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44"/>
  </p:notesMasterIdLst>
  <p:sldIdLst>
    <p:sldId id="256" r:id="rId4"/>
    <p:sldId id="266" r:id="rId5"/>
    <p:sldId id="317" r:id="rId6"/>
    <p:sldId id="268" r:id="rId7"/>
    <p:sldId id="269" r:id="rId8"/>
    <p:sldId id="270" r:id="rId9"/>
    <p:sldId id="316" r:id="rId10"/>
    <p:sldId id="318" r:id="rId11"/>
    <p:sldId id="319" r:id="rId12"/>
    <p:sldId id="291" r:id="rId13"/>
    <p:sldId id="343" r:id="rId14"/>
    <p:sldId id="344" r:id="rId15"/>
    <p:sldId id="320" r:id="rId16"/>
    <p:sldId id="345" r:id="rId17"/>
    <p:sldId id="321" r:id="rId18"/>
    <p:sldId id="346" r:id="rId19"/>
    <p:sldId id="322" r:id="rId20"/>
    <p:sldId id="323" r:id="rId21"/>
    <p:sldId id="324" r:id="rId22"/>
    <p:sldId id="334" r:id="rId23"/>
    <p:sldId id="335" r:id="rId24"/>
    <p:sldId id="325" r:id="rId25"/>
    <p:sldId id="326" r:id="rId26"/>
    <p:sldId id="327" r:id="rId27"/>
    <p:sldId id="328" r:id="rId28"/>
    <p:sldId id="296" r:id="rId29"/>
    <p:sldId id="347" r:id="rId30"/>
    <p:sldId id="330" r:id="rId31"/>
    <p:sldId id="331" r:id="rId32"/>
    <p:sldId id="332" r:id="rId33"/>
    <p:sldId id="333" r:id="rId34"/>
    <p:sldId id="336" r:id="rId35"/>
    <p:sldId id="337" r:id="rId36"/>
    <p:sldId id="338" r:id="rId37"/>
    <p:sldId id="339" r:id="rId38"/>
    <p:sldId id="340" r:id="rId39"/>
    <p:sldId id="348" r:id="rId40"/>
    <p:sldId id="341" r:id="rId41"/>
    <p:sldId id="265" r:id="rId42"/>
    <p:sldId id="311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559" autoAdjust="0"/>
    <p:restoredTop sz="94660"/>
  </p:normalViewPr>
  <p:slideViewPr>
    <p:cSldViewPr snapToGrid="0">
      <p:cViewPr>
        <p:scale>
          <a:sx n="70" d="100"/>
          <a:sy n="70" d="100"/>
        </p:scale>
        <p:origin x="-762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193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/index.php?title=%C4%90%E1%BB%93i_n%C3%BAi&amp;action=edit&amp;redlink=1" TargetMode="External"/><Relationship Id="rId2" Type="http://schemas.openxmlformats.org/officeDocument/2006/relationships/hyperlink" Target="https://vi.wikipedia.org/wiki/%C4%90%E1%BB%8Ba_h%C3%ACnh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hyperlink" Target="https://vi.wikipedia.org/wiki/%C4%90%E1%BA%A3o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72682" y="6485984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1997944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u="sng" dirty="0"/>
              <a:t>CÂU HỎI</a:t>
            </a:r>
            <a:r>
              <a:rPr lang="en-US" sz="3600" b="1" u="sng" dirty="0"/>
              <a:t>: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vi-VN" sz="3600" dirty="0"/>
              <a:t>Trình bày khái niệm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vi-VN" sz="3600" dirty="0"/>
              <a:t>du </a:t>
            </a:r>
            <a:r>
              <a:rPr lang="vi-VN" sz="3600" dirty="0" smtClean="0"/>
              <a:t>lịch</a:t>
            </a:r>
            <a:r>
              <a:rPr lang="en-US" sz="3600" dirty="0" smtClean="0"/>
              <a:t>?</a:t>
            </a:r>
            <a:endParaRPr lang="en-US" sz="3600" dirty="0"/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vi-VN" sz="3600" dirty="0"/>
              <a:t>Trình bày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vi-VN" sz="3600" dirty="0"/>
              <a:t>du lịch</a:t>
            </a:r>
            <a:r>
              <a:rPr lang="en-US" sz="3600" dirty="0"/>
              <a:t> ở </a:t>
            </a:r>
            <a:r>
              <a:rPr lang="en-US" sz="3600" dirty="0" err="1"/>
              <a:t>Việt</a:t>
            </a:r>
            <a:r>
              <a:rPr lang="en-US" sz="3600" dirty="0"/>
              <a:t> Nam</a:t>
            </a:r>
            <a:r>
              <a:rPr lang="vi-VN" sz="3600" dirty="0"/>
              <a:t>?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1720578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KIỂM TRA BÀI</a:t>
            </a:r>
            <a: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1: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3, 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3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6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090" y="1600200"/>
            <a:ext cx="806431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Kiến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r>
              <a:rPr lang="en-US" dirty="0" smtClean="0"/>
              <a:t> ở </a:t>
            </a:r>
            <a:r>
              <a:rPr lang="en-US" dirty="0" err="1" smtClean="0"/>
              <a:t>Việt</a:t>
            </a:r>
            <a:r>
              <a:rPr lang="en-US" dirty="0" smtClean="0"/>
              <a:t> Nam.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Kỹ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Thái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độ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>
              <a:buNone/>
            </a:pP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nghiêm</a:t>
            </a:r>
            <a:r>
              <a:rPr lang="en-US" dirty="0"/>
              <a:t> </a:t>
            </a:r>
            <a:r>
              <a:rPr lang="en-US" dirty="0" err="1"/>
              <a:t>túc</a:t>
            </a:r>
            <a:r>
              <a:rPr lang="en-US" dirty="0"/>
              <a:t>, </a:t>
            </a:r>
            <a:r>
              <a:rPr lang="en-US" dirty="0" err="1"/>
              <a:t>lắng</a:t>
            </a:r>
            <a:r>
              <a:rPr lang="en-US" dirty="0"/>
              <a:t> </a:t>
            </a:r>
            <a:r>
              <a:rPr lang="en-US" dirty="0" err="1"/>
              <a:t>nghe</a:t>
            </a:r>
            <a:r>
              <a:rPr lang="en-US" dirty="0"/>
              <a:t> </a:t>
            </a:r>
            <a:r>
              <a:rPr lang="en-US" dirty="0" err="1"/>
              <a:t>giảng</a:t>
            </a:r>
            <a:r>
              <a:rPr lang="en-US" dirty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,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bài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/>
              <a:t>cực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,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1327" y="1102969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1040612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1.4 CÁC LOẠI HÌNH DU LỊCH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1.4.1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4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1.4.2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Các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loại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hình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 du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lịch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 ở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Việt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Nam</a:t>
            </a:r>
            <a:endParaRPr lang="en-US" sz="3400" b="1" kern="0" dirty="0">
              <a:solidFill>
                <a:srgbClr val="FF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1.4.2.1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4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4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1.4.2.2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Phân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loại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theo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mục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đích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chuyến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đi</a:t>
            </a:r>
            <a:endParaRPr lang="en-US" sz="3400" b="1" i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1.4.2.3 </a:t>
            </a:r>
            <a:r>
              <a:rPr lang="en-US" sz="3400" b="1" i="1" kern="0" dirty="0" err="1">
                <a:solidFill>
                  <a:prstClr val="black"/>
                </a:solidFill>
                <a:cs typeface="Arial" charset="0"/>
              </a:rPr>
              <a:t>Phân</a:t>
            </a:r>
            <a:r>
              <a:rPr lang="en-US" sz="3400" b="1" i="1" kern="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>
                <a:solidFill>
                  <a:prstClr val="black"/>
                </a:solidFill>
                <a:cs typeface="Arial" charset="0"/>
              </a:rPr>
              <a:t>loại</a:t>
            </a:r>
            <a:r>
              <a:rPr lang="en-US" sz="3400" b="1" i="1" kern="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dirty="0" err="1" smtClean="0"/>
              <a:t>theo</a:t>
            </a:r>
            <a:r>
              <a:rPr lang="en-US" sz="3400" b="1" i="1" dirty="0" smtClean="0"/>
              <a:t> </a:t>
            </a:r>
            <a:r>
              <a:rPr lang="en-US" sz="3400" b="1" i="1" dirty="0" err="1"/>
              <a:t>lãnh</a:t>
            </a:r>
            <a:r>
              <a:rPr lang="en-US" sz="3400" b="1" i="1" dirty="0"/>
              <a:t> </a:t>
            </a:r>
            <a:r>
              <a:rPr lang="en-US" sz="3400" b="1" i="1" dirty="0" err="1"/>
              <a:t>thổ</a:t>
            </a:r>
            <a:r>
              <a:rPr lang="en-US" sz="3400" b="1" i="1" dirty="0"/>
              <a:t> </a:t>
            </a:r>
            <a:r>
              <a:rPr lang="en-US" sz="3400" b="1" i="1" dirty="0" err="1"/>
              <a:t>hoạt</a:t>
            </a:r>
            <a:r>
              <a:rPr lang="en-US" sz="3400" b="1" i="1" dirty="0"/>
              <a:t> </a:t>
            </a:r>
            <a:r>
              <a:rPr lang="en-US" sz="3400" b="1" i="1" dirty="0" err="1"/>
              <a:t>động</a:t>
            </a:r>
            <a:endParaRPr lang="en-US" sz="3400" i="1" dirty="0"/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1.4.2.4 </a:t>
            </a:r>
            <a:r>
              <a:rPr lang="en-US" sz="3400" b="1" i="1" dirty="0" err="1"/>
              <a:t>Các</a:t>
            </a:r>
            <a:r>
              <a:rPr lang="en-US" sz="3400" b="1" i="1" dirty="0"/>
              <a:t> </a:t>
            </a:r>
            <a:r>
              <a:rPr lang="en-US" sz="3400" b="1" i="1" dirty="0" err="1"/>
              <a:t>cách</a:t>
            </a:r>
            <a:r>
              <a:rPr lang="en-US" sz="3400" b="1" i="1" dirty="0"/>
              <a:t> </a:t>
            </a:r>
            <a:r>
              <a:rPr lang="en-US" sz="3400" b="1" i="1" dirty="0" err="1"/>
              <a:t>phân</a:t>
            </a:r>
            <a:r>
              <a:rPr lang="en-US" sz="3400" b="1" i="1" dirty="0"/>
              <a:t> </a:t>
            </a:r>
            <a:r>
              <a:rPr lang="en-US" sz="3400" b="1" i="1" dirty="0" err="1"/>
              <a:t>loại</a:t>
            </a:r>
            <a:r>
              <a:rPr lang="en-US" sz="3400" b="1" i="1" dirty="0"/>
              <a:t> </a:t>
            </a:r>
            <a:r>
              <a:rPr lang="en-US" sz="3400" b="1" i="1" dirty="0" err="1"/>
              <a:t>khác</a:t>
            </a:r>
            <a:endParaRPr lang="en-US" sz="3400" b="1" i="1" kern="0" dirty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1.4.2.5 </a:t>
            </a:r>
            <a:r>
              <a:rPr lang="en-US" sz="3400" b="1" i="1" dirty="0" err="1"/>
              <a:t>Một</a:t>
            </a:r>
            <a:r>
              <a:rPr lang="en-US" sz="3400" b="1" i="1" dirty="0"/>
              <a:t> </a:t>
            </a:r>
            <a:r>
              <a:rPr lang="en-US" sz="3400" b="1" i="1" dirty="0" err="1"/>
              <a:t>số</a:t>
            </a:r>
            <a:r>
              <a:rPr lang="en-US" sz="3400" b="1" i="1" dirty="0"/>
              <a:t> </a:t>
            </a:r>
            <a:r>
              <a:rPr lang="en-US" sz="3400" b="1" i="1" dirty="0" err="1"/>
              <a:t>loại</a:t>
            </a:r>
            <a:r>
              <a:rPr lang="en-US" sz="3400" b="1" i="1" dirty="0"/>
              <a:t> </a:t>
            </a:r>
            <a:r>
              <a:rPr lang="en-US" sz="3400" b="1" i="1" dirty="0" err="1"/>
              <a:t>hình</a:t>
            </a:r>
            <a:r>
              <a:rPr lang="en-US" sz="3400" b="1" i="1" dirty="0"/>
              <a:t> du </a:t>
            </a:r>
            <a:r>
              <a:rPr lang="en-US" sz="3400" b="1" i="1" dirty="0" err="1"/>
              <a:t>lịch</a:t>
            </a:r>
            <a:r>
              <a:rPr lang="en-US" sz="3400" b="1" i="1" dirty="0"/>
              <a:t> </a:t>
            </a:r>
            <a:r>
              <a:rPr lang="en-US" sz="3400" b="1" i="1" dirty="0" err="1"/>
              <a:t>mới</a:t>
            </a:r>
            <a:endParaRPr lang="en-US" sz="3400" b="1" i="1" kern="0" dirty="0" smtClean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1.4 </a:t>
            </a:r>
            <a:r>
              <a:rPr lang="en-US" b="1" dirty="0"/>
              <a:t>CÁC LOẠI HÌNH DU </a:t>
            </a:r>
            <a:r>
              <a:rPr lang="en-US" b="1" dirty="0" smtClean="0"/>
              <a:t>LỊCH</a:t>
            </a: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2996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1.4.1 </a:t>
            </a:r>
            <a:r>
              <a:rPr lang="en-US" sz="4000" b="1" dirty="0" err="1" smtClean="0">
                <a:solidFill>
                  <a:schemeClr val="tx1"/>
                </a:solidFill>
              </a:rPr>
              <a:t>Khái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niệm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/>
            <a:r>
              <a:rPr lang="en-US" sz="4000" b="1" dirty="0">
                <a:solidFill>
                  <a:schemeClr val="tx1"/>
                </a:solidFill>
              </a:rPr>
              <a:t>1.4.2 </a:t>
            </a:r>
            <a:r>
              <a:rPr lang="en-US" sz="4000" b="1" dirty="0" err="1">
                <a:solidFill>
                  <a:schemeClr val="tx1"/>
                </a:solidFill>
              </a:rPr>
              <a:t>Các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err="1">
                <a:solidFill>
                  <a:schemeClr val="tx1"/>
                </a:solidFill>
              </a:rPr>
              <a:t>loại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err="1">
                <a:solidFill>
                  <a:schemeClr val="tx1"/>
                </a:solidFill>
              </a:rPr>
              <a:t>hình</a:t>
            </a:r>
            <a:r>
              <a:rPr lang="en-US" sz="4000" b="1" dirty="0">
                <a:solidFill>
                  <a:schemeClr val="tx1"/>
                </a:solidFill>
              </a:rPr>
              <a:t> du </a:t>
            </a:r>
            <a:r>
              <a:rPr lang="en-US" sz="4000" b="1" dirty="0" err="1">
                <a:solidFill>
                  <a:schemeClr val="tx1"/>
                </a:solidFill>
              </a:rPr>
              <a:t>lịch</a:t>
            </a:r>
            <a:r>
              <a:rPr lang="en-US" sz="4000" b="1" dirty="0">
                <a:solidFill>
                  <a:schemeClr val="tx1"/>
                </a:solidFill>
              </a:rPr>
              <a:t> ở </a:t>
            </a:r>
            <a:r>
              <a:rPr lang="en-US" sz="4000" b="1" dirty="0" err="1" smtClean="0">
                <a:solidFill>
                  <a:schemeClr val="tx1"/>
                </a:solidFill>
              </a:rPr>
              <a:t>Việt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 Nam</a:t>
            </a:r>
          </a:p>
          <a:p>
            <a:pPr lvl="1"/>
            <a:r>
              <a:rPr lang="en-US" sz="4000" b="1" dirty="0"/>
              <a:t>1.4.2.1 </a:t>
            </a:r>
            <a:r>
              <a:rPr lang="en-US" sz="4000" b="1" dirty="0" err="1"/>
              <a:t>Phân</a:t>
            </a:r>
            <a:r>
              <a:rPr lang="en-US" sz="4000" b="1" dirty="0"/>
              <a:t> </a:t>
            </a:r>
            <a:r>
              <a:rPr lang="en-US" sz="4000" b="1" dirty="0" err="1"/>
              <a:t>loại</a:t>
            </a:r>
            <a:r>
              <a:rPr lang="en-US" sz="4000" b="1" dirty="0"/>
              <a:t> </a:t>
            </a:r>
            <a:r>
              <a:rPr lang="en-US" sz="4000" b="1" dirty="0" err="1"/>
              <a:t>theo</a:t>
            </a:r>
            <a:r>
              <a:rPr lang="en-US" sz="4000" b="1" dirty="0"/>
              <a:t> </a:t>
            </a:r>
            <a:r>
              <a:rPr lang="en-US" sz="4000" b="1" dirty="0" err="1"/>
              <a:t>mục</a:t>
            </a:r>
            <a:r>
              <a:rPr lang="en-US" sz="4000" b="1" dirty="0"/>
              <a:t> </a:t>
            </a:r>
            <a:r>
              <a:rPr lang="en-US" sz="4000" b="1" dirty="0" err="1"/>
              <a:t>đích</a:t>
            </a:r>
            <a:r>
              <a:rPr lang="en-US" sz="4000" b="1" dirty="0"/>
              <a:t> </a:t>
            </a:r>
            <a:r>
              <a:rPr lang="en-US" sz="4000" b="1" dirty="0" err="1"/>
              <a:t>chuyến</a:t>
            </a:r>
            <a:r>
              <a:rPr lang="en-US" sz="4000" b="1" dirty="0"/>
              <a:t> </a:t>
            </a:r>
            <a:r>
              <a:rPr lang="en-US" sz="4000" b="1" dirty="0" err="1"/>
              <a:t>đi</a:t>
            </a:r>
            <a:endParaRPr lang="en-US" sz="4000" b="1" dirty="0"/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95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25754"/>
            <a:ext cx="9569006" cy="1043369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9666845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 algn="just"/>
            <a:r>
              <a:rPr lang="en-US" sz="3600" b="1" dirty="0" smtClean="0"/>
              <a:t>1.4.2.2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theo</a:t>
            </a:r>
            <a:r>
              <a:rPr lang="en-US" sz="3600" b="1" dirty="0"/>
              <a:t> </a:t>
            </a:r>
            <a:r>
              <a:rPr lang="en-US" sz="3600" b="1" dirty="0" err="1" smtClean="0"/>
              <a:t>lãnh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thổ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hoạt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động</a:t>
            </a:r>
            <a:endParaRPr lang="en-US" sz="3600" b="1" dirty="0"/>
          </a:p>
          <a:p>
            <a:pPr algn="just" fontAlgn="base"/>
            <a:r>
              <a:rPr lang="en-US" sz="4000" b="1" dirty="0"/>
              <a:t>Du </a:t>
            </a:r>
            <a:r>
              <a:rPr lang="en-US" sz="4000" b="1" dirty="0" err="1"/>
              <a:t>lịch</a:t>
            </a:r>
            <a:r>
              <a:rPr lang="en-US" sz="4000" b="1" dirty="0"/>
              <a:t> inbound </a:t>
            </a:r>
            <a:r>
              <a:rPr lang="en-US" sz="4000" b="1" dirty="0" err="1"/>
              <a:t>là</a:t>
            </a:r>
            <a:r>
              <a:rPr lang="en-US" sz="4000" b="1" dirty="0"/>
              <a:t> </a:t>
            </a:r>
            <a:r>
              <a:rPr lang="en-US" sz="4000" b="1" dirty="0" err="1"/>
              <a:t>gì</a:t>
            </a:r>
            <a:r>
              <a:rPr lang="en-US" sz="4000" b="1" dirty="0"/>
              <a:t>:</a:t>
            </a:r>
            <a:endParaRPr lang="en-US" sz="4000" dirty="0"/>
          </a:p>
          <a:p>
            <a:pPr lvl="0" algn="just"/>
            <a:r>
              <a:rPr lang="en-US" sz="4000" dirty="0"/>
              <a:t>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quốc</a:t>
            </a:r>
            <a:r>
              <a:rPr lang="en-US" sz="4000" dirty="0"/>
              <a:t> </a:t>
            </a:r>
            <a:r>
              <a:rPr lang="en-US" sz="4000" dirty="0" err="1"/>
              <a:t>tế</a:t>
            </a:r>
            <a:r>
              <a:rPr lang="en-US" sz="4000" dirty="0"/>
              <a:t> </a:t>
            </a:r>
            <a:r>
              <a:rPr lang="en-US" sz="4000" dirty="0" err="1"/>
              <a:t>tên</a:t>
            </a:r>
            <a:r>
              <a:rPr lang="en-US" sz="4000" dirty="0"/>
              <a:t> </a:t>
            </a:r>
            <a:r>
              <a:rPr lang="en-US" sz="4000" dirty="0" err="1"/>
              <a:t>tiếng</a:t>
            </a:r>
            <a:r>
              <a:rPr lang="en-US" sz="4000" dirty="0"/>
              <a:t> </a:t>
            </a:r>
            <a:r>
              <a:rPr lang="en-US" sz="4000" dirty="0" err="1" smtClean="0"/>
              <a:t>Anh</a:t>
            </a:r>
            <a:r>
              <a:rPr lang="en-US" sz="4000" dirty="0" smtClean="0"/>
              <a:t> </a:t>
            </a:r>
            <a:r>
              <a:rPr lang="en-US" sz="4000" dirty="0" err="1"/>
              <a:t>còn</a:t>
            </a:r>
            <a:r>
              <a:rPr lang="en-US" sz="4000" dirty="0"/>
              <a:t> </a:t>
            </a:r>
            <a:r>
              <a:rPr lang="en-US" sz="4000" dirty="0" err="1"/>
              <a:t>gọi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inbound: </a:t>
            </a:r>
            <a:r>
              <a:rPr lang="en-US" sz="4000" dirty="0" err="1"/>
              <a:t>Trái</a:t>
            </a:r>
            <a:r>
              <a:rPr lang="en-US" sz="4000" dirty="0"/>
              <a:t> </a:t>
            </a:r>
            <a:r>
              <a:rPr lang="en-US" sz="4000" dirty="0" err="1"/>
              <a:t>ngược</a:t>
            </a:r>
            <a:r>
              <a:rPr lang="en-US" sz="4000" dirty="0"/>
              <a:t> </a:t>
            </a:r>
            <a:r>
              <a:rPr lang="en-US" sz="4000" dirty="0" err="1"/>
              <a:t>với</a:t>
            </a:r>
            <a:r>
              <a:rPr lang="en-US" sz="4000" dirty="0"/>
              <a:t> outbound, </a:t>
            </a:r>
            <a:r>
              <a:rPr lang="en-US" sz="4000" dirty="0" err="1"/>
              <a:t>thì</a:t>
            </a:r>
            <a:r>
              <a:rPr lang="en-US" sz="4000" dirty="0"/>
              <a:t> inbound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thể</a:t>
            </a:r>
            <a:r>
              <a:rPr lang="en-US" sz="4000" dirty="0"/>
              <a:t> </a:t>
            </a:r>
            <a:r>
              <a:rPr lang="en-US" sz="4000" dirty="0" err="1"/>
              <a:t>hiểu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du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nước</a:t>
            </a:r>
            <a:r>
              <a:rPr lang="en-US" sz="4000" dirty="0"/>
              <a:t> </a:t>
            </a:r>
            <a:r>
              <a:rPr lang="en-US" sz="4000" dirty="0" err="1"/>
              <a:t>ngoài</a:t>
            </a:r>
            <a:r>
              <a:rPr lang="en-US" sz="4000" dirty="0"/>
              <a:t> hay </a:t>
            </a:r>
            <a:r>
              <a:rPr lang="en-US" sz="4000" dirty="0" err="1"/>
              <a:t>người</a:t>
            </a:r>
            <a:r>
              <a:rPr lang="en-US" sz="4000" dirty="0"/>
              <a:t> </a:t>
            </a:r>
            <a:r>
              <a:rPr lang="en-US" sz="4000" dirty="0" err="1"/>
              <a:t>Việt</a:t>
            </a:r>
            <a:r>
              <a:rPr lang="en-US" sz="4000" dirty="0"/>
              <a:t> Nam </a:t>
            </a:r>
            <a:r>
              <a:rPr lang="en-US" sz="4000" dirty="0" err="1"/>
              <a:t>sinh</a:t>
            </a:r>
            <a:r>
              <a:rPr lang="en-US" sz="4000" dirty="0"/>
              <a:t> </a:t>
            </a:r>
            <a:r>
              <a:rPr lang="en-US" sz="4000" dirty="0" err="1"/>
              <a:t>sống</a:t>
            </a:r>
            <a:r>
              <a:rPr lang="en-US" sz="4000" dirty="0"/>
              <a:t> </a:t>
            </a:r>
            <a:r>
              <a:rPr lang="en-US" sz="4000" dirty="0" err="1"/>
              <a:t>tại</a:t>
            </a:r>
            <a:r>
              <a:rPr lang="en-US" sz="4000" dirty="0"/>
              <a:t> </a:t>
            </a:r>
            <a:r>
              <a:rPr lang="en-US" sz="4000" dirty="0" err="1"/>
              <a:t>nước</a:t>
            </a:r>
            <a:r>
              <a:rPr lang="en-US" sz="4000" dirty="0"/>
              <a:t> </a:t>
            </a:r>
            <a:r>
              <a:rPr lang="en-US" sz="4000" dirty="0" err="1"/>
              <a:t>ngoài</a:t>
            </a:r>
            <a:r>
              <a:rPr lang="en-US" sz="4000" dirty="0"/>
              <a:t> </a:t>
            </a:r>
            <a:r>
              <a:rPr lang="en-US" sz="4000" dirty="0" err="1"/>
              <a:t>đi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về</a:t>
            </a:r>
            <a:r>
              <a:rPr lang="en-US" sz="4000" dirty="0"/>
              <a:t> </a:t>
            </a:r>
            <a:r>
              <a:rPr lang="en-US" sz="4000" dirty="0" err="1"/>
              <a:t>lại</a:t>
            </a:r>
            <a:r>
              <a:rPr lang="en-US" sz="4000" dirty="0"/>
              <a:t> </a:t>
            </a:r>
            <a:r>
              <a:rPr lang="en-US" sz="4000" dirty="0" err="1"/>
              <a:t>Việt</a:t>
            </a:r>
            <a:r>
              <a:rPr lang="en-US" sz="4000" dirty="0"/>
              <a:t> Nam </a:t>
            </a:r>
            <a:r>
              <a:rPr lang="en-US" sz="4000" dirty="0" err="1"/>
              <a:t>để</a:t>
            </a:r>
            <a:r>
              <a:rPr lang="en-US" sz="4000" dirty="0"/>
              <a:t> </a:t>
            </a:r>
            <a:r>
              <a:rPr lang="en-US" sz="4000" dirty="0" err="1"/>
              <a:t>đi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200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25754"/>
            <a:ext cx="9569006" cy="1043369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1249252"/>
            <a:ext cx="12192000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 algn="just"/>
            <a:r>
              <a:rPr lang="en-US" sz="3600" b="1" dirty="0" smtClean="0"/>
              <a:t>1.4.2.2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theo</a:t>
            </a:r>
            <a:r>
              <a:rPr lang="en-US" sz="3600" b="1" dirty="0"/>
              <a:t> </a:t>
            </a:r>
            <a:r>
              <a:rPr lang="en-US" sz="3600" b="1" dirty="0" err="1" smtClean="0"/>
              <a:t>lãnh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thổ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hoạt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động</a:t>
            </a:r>
            <a:endParaRPr lang="en-US" sz="3600" b="1" dirty="0"/>
          </a:p>
          <a:p>
            <a:pPr algn="just" fontAlgn="base"/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outbound </a:t>
            </a:r>
            <a:r>
              <a:rPr lang="en-US" sz="3600" b="1" dirty="0" err="1"/>
              <a:t>là</a:t>
            </a:r>
            <a:r>
              <a:rPr lang="en-US" sz="3600" b="1" dirty="0"/>
              <a:t> </a:t>
            </a:r>
            <a:r>
              <a:rPr lang="en-US" sz="3600" b="1" dirty="0" err="1"/>
              <a:t>gì</a:t>
            </a:r>
            <a:r>
              <a:rPr lang="en-US" sz="3600" b="1" dirty="0"/>
              <a:t>:</a:t>
            </a:r>
            <a:endParaRPr lang="en-US" sz="3600" dirty="0"/>
          </a:p>
          <a:p>
            <a:pPr lvl="0" algn="just"/>
            <a:r>
              <a:rPr lang="en-US" sz="3600" dirty="0"/>
              <a:t>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ngoài</a:t>
            </a:r>
            <a:r>
              <a:rPr lang="en-US" sz="3600" dirty="0"/>
              <a:t> </a:t>
            </a:r>
            <a:r>
              <a:rPr lang="en-US" sz="3600" dirty="0" err="1"/>
              <a:t>tên</a:t>
            </a:r>
            <a:r>
              <a:rPr lang="en-US" sz="3600" dirty="0"/>
              <a:t> </a:t>
            </a:r>
            <a:r>
              <a:rPr lang="en-US" sz="3600" dirty="0" err="1"/>
              <a:t>tiếng</a:t>
            </a:r>
            <a:r>
              <a:rPr lang="en-US" sz="3600" dirty="0"/>
              <a:t> </a:t>
            </a:r>
            <a:r>
              <a:rPr lang="en-US" sz="3600" dirty="0" err="1" smtClean="0"/>
              <a:t>Anh</a:t>
            </a:r>
            <a:r>
              <a:rPr lang="en-US" sz="3600" dirty="0" smtClean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gọi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outbound: </a:t>
            </a:r>
            <a:r>
              <a:rPr lang="en-US" sz="3600" dirty="0" err="1"/>
              <a:t>Đây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thuật</a:t>
            </a:r>
            <a:r>
              <a:rPr lang="en-US" sz="3600" dirty="0"/>
              <a:t> </a:t>
            </a:r>
            <a:r>
              <a:rPr lang="en-US" sz="3600" dirty="0" err="1"/>
              <a:t>ngữ</a:t>
            </a:r>
            <a:r>
              <a:rPr lang="en-US" sz="3600" dirty="0"/>
              <a:t> </a:t>
            </a:r>
            <a:r>
              <a:rPr lang="en-US" sz="3600" dirty="0" err="1"/>
              <a:t>phổ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ngành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lữ</a:t>
            </a:r>
            <a:r>
              <a:rPr lang="en-US" sz="3600" dirty="0"/>
              <a:t> </a:t>
            </a:r>
            <a:r>
              <a:rPr lang="en-US" sz="3600" dirty="0" err="1"/>
              <a:t>hành</a:t>
            </a:r>
            <a:r>
              <a:rPr lang="en-US" sz="3600" dirty="0"/>
              <a:t>. Du </a:t>
            </a:r>
            <a:r>
              <a:rPr lang="en-US" sz="3600" dirty="0" err="1"/>
              <a:t>lịch</a:t>
            </a:r>
            <a:r>
              <a:rPr lang="en-US" sz="3600" dirty="0"/>
              <a:t> outbound </a:t>
            </a:r>
            <a:r>
              <a:rPr lang="en-US" sz="3600" dirty="0" err="1"/>
              <a:t>nói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dành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đang</a:t>
            </a:r>
            <a:r>
              <a:rPr lang="en-US" sz="3600" dirty="0"/>
              <a:t> ở </a:t>
            </a:r>
            <a:r>
              <a:rPr lang="en-US" sz="3600" dirty="0" err="1"/>
              <a:t>quốc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</a:t>
            </a:r>
            <a:r>
              <a:rPr lang="en-US" sz="3600" dirty="0" err="1"/>
              <a:t>sở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, </a:t>
            </a:r>
            <a:r>
              <a:rPr lang="en-US" sz="3600" dirty="0" err="1"/>
              <a:t>khám</a:t>
            </a:r>
            <a:r>
              <a:rPr lang="en-US" sz="3600" dirty="0"/>
              <a:t> </a:t>
            </a:r>
            <a:r>
              <a:rPr lang="en-US" sz="3600" dirty="0" err="1"/>
              <a:t>phá</a:t>
            </a:r>
            <a:r>
              <a:rPr lang="en-US" sz="3600" dirty="0"/>
              <a:t>.</a:t>
            </a:r>
          </a:p>
          <a:p>
            <a:pPr lvl="1" algn="just"/>
            <a:r>
              <a:rPr lang="en-US" sz="3600" dirty="0" err="1"/>
              <a:t>Các</a:t>
            </a:r>
            <a:r>
              <a:rPr lang="en-US" sz="3600" dirty="0"/>
              <a:t> tour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: tour </a:t>
            </a:r>
            <a:r>
              <a:rPr lang="en-US" sz="3600" dirty="0" err="1"/>
              <a:t>Nhật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dirty="0"/>
              <a:t>, </a:t>
            </a:r>
            <a:r>
              <a:rPr lang="en-US" sz="3600" dirty="0" err="1"/>
              <a:t>Hàn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, Singapore – Malaysia – Indonesia,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, tour </a:t>
            </a:r>
            <a:r>
              <a:rPr lang="en-US" sz="3600" dirty="0" err="1"/>
              <a:t>Châu</a:t>
            </a:r>
            <a:r>
              <a:rPr lang="en-US" sz="3600" dirty="0"/>
              <a:t> </a:t>
            </a:r>
            <a:r>
              <a:rPr lang="en-US" sz="3600" dirty="0" err="1"/>
              <a:t>Âu</a:t>
            </a:r>
            <a:r>
              <a:rPr lang="en-US" sz="3600" dirty="0"/>
              <a:t> 5 </a:t>
            </a:r>
            <a:r>
              <a:rPr lang="en-US" sz="3600" dirty="0" err="1"/>
              <a:t>nước</a:t>
            </a:r>
            <a:r>
              <a:rPr lang="en-US" sz="3600" dirty="0"/>
              <a:t>, tour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bờ</a:t>
            </a:r>
            <a:r>
              <a:rPr lang="en-US" sz="3600" dirty="0"/>
              <a:t> </a:t>
            </a:r>
            <a:r>
              <a:rPr lang="en-US" sz="3600" dirty="0" err="1"/>
              <a:t>đông</a:t>
            </a:r>
            <a:r>
              <a:rPr lang="en-US" sz="3600" dirty="0"/>
              <a:t> </a:t>
            </a:r>
            <a:r>
              <a:rPr lang="en-US" sz="3600" dirty="0" err="1"/>
              <a:t>Mỹ</a:t>
            </a:r>
            <a:r>
              <a:rPr lang="en-US" sz="3600" dirty="0"/>
              <a:t>,…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5747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25754"/>
            <a:ext cx="9569006" cy="1043369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9666845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 algn="just"/>
            <a:r>
              <a:rPr lang="en-US" sz="3600" b="1" dirty="0" smtClean="0"/>
              <a:t>1.4.2.2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theo</a:t>
            </a:r>
            <a:r>
              <a:rPr lang="en-US" sz="3600" b="1" dirty="0"/>
              <a:t> </a:t>
            </a:r>
            <a:r>
              <a:rPr lang="en-US" sz="3600" b="1" dirty="0" err="1" smtClean="0"/>
              <a:t>lãnh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thổ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hoạt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động</a:t>
            </a:r>
            <a:endParaRPr lang="en-US" sz="3600" b="1" dirty="0"/>
          </a:p>
          <a:p>
            <a:pPr algn="just" fontAlgn="base"/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nội</a:t>
            </a:r>
            <a:r>
              <a:rPr lang="en-US" sz="3600" b="1" dirty="0"/>
              <a:t> </a:t>
            </a:r>
            <a:r>
              <a:rPr lang="en-US" sz="3600" b="1" dirty="0" err="1"/>
              <a:t>địa</a:t>
            </a:r>
            <a:r>
              <a:rPr lang="en-US" sz="3600" b="1" dirty="0"/>
              <a:t> </a:t>
            </a:r>
            <a:r>
              <a:rPr lang="en-US" sz="3600" b="1" dirty="0" err="1"/>
              <a:t>là</a:t>
            </a:r>
            <a:r>
              <a:rPr lang="en-US" sz="3600" b="1" dirty="0"/>
              <a:t> </a:t>
            </a:r>
            <a:r>
              <a:rPr lang="en-US" sz="3600" b="1" dirty="0" err="1"/>
              <a:t>gì</a:t>
            </a:r>
            <a:r>
              <a:rPr lang="en-US" sz="3600" b="1" dirty="0"/>
              <a:t>:</a:t>
            </a:r>
            <a:endParaRPr lang="en-US" sz="3600" dirty="0"/>
          </a:p>
          <a:p>
            <a:pPr lvl="0" algn="just"/>
            <a:r>
              <a:rPr lang="en-US" sz="3600" dirty="0"/>
              <a:t>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tên</a:t>
            </a:r>
            <a:r>
              <a:rPr lang="en-US" sz="3600" dirty="0"/>
              <a:t> </a:t>
            </a:r>
            <a:r>
              <a:rPr lang="en-US" sz="3600" dirty="0" err="1"/>
              <a:t>tiếng</a:t>
            </a:r>
            <a:r>
              <a:rPr lang="en-US" sz="3600" dirty="0"/>
              <a:t> </a:t>
            </a:r>
            <a:r>
              <a:rPr lang="en-US" sz="3600" dirty="0" err="1" smtClean="0"/>
              <a:t>Anh</a:t>
            </a:r>
            <a:r>
              <a:rPr lang="en-US" sz="3600" dirty="0" smtClean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gọi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domectic</a:t>
            </a:r>
            <a:r>
              <a:rPr lang="en-US" sz="3600" dirty="0"/>
              <a:t>: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di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bất</a:t>
            </a:r>
            <a:r>
              <a:rPr lang="en-US" sz="3600" dirty="0"/>
              <a:t> </a:t>
            </a:r>
            <a:r>
              <a:rPr lang="en-US" sz="3600" dirty="0" err="1"/>
              <a:t>cứ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nào</a:t>
            </a:r>
            <a:r>
              <a:rPr lang="en-US" sz="3600" dirty="0"/>
              <a:t> </a:t>
            </a:r>
            <a:r>
              <a:rPr lang="en-US" sz="3600" dirty="0" err="1"/>
              <a:t>chỉ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phạm</a:t>
            </a:r>
            <a:r>
              <a:rPr lang="en-US" sz="3600" dirty="0"/>
              <a:t> vi </a:t>
            </a:r>
            <a:r>
              <a:rPr lang="en-US" sz="3600" dirty="0" err="1"/>
              <a:t>đất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.</a:t>
            </a:r>
          </a:p>
          <a:p>
            <a:pPr lvl="1" algn="just"/>
            <a:r>
              <a:rPr lang="en-US" sz="3600" dirty="0" err="1"/>
              <a:t>Các</a:t>
            </a:r>
            <a:r>
              <a:rPr lang="en-US" sz="3600" dirty="0"/>
              <a:t> tour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miền</a:t>
            </a:r>
            <a:r>
              <a:rPr lang="en-US" sz="3600" dirty="0"/>
              <a:t> </a:t>
            </a:r>
            <a:r>
              <a:rPr lang="en-US" sz="3600" dirty="0" err="1"/>
              <a:t>Bắc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miền</a:t>
            </a:r>
            <a:r>
              <a:rPr lang="en-US" sz="3600" dirty="0"/>
              <a:t> Nam </a:t>
            </a:r>
            <a:r>
              <a:rPr lang="en-US" sz="3600" dirty="0" err="1"/>
              <a:t>như</a:t>
            </a:r>
            <a:r>
              <a:rPr lang="en-US" sz="3600" dirty="0"/>
              <a:t>: </a:t>
            </a:r>
            <a:r>
              <a:rPr lang="en-US" sz="3600" dirty="0" err="1"/>
              <a:t>Hà</a:t>
            </a:r>
            <a:r>
              <a:rPr lang="en-US" sz="3600" dirty="0"/>
              <a:t> </a:t>
            </a:r>
            <a:r>
              <a:rPr lang="en-US" sz="3600" dirty="0" err="1"/>
              <a:t>Nội</a:t>
            </a:r>
            <a:r>
              <a:rPr lang="en-US" sz="3600" dirty="0"/>
              <a:t>, </a:t>
            </a:r>
            <a:r>
              <a:rPr lang="en-US" sz="3600" dirty="0" err="1"/>
              <a:t>vòng</a:t>
            </a:r>
            <a:r>
              <a:rPr lang="en-US" sz="3600" dirty="0"/>
              <a:t>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Tây</a:t>
            </a:r>
            <a:r>
              <a:rPr lang="en-US" sz="3600" dirty="0"/>
              <a:t> </a:t>
            </a:r>
            <a:r>
              <a:rPr lang="en-US" sz="3600" dirty="0" err="1"/>
              <a:t>Bắc</a:t>
            </a:r>
            <a:r>
              <a:rPr lang="en-US" sz="3600" dirty="0"/>
              <a:t>, </a:t>
            </a:r>
            <a:r>
              <a:rPr lang="en-US" sz="3600" dirty="0" err="1"/>
              <a:t>Huế</a:t>
            </a:r>
            <a:r>
              <a:rPr lang="en-US" sz="3600" dirty="0"/>
              <a:t> – </a:t>
            </a:r>
            <a:r>
              <a:rPr lang="en-US" sz="3600" dirty="0" err="1"/>
              <a:t>Đà</a:t>
            </a:r>
            <a:r>
              <a:rPr lang="en-US" sz="3600" dirty="0"/>
              <a:t> </a:t>
            </a:r>
            <a:r>
              <a:rPr lang="en-US" sz="3600" dirty="0" err="1"/>
              <a:t>Nẵng</a:t>
            </a:r>
            <a:r>
              <a:rPr lang="en-US" sz="3600" dirty="0"/>
              <a:t> – </a:t>
            </a:r>
            <a:r>
              <a:rPr lang="en-US" sz="3600" dirty="0" err="1"/>
              <a:t>Hội</a:t>
            </a:r>
            <a:r>
              <a:rPr lang="en-US" sz="3600" dirty="0"/>
              <a:t> An, </a:t>
            </a:r>
            <a:r>
              <a:rPr lang="en-US" sz="3600" dirty="0" err="1"/>
              <a:t>Phan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, </a:t>
            </a:r>
            <a:r>
              <a:rPr lang="en-US" sz="3600" dirty="0" err="1"/>
              <a:t>Vũng</a:t>
            </a:r>
            <a:r>
              <a:rPr lang="en-US" sz="3600" dirty="0"/>
              <a:t> </a:t>
            </a:r>
            <a:r>
              <a:rPr lang="en-US" sz="3600" dirty="0" err="1"/>
              <a:t>Tàu</a:t>
            </a:r>
            <a:r>
              <a:rPr lang="en-US" sz="3600" dirty="0"/>
              <a:t>, </a:t>
            </a:r>
            <a:r>
              <a:rPr lang="en-US" sz="3600" dirty="0" err="1"/>
              <a:t>Phú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,…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2636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1.4 </a:t>
            </a:r>
            <a:r>
              <a:rPr lang="en-US" b="1" dirty="0"/>
              <a:t>CÁC LOẠI HÌNH DU LỊCH</a:t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831304" y="764273"/>
            <a:ext cx="4558315" cy="57243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1.4.2.3 </a:t>
            </a:r>
            <a:r>
              <a:rPr lang="en-US" sz="3600" b="1" dirty="0" err="1" smtClean="0">
                <a:solidFill>
                  <a:schemeClr val="tx1"/>
                </a:solidFill>
              </a:rPr>
              <a:t>Phân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loại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theo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địa</a:t>
            </a:r>
            <a:r>
              <a:rPr lang="en-US" sz="3600" b="1" dirty="0"/>
              <a:t> </a:t>
            </a:r>
            <a:r>
              <a:rPr lang="en-US" sz="3600" b="1" dirty="0" err="1"/>
              <a:t>lý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pPr algn="just"/>
            <a:r>
              <a:rPr lang="en-US" sz="3200" dirty="0" err="1">
                <a:solidFill>
                  <a:schemeClr val="tx1"/>
                </a:solidFill>
              </a:rPr>
              <a:t>Việt</a:t>
            </a:r>
            <a:r>
              <a:rPr lang="en-US" sz="3200" dirty="0">
                <a:solidFill>
                  <a:schemeClr val="tx1"/>
                </a:solidFill>
              </a:rPr>
              <a:t> Nam </a:t>
            </a:r>
            <a:r>
              <a:rPr lang="en-US" sz="3200" dirty="0" err="1">
                <a:solidFill>
                  <a:schemeClr val="tx1"/>
                </a:solidFill>
              </a:rPr>
              <a:t>là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một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quốc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gia</a:t>
            </a:r>
            <a:r>
              <a:rPr lang="en-US" sz="3200" dirty="0">
                <a:solidFill>
                  <a:schemeClr val="tx1"/>
                </a:solidFill>
              </a:rPr>
              <a:t> 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phần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lớn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diện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tích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là</a:t>
            </a:r>
            <a:r>
              <a:rPr lang="en-US" sz="3200" dirty="0">
                <a:solidFill>
                  <a:schemeClr val="tx1"/>
                </a:solidFill>
              </a:rPr>
              <a:t> </a:t>
            </a:r>
            <a:r>
              <a:rPr lang="en-US" sz="3200" b="1" dirty="0" err="1">
                <a:solidFill>
                  <a:srgbClr val="FF0000"/>
                </a:solidFill>
                <a:hlinkClick r:id="rId2" tooltip="Địa hình"/>
              </a:rPr>
              <a:t>địa</a:t>
            </a:r>
            <a:r>
              <a:rPr lang="en-US" sz="3200" b="1" dirty="0">
                <a:solidFill>
                  <a:srgbClr val="FF0000"/>
                </a:solidFill>
                <a:hlinkClick r:id="rId2" tooltip="Địa hình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hlinkClick r:id="rId2" tooltip="Địa hình"/>
              </a:rPr>
              <a:t>hình</a:t>
            </a:r>
            <a:r>
              <a:rPr lang="en-US" sz="3200" b="1" dirty="0">
                <a:solidFill>
                  <a:srgbClr val="FF0000"/>
                </a:solidFill>
              </a:rPr>
              <a:t> </a:t>
            </a:r>
            <a:r>
              <a:rPr lang="en-US" sz="3200" b="1" dirty="0" err="1">
                <a:solidFill>
                  <a:srgbClr val="FF0000"/>
                </a:solidFill>
                <a:hlinkClick r:id="rId3" tooltip="Đồi núi (trang chưa được viết)"/>
              </a:rPr>
              <a:t>đồi</a:t>
            </a:r>
            <a:r>
              <a:rPr lang="en-US" sz="3200" b="1" dirty="0">
                <a:solidFill>
                  <a:srgbClr val="FF0000"/>
                </a:solidFill>
                <a:hlinkClick r:id="rId3" tooltip="Đồi núi (trang chưa được viết)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hlinkClick r:id="rId3" tooltip="Đồi núi (trang chưa được viết)"/>
              </a:rPr>
              <a:t>núi</a:t>
            </a:r>
            <a:r>
              <a:rPr lang="en-US" sz="3200" b="1" dirty="0">
                <a:solidFill>
                  <a:srgbClr val="FF0000"/>
                </a:solidFill>
              </a:rPr>
              <a:t> </a:t>
            </a:r>
          </a:p>
          <a:p>
            <a:pPr algn="just"/>
            <a:r>
              <a:rPr lang="en-US" sz="3200" dirty="0" err="1">
                <a:solidFill>
                  <a:schemeClr val="tx1"/>
                </a:solidFill>
              </a:rPr>
              <a:t>Đường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bờ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biển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dài</a:t>
            </a:r>
            <a:r>
              <a:rPr lang="en-US" sz="3200" dirty="0">
                <a:solidFill>
                  <a:schemeClr val="tx1"/>
                </a:solidFill>
              </a:rPr>
              <a:t> 3.260 km </a:t>
            </a:r>
            <a:r>
              <a:rPr lang="en-US" sz="3200" dirty="0" err="1">
                <a:solidFill>
                  <a:schemeClr val="tx1"/>
                </a:solidFill>
              </a:rPr>
              <a:t>không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kể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các</a:t>
            </a:r>
            <a:r>
              <a:rPr lang="en-US" sz="3200" dirty="0">
                <a:solidFill>
                  <a:schemeClr val="tx1"/>
                </a:solidFill>
              </a:rPr>
              <a:t> </a:t>
            </a:r>
            <a:r>
              <a:rPr lang="en-US" sz="3200" b="1" u="sng" dirty="0" err="1">
                <a:solidFill>
                  <a:srgbClr val="FF0000"/>
                </a:solidFill>
                <a:hlinkClick r:id="rId4"/>
              </a:rPr>
              <a:t>đảo</a:t>
            </a:r>
            <a:endParaRPr lang="en-US" sz="3200" b="1" dirty="0">
              <a:solidFill>
                <a:srgbClr val="FF0000"/>
              </a:solidFill>
            </a:endParaRPr>
          </a:p>
          <a:p>
            <a:pPr lvl="0" algn="just"/>
            <a:r>
              <a:rPr lang="en-US" dirty="0">
                <a:solidFill>
                  <a:schemeClr val="tx1"/>
                </a:solidFill>
              </a:rPr>
              <a:t> </a:t>
            </a:r>
            <a:endParaRPr lang="en-US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" name="Picture 5" descr="Hình 28.1. Lược đồ địa hình Việt Nam, lớp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5" y="764273"/>
            <a:ext cx="3957852" cy="61073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55212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1.4 </a:t>
            </a:r>
            <a:r>
              <a:rPr lang="en-US" b="1" dirty="0"/>
              <a:t>CÁC LOẠI HÌNH DU LỊCH</a:t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9182" y="764272"/>
            <a:ext cx="11259403" cy="60937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 algn="just"/>
            <a:r>
              <a:rPr lang="en-US" sz="3600" b="1" dirty="0" smtClean="0">
                <a:solidFill>
                  <a:schemeClr val="tx1"/>
                </a:solidFill>
              </a:rPr>
              <a:t>1.4.2.3 </a:t>
            </a:r>
            <a:r>
              <a:rPr lang="en-US" sz="3600" b="1" dirty="0" err="1" smtClean="0">
                <a:solidFill>
                  <a:schemeClr val="tx1"/>
                </a:solidFill>
              </a:rPr>
              <a:t>Phân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loại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theo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địa</a:t>
            </a:r>
            <a:r>
              <a:rPr lang="en-US" sz="3600" b="1" dirty="0"/>
              <a:t> </a:t>
            </a:r>
            <a:r>
              <a:rPr lang="en-US" sz="3600" b="1" dirty="0" err="1"/>
              <a:t>lý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pPr lvl="0" algn="just"/>
            <a:r>
              <a:rPr lang="en-US" b="1" dirty="0">
                <a:solidFill>
                  <a:schemeClr val="tx1"/>
                </a:solidFill>
              </a:rPr>
              <a:t>Du </a:t>
            </a:r>
            <a:r>
              <a:rPr lang="en-US" b="1" dirty="0" err="1">
                <a:solidFill>
                  <a:schemeClr val="tx1"/>
                </a:solidFill>
              </a:rPr>
              <a:t>lịch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biển</a:t>
            </a:r>
            <a:r>
              <a:rPr lang="en-US" b="1" dirty="0">
                <a:solidFill>
                  <a:schemeClr val="tx1"/>
                </a:solidFill>
              </a:rPr>
              <a:t>: </a:t>
            </a:r>
            <a:r>
              <a:rPr lang="en-US" dirty="0">
                <a:solidFill>
                  <a:schemeClr val="tx1"/>
                </a:solidFill>
              </a:rPr>
              <a:t>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hình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dựa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tiềm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về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hướng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thỏa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mãn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con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về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vui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chơi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giải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trí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dưỡng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tắm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biển</a:t>
            </a:r>
            <a:endParaRPr lang="en-US" dirty="0">
              <a:solidFill>
                <a:schemeClr val="tx1"/>
              </a:solidFill>
            </a:endParaRPr>
          </a:p>
          <a:p>
            <a:pPr lvl="0" algn="just"/>
            <a:r>
              <a:rPr lang="en-US" b="1" dirty="0">
                <a:solidFill>
                  <a:schemeClr val="tx1"/>
                </a:solidFill>
              </a:rPr>
              <a:t>Du </a:t>
            </a:r>
            <a:r>
              <a:rPr lang="en-US" b="1" dirty="0" err="1">
                <a:solidFill>
                  <a:schemeClr val="tx1"/>
                </a:solidFill>
              </a:rPr>
              <a:t>lịch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núi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diễn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địa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lý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định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chế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đồi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núi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biệt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liền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địa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hình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khí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hậu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đa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học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thực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vật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vật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đồng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địa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phương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en-US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606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1.4 </a:t>
            </a:r>
            <a:r>
              <a:rPr lang="en-US" b="1" dirty="0"/>
              <a:t>CÁC LOẠI HÌNH DU LỊCH</a:t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9182" y="764272"/>
            <a:ext cx="11259403" cy="60937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 algn="just"/>
            <a:r>
              <a:rPr lang="en-US" sz="3600" b="1" dirty="0" smtClean="0">
                <a:solidFill>
                  <a:schemeClr val="tx1"/>
                </a:solidFill>
              </a:rPr>
              <a:t>1.4.2.3 </a:t>
            </a:r>
            <a:r>
              <a:rPr lang="en-US" sz="3600" b="1" dirty="0" err="1" smtClean="0">
                <a:solidFill>
                  <a:schemeClr val="tx1"/>
                </a:solidFill>
              </a:rPr>
              <a:t>Phân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loại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theo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địa</a:t>
            </a:r>
            <a:r>
              <a:rPr lang="en-US" sz="3600" b="1" dirty="0"/>
              <a:t> </a:t>
            </a:r>
            <a:r>
              <a:rPr lang="en-US" sz="3600" b="1" dirty="0" err="1"/>
              <a:t>lý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pPr lvl="0" algn="just"/>
            <a:r>
              <a:rPr lang="en-US" b="1" dirty="0">
                <a:solidFill>
                  <a:schemeClr val="tx1"/>
                </a:solidFill>
              </a:rPr>
              <a:t>Du </a:t>
            </a:r>
            <a:r>
              <a:rPr lang="en-US" b="1" dirty="0" err="1">
                <a:solidFill>
                  <a:schemeClr val="tx1"/>
                </a:solidFill>
              </a:rPr>
              <a:t>lịch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biển</a:t>
            </a:r>
            <a:r>
              <a:rPr lang="en-US" b="1" dirty="0">
                <a:solidFill>
                  <a:schemeClr val="tx1"/>
                </a:solidFill>
              </a:rPr>
              <a:t> </a:t>
            </a:r>
            <a:endParaRPr lang="en-US" dirty="0">
              <a:solidFill>
                <a:schemeClr val="tx1"/>
              </a:solidFill>
            </a:endParaRPr>
          </a:p>
          <a:p>
            <a:pPr lvl="0" algn="just"/>
            <a:r>
              <a:rPr lang="en-US" dirty="0">
                <a:solidFill>
                  <a:schemeClr val="tx1"/>
                </a:solidFill>
              </a:rPr>
              <a:t> </a:t>
            </a:r>
            <a:endParaRPr lang="en-US" dirty="0" smtClean="0">
              <a:solidFill>
                <a:schemeClr val="tx1"/>
              </a:solidFill>
            </a:endParaRPr>
          </a:p>
          <a:p>
            <a:pPr lvl="0" algn="just"/>
            <a:endParaRPr lang="en-US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246" y="1659918"/>
            <a:ext cx="6292754" cy="471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bãi biển gần sài gò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6494"/>
            <a:ext cx="4519930" cy="44215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800300" y="6393131"/>
            <a:ext cx="1975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Du </a:t>
            </a:r>
            <a:r>
              <a:rPr lang="en-US" sz="2800" b="1" dirty="0" err="1"/>
              <a:t>lịch</a:t>
            </a:r>
            <a:r>
              <a:rPr lang="en-US" sz="2800" b="1" dirty="0"/>
              <a:t> </a:t>
            </a:r>
            <a:r>
              <a:rPr lang="en-US" sz="2800" b="1" dirty="0" err="1"/>
              <a:t>núi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46112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1.4 </a:t>
            </a:r>
            <a:r>
              <a:rPr lang="en-US" b="1" dirty="0"/>
              <a:t>CÁC LOẠI HÌNH DU LỊCH</a:t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64272"/>
            <a:ext cx="9580728" cy="60937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 algn="just"/>
            <a:r>
              <a:rPr lang="en-US" sz="3600" b="1" dirty="0" smtClean="0">
                <a:solidFill>
                  <a:schemeClr val="tx1"/>
                </a:solidFill>
              </a:rPr>
              <a:t>1.4.2.3 </a:t>
            </a:r>
            <a:r>
              <a:rPr lang="en-US" sz="3600" b="1" dirty="0" err="1" smtClean="0">
                <a:solidFill>
                  <a:schemeClr val="tx1"/>
                </a:solidFill>
              </a:rPr>
              <a:t>Phân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loại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theo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địa</a:t>
            </a:r>
            <a:r>
              <a:rPr lang="en-US" sz="3600" b="1" dirty="0"/>
              <a:t> </a:t>
            </a:r>
            <a:r>
              <a:rPr lang="en-US" sz="3600" b="1" dirty="0" err="1"/>
              <a:t>lý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endParaRPr lang="en-US" sz="3600" b="1" dirty="0" smtClean="0"/>
          </a:p>
          <a:p>
            <a:pPr lvl="1" algn="just"/>
            <a:endParaRPr lang="en-US" sz="3600" b="1" dirty="0">
              <a:solidFill>
                <a:schemeClr val="tx1"/>
              </a:solidFill>
            </a:endParaRPr>
          </a:p>
          <a:p>
            <a:pPr lvl="0" algn="just"/>
            <a:r>
              <a:rPr lang="en-US" b="1" dirty="0">
                <a:solidFill>
                  <a:schemeClr val="tx1"/>
                </a:solidFill>
              </a:rPr>
              <a:t>Du </a:t>
            </a:r>
            <a:r>
              <a:rPr lang="en-US" b="1" dirty="0" err="1">
                <a:solidFill>
                  <a:schemeClr val="tx1"/>
                </a:solidFill>
              </a:rPr>
              <a:t>lịch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dã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ngoại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dã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ngoại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thức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bổ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ích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dành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mọi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lứa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tuổi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thông</a:t>
            </a:r>
            <a:r>
              <a:rPr lang="en-US" dirty="0">
                <a:solidFill>
                  <a:schemeClr val="tx1"/>
                </a:solidFill>
              </a:rPr>
              <a:t> qua </a:t>
            </a:r>
            <a:r>
              <a:rPr lang="en-US" dirty="0" err="1">
                <a:solidFill>
                  <a:schemeClr val="tx1"/>
                </a:solidFill>
              </a:rPr>
              <a:t>việc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vui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chơi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giải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trí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tham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vừa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giúp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nâng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sức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khỏe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vừa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khám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những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lạ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en-US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2585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1.4 </a:t>
            </a:r>
            <a:r>
              <a:rPr lang="en-US" b="1" dirty="0"/>
              <a:t>CÁC LOẠI HÌNH DU LỊCH</a:t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08979" y="1257840"/>
            <a:ext cx="6883021" cy="43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en-US" b="1" dirty="0" smtClean="0">
                <a:solidFill>
                  <a:schemeClr val="tx1"/>
                </a:solidFill>
              </a:rPr>
              <a:t>Du </a:t>
            </a:r>
            <a:r>
              <a:rPr lang="en-US" b="1" dirty="0" err="1">
                <a:solidFill>
                  <a:schemeClr val="tx1"/>
                </a:solidFill>
              </a:rPr>
              <a:t>lịch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miệt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vườn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hình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thức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miệt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vườn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ngày</a:t>
            </a:r>
            <a:r>
              <a:rPr lang="en-US" dirty="0">
                <a:solidFill>
                  <a:schemeClr val="tx1"/>
                </a:solidFill>
              </a:rPr>
              <a:t> nay </a:t>
            </a:r>
            <a:r>
              <a:rPr lang="en-US" dirty="0" err="1">
                <a:solidFill>
                  <a:schemeClr val="tx1"/>
                </a:solidFill>
              </a:rPr>
              <a:t>rất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phổ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yêu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thích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Việc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miệt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vườn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vườn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cây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trĩu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quả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những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tận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hưởng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mẻ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lại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cây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tham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vui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thỏa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thích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en-US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" name="Picture 5" descr="10 miệt vườn nổi tiếng hấp dẫn khách du lịch - Du lị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2576"/>
            <a:ext cx="5308979" cy="380746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423080" y="699443"/>
            <a:ext cx="12615080" cy="103382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 algn="just"/>
            <a:r>
              <a:rPr lang="en-US" sz="3600" b="1" dirty="0" smtClean="0">
                <a:solidFill>
                  <a:schemeClr val="tx1"/>
                </a:solidFill>
              </a:rPr>
              <a:t>1.4.2.3 </a:t>
            </a:r>
            <a:r>
              <a:rPr lang="en-US" sz="3600" b="1" dirty="0" err="1" smtClean="0">
                <a:solidFill>
                  <a:schemeClr val="tx1"/>
                </a:solidFill>
              </a:rPr>
              <a:t>Phân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loại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theo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địa</a:t>
            </a:r>
            <a:r>
              <a:rPr lang="en-US" sz="3600" b="1" dirty="0"/>
              <a:t> </a:t>
            </a:r>
            <a:r>
              <a:rPr lang="en-US" sz="3600" b="1" dirty="0" err="1"/>
              <a:t>lý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451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237021" y="2169993"/>
            <a:ext cx="5613780" cy="44724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0" algn="just"/>
            <a:r>
              <a:rPr lang="en-US" sz="3600" b="1" dirty="0" smtClean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xe</a:t>
            </a:r>
            <a:r>
              <a:rPr lang="en-US" sz="3600" b="1" dirty="0"/>
              <a:t> </a:t>
            </a:r>
            <a:r>
              <a:rPr lang="en-US" sz="3600" b="1" dirty="0" err="1"/>
              <a:t>đạp</a:t>
            </a:r>
            <a:r>
              <a:rPr lang="en-US" sz="3600" b="1" dirty="0"/>
              <a:t>:</a:t>
            </a:r>
            <a:r>
              <a:rPr lang="en-US" sz="3600" dirty="0"/>
              <a:t> 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phượt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xe</a:t>
            </a:r>
            <a:r>
              <a:rPr lang="en-US" sz="3600" dirty="0"/>
              <a:t> </a:t>
            </a:r>
            <a:r>
              <a:rPr lang="en-US" sz="3600" dirty="0" err="1"/>
              <a:t>đạp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cách</a:t>
            </a:r>
            <a:r>
              <a:rPr lang="en-US" sz="3600" dirty="0"/>
              <a:t> </a:t>
            </a:r>
            <a:r>
              <a:rPr lang="en-US" sz="3600" dirty="0" err="1"/>
              <a:t>vận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nâng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sức</a:t>
            </a:r>
            <a:r>
              <a:rPr lang="en-US" sz="3600" dirty="0"/>
              <a:t> </a:t>
            </a:r>
            <a:r>
              <a:rPr lang="en-US" sz="3600" dirty="0" err="1"/>
              <a:t>khỏe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. </a:t>
            </a:r>
            <a:r>
              <a:rPr lang="en-US" sz="3600" dirty="0" err="1"/>
              <a:t>Khi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xe</a:t>
            </a:r>
            <a:r>
              <a:rPr lang="en-US" sz="3600" dirty="0"/>
              <a:t> </a:t>
            </a:r>
            <a:r>
              <a:rPr lang="en-US" sz="3600" dirty="0" err="1"/>
              <a:t>đạp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chủ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linh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hơn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di </a:t>
            </a:r>
            <a:r>
              <a:rPr lang="en-US" sz="3600" dirty="0" err="1"/>
              <a:t>chuyển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57601" y="930336"/>
            <a:ext cx="9569006" cy="1157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 fontAlgn="base"/>
            <a:r>
              <a:rPr lang="en-US" sz="3600" b="1" dirty="0">
                <a:solidFill>
                  <a:schemeClr val="tx1"/>
                </a:solidFill>
              </a:rPr>
              <a:t>1.4.2.4 </a:t>
            </a:r>
            <a:r>
              <a:rPr lang="en-US" sz="3600" b="1" dirty="0" err="1">
                <a:solidFill>
                  <a:schemeClr val="tx1"/>
                </a:solidFill>
              </a:rPr>
              <a:t>Các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cách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phân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loại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khác</a:t>
            </a:r>
            <a:endParaRPr lang="en-US" sz="3600" dirty="0">
              <a:solidFill>
                <a:schemeClr val="tx1"/>
              </a:solidFill>
            </a:endParaRPr>
          </a:p>
          <a:p>
            <a:pPr algn="l"/>
            <a:r>
              <a:rPr lang="en-US" sz="3600" b="1" dirty="0">
                <a:solidFill>
                  <a:schemeClr val="tx1"/>
                </a:solidFill>
              </a:rPr>
              <a:t>– </a:t>
            </a:r>
            <a:r>
              <a:rPr lang="en-US" sz="3600" b="1" dirty="0" err="1">
                <a:solidFill>
                  <a:schemeClr val="tx1"/>
                </a:solidFill>
              </a:rPr>
              <a:t>Căn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cứ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vào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phương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tiện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giao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thông</a:t>
            </a:r>
            <a:r>
              <a:rPr lang="en-US" sz="3600" b="1" dirty="0">
                <a:solidFill>
                  <a:schemeClr val="tx1"/>
                </a:solidFill>
              </a:rPr>
              <a:t>: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8" name="Picture 7" descr="Nhân ngày Đạp xe thế giới 3/6: Du lịch bằng xe đạp và những điều thú vị có  thể bạn chưa biết » Báo Phụ Nữ Việt Na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0153"/>
            <a:ext cx="5943600" cy="37191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28401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342104" y="1624084"/>
            <a:ext cx="6849896" cy="50729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0" algn="just"/>
            <a:r>
              <a:rPr lang="en-US" sz="3500" b="1" dirty="0" smtClean="0"/>
              <a:t>Du </a:t>
            </a:r>
            <a:r>
              <a:rPr lang="en-US" sz="3500" b="1" dirty="0" err="1"/>
              <a:t>lịch</a:t>
            </a:r>
            <a:r>
              <a:rPr lang="en-US" sz="3500" b="1" dirty="0"/>
              <a:t> ô </a:t>
            </a:r>
            <a:r>
              <a:rPr lang="en-US" sz="3500" b="1" dirty="0" err="1"/>
              <a:t>tô</a:t>
            </a:r>
            <a:r>
              <a:rPr lang="en-US" sz="3500" b="1" dirty="0"/>
              <a:t>:</a:t>
            </a:r>
            <a:r>
              <a:rPr lang="en-US" sz="3500" dirty="0"/>
              <a:t> du </a:t>
            </a:r>
            <a:r>
              <a:rPr lang="en-US" sz="3500" dirty="0" err="1"/>
              <a:t>lịch</a:t>
            </a:r>
            <a:r>
              <a:rPr lang="en-US" sz="3500" dirty="0"/>
              <a:t> ô </a:t>
            </a:r>
            <a:r>
              <a:rPr lang="en-US" sz="3500" dirty="0" err="1"/>
              <a:t>tô</a:t>
            </a:r>
            <a:r>
              <a:rPr lang="en-US" sz="3500" dirty="0"/>
              <a:t> </a:t>
            </a:r>
            <a:r>
              <a:rPr lang="en-US" sz="3500" dirty="0" err="1"/>
              <a:t>cũng</a:t>
            </a:r>
            <a:r>
              <a:rPr lang="en-US" sz="3500" dirty="0"/>
              <a:t> </a:t>
            </a:r>
            <a:r>
              <a:rPr lang="en-US" sz="3500" dirty="0" err="1"/>
              <a:t>quan</a:t>
            </a:r>
            <a:r>
              <a:rPr lang="en-US" sz="3500" dirty="0"/>
              <a:t> </a:t>
            </a:r>
            <a:r>
              <a:rPr lang="en-US" sz="3500" dirty="0" err="1"/>
              <a:t>trọng</a:t>
            </a:r>
            <a:r>
              <a:rPr lang="en-US" sz="3500" dirty="0"/>
              <a:t> </a:t>
            </a:r>
            <a:r>
              <a:rPr lang="en-US" sz="3500" dirty="0" err="1"/>
              <a:t>bậc</a:t>
            </a:r>
            <a:r>
              <a:rPr lang="en-US" sz="3500" dirty="0"/>
              <a:t> </a:t>
            </a:r>
            <a:r>
              <a:rPr lang="en-US" sz="3500" dirty="0" err="1"/>
              <a:t>nhất</a:t>
            </a:r>
            <a:r>
              <a:rPr lang="en-US" sz="3500" dirty="0"/>
              <a:t> </a:t>
            </a:r>
            <a:r>
              <a:rPr lang="en-US" sz="3500" dirty="0" err="1"/>
              <a:t>trên</a:t>
            </a:r>
            <a:r>
              <a:rPr lang="en-US" sz="3500" dirty="0"/>
              <a:t> </a:t>
            </a:r>
            <a:r>
              <a:rPr lang="en-US" sz="3500" dirty="0" err="1"/>
              <a:t>thế</a:t>
            </a:r>
            <a:r>
              <a:rPr lang="en-US" sz="3500" dirty="0"/>
              <a:t> </a:t>
            </a:r>
            <a:r>
              <a:rPr lang="en-US" sz="3500" dirty="0" err="1"/>
              <a:t>giới</a:t>
            </a:r>
            <a:r>
              <a:rPr lang="en-US" sz="3500" dirty="0"/>
              <a:t>, </a:t>
            </a:r>
            <a:r>
              <a:rPr lang="en-US" sz="3500" dirty="0" err="1"/>
              <a:t>là</a:t>
            </a:r>
            <a:r>
              <a:rPr lang="en-US" sz="3500" dirty="0"/>
              <a:t> </a:t>
            </a:r>
            <a:r>
              <a:rPr lang="en-US" sz="3500" dirty="0" err="1"/>
              <a:t>phương</a:t>
            </a:r>
            <a:r>
              <a:rPr lang="en-US" sz="3500" dirty="0"/>
              <a:t> </a:t>
            </a:r>
            <a:r>
              <a:rPr lang="en-US" sz="3500" dirty="0" err="1"/>
              <a:t>tiện</a:t>
            </a:r>
            <a:r>
              <a:rPr lang="en-US" sz="3500" dirty="0"/>
              <a:t> </a:t>
            </a:r>
            <a:r>
              <a:rPr lang="en-US" sz="3500" dirty="0" err="1"/>
              <a:t>chủ</a:t>
            </a:r>
            <a:r>
              <a:rPr lang="en-US" sz="3500" dirty="0"/>
              <a:t> </a:t>
            </a:r>
            <a:r>
              <a:rPr lang="en-US" sz="3500" dirty="0" err="1"/>
              <a:t>yếu</a:t>
            </a:r>
            <a:r>
              <a:rPr lang="en-US" sz="3500" dirty="0"/>
              <a:t> </a:t>
            </a:r>
            <a:r>
              <a:rPr lang="en-US" sz="3500" dirty="0" err="1"/>
              <a:t>nối</a:t>
            </a:r>
            <a:r>
              <a:rPr lang="en-US" sz="3500" dirty="0"/>
              <a:t> </a:t>
            </a:r>
            <a:r>
              <a:rPr lang="en-US" sz="3500" dirty="0" err="1"/>
              <a:t>liền</a:t>
            </a:r>
            <a:r>
              <a:rPr lang="en-US" sz="3500" dirty="0"/>
              <a:t> </a:t>
            </a:r>
            <a:r>
              <a:rPr lang="en-US" sz="3500" dirty="0" err="1"/>
              <a:t>các</a:t>
            </a:r>
            <a:r>
              <a:rPr lang="en-US" sz="3500" dirty="0"/>
              <a:t> </a:t>
            </a:r>
            <a:r>
              <a:rPr lang="en-US" sz="3500" dirty="0" err="1"/>
              <a:t>thành</a:t>
            </a:r>
            <a:r>
              <a:rPr lang="en-US" sz="3500" dirty="0"/>
              <a:t> </a:t>
            </a:r>
            <a:r>
              <a:rPr lang="en-US" sz="3500" dirty="0" err="1"/>
              <a:t>phố</a:t>
            </a:r>
            <a:r>
              <a:rPr lang="en-US" sz="3500" dirty="0"/>
              <a:t> du </a:t>
            </a:r>
            <a:r>
              <a:rPr lang="en-US" sz="3500" dirty="0" err="1"/>
              <a:t>lịch</a:t>
            </a:r>
            <a:r>
              <a:rPr lang="en-US" sz="3500" dirty="0"/>
              <a:t>. Ô </a:t>
            </a:r>
            <a:r>
              <a:rPr lang="en-US" sz="3500" dirty="0" err="1"/>
              <a:t>tô</a:t>
            </a:r>
            <a:r>
              <a:rPr lang="en-US" sz="3500" dirty="0"/>
              <a:t> du </a:t>
            </a:r>
            <a:r>
              <a:rPr lang="en-US" sz="3500" dirty="0" err="1"/>
              <a:t>lịch</a:t>
            </a:r>
            <a:r>
              <a:rPr lang="en-US" sz="3500" dirty="0"/>
              <a:t> </a:t>
            </a:r>
            <a:r>
              <a:rPr lang="en-US" sz="3500" dirty="0" err="1"/>
              <a:t>ngày</a:t>
            </a:r>
            <a:r>
              <a:rPr lang="en-US" sz="3500" dirty="0"/>
              <a:t> nay </a:t>
            </a:r>
            <a:r>
              <a:rPr lang="en-US" sz="3500" dirty="0" err="1"/>
              <a:t>còn</a:t>
            </a:r>
            <a:r>
              <a:rPr lang="en-US" sz="3500" dirty="0"/>
              <a:t> </a:t>
            </a:r>
            <a:r>
              <a:rPr lang="en-US" sz="3500" dirty="0" err="1"/>
              <a:t>tích</a:t>
            </a:r>
            <a:r>
              <a:rPr lang="en-US" sz="3500" dirty="0"/>
              <a:t> </a:t>
            </a:r>
            <a:r>
              <a:rPr lang="en-US" sz="3500" dirty="0" err="1"/>
              <a:t>hợp</a:t>
            </a:r>
            <a:r>
              <a:rPr lang="en-US" sz="3500" dirty="0"/>
              <a:t> </a:t>
            </a:r>
            <a:r>
              <a:rPr lang="en-US" sz="3500" dirty="0" err="1"/>
              <a:t>các</a:t>
            </a:r>
            <a:r>
              <a:rPr lang="en-US" sz="3500" dirty="0"/>
              <a:t> </a:t>
            </a:r>
            <a:r>
              <a:rPr lang="en-US" sz="3500" dirty="0" err="1"/>
              <a:t>phương</a:t>
            </a:r>
            <a:r>
              <a:rPr lang="en-US" sz="3500" dirty="0"/>
              <a:t> </a:t>
            </a:r>
            <a:r>
              <a:rPr lang="en-US" sz="3500" dirty="0" err="1"/>
              <a:t>tiện</a:t>
            </a:r>
            <a:r>
              <a:rPr lang="en-US" sz="3500" dirty="0"/>
              <a:t> </a:t>
            </a:r>
            <a:r>
              <a:rPr lang="en-US" sz="3500" dirty="0" err="1"/>
              <a:t>giải</a:t>
            </a:r>
            <a:r>
              <a:rPr lang="en-US" sz="3500" dirty="0"/>
              <a:t> </a:t>
            </a:r>
            <a:r>
              <a:rPr lang="en-US" sz="3500" dirty="0" err="1"/>
              <a:t>trí</a:t>
            </a:r>
            <a:r>
              <a:rPr lang="en-US" sz="3500" dirty="0"/>
              <a:t>, hay </a:t>
            </a:r>
            <a:r>
              <a:rPr lang="en-US" sz="3500" dirty="0" err="1"/>
              <a:t>giường</a:t>
            </a:r>
            <a:r>
              <a:rPr lang="en-US" sz="3500" dirty="0"/>
              <a:t> </a:t>
            </a:r>
            <a:r>
              <a:rPr lang="en-US" sz="3500" dirty="0" err="1"/>
              <a:t>nằm</a:t>
            </a:r>
            <a:r>
              <a:rPr lang="en-US" sz="3500" dirty="0"/>
              <a:t> sang </a:t>
            </a:r>
            <a:r>
              <a:rPr lang="en-US" sz="3500" dirty="0" err="1"/>
              <a:t>trọng</a:t>
            </a:r>
            <a:r>
              <a:rPr lang="en-US" sz="3500" dirty="0"/>
              <a:t> </a:t>
            </a:r>
            <a:r>
              <a:rPr lang="en-US" sz="3500" dirty="0" err="1"/>
              <a:t>giúp</a:t>
            </a:r>
            <a:r>
              <a:rPr lang="en-US" sz="3500" dirty="0"/>
              <a:t> </a:t>
            </a:r>
            <a:r>
              <a:rPr lang="en-US" sz="3500" dirty="0" err="1"/>
              <a:t>người</a:t>
            </a:r>
            <a:r>
              <a:rPr lang="en-US" sz="3500" dirty="0"/>
              <a:t> </a:t>
            </a:r>
            <a:r>
              <a:rPr lang="en-US" sz="3500" dirty="0" err="1"/>
              <a:t>đi</a:t>
            </a:r>
            <a:r>
              <a:rPr lang="en-US" sz="3500" dirty="0"/>
              <a:t> </a:t>
            </a:r>
            <a:r>
              <a:rPr lang="en-US" sz="3500" dirty="0" err="1"/>
              <a:t>thoải</a:t>
            </a:r>
            <a:r>
              <a:rPr lang="en-US" sz="3500" dirty="0"/>
              <a:t> </a:t>
            </a:r>
            <a:r>
              <a:rPr lang="en-US" sz="3500" dirty="0" err="1"/>
              <a:t>mái</a:t>
            </a:r>
            <a:r>
              <a:rPr lang="en-US" sz="3500" dirty="0"/>
              <a:t> </a:t>
            </a:r>
            <a:r>
              <a:rPr lang="en-US" sz="3500" dirty="0" err="1"/>
              <a:t>hơn</a:t>
            </a:r>
            <a:r>
              <a:rPr lang="en-US" sz="3500" dirty="0" smtClean="0"/>
              <a:t>. Hay tour caravan</a:t>
            </a:r>
            <a:endParaRPr lang="en-US" sz="35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57601" y="821152"/>
            <a:ext cx="9569006" cy="1157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 fontAlgn="base"/>
            <a:r>
              <a:rPr lang="en-US" sz="3600" b="1" dirty="0">
                <a:solidFill>
                  <a:schemeClr val="tx1"/>
                </a:solidFill>
              </a:rPr>
              <a:t>1.4.2.4 </a:t>
            </a:r>
            <a:r>
              <a:rPr lang="en-US" sz="3600" b="1" dirty="0" err="1">
                <a:solidFill>
                  <a:schemeClr val="tx1"/>
                </a:solidFill>
              </a:rPr>
              <a:t>Các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cách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phân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loại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khác</a:t>
            </a:r>
            <a:endParaRPr lang="en-US" sz="3600" dirty="0">
              <a:solidFill>
                <a:schemeClr val="tx1"/>
              </a:solidFill>
            </a:endParaRPr>
          </a:p>
          <a:p>
            <a:pPr algn="l"/>
            <a:r>
              <a:rPr lang="en-US" sz="3600" b="1" dirty="0">
                <a:solidFill>
                  <a:schemeClr val="tx1"/>
                </a:solidFill>
              </a:rPr>
              <a:t>– </a:t>
            </a:r>
            <a:r>
              <a:rPr lang="en-US" sz="3600" b="1" dirty="0" err="1">
                <a:solidFill>
                  <a:schemeClr val="tx1"/>
                </a:solidFill>
              </a:rPr>
              <a:t>Căn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cứ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vào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phương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tiện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giao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thông</a:t>
            </a:r>
            <a:r>
              <a:rPr lang="en-US" sz="3600" b="1" dirty="0">
                <a:solidFill>
                  <a:schemeClr val="tx1"/>
                </a:solidFill>
              </a:rPr>
              <a:t>: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8031" t="18367" r="31620" b="23673"/>
          <a:stretch/>
        </p:blipFill>
        <p:spPr bwMode="auto">
          <a:xfrm>
            <a:off x="27296" y="2101755"/>
            <a:ext cx="5342104" cy="43869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180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1173718"/>
            <a:ext cx="12192000" cy="58508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loại</a:t>
            </a:r>
            <a:r>
              <a:rPr lang="en-US" sz="3200" dirty="0"/>
              <a:t> </a:t>
            </a:r>
            <a:r>
              <a:rPr lang="en-US" sz="3200" dirty="0" err="1"/>
              <a:t>xe</a:t>
            </a:r>
            <a:r>
              <a:rPr lang="en-US" sz="3200" dirty="0"/>
              <a:t> </a:t>
            </a:r>
            <a:r>
              <a:rPr lang="en-US" sz="3200" dirty="0" err="1"/>
              <a:t>phổ</a:t>
            </a:r>
            <a:r>
              <a:rPr lang="en-US" sz="3200" dirty="0"/>
              <a:t> </a:t>
            </a:r>
            <a:r>
              <a:rPr lang="en-US" sz="3200" dirty="0" err="1"/>
              <a:t>biến</a:t>
            </a:r>
            <a:r>
              <a:rPr lang="en-US" sz="3200" dirty="0"/>
              <a:t> </a:t>
            </a:r>
            <a:r>
              <a:rPr lang="en-US" sz="3200" dirty="0" err="1"/>
              <a:t>trên</a:t>
            </a:r>
            <a:r>
              <a:rPr lang="en-US" sz="3200" dirty="0"/>
              <a:t> </a:t>
            </a:r>
            <a:r>
              <a:rPr lang="en-US" sz="3200" dirty="0" err="1"/>
              <a:t>thị</a:t>
            </a:r>
            <a:r>
              <a:rPr lang="en-US" sz="3200" dirty="0"/>
              <a:t> </a:t>
            </a:r>
            <a:r>
              <a:rPr lang="en-US" sz="3200" dirty="0" err="1"/>
              <a:t>trường</a:t>
            </a:r>
            <a:r>
              <a:rPr lang="en-US" sz="3200" dirty="0"/>
              <a:t> </a:t>
            </a:r>
            <a:r>
              <a:rPr lang="en-US" sz="3200" dirty="0" err="1"/>
              <a:t>bao</a:t>
            </a:r>
            <a:r>
              <a:rPr lang="en-US" sz="3200" dirty="0"/>
              <a:t> </a:t>
            </a:r>
            <a:r>
              <a:rPr lang="en-US" sz="3200" dirty="0" err="1"/>
              <a:t>gồm</a:t>
            </a:r>
            <a:r>
              <a:rPr lang="en-US" sz="3200" dirty="0"/>
              <a:t>:</a:t>
            </a:r>
          </a:p>
          <a:p>
            <a:pPr lvl="0"/>
            <a:r>
              <a:rPr lang="en-US" sz="3200" dirty="0" err="1"/>
              <a:t>Xe</a:t>
            </a:r>
            <a:r>
              <a:rPr lang="en-US" sz="3200" dirty="0"/>
              <a:t> du </a:t>
            </a:r>
            <a:r>
              <a:rPr lang="en-US" sz="3200" dirty="0" err="1"/>
              <a:t>lịch</a:t>
            </a:r>
            <a:r>
              <a:rPr lang="en-US" sz="3200" dirty="0"/>
              <a:t> 16 </a:t>
            </a:r>
            <a:r>
              <a:rPr lang="en-US" sz="3200" dirty="0" err="1"/>
              <a:t>chỗ</a:t>
            </a:r>
            <a:r>
              <a:rPr lang="en-US" sz="3200" dirty="0"/>
              <a:t> </a:t>
            </a:r>
            <a:endParaRPr lang="en-US" sz="3200" dirty="0" smtClean="0"/>
          </a:p>
          <a:p>
            <a:pPr lvl="0"/>
            <a:r>
              <a:rPr lang="en-US" sz="3200" dirty="0" err="1" smtClean="0"/>
              <a:t>Xe</a:t>
            </a:r>
            <a:r>
              <a:rPr lang="en-US" sz="3200" dirty="0" smtClean="0"/>
              <a:t> </a:t>
            </a:r>
            <a:r>
              <a:rPr lang="en-US" sz="3200" dirty="0"/>
              <a:t>du </a:t>
            </a:r>
            <a:r>
              <a:rPr lang="en-US" sz="3200" dirty="0" err="1"/>
              <a:t>lịch</a:t>
            </a:r>
            <a:r>
              <a:rPr lang="en-US" sz="3200" dirty="0"/>
              <a:t> 29 – 30 </a:t>
            </a:r>
            <a:r>
              <a:rPr lang="en-US" sz="3200" dirty="0" err="1"/>
              <a:t>chỗ</a:t>
            </a:r>
            <a:r>
              <a:rPr lang="en-US" sz="3200" dirty="0"/>
              <a:t> </a:t>
            </a:r>
            <a:endParaRPr lang="en-US" sz="3200" dirty="0" smtClean="0"/>
          </a:p>
          <a:p>
            <a:pPr lvl="0"/>
            <a:r>
              <a:rPr lang="en-US" sz="3200" dirty="0" err="1" smtClean="0"/>
              <a:t>Xe</a:t>
            </a:r>
            <a:r>
              <a:rPr lang="en-US" sz="3200" dirty="0" smtClean="0"/>
              <a:t> </a:t>
            </a:r>
            <a:r>
              <a:rPr lang="en-US" sz="3200" dirty="0"/>
              <a:t>du </a:t>
            </a:r>
            <a:r>
              <a:rPr lang="en-US" sz="3200" dirty="0" err="1"/>
              <a:t>lịch</a:t>
            </a:r>
            <a:r>
              <a:rPr lang="en-US" sz="3200" dirty="0"/>
              <a:t> 35 </a:t>
            </a:r>
            <a:r>
              <a:rPr lang="en-US" sz="3200" dirty="0" err="1"/>
              <a:t>chỗ</a:t>
            </a:r>
            <a:r>
              <a:rPr lang="en-US" sz="3200" dirty="0"/>
              <a:t> </a:t>
            </a:r>
            <a:endParaRPr lang="en-US" sz="3200" dirty="0" smtClean="0"/>
          </a:p>
          <a:p>
            <a:pPr lvl="0"/>
            <a:r>
              <a:rPr lang="en-US" sz="3200" dirty="0" err="1" smtClean="0"/>
              <a:t>Xe</a:t>
            </a:r>
            <a:r>
              <a:rPr lang="en-US" sz="3200" dirty="0" smtClean="0"/>
              <a:t> </a:t>
            </a:r>
            <a:r>
              <a:rPr lang="en-US" sz="3200" dirty="0"/>
              <a:t>du </a:t>
            </a:r>
            <a:r>
              <a:rPr lang="en-US" sz="3200" dirty="0" err="1"/>
              <a:t>lịch</a:t>
            </a:r>
            <a:r>
              <a:rPr lang="en-US" sz="3200" dirty="0"/>
              <a:t> 45 </a:t>
            </a:r>
            <a:r>
              <a:rPr lang="en-US" sz="3200" dirty="0" err="1"/>
              <a:t>chỗ</a:t>
            </a:r>
            <a:r>
              <a:rPr lang="en-US" sz="3600" dirty="0"/>
              <a:t> </a:t>
            </a:r>
            <a:endParaRPr lang="en-US" sz="3600" dirty="0" smtClean="0"/>
          </a:p>
          <a:p>
            <a:pPr lvl="0" algn="just"/>
            <a:r>
              <a:rPr lang="en-US" sz="3600" b="1" dirty="0" smtClean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bằng</a:t>
            </a:r>
            <a:r>
              <a:rPr lang="en-US" sz="3600" b="1" dirty="0"/>
              <a:t> </a:t>
            </a:r>
            <a:r>
              <a:rPr lang="en-US" sz="3600" b="1" dirty="0" err="1"/>
              <a:t>tàu</a:t>
            </a:r>
            <a:r>
              <a:rPr lang="en-US" sz="3600" b="1" dirty="0"/>
              <a:t> </a:t>
            </a:r>
            <a:r>
              <a:rPr lang="en-US" sz="3600" b="1" dirty="0" err="1"/>
              <a:t>hoả</a:t>
            </a:r>
            <a:r>
              <a:rPr lang="en-US" sz="3600" b="1" dirty="0"/>
              <a:t>: 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an </a:t>
            </a:r>
            <a:r>
              <a:rPr lang="en-US" sz="3600" dirty="0" err="1"/>
              <a:t>toàn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tốc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di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nhanh</a:t>
            </a:r>
            <a:r>
              <a:rPr lang="en-US" sz="3600" dirty="0"/>
              <a:t>, </a:t>
            </a:r>
            <a:r>
              <a:rPr lang="en-US" sz="3600" dirty="0" err="1"/>
              <a:t>đầy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nghi</a:t>
            </a:r>
            <a:r>
              <a:rPr lang="en-US" sz="3600" dirty="0"/>
              <a:t>,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ngắm</a:t>
            </a:r>
            <a:r>
              <a:rPr lang="en-US" sz="3600" dirty="0"/>
              <a:t> </a:t>
            </a:r>
            <a:r>
              <a:rPr lang="en-US" sz="3600" dirty="0" err="1"/>
              <a:t>cảnh</a:t>
            </a:r>
            <a:r>
              <a:rPr lang="en-US" sz="3600" dirty="0"/>
              <a:t> </a:t>
            </a:r>
            <a:r>
              <a:rPr lang="en-US" sz="3600" dirty="0" err="1"/>
              <a:t>đường</a:t>
            </a:r>
            <a:r>
              <a:rPr lang="en-US" sz="3600" dirty="0"/>
              <a:t> </a:t>
            </a:r>
            <a:r>
              <a:rPr lang="en-US" sz="3600" dirty="0" err="1"/>
              <a:t>dài</a:t>
            </a:r>
            <a:r>
              <a:rPr lang="en-US" sz="3600" dirty="0"/>
              <a:t> qua </a:t>
            </a:r>
            <a:r>
              <a:rPr lang="en-US" sz="3600" dirty="0" err="1"/>
              <a:t>khung</a:t>
            </a:r>
            <a:r>
              <a:rPr lang="en-US" sz="3600" dirty="0"/>
              <a:t> </a:t>
            </a:r>
            <a:r>
              <a:rPr lang="en-US" sz="3600" dirty="0" err="1"/>
              <a:t>kính</a:t>
            </a:r>
            <a:r>
              <a:rPr lang="en-US" sz="3600" dirty="0"/>
              <a:t> </a:t>
            </a:r>
            <a:r>
              <a:rPr lang="en-US" sz="3600" dirty="0" err="1"/>
              <a:t>cửa</a:t>
            </a:r>
            <a:r>
              <a:rPr lang="en-US" sz="3600" dirty="0"/>
              <a:t> </a:t>
            </a:r>
            <a:r>
              <a:rPr lang="en-US" sz="3600" dirty="0" err="1"/>
              <a:t>sổ</a:t>
            </a:r>
            <a:r>
              <a:rPr lang="en-US" sz="3600" dirty="0"/>
              <a:t>. </a:t>
            </a:r>
            <a:r>
              <a:rPr lang="en-US" sz="3600" dirty="0" err="1"/>
              <a:t>Ngoài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cộng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tất</a:t>
            </a:r>
            <a:r>
              <a:rPr lang="en-US" sz="3600" dirty="0"/>
              <a:t> </a:t>
            </a:r>
            <a:r>
              <a:rPr lang="en-US" sz="3600" dirty="0" err="1"/>
              <a:t>cả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bị</a:t>
            </a:r>
            <a:r>
              <a:rPr lang="en-US" sz="3600" dirty="0"/>
              <a:t> </a:t>
            </a:r>
            <a:r>
              <a:rPr lang="en-US" sz="3600" dirty="0" err="1"/>
              <a:t>điện</a:t>
            </a:r>
            <a:r>
              <a:rPr lang="en-US" sz="3600" dirty="0"/>
              <a:t> </a:t>
            </a:r>
            <a:r>
              <a:rPr lang="en-US" sz="3600" dirty="0" err="1"/>
              <a:t>tử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đang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tàu</a:t>
            </a:r>
            <a:r>
              <a:rPr lang="en-US" sz="3600" dirty="0"/>
              <a:t> </a:t>
            </a:r>
            <a:r>
              <a:rPr lang="en-US" sz="3600" dirty="0" err="1"/>
              <a:t>hỏa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9289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859790"/>
            <a:ext cx="9498841" cy="482727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pPr lvl="0" algn="just"/>
            <a:r>
              <a:rPr lang="en-US" sz="3600" b="1" dirty="0"/>
              <a:t>–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bằng</a:t>
            </a:r>
            <a:r>
              <a:rPr lang="en-US" sz="3600" b="1" dirty="0"/>
              <a:t> </a:t>
            </a:r>
            <a:r>
              <a:rPr lang="en-US" sz="3600" b="1" dirty="0" err="1"/>
              <a:t>tàu</a:t>
            </a:r>
            <a:r>
              <a:rPr lang="en-US" sz="3600" b="1" dirty="0"/>
              <a:t> </a:t>
            </a:r>
            <a:r>
              <a:rPr lang="en-US" sz="3600" b="1" dirty="0" err="1"/>
              <a:t>thuỷ</a:t>
            </a:r>
            <a:r>
              <a:rPr lang="en-US" sz="3600" b="1" dirty="0"/>
              <a:t>: </a:t>
            </a:r>
            <a:r>
              <a:rPr lang="en-US" sz="3600" dirty="0" err="1"/>
              <a:t>chuyến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tàu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điều</a:t>
            </a:r>
            <a:r>
              <a:rPr lang="en-US" sz="3600" dirty="0"/>
              <a:t> </a:t>
            </a:r>
            <a:r>
              <a:rPr lang="en-US" sz="3600" dirty="0" err="1"/>
              <a:t>thuận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, </a:t>
            </a:r>
            <a:r>
              <a:rPr lang="en-US" sz="3600" dirty="0" err="1"/>
              <a:t>tàu</a:t>
            </a:r>
            <a:r>
              <a:rPr lang="en-US" sz="3600" dirty="0"/>
              <a:t> </a:t>
            </a:r>
            <a:r>
              <a:rPr lang="en-US" sz="3600" dirty="0" err="1"/>
              <a:t>thủy</a:t>
            </a:r>
            <a:r>
              <a:rPr lang="en-US" sz="3600" dirty="0"/>
              <a:t>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vận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,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cấp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du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mọi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nghi</a:t>
            </a:r>
            <a:r>
              <a:rPr lang="en-US" sz="3600" dirty="0"/>
              <a:t> </a:t>
            </a:r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trí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cấp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dài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20492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846161"/>
            <a:ext cx="9758148" cy="58508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pPr algn="just"/>
            <a:r>
              <a:rPr lang="en-US" sz="3600" b="1" dirty="0"/>
              <a:t>–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tour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tàu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trải</a:t>
            </a:r>
            <a:r>
              <a:rPr lang="en-US" sz="3600" dirty="0"/>
              <a:t> </a:t>
            </a:r>
            <a:r>
              <a:rPr lang="en-US" sz="3600" dirty="0" err="1"/>
              <a:t>nghiệm</a:t>
            </a:r>
            <a:r>
              <a:rPr lang="en-US" sz="3600" dirty="0"/>
              <a:t> </a:t>
            </a:r>
            <a:r>
              <a:rPr lang="en-US" sz="3600" dirty="0" err="1"/>
              <a:t>thú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:</a:t>
            </a:r>
          </a:p>
          <a:p>
            <a:pPr lvl="0" algn="just"/>
            <a:r>
              <a:rPr lang="en-US" sz="3600" dirty="0"/>
              <a:t>Tour </a:t>
            </a:r>
            <a:r>
              <a:rPr lang="en-US" sz="3600" dirty="0" err="1"/>
              <a:t>Hà</a:t>
            </a:r>
            <a:r>
              <a:rPr lang="en-US" sz="3600" dirty="0"/>
              <a:t> </a:t>
            </a:r>
            <a:r>
              <a:rPr lang="en-US" sz="3600" dirty="0" err="1"/>
              <a:t>Nội</a:t>
            </a:r>
            <a:r>
              <a:rPr lang="en-US" sz="3600" dirty="0"/>
              <a:t> – </a:t>
            </a:r>
            <a:r>
              <a:rPr lang="en-US" sz="3600" dirty="0" err="1"/>
              <a:t>Hạ</a:t>
            </a:r>
            <a:r>
              <a:rPr lang="en-US" sz="3600" dirty="0"/>
              <a:t> Long: </a:t>
            </a:r>
            <a:r>
              <a:rPr lang="en-US" sz="3600" dirty="0" err="1"/>
              <a:t>trải</a:t>
            </a:r>
            <a:r>
              <a:rPr lang="en-US" sz="3600" dirty="0"/>
              <a:t> </a:t>
            </a:r>
            <a:r>
              <a:rPr lang="en-US" sz="3600" dirty="0" err="1"/>
              <a:t>nghiệm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tàu</a:t>
            </a:r>
            <a:r>
              <a:rPr lang="en-US" sz="3600" dirty="0"/>
              <a:t> </a:t>
            </a:r>
            <a:r>
              <a:rPr lang="en-US" sz="3600" dirty="0" err="1"/>
              <a:t>thủy</a:t>
            </a:r>
            <a:r>
              <a:rPr lang="en-US" sz="3600" dirty="0"/>
              <a:t> 5 </a:t>
            </a:r>
            <a:r>
              <a:rPr lang="en-US" sz="3600" dirty="0" err="1"/>
              <a:t>sao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Hạ</a:t>
            </a:r>
            <a:r>
              <a:rPr lang="en-US" sz="3600" dirty="0"/>
              <a:t> Long</a:t>
            </a:r>
          </a:p>
          <a:p>
            <a:pPr lvl="0" algn="just"/>
            <a:r>
              <a:rPr lang="en-US" sz="3600" dirty="0"/>
              <a:t>Tour </a:t>
            </a:r>
            <a:r>
              <a:rPr lang="en-US" sz="3600" dirty="0" err="1"/>
              <a:t>đảo</a:t>
            </a:r>
            <a:r>
              <a:rPr lang="en-US" sz="3600" dirty="0"/>
              <a:t> </a:t>
            </a:r>
            <a:r>
              <a:rPr lang="en-US" sz="3600" dirty="0" err="1"/>
              <a:t>Phú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: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tàu</a:t>
            </a:r>
            <a:r>
              <a:rPr lang="en-US" sz="3600" dirty="0"/>
              <a:t> </a:t>
            </a:r>
            <a:r>
              <a:rPr lang="en-US" sz="3600" dirty="0" err="1"/>
              <a:t>cánh</a:t>
            </a:r>
            <a:r>
              <a:rPr lang="en-US" sz="3600" dirty="0"/>
              <a:t> </a:t>
            </a:r>
            <a:r>
              <a:rPr lang="en-US" sz="3600" dirty="0" err="1"/>
              <a:t>ngầm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cảng</a:t>
            </a:r>
            <a:r>
              <a:rPr lang="en-US" sz="3600" dirty="0"/>
              <a:t> </a:t>
            </a:r>
            <a:r>
              <a:rPr lang="en-US" sz="3600" dirty="0" err="1"/>
              <a:t>Rạch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endParaRPr lang="en-US" sz="3600" dirty="0"/>
          </a:p>
          <a:p>
            <a:pPr lvl="0" algn="just"/>
            <a:r>
              <a:rPr lang="en-US" sz="3600" dirty="0"/>
              <a:t>Tour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Nga</a:t>
            </a:r>
            <a:r>
              <a:rPr lang="en-US" sz="3600" dirty="0"/>
              <a:t>: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thuyền</a:t>
            </a:r>
            <a:r>
              <a:rPr lang="en-US" sz="3600" dirty="0"/>
              <a:t> </a:t>
            </a:r>
            <a:r>
              <a:rPr lang="en-US" sz="3600" dirty="0" err="1"/>
              <a:t>trên</a:t>
            </a:r>
            <a:r>
              <a:rPr lang="en-US" sz="3600" dirty="0"/>
              <a:t> </a:t>
            </a:r>
            <a:r>
              <a:rPr lang="en-US" sz="3600" dirty="0" err="1"/>
              <a:t>sông</a:t>
            </a:r>
            <a:r>
              <a:rPr lang="en-US" sz="3600" dirty="0"/>
              <a:t> Volga </a:t>
            </a:r>
            <a:r>
              <a:rPr lang="en-US" sz="3600" dirty="0" err="1"/>
              <a:t>ngắm</a:t>
            </a:r>
            <a:r>
              <a:rPr lang="en-US" sz="3600" dirty="0"/>
              <a:t> </a:t>
            </a:r>
            <a:r>
              <a:rPr lang="en-US" sz="3600" dirty="0" err="1"/>
              <a:t>cảnh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Nga</a:t>
            </a:r>
            <a:r>
              <a:rPr lang="en-US" sz="3600" dirty="0"/>
              <a:t> </a:t>
            </a:r>
            <a:r>
              <a:rPr lang="en-US" sz="3600" dirty="0" err="1"/>
              <a:t>hùng</a:t>
            </a:r>
            <a:r>
              <a:rPr lang="en-US" sz="3600" dirty="0"/>
              <a:t> </a:t>
            </a:r>
            <a:r>
              <a:rPr lang="en-US" sz="3600" dirty="0" err="1"/>
              <a:t>vĩ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thơ</a:t>
            </a:r>
            <a:r>
              <a:rPr lang="en-US" sz="3600" dirty="0"/>
              <a:t> </a:t>
            </a:r>
            <a:r>
              <a:rPr lang="en-US" sz="3600" dirty="0" err="1"/>
              <a:t>mộng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9126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327485"/>
            <a:ext cx="9758148" cy="20608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186" y="1357931"/>
            <a:ext cx="6792221" cy="4278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48000" y="573989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ctr"/>
            <a:r>
              <a:rPr lang="en-US" b="1" dirty="0"/>
              <a:t>Du </a:t>
            </a:r>
            <a:r>
              <a:rPr lang="en-US" b="1" dirty="0" err="1"/>
              <a:t>thuyền</a:t>
            </a:r>
            <a:r>
              <a:rPr lang="en-US" b="1" dirty="0"/>
              <a:t> Orchid </a:t>
            </a:r>
            <a:r>
              <a:rPr lang="en-US" b="1" dirty="0" err="1"/>
              <a:t>Hạ</a:t>
            </a:r>
            <a:r>
              <a:rPr lang="en-US" b="1" dirty="0"/>
              <a:t> Long</a:t>
            </a:r>
          </a:p>
          <a:p>
            <a:r>
              <a:rPr lang="en-US" dirty="0"/>
              <a:t> </a:t>
            </a:r>
            <a:endParaRPr lang="vi-VN" b="1" dirty="0"/>
          </a:p>
        </p:txBody>
      </p:sp>
    </p:spTree>
    <p:extLst>
      <p:ext uri="{BB962C8B-B14F-4D97-AF65-F5344CB8AC3E}">
        <p14:creationId xmlns:p14="http://schemas.microsoft.com/office/powerpoint/2010/main" val="38675056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327485"/>
            <a:ext cx="9758148" cy="20608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AutoShape 2" descr=" Du lịch bằng tàu cánh ngầm đi Vũng Tà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1607167"/>
            <a:ext cx="6667500" cy="375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048000" y="539869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b="1" dirty="0"/>
              <a:t>Tận hưởng trải nghiệm mới mẻ đầy tiện nghi với tàu cánh ngầm đi Vũng Tàu </a:t>
            </a:r>
          </a:p>
        </p:txBody>
      </p:sp>
    </p:spTree>
    <p:extLst>
      <p:ext uri="{BB962C8B-B14F-4D97-AF65-F5344CB8AC3E}">
        <p14:creationId xmlns:p14="http://schemas.microsoft.com/office/powerpoint/2010/main" val="32127097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846161"/>
            <a:ext cx="9758148" cy="58508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pPr lvl="0" algn="just"/>
            <a:r>
              <a:rPr lang="en-US" sz="3600" b="1" dirty="0"/>
              <a:t>–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máy</a:t>
            </a:r>
            <a:r>
              <a:rPr lang="en-US" sz="3600" b="1" dirty="0"/>
              <a:t> bay: </a:t>
            </a:r>
            <a:r>
              <a:rPr lang="en-US" sz="3600" dirty="0" err="1"/>
              <a:t>ưu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máy</a:t>
            </a:r>
            <a:r>
              <a:rPr lang="en-US" sz="3600" dirty="0"/>
              <a:t> bay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tốc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vận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nhanh</a:t>
            </a:r>
            <a:r>
              <a:rPr lang="en-US" sz="3600" dirty="0"/>
              <a:t> </a:t>
            </a:r>
            <a:r>
              <a:rPr lang="en-US" sz="3600" dirty="0" err="1"/>
              <a:t>chóng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nào</a:t>
            </a:r>
            <a:r>
              <a:rPr lang="en-US" sz="3600" dirty="0"/>
              <a:t> </a:t>
            </a:r>
            <a:r>
              <a:rPr lang="en-US" sz="3600" dirty="0" err="1"/>
              <a:t>sánh</a:t>
            </a:r>
            <a:r>
              <a:rPr lang="en-US" sz="3600" dirty="0"/>
              <a:t> </a:t>
            </a:r>
            <a:r>
              <a:rPr lang="en-US" sz="3600" dirty="0" err="1"/>
              <a:t>kịp</a:t>
            </a:r>
            <a:r>
              <a:rPr lang="en-US" sz="3600" dirty="0"/>
              <a:t>. Do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mắc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kể</a:t>
            </a:r>
            <a:r>
              <a:rPr lang="en-US" sz="3600" dirty="0"/>
              <a:t> </a:t>
            </a:r>
            <a:r>
              <a:rPr lang="en-US" sz="3600" dirty="0" err="1"/>
              <a:t>trên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8168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846161"/>
            <a:ext cx="9758148" cy="58508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pPr algn="just"/>
            <a:r>
              <a:rPr lang="en-US" sz="3600" b="1" dirty="0"/>
              <a:t>–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hãng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Việt</a:t>
            </a:r>
            <a:r>
              <a:rPr lang="en-US" sz="3600" dirty="0"/>
              <a:t> Nam:</a:t>
            </a:r>
          </a:p>
          <a:p>
            <a:pPr lvl="0" algn="just"/>
            <a:r>
              <a:rPr lang="en-US" sz="3600" dirty="0" err="1"/>
              <a:t>Hãng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Vietnam Airline</a:t>
            </a:r>
          </a:p>
          <a:p>
            <a:pPr lvl="0" algn="just"/>
            <a:r>
              <a:rPr lang="en-US" sz="3600" dirty="0" err="1"/>
              <a:t>Hãng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rẻ</a:t>
            </a:r>
            <a:r>
              <a:rPr lang="en-US" sz="3600" dirty="0"/>
              <a:t> </a:t>
            </a:r>
            <a:r>
              <a:rPr lang="en-US" sz="3600" dirty="0" err="1"/>
              <a:t>Jetstar</a:t>
            </a:r>
            <a:r>
              <a:rPr lang="en-US" sz="3600" dirty="0"/>
              <a:t> Pacific Airline</a:t>
            </a:r>
          </a:p>
          <a:p>
            <a:pPr lvl="0" algn="just"/>
            <a:r>
              <a:rPr lang="en-US" sz="3600" dirty="0" err="1"/>
              <a:t>Hãng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rẻ</a:t>
            </a:r>
            <a:r>
              <a:rPr lang="en-US" sz="3600" dirty="0"/>
              <a:t> </a:t>
            </a:r>
            <a:r>
              <a:rPr lang="en-US" sz="3600" dirty="0" err="1"/>
              <a:t>Vietjet</a:t>
            </a:r>
            <a:r>
              <a:rPr lang="en-US" sz="3600" dirty="0"/>
              <a:t> Air </a:t>
            </a:r>
          </a:p>
          <a:p>
            <a:pPr lvl="0" algn="just"/>
            <a:r>
              <a:rPr lang="en-US" sz="3600" dirty="0" err="1"/>
              <a:t>Hãng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nội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 Bamboo Airways</a:t>
            </a:r>
          </a:p>
          <a:p>
            <a:pPr lvl="0" algn="just"/>
            <a:r>
              <a:rPr lang="en-US" sz="3600" dirty="0" err="1"/>
              <a:t>Hãng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Vasco </a:t>
            </a:r>
            <a:r>
              <a:rPr lang="en-US" sz="3600" dirty="0" err="1"/>
              <a:t>chuyên</a:t>
            </a:r>
            <a:r>
              <a:rPr lang="en-US" sz="3600" dirty="0"/>
              <a:t> </a:t>
            </a:r>
            <a:r>
              <a:rPr lang="en-US" sz="3600" dirty="0" err="1"/>
              <a:t>khu</a:t>
            </a:r>
            <a:r>
              <a:rPr lang="en-US" sz="3600" dirty="0"/>
              <a:t> </a:t>
            </a:r>
            <a:r>
              <a:rPr lang="en-US" sz="3600" dirty="0" err="1"/>
              <a:t>vực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sông</a:t>
            </a:r>
            <a:r>
              <a:rPr lang="en-US" sz="3600" dirty="0"/>
              <a:t> </a:t>
            </a:r>
            <a:r>
              <a:rPr lang="en-US" sz="3600" dirty="0" err="1"/>
              <a:t>Cửu</a:t>
            </a:r>
            <a:r>
              <a:rPr lang="en-US" sz="3600" dirty="0"/>
              <a:t> Long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6957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" y="846161"/>
            <a:ext cx="9758148" cy="58508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khác</a:t>
            </a:r>
            <a:endParaRPr lang="en-US" sz="3600" dirty="0"/>
          </a:p>
          <a:p>
            <a:pPr algn="just"/>
            <a:r>
              <a:rPr lang="en-US" sz="3600" b="1" dirty="0"/>
              <a:t>– </a:t>
            </a:r>
            <a:r>
              <a:rPr lang="en-US" sz="3600" b="1" dirty="0" err="1"/>
              <a:t>Căn</a:t>
            </a:r>
            <a:r>
              <a:rPr lang="en-US" sz="3600" b="1" dirty="0"/>
              <a:t> </a:t>
            </a:r>
            <a:r>
              <a:rPr lang="en-US" sz="3600" b="1" dirty="0" err="1"/>
              <a:t>cứ</a:t>
            </a:r>
            <a:r>
              <a:rPr lang="en-US" sz="3600" b="1" dirty="0"/>
              <a:t> </a:t>
            </a:r>
            <a:r>
              <a:rPr lang="en-US" sz="3600" b="1" dirty="0" err="1"/>
              <a:t>vào</a:t>
            </a:r>
            <a:r>
              <a:rPr lang="en-US" sz="3600" b="1" dirty="0"/>
              <a:t> </a:t>
            </a:r>
            <a:r>
              <a:rPr lang="en-US" sz="3600" b="1" dirty="0" err="1"/>
              <a:t>phương</a:t>
            </a:r>
            <a:r>
              <a:rPr lang="en-US" sz="3600" b="1" dirty="0"/>
              <a:t> </a:t>
            </a:r>
            <a:r>
              <a:rPr lang="en-US" sz="3600" b="1" dirty="0" err="1"/>
              <a:t>tiện</a:t>
            </a:r>
            <a:r>
              <a:rPr lang="en-US" sz="3600" b="1" dirty="0"/>
              <a:t> </a:t>
            </a:r>
            <a:r>
              <a:rPr lang="en-US" sz="3600" b="1" dirty="0" err="1"/>
              <a:t>lưu</a:t>
            </a:r>
            <a:r>
              <a:rPr lang="en-US" sz="3600" b="1" dirty="0"/>
              <a:t> </a:t>
            </a:r>
            <a:r>
              <a:rPr lang="en-US" sz="3600" b="1" dirty="0" err="1"/>
              <a:t>trú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ở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, motel, 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trọ</a:t>
            </a:r>
            <a:r>
              <a:rPr lang="en-US" sz="3600" dirty="0"/>
              <a:t>, </a:t>
            </a:r>
            <a:r>
              <a:rPr lang="en-US" sz="3600" dirty="0" err="1"/>
              <a:t>bãi</a:t>
            </a:r>
            <a:r>
              <a:rPr lang="en-US" sz="3600" dirty="0"/>
              <a:t> </a:t>
            </a:r>
            <a:r>
              <a:rPr lang="en-US" sz="3600" dirty="0" err="1"/>
              <a:t>cắm</a:t>
            </a:r>
            <a:r>
              <a:rPr lang="en-US" sz="3600" dirty="0"/>
              <a:t> </a:t>
            </a:r>
            <a:r>
              <a:rPr lang="en-US" sz="3600" dirty="0" err="1"/>
              <a:t>trại</a:t>
            </a:r>
            <a:r>
              <a:rPr lang="en-US" sz="3600" dirty="0"/>
              <a:t>, </a:t>
            </a:r>
            <a:r>
              <a:rPr lang="en-US" sz="3600" dirty="0" err="1"/>
              <a:t>làng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…</a:t>
            </a:r>
          </a:p>
          <a:p>
            <a:pPr algn="just"/>
            <a:r>
              <a:rPr lang="en-US" sz="3600" dirty="0"/>
              <a:t>–</a:t>
            </a:r>
            <a:r>
              <a:rPr lang="en-US" sz="3600" b="1" dirty="0"/>
              <a:t> </a:t>
            </a:r>
            <a:r>
              <a:rPr lang="en-US" sz="3600" b="1" dirty="0" err="1"/>
              <a:t>Căn</a:t>
            </a:r>
            <a:r>
              <a:rPr lang="en-US" sz="3600" b="1" dirty="0"/>
              <a:t> </a:t>
            </a:r>
            <a:r>
              <a:rPr lang="en-US" sz="3600" b="1" dirty="0" err="1"/>
              <a:t>cứ</a:t>
            </a:r>
            <a:r>
              <a:rPr lang="en-US" sz="3600" b="1" dirty="0"/>
              <a:t> </a:t>
            </a:r>
            <a:r>
              <a:rPr lang="en-US" sz="3600" b="1" dirty="0" err="1"/>
              <a:t>vào</a:t>
            </a:r>
            <a:r>
              <a:rPr lang="en-US" sz="3600" b="1" dirty="0"/>
              <a:t> </a:t>
            </a:r>
            <a:r>
              <a:rPr lang="en-US" sz="3600" b="1" dirty="0" err="1"/>
              <a:t>thời</a:t>
            </a:r>
            <a:r>
              <a:rPr lang="en-US" sz="3600" b="1" dirty="0"/>
              <a:t> </a:t>
            </a:r>
            <a:r>
              <a:rPr lang="en-US" sz="3600" b="1" dirty="0" err="1"/>
              <a:t>gian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dài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ngắn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. </a:t>
            </a:r>
            <a:r>
              <a:rPr lang="en-US" sz="3600" dirty="0" err="1"/>
              <a:t>Tùy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 </a:t>
            </a:r>
            <a:r>
              <a:rPr lang="en-US" sz="3600" dirty="0" err="1"/>
              <a:t>nghỉ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lựa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329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73216" y="655087"/>
            <a:ext cx="9758148" cy="9689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 smtClean="0"/>
              <a:t>khác</a:t>
            </a:r>
            <a:endParaRPr lang="en-US" sz="36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516464"/>
              </p:ext>
            </p:extLst>
          </p:nvPr>
        </p:nvGraphicFramePr>
        <p:xfrm>
          <a:off x="300251" y="1487604"/>
          <a:ext cx="10863618" cy="5294938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5979312"/>
                <a:gridCol w="4884306"/>
              </a:tblGrid>
              <a:tr h="52619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Du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</a:rPr>
                        <a:t>lịch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</a:rPr>
                        <a:t>ngắn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</a:rPr>
                        <a:t>ngày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Du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</a:rPr>
                        <a:t>lịch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</a:rPr>
                        <a:t>dài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</a:rPr>
                        <a:t>ngày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0523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Đà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Nẵng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Sơn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Trà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Bà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Nà</a:t>
                      </a:r>
                      <a:r>
                        <a:rPr lang="en-US" sz="2400" dirty="0">
                          <a:effectLst/>
                        </a:rPr>
                        <a:t>/</a:t>
                      </a:r>
                      <a:r>
                        <a:rPr lang="en-US" sz="2400" dirty="0" err="1">
                          <a:effectLst/>
                        </a:rPr>
                        <a:t>Thần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Tài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Cù</a:t>
                      </a:r>
                      <a:r>
                        <a:rPr lang="en-US" sz="2400" dirty="0">
                          <a:effectLst/>
                        </a:rPr>
                        <a:t> Lao </a:t>
                      </a:r>
                      <a:r>
                        <a:rPr lang="en-US" sz="2400" dirty="0" err="1">
                          <a:effectLst/>
                        </a:rPr>
                        <a:t>Chàm</a:t>
                      </a:r>
                      <a:r>
                        <a:rPr lang="en-US" sz="2400" dirty="0">
                          <a:effectLst/>
                        </a:rPr>
                        <a:t>/</a:t>
                      </a:r>
                      <a:r>
                        <a:rPr lang="en-US" sz="2400" dirty="0" err="1">
                          <a:effectLst/>
                        </a:rPr>
                        <a:t>Rừng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Dừa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Hội</a:t>
                      </a:r>
                      <a:r>
                        <a:rPr lang="en-US" sz="2400" dirty="0">
                          <a:effectLst/>
                        </a:rPr>
                        <a:t> An 3N2D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Hà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Nội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Hạ</a:t>
                      </a:r>
                      <a:r>
                        <a:rPr lang="en-US" sz="2400" dirty="0">
                          <a:effectLst/>
                        </a:rPr>
                        <a:t> Long – </a:t>
                      </a:r>
                      <a:r>
                        <a:rPr lang="en-US" sz="2400" dirty="0" err="1">
                          <a:effectLst/>
                        </a:rPr>
                        <a:t>Sapa</a:t>
                      </a:r>
                      <a:r>
                        <a:rPr lang="en-US" sz="2400" dirty="0">
                          <a:effectLst/>
                        </a:rPr>
                        <a:t> 6N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0523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Đà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Nẵng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Huế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Động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Phong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Nha</a:t>
                      </a:r>
                      <a:r>
                        <a:rPr lang="en-US" sz="2400" dirty="0">
                          <a:effectLst/>
                        </a:rPr>
                        <a:t>/</a:t>
                      </a:r>
                      <a:r>
                        <a:rPr lang="en-US" sz="2400" dirty="0" err="1">
                          <a:effectLst/>
                        </a:rPr>
                        <a:t>Thiên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Đường</a:t>
                      </a:r>
                      <a:r>
                        <a:rPr lang="en-US" sz="2400" dirty="0">
                          <a:effectLst/>
                        </a:rPr>
                        <a:t> 3N2D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ĐN – </a:t>
                      </a:r>
                      <a:r>
                        <a:rPr lang="en-US" sz="2400" dirty="0" err="1">
                          <a:effectLst/>
                        </a:rPr>
                        <a:t>Sơn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Trà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Bà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Nà</a:t>
                      </a:r>
                      <a:r>
                        <a:rPr lang="en-US" sz="2400" dirty="0">
                          <a:effectLst/>
                        </a:rPr>
                        <a:t> -</a:t>
                      </a:r>
                      <a:r>
                        <a:rPr lang="en-US" sz="2400" dirty="0" err="1">
                          <a:effectLst/>
                        </a:rPr>
                        <a:t>Hội</a:t>
                      </a:r>
                      <a:r>
                        <a:rPr lang="en-US" sz="2400" dirty="0">
                          <a:effectLst/>
                        </a:rPr>
                        <a:t> An – </a:t>
                      </a:r>
                      <a:r>
                        <a:rPr lang="en-US" sz="2400" dirty="0" err="1">
                          <a:effectLst/>
                        </a:rPr>
                        <a:t>Huế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Động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Phong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Nha</a:t>
                      </a:r>
                      <a:r>
                        <a:rPr lang="en-US" sz="2400" dirty="0">
                          <a:effectLst/>
                        </a:rPr>
                        <a:t>/</a:t>
                      </a:r>
                      <a:r>
                        <a:rPr lang="en-US" sz="2400" dirty="0" err="1">
                          <a:effectLst/>
                        </a:rPr>
                        <a:t>Thiên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Đường</a:t>
                      </a:r>
                      <a:r>
                        <a:rPr lang="en-US" sz="2400" dirty="0">
                          <a:effectLst/>
                        </a:rPr>
                        <a:t> 5N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0523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ĐN – </a:t>
                      </a:r>
                      <a:r>
                        <a:rPr lang="en-US" sz="2400" dirty="0" err="1">
                          <a:effectLst/>
                        </a:rPr>
                        <a:t>Sơn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Trà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Bà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Nà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Hội</a:t>
                      </a:r>
                      <a:r>
                        <a:rPr lang="en-US" sz="2400" dirty="0">
                          <a:effectLst/>
                        </a:rPr>
                        <a:t> An – </a:t>
                      </a:r>
                      <a:r>
                        <a:rPr lang="en-US" sz="2400" dirty="0" err="1">
                          <a:effectLst/>
                        </a:rPr>
                        <a:t>Huế</a:t>
                      </a:r>
                      <a:r>
                        <a:rPr lang="en-US" sz="2400" dirty="0">
                          <a:effectLst/>
                        </a:rPr>
                        <a:t> 4N3D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ĐN/</a:t>
                      </a:r>
                      <a:r>
                        <a:rPr lang="en-US" sz="2400" dirty="0" err="1">
                          <a:effectLst/>
                        </a:rPr>
                        <a:t>Huế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Động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Phong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Nha</a:t>
                      </a:r>
                      <a:r>
                        <a:rPr lang="en-US" sz="2400" dirty="0">
                          <a:effectLst/>
                        </a:rPr>
                        <a:t>/</a:t>
                      </a:r>
                      <a:r>
                        <a:rPr lang="en-US" sz="2400" dirty="0" err="1">
                          <a:effectLst/>
                        </a:rPr>
                        <a:t>Thiên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Đường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Cù</a:t>
                      </a:r>
                      <a:r>
                        <a:rPr lang="en-US" sz="2400" dirty="0">
                          <a:effectLst/>
                        </a:rPr>
                        <a:t> Lao </a:t>
                      </a:r>
                      <a:r>
                        <a:rPr lang="en-US" sz="2400" dirty="0" err="1">
                          <a:effectLst/>
                        </a:rPr>
                        <a:t>Chàm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Hội</a:t>
                      </a:r>
                      <a:r>
                        <a:rPr lang="en-US" sz="2400" dirty="0">
                          <a:effectLst/>
                        </a:rPr>
                        <a:t> An – </a:t>
                      </a:r>
                      <a:r>
                        <a:rPr lang="en-US" sz="2400" dirty="0" err="1">
                          <a:effectLst/>
                        </a:rPr>
                        <a:t>Ngũ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Hành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Sơn</a:t>
                      </a:r>
                      <a:r>
                        <a:rPr lang="en-US" sz="2400" dirty="0">
                          <a:effectLst/>
                        </a:rPr>
                        <a:t> 5N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2619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Sài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Gòn</a:t>
                      </a:r>
                      <a:r>
                        <a:rPr lang="en-US" sz="2400" dirty="0">
                          <a:effectLst/>
                        </a:rPr>
                        <a:t> –</a:t>
                      </a:r>
                      <a:r>
                        <a:rPr lang="en-US" sz="2400" dirty="0" err="1">
                          <a:effectLst/>
                        </a:rPr>
                        <a:t>Tiền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Giang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Cần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Thơ</a:t>
                      </a:r>
                      <a:r>
                        <a:rPr lang="en-US" sz="2400" dirty="0">
                          <a:effectLst/>
                        </a:rPr>
                        <a:t> 2N1D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Sài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Gòn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Châu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Đốc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Hà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Tiên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Cà</a:t>
                      </a:r>
                      <a:r>
                        <a:rPr lang="en-US" sz="2400" dirty="0">
                          <a:effectLst/>
                        </a:rPr>
                        <a:t> Mau – </a:t>
                      </a:r>
                      <a:r>
                        <a:rPr lang="en-US" sz="2400" dirty="0" err="1">
                          <a:effectLst/>
                        </a:rPr>
                        <a:t>Cần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Thơ</a:t>
                      </a:r>
                      <a:r>
                        <a:rPr lang="en-US" sz="2400" dirty="0">
                          <a:effectLst/>
                        </a:rPr>
                        <a:t> – 5N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2619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Sài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Gòn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Cần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Thơ</a:t>
                      </a:r>
                      <a:r>
                        <a:rPr lang="en-US" sz="2400" dirty="0">
                          <a:effectLst/>
                        </a:rPr>
                        <a:t> – </a:t>
                      </a:r>
                      <a:r>
                        <a:rPr lang="en-US" sz="2400" dirty="0" err="1">
                          <a:effectLst/>
                        </a:rPr>
                        <a:t>Châu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Đốc</a:t>
                      </a:r>
                      <a:r>
                        <a:rPr lang="en-US" sz="2400" dirty="0">
                          <a:effectLst/>
                        </a:rPr>
                        <a:t> 3N2D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5639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033" y="0"/>
            <a:ext cx="9569006" cy="918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4800" b="1" dirty="0" smtClean="0"/>
              <a:t>1.4 CÁC LOẠI HÌNH DU 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-1" y="736975"/>
            <a:ext cx="10097039" cy="5745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 smtClean="0"/>
              <a:t>khác</a:t>
            </a:r>
            <a:endParaRPr lang="en-US" sz="3600" b="1" dirty="0" smtClean="0"/>
          </a:p>
          <a:p>
            <a:pPr algn="just"/>
            <a:r>
              <a:rPr lang="en-US" sz="3600" b="1" dirty="0" err="1"/>
              <a:t>Căn</a:t>
            </a:r>
            <a:r>
              <a:rPr lang="en-US" sz="3600" b="1" dirty="0"/>
              <a:t> </a:t>
            </a:r>
            <a:r>
              <a:rPr lang="en-US" sz="3600" b="1" dirty="0" err="1"/>
              <a:t>cứ</a:t>
            </a:r>
            <a:r>
              <a:rPr lang="en-US" sz="3600" b="1" dirty="0"/>
              <a:t> </a:t>
            </a:r>
            <a:r>
              <a:rPr lang="en-US" sz="3600" b="1" dirty="0" err="1"/>
              <a:t>vào</a:t>
            </a:r>
            <a:r>
              <a:rPr lang="en-US" sz="3600" b="1" dirty="0"/>
              <a:t> </a:t>
            </a:r>
            <a:r>
              <a:rPr lang="en-US" sz="3600" b="1" dirty="0" err="1"/>
              <a:t>lứa</a:t>
            </a:r>
            <a:r>
              <a:rPr lang="en-US" sz="3600" b="1" dirty="0"/>
              <a:t> </a:t>
            </a:r>
            <a:r>
              <a:rPr lang="en-US" sz="3600" b="1" dirty="0" err="1"/>
              <a:t>tuổi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r>
              <a:rPr lang="en-US" sz="3600" dirty="0" err="1"/>
              <a:t>tùy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tuổi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 ở </a:t>
            </a:r>
            <a:r>
              <a:rPr lang="en-US" sz="3600" dirty="0" err="1"/>
              <a:t>Việt</a:t>
            </a:r>
            <a:r>
              <a:rPr lang="en-US" sz="3600" dirty="0"/>
              <a:t> Nam </a:t>
            </a:r>
            <a:r>
              <a:rPr lang="en-US" sz="3600" dirty="0" err="1"/>
              <a:t>phù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sở</a:t>
            </a:r>
            <a:r>
              <a:rPr lang="en-US" sz="3600" dirty="0"/>
              <a:t> </a:t>
            </a:r>
            <a:r>
              <a:rPr lang="en-US" sz="3600" dirty="0" err="1"/>
              <a:t>thích</a:t>
            </a:r>
            <a:r>
              <a:rPr lang="en-US" sz="3600" dirty="0"/>
              <a:t>, </a:t>
            </a:r>
            <a:r>
              <a:rPr lang="en-US" sz="3600" dirty="0" err="1"/>
              <a:t>lứa</a:t>
            </a:r>
            <a:r>
              <a:rPr lang="en-US" sz="3600" dirty="0"/>
              <a:t> </a:t>
            </a:r>
            <a:r>
              <a:rPr lang="en-US" sz="3600" dirty="0" err="1"/>
              <a:t>tuổi</a:t>
            </a:r>
            <a:r>
              <a:rPr lang="en-US" sz="3600" dirty="0"/>
              <a:t> </a:t>
            </a:r>
            <a:r>
              <a:rPr lang="en-US" sz="3600" dirty="0" err="1"/>
              <a:t>chẳng</a:t>
            </a:r>
            <a:r>
              <a:rPr lang="en-US" sz="3600" dirty="0"/>
              <a:t> </a:t>
            </a:r>
            <a:r>
              <a:rPr lang="en-US" sz="3600" dirty="0" err="1"/>
              <a:t>hạn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:</a:t>
            </a:r>
          </a:p>
          <a:p>
            <a:pPr lvl="0" algn="just"/>
            <a:r>
              <a:rPr lang="en-US" sz="3600" dirty="0"/>
              <a:t>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thanh</a:t>
            </a:r>
            <a:r>
              <a:rPr lang="en-US" sz="3600" dirty="0"/>
              <a:t> </a:t>
            </a:r>
            <a:r>
              <a:rPr lang="en-US" sz="3600" dirty="0" err="1"/>
              <a:t>niên</a:t>
            </a:r>
            <a:r>
              <a:rPr lang="en-US" sz="3600" dirty="0"/>
              <a:t>: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</a:t>
            </a:r>
            <a:r>
              <a:rPr lang="en-US" sz="3600" dirty="0" err="1"/>
              <a:t>hướng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đẹp</a:t>
            </a:r>
            <a:r>
              <a:rPr lang="en-US" sz="3600" dirty="0"/>
              <a:t> </a:t>
            </a:r>
            <a:r>
              <a:rPr lang="en-US" sz="3600" dirty="0" err="1"/>
              <a:t>đẽ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trend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trẻ</a:t>
            </a:r>
            <a:r>
              <a:rPr lang="en-US" sz="3600" dirty="0"/>
              <a:t> </a:t>
            </a:r>
            <a:r>
              <a:rPr lang="en-US" sz="3600" dirty="0" err="1"/>
              <a:t>chụp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check in </a:t>
            </a:r>
            <a:r>
              <a:rPr lang="en-US" sz="3600" dirty="0" err="1"/>
              <a:t>sống</a:t>
            </a:r>
            <a:r>
              <a:rPr lang="en-US" sz="3600" dirty="0"/>
              <a:t> </a:t>
            </a:r>
            <a:r>
              <a:rPr lang="en-US" sz="3600" dirty="0" err="1"/>
              <a:t>ảo</a:t>
            </a:r>
            <a:r>
              <a:rPr lang="en-US" sz="3600" dirty="0"/>
              <a:t>.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túc</a:t>
            </a:r>
            <a:r>
              <a:rPr lang="en-US" sz="3600" dirty="0"/>
              <a:t> </a:t>
            </a:r>
            <a:r>
              <a:rPr lang="en-US" sz="3600" dirty="0" err="1"/>
              <a:t>phượt</a:t>
            </a:r>
            <a:r>
              <a:rPr lang="en-US" sz="3600" dirty="0"/>
              <a:t> </a:t>
            </a:r>
            <a:r>
              <a:rPr lang="en-US" sz="3600" dirty="0" err="1"/>
              <a:t>bụi</a:t>
            </a:r>
            <a:r>
              <a:rPr lang="en-US" sz="3600" dirty="0"/>
              <a:t> </a:t>
            </a:r>
            <a:r>
              <a:rPr lang="en-US" sz="3600" dirty="0" err="1"/>
              <a:t>cùng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bè</a:t>
            </a:r>
            <a:r>
              <a:rPr lang="en-US" sz="3600" dirty="0"/>
              <a:t>.</a:t>
            </a:r>
          </a:p>
          <a:p>
            <a:pPr algn="just" fontAlgn="base"/>
            <a:endParaRPr lang="en-US" sz="3600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802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033" y="0"/>
            <a:ext cx="9569006" cy="918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4800" b="1" dirty="0" smtClean="0"/>
              <a:t>1.4 CÁC LOẠI HÌNH DU 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-1" y="873435"/>
            <a:ext cx="10097039" cy="12828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/>
            <a:r>
              <a:rPr lang="en-US" sz="3600" b="1" dirty="0" smtClean="0"/>
              <a:t>1.4.2.4 </a:t>
            </a:r>
            <a:r>
              <a:rPr lang="en-US" sz="3600" b="1" dirty="0" err="1" smtClean="0"/>
              <a:t>Các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cách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phân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loại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khác</a:t>
            </a:r>
            <a:endParaRPr lang="en-US" sz="3600" b="1" dirty="0" smtClean="0"/>
          </a:p>
          <a:p>
            <a:pPr algn="just"/>
            <a:r>
              <a:rPr lang="en-US" sz="3600" b="1" dirty="0" err="1" smtClean="0"/>
              <a:t>Căn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cứ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vào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lứa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tuổi</a:t>
            </a:r>
            <a:r>
              <a:rPr lang="en-US" sz="3600" b="1" dirty="0" smtClean="0"/>
              <a:t>:</a:t>
            </a:r>
            <a:r>
              <a:rPr lang="en-US" sz="3600" dirty="0" smtClean="0"/>
              <a:t> </a:t>
            </a:r>
          </a:p>
          <a:p>
            <a:pPr algn="just"/>
            <a:endParaRPr lang="en-US" sz="3600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6906" t="18033" r="29326" b="16803"/>
          <a:stretch/>
        </p:blipFill>
        <p:spPr bwMode="auto">
          <a:xfrm>
            <a:off x="3388655" y="1802645"/>
            <a:ext cx="6697052" cy="46675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52400" y="2402006"/>
            <a:ext cx="2567504" cy="30161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/>
            <a:r>
              <a:rPr lang="en-US" sz="2800" b="1" u="sng" dirty="0" err="1" smtClean="0"/>
              <a:t>Câu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hỏi</a:t>
            </a:r>
            <a:r>
              <a:rPr lang="en-US" sz="2800" b="1" u="sng" dirty="0" smtClean="0"/>
              <a:t>:</a:t>
            </a:r>
          </a:p>
          <a:p>
            <a:pPr algn="just" fontAlgn="base"/>
            <a:r>
              <a:rPr lang="en-US" sz="2800" dirty="0" smtClean="0"/>
              <a:t>1</a:t>
            </a:r>
            <a:r>
              <a:rPr lang="en-US" sz="2800" b="1" dirty="0" smtClean="0"/>
              <a:t>. </a:t>
            </a:r>
            <a:r>
              <a:rPr lang="en-US" sz="2800" dirty="0" err="1" smtClean="0"/>
              <a:t>Cảnh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đẹp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ở </a:t>
            </a:r>
            <a:r>
              <a:rPr lang="en-US" sz="2800" dirty="0" err="1" smtClean="0"/>
              <a:t>đâu</a:t>
            </a:r>
            <a:r>
              <a:rPr lang="en-US" sz="2800" dirty="0" smtClean="0"/>
              <a:t>?</a:t>
            </a:r>
          </a:p>
          <a:p>
            <a:pPr algn="just" fontAlgn="base"/>
            <a:r>
              <a:rPr lang="en-US" sz="2800" dirty="0" smtClean="0"/>
              <a:t>2.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đi</a:t>
            </a:r>
            <a:r>
              <a:rPr lang="en-US" sz="2800" dirty="0" smtClean="0"/>
              <a:t> du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ở </a:t>
            </a:r>
            <a:r>
              <a:rPr lang="en-US" sz="2800" dirty="0" err="1" smtClean="0"/>
              <a:t>đây</a:t>
            </a:r>
            <a:r>
              <a:rPr lang="en-US" sz="2800" dirty="0" smtClean="0"/>
              <a:t>? </a:t>
            </a:r>
            <a:endParaRPr lang="en-US" sz="2800" dirty="0" smtClean="0"/>
          </a:p>
          <a:p>
            <a:pPr algn="just"/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228961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033" y="0"/>
            <a:ext cx="9569006" cy="918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4800" b="1" dirty="0" smtClean="0"/>
              <a:t>1.4 CÁC LOẠI HÌNH DU 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" y="873455"/>
            <a:ext cx="9949218" cy="56365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 smtClean="0"/>
              <a:t>khác</a:t>
            </a:r>
            <a:endParaRPr lang="en-US" sz="3600" b="1" dirty="0" smtClean="0"/>
          </a:p>
          <a:p>
            <a:pPr lvl="0" algn="just"/>
            <a:r>
              <a:rPr lang="en-US" sz="3600" dirty="0" smtClean="0"/>
              <a:t>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niên</a:t>
            </a:r>
            <a:r>
              <a:rPr lang="en-US" sz="3600" dirty="0"/>
              <a:t>: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tuổi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niên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họ</a:t>
            </a:r>
            <a:r>
              <a:rPr lang="en-US" sz="3600" dirty="0"/>
              <a:t> </a:t>
            </a:r>
            <a:r>
              <a:rPr lang="en-US" sz="3600" dirty="0" err="1"/>
              <a:t>đã</a:t>
            </a:r>
            <a:r>
              <a:rPr lang="en-US" sz="3600" dirty="0"/>
              <a:t> </a:t>
            </a:r>
            <a:r>
              <a:rPr lang="en-US" sz="3600" dirty="0" err="1"/>
              <a:t>ổn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tế</a:t>
            </a:r>
            <a:r>
              <a:rPr lang="en-US" sz="3600" dirty="0"/>
              <a:t> </a:t>
            </a:r>
            <a:r>
              <a:rPr lang="en-US" sz="3600" dirty="0" err="1"/>
              <a:t>thì</a:t>
            </a:r>
            <a:r>
              <a:rPr lang="en-US" sz="3600" dirty="0"/>
              <a:t> </a:t>
            </a:r>
            <a:r>
              <a:rPr lang="en-US" sz="3600" dirty="0" err="1"/>
              <a:t>xu</a:t>
            </a:r>
            <a:r>
              <a:rPr lang="en-US" sz="3600" dirty="0"/>
              <a:t> </a:t>
            </a:r>
            <a:r>
              <a:rPr lang="en-US" sz="3600" dirty="0" err="1"/>
              <a:t>hướng</a:t>
            </a:r>
            <a:r>
              <a:rPr lang="en-US" sz="3600" dirty="0"/>
              <a:t> </a:t>
            </a:r>
            <a:r>
              <a:rPr lang="en-US" sz="3600" dirty="0" err="1"/>
              <a:t>phù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tour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ngoài</a:t>
            </a:r>
            <a:r>
              <a:rPr lang="en-US" sz="3600" dirty="0"/>
              <a:t>. </a:t>
            </a:r>
            <a:r>
              <a:rPr lang="en-US" sz="3600" dirty="0" err="1"/>
              <a:t>Các</a:t>
            </a:r>
            <a:r>
              <a:rPr lang="en-US" sz="3600" dirty="0"/>
              <a:t> tour </a:t>
            </a:r>
            <a:r>
              <a:rPr lang="en-US" sz="3600" dirty="0" err="1"/>
              <a:t>Nhật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dirty="0"/>
              <a:t> </a:t>
            </a:r>
            <a:r>
              <a:rPr lang="en-US" sz="3600" dirty="0" err="1"/>
              <a:t>ngắm</a:t>
            </a:r>
            <a:r>
              <a:rPr lang="en-US" sz="3600" dirty="0"/>
              <a:t> </a:t>
            </a:r>
            <a:r>
              <a:rPr lang="en-US" sz="3600" dirty="0" err="1"/>
              <a:t>hoa</a:t>
            </a:r>
            <a:r>
              <a:rPr lang="en-US" sz="3600" dirty="0"/>
              <a:t> </a:t>
            </a:r>
            <a:r>
              <a:rPr lang="en-US" sz="3600" dirty="0" err="1"/>
              <a:t>anh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hay </a:t>
            </a:r>
            <a:r>
              <a:rPr lang="en-US" sz="3600" dirty="0" err="1"/>
              <a:t>Hàn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/>
              <a:t>mùa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tour </a:t>
            </a:r>
            <a:r>
              <a:rPr lang="en-US" sz="3600" dirty="0" err="1"/>
              <a:t>bán</a:t>
            </a:r>
            <a:r>
              <a:rPr lang="en-US" sz="3600" dirty="0"/>
              <a:t> </a:t>
            </a:r>
            <a:r>
              <a:rPr lang="en-US" sz="3600" dirty="0" err="1"/>
              <a:t>chạy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.</a:t>
            </a:r>
          </a:p>
          <a:p>
            <a:pPr lvl="0" algn="just"/>
            <a:r>
              <a:rPr lang="en-US" sz="3600" dirty="0"/>
              <a:t>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tuổi</a:t>
            </a:r>
            <a:r>
              <a:rPr lang="en-US" sz="3600" dirty="0"/>
              <a:t>: tour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dành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tuổi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hướng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nghỉ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cách</a:t>
            </a:r>
            <a:r>
              <a:rPr lang="en-US" sz="3600" dirty="0"/>
              <a:t> </a:t>
            </a:r>
            <a:r>
              <a:rPr lang="en-US" sz="3600" dirty="0" err="1"/>
              <a:t>cảnh</a:t>
            </a:r>
            <a:r>
              <a:rPr lang="en-US" sz="3600" dirty="0"/>
              <a:t> </a:t>
            </a:r>
            <a:r>
              <a:rPr lang="en-US" sz="3600" dirty="0" err="1"/>
              <a:t>đẹp</a:t>
            </a:r>
            <a:r>
              <a:rPr lang="en-US" sz="3600" dirty="0"/>
              <a:t> </a:t>
            </a:r>
            <a:r>
              <a:rPr lang="en-US" sz="3600" dirty="0" err="1"/>
              <a:t>gắn</a:t>
            </a:r>
            <a:r>
              <a:rPr lang="en-US" sz="3600" dirty="0"/>
              <a:t> </a:t>
            </a:r>
            <a:r>
              <a:rPr lang="en-US" sz="3600" dirty="0" err="1"/>
              <a:t>liền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văn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.</a:t>
            </a:r>
          </a:p>
          <a:p>
            <a:pPr fontAlgn="base"/>
            <a:endParaRPr lang="en-US" sz="3200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7428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033" y="0"/>
            <a:ext cx="9569006" cy="918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4800" b="1" dirty="0" smtClean="0"/>
              <a:t>1.4 CÁC LOẠI HÌNH DU 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" y="873455"/>
            <a:ext cx="9949218" cy="56365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 smtClean="0"/>
              <a:t>khác</a:t>
            </a:r>
            <a:endParaRPr lang="en-US" sz="3600" b="1" dirty="0" smtClean="0"/>
          </a:p>
          <a:p>
            <a:pPr algn="just"/>
            <a:r>
              <a:rPr lang="en-US" sz="3600" dirty="0"/>
              <a:t>– </a:t>
            </a:r>
            <a:r>
              <a:rPr lang="en-US" sz="3600" b="1" dirty="0" err="1"/>
              <a:t>Căn</a:t>
            </a:r>
            <a:r>
              <a:rPr lang="en-US" sz="3600" b="1" dirty="0"/>
              <a:t> </a:t>
            </a:r>
            <a:r>
              <a:rPr lang="en-US" sz="3600" b="1" dirty="0" err="1"/>
              <a:t>cứ</a:t>
            </a:r>
            <a:r>
              <a:rPr lang="en-US" sz="3600" b="1" dirty="0"/>
              <a:t> </a:t>
            </a:r>
            <a:r>
              <a:rPr lang="en-US" sz="3600" b="1" dirty="0" err="1"/>
              <a:t>vào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</a:t>
            </a:r>
            <a:r>
              <a:rPr lang="en-US" sz="3600" b="1" dirty="0" err="1"/>
              <a:t>thức</a:t>
            </a:r>
            <a:r>
              <a:rPr lang="en-US" sz="3600" b="1" dirty="0"/>
              <a:t> </a:t>
            </a:r>
            <a:r>
              <a:rPr lang="en-US" sz="3600" b="1" dirty="0" err="1"/>
              <a:t>tổ</a:t>
            </a:r>
            <a:r>
              <a:rPr lang="en-US" sz="3600" b="1" dirty="0"/>
              <a:t> </a:t>
            </a:r>
            <a:r>
              <a:rPr lang="en-US" sz="3600" b="1" dirty="0" err="1"/>
              <a:t>chức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đoàn</a:t>
            </a:r>
            <a:r>
              <a:rPr lang="en-US" sz="3600" dirty="0"/>
              <a:t>,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</a:t>
            </a:r>
            <a:r>
              <a:rPr lang="en-US" sz="3600" dirty="0" err="1"/>
              <a:t>đình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cá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(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ba</a:t>
            </a:r>
            <a:r>
              <a:rPr lang="en-US" sz="3600" dirty="0"/>
              <a:t> </a:t>
            </a:r>
            <a:r>
              <a:rPr lang="en-US" sz="3600" dirty="0" err="1"/>
              <a:t>lô</a:t>
            </a:r>
            <a:r>
              <a:rPr lang="en-US" sz="3600" dirty="0"/>
              <a:t>). Ở </a:t>
            </a:r>
            <a:r>
              <a:rPr lang="en-US" sz="3600" dirty="0" err="1"/>
              <a:t>Việt</a:t>
            </a:r>
            <a:r>
              <a:rPr lang="en-US" sz="3600" dirty="0"/>
              <a:t> Nam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tổ</a:t>
            </a:r>
            <a:r>
              <a:rPr lang="en-US" sz="3600" dirty="0"/>
              <a:t> </a:t>
            </a:r>
            <a:r>
              <a:rPr lang="en-US" sz="3600" dirty="0" err="1"/>
              <a:t>chức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cá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.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đoàn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dành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ty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nhóm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</a:t>
            </a:r>
            <a:r>
              <a:rPr lang="en-US" sz="3600" dirty="0" err="1"/>
              <a:t>đình</a:t>
            </a:r>
            <a:r>
              <a:rPr lang="en-US" sz="3600" dirty="0"/>
              <a:t> </a:t>
            </a:r>
            <a:r>
              <a:rPr lang="en-US" sz="3600" dirty="0" err="1"/>
              <a:t>trên</a:t>
            </a:r>
            <a:r>
              <a:rPr lang="en-US" sz="3600" dirty="0"/>
              <a:t> 15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.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mình</a:t>
            </a:r>
            <a:r>
              <a:rPr lang="en-US" sz="3600" dirty="0"/>
              <a:t> </a:t>
            </a:r>
            <a:r>
              <a:rPr lang="en-US" sz="3600" dirty="0" err="1"/>
              <a:t>thì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tour </a:t>
            </a:r>
            <a:r>
              <a:rPr lang="en-US" sz="3600" dirty="0" err="1"/>
              <a:t>lẻ</a:t>
            </a:r>
            <a:r>
              <a:rPr lang="en-US" sz="3600" dirty="0"/>
              <a:t>.</a:t>
            </a:r>
          </a:p>
          <a:p>
            <a:pPr algn="just" fontAlgn="base"/>
            <a:endParaRPr lang="en-US" sz="3200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3692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033" y="0"/>
            <a:ext cx="9569006" cy="918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4800" b="1" dirty="0" smtClean="0"/>
              <a:t>1.4 CÁC LOẠI HÌNH DU 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" y="873455"/>
            <a:ext cx="9949218" cy="56365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 smtClean="0"/>
              <a:t>khác</a:t>
            </a:r>
            <a:endParaRPr lang="en-US" sz="3600" b="1" dirty="0" smtClean="0"/>
          </a:p>
          <a:p>
            <a:pPr algn="just"/>
            <a:r>
              <a:rPr lang="en-US" sz="3600" b="1" dirty="0" err="1"/>
              <a:t>Căn</a:t>
            </a:r>
            <a:r>
              <a:rPr lang="en-US" sz="3600" b="1" dirty="0"/>
              <a:t> </a:t>
            </a:r>
            <a:r>
              <a:rPr lang="en-US" sz="3600" b="1" dirty="0" err="1"/>
              <a:t>cứ</a:t>
            </a:r>
            <a:r>
              <a:rPr lang="en-US" sz="3600" b="1" dirty="0"/>
              <a:t> </a:t>
            </a:r>
            <a:r>
              <a:rPr lang="en-US" sz="3600" b="1" dirty="0" err="1"/>
              <a:t>vào</a:t>
            </a:r>
            <a:r>
              <a:rPr lang="en-US" sz="3600" b="1" dirty="0"/>
              <a:t> </a:t>
            </a:r>
            <a:r>
              <a:rPr lang="en-US" sz="3600" b="1" dirty="0" err="1"/>
              <a:t>phương</a:t>
            </a:r>
            <a:r>
              <a:rPr lang="en-US" sz="3600" b="1" dirty="0"/>
              <a:t> </a:t>
            </a:r>
            <a:r>
              <a:rPr lang="en-US" sz="3600" b="1" dirty="0" err="1"/>
              <a:t>thức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đồng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trọn</a:t>
            </a:r>
            <a:r>
              <a:rPr lang="en-US" sz="3600" dirty="0"/>
              <a:t> </a:t>
            </a:r>
            <a:r>
              <a:rPr lang="en-US" sz="3600" dirty="0" err="1"/>
              <a:t>gói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từng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.</a:t>
            </a:r>
          </a:p>
          <a:p>
            <a:pPr lvl="0" algn="just"/>
            <a:r>
              <a:rPr lang="en-US" sz="3600" dirty="0"/>
              <a:t>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trọn</a:t>
            </a:r>
            <a:r>
              <a:rPr lang="en-US" sz="3600" dirty="0"/>
              <a:t> </a:t>
            </a:r>
            <a:r>
              <a:rPr lang="en-US" sz="3600" dirty="0" err="1"/>
              <a:t>gói</a:t>
            </a:r>
            <a:r>
              <a:rPr lang="en-US" sz="3600" dirty="0"/>
              <a:t>: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đắn</a:t>
            </a:r>
            <a:r>
              <a:rPr lang="en-US" sz="3600" dirty="0"/>
              <a:t> </a:t>
            </a:r>
            <a:r>
              <a:rPr lang="en-US" sz="3600" dirty="0" err="1"/>
              <a:t>đo</a:t>
            </a:r>
            <a:r>
              <a:rPr lang="en-US" sz="3600" dirty="0"/>
              <a:t> </a:t>
            </a:r>
            <a:r>
              <a:rPr lang="en-US" sz="3600" dirty="0" err="1"/>
              <a:t>suy</a:t>
            </a:r>
            <a:r>
              <a:rPr lang="en-US" sz="3600" dirty="0"/>
              <a:t> </a:t>
            </a:r>
            <a:r>
              <a:rPr lang="en-US" sz="3600" dirty="0" err="1"/>
              <a:t>nghĩ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, </a:t>
            </a:r>
            <a:r>
              <a:rPr lang="en-US" sz="3600" dirty="0" err="1"/>
              <a:t>ăn</a:t>
            </a:r>
            <a:r>
              <a:rPr lang="en-US" sz="3600" dirty="0"/>
              <a:t> </a:t>
            </a:r>
            <a:r>
              <a:rPr lang="en-US" sz="3600" dirty="0" err="1"/>
              <a:t>uống</a:t>
            </a:r>
            <a:r>
              <a:rPr lang="en-US" sz="3600" dirty="0"/>
              <a:t>,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sao</a:t>
            </a:r>
            <a:r>
              <a:rPr lang="en-US" sz="3600" dirty="0"/>
              <a:t>.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chỉ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tour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thích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trọn</a:t>
            </a:r>
            <a:r>
              <a:rPr lang="en-US" sz="3600" dirty="0"/>
              <a:t> </a:t>
            </a:r>
            <a:r>
              <a:rPr lang="en-US" sz="3600" dirty="0" err="1"/>
              <a:t>gói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lý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lợi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tiết</a:t>
            </a:r>
            <a:r>
              <a:rPr lang="en-US" sz="3600" dirty="0"/>
              <a:t> </a:t>
            </a:r>
            <a:r>
              <a:rPr lang="en-US" sz="3600" dirty="0" err="1"/>
              <a:t>kiệm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.</a:t>
            </a:r>
          </a:p>
          <a:p>
            <a:pPr fontAlgn="base"/>
            <a:endParaRPr lang="en-US" sz="3200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9663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033" y="0"/>
            <a:ext cx="9569006" cy="918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4800" b="1" dirty="0" smtClean="0"/>
              <a:t>1.4 CÁC LOẠI HÌNH DU 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" y="873455"/>
            <a:ext cx="9949218" cy="56365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/>
            <a:r>
              <a:rPr lang="en-US" sz="3600" b="1" dirty="0"/>
              <a:t>1.4.2.4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cách</a:t>
            </a:r>
            <a:r>
              <a:rPr lang="en-US" sz="3600" b="1" dirty="0"/>
              <a:t> </a:t>
            </a:r>
            <a:r>
              <a:rPr lang="en-US" sz="3600" b="1" dirty="0" err="1"/>
              <a:t>phân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 smtClean="0"/>
              <a:t>khác</a:t>
            </a:r>
            <a:endParaRPr lang="en-US" sz="3600" b="1" dirty="0" smtClean="0"/>
          </a:p>
          <a:p>
            <a:pPr lvl="0" algn="just"/>
            <a:r>
              <a:rPr lang="en-US" sz="3600" dirty="0"/>
              <a:t>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từng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: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muốn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mình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chỉ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chỗ</a:t>
            </a:r>
            <a:r>
              <a:rPr lang="en-US" sz="3600" dirty="0"/>
              <a:t> ở,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sim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, visa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thì</a:t>
            </a:r>
            <a:r>
              <a:rPr lang="en-US" sz="3600" dirty="0"/>
              <a:t> </a:t>
            </a:r>
            <a:r>
              <a:rPr lang="en-US" sz="3600" dirty="0" err="1"/>
              <a:t>hãy</a:t>
            </a:r>
            <a:r>
              <a:rPr lang="en-US" sz="3600" dirty="0"/>
              <a:t> </a:t>
            </a:r>
            <a:r>
              <a:rPr lang="en-US" sz="3600" dirty="0" err="1"/>
              <a:t>nghĩ</a:t>
            </a:r>
            <a:r>
              <a:rPr lang="en-US" sz="3600" dirty="0"/>
              <a:t> </a:t>
            </a:r>
            <a:r>
              <a:rPr lang="en-US" sz="3600" dirty="0" err="1"/>
              <a:t>ngay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gói</a:t>
            </a:r>
            <a:r>
              <a:rPr lang="en-US" sz="3600" dirty="0"/>
              <a:t> Family Packed.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riêng</a:t>
            </a:r>
            <a:r>
              <a:rPr lang="en-US" sz="3600" dirty="0"/>
              <a:t> </a:t>
            </a:r>
            <a:r>
              <a:rPr lang="en-US" sz="3600" dirty="0" err="1"/>
              <a:t>lẻ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</a:t>
            </a:r>
            <a:r>
              <a:rPr lang="en-US" sz="3600" dirty="0" err="1"/>
              <a:t>dễ</a:t>
            </a:r>
            <a:r>
              <a:rPr lang="en-US" sz="3600" dirty="0"/>
              <a:t> </a:t>
            </a:r>
            <a:r>
              <a:rPr lang="en-US" sz="3600" dirty="0" err="1"/>
              <a:t>dàng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bất</a:t>
            </a:r>
            <a:r>
              <a:rPr lang="en-US" sz="3600" dirty="0"/>
              <a:t> </a:t>
            </a:r>
            <a:r>
              <a:rPr lang="en-US" sz="3600" dirty="0" err="1"/>
              <a:t>cứ</a:t>
            </a:r>
            <a:r>
              <a:rPr lang="en-US" sz="3600" dirty="0"/>
              <a:t> </a:t>
            </a:r>
            <a:r>
              <a:rPr lang="en-US" sz="3600" dirty="0" err="1"/>
              <a:t>gì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muốn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: </a:t>
            </a:r>
            <a:r>
              <a:rPr lang="en-US" sz="3600" dirty="0" err="1"/>
              <a:t>vé</a:t>
            </a:r>
            <a:r>
              <a:rPr lang="en-US" sz="3600" dirty="0"/>
              <a:t> </a:t>
            </a:r>
            <a:r>
              <a:rPr lang="en-US" sz="3600" dirty="0" err="1"/>
              <a:t>máy</a:t>
            </a:r>
            <a:r>
              <a:rPr lang="en-US" sz="3600" dirty="0"/>
              <a:t> bay,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, </a:t>
            </a:r>
            <a:r>
              <a:rPr lang="en-US" sz="3600" dirty="0" err="1"/>
              <a:t>xe</a:t>
            </a:r>
            <a:r>
              <a:rPr lang="en-US" sz="3600" dirty="0"/>
              <a:t> di </a:t>
            </a:r>
            <a:r>
              <a:rPr lang="en-US" sz="3600" dirty="0" err="1"/>
              <a:t>chuyển</a:t>
            </a:r>
            <a:r>
              <a:rPr lang="en-US" sz="3600" dirty="0"/>
              <a:t>,…</a:t>
            </a:r>
          </a:p>
          <a:p>
            <a:pPr fontAlgn="base"/>
            <a:endParaRPr lang="en-US" sz="3200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127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14399"/>
            <a:ext cx="9758148" cy="41079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 smtClean="0"/>
              <a:t>1.4.2.5 </a:t>
            </a:r>
            <a:r>
              <a:rPr lang="en-US" sz="3600" b="1" dirty="0" err="1"/>
              <a:t>Một</a:t>
            </a:r>
            <a:r>
              <a:rPr lang="en-US" sz="3600" b="1" dirty="0"/>
              <a:t> </a:t>
            </a:r>
            <a:r>
              <a:rPr lang="en-US" sz="3600" b="1" dirty="0" err="1"/>
              <a:t>số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 smtClean="0"/>
              <a:t>mới</a:t>
            </a:r>
            <a:endParaRPr lang="en-US" sz="3600" b="1" dirty="0" smtClean="0"/>
          </a:p>
          <a:p>
            <a:pPr fontAlgn="base"/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thiền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r>
              <a:rPr lang="en-US" sz="3600" dirty="0" err="1"/>
              <a:t>Bên</a:t>
            </a:r>
            <a:r>
              <a:rPr lang="en-US" sz="3600" dirty="0"/>
              <a:t> </a:t>
            </a:r>
            <a:r>
              <a:rPr lang="en-US" sz="3600" dirty="0" err="1"/>
              <a:t>cạnh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khám</a:t>
            </a:r>
            <a:r>
              <a:rPr lang="en-US" sz="3600" dirty="0"/>
              <a:t> </a:t>
            </a:r>
            <a:r>
              <a:rPr lang="en-US" sz="3600" dirty="0" err="1"/>
              <a:t>phá</a:t>
            </a:r>
            <a:r>
              <a:rPr lang="en-US" sz="3600" dirty="0"/>
              <a:t>, </a:t>
            </a:r>
            <a:r>
              <a:rPr lang="en-US" sz="3600" dirty="0" err="1"/>
              <a:t>nghỉ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… </a:t>
            </a:r>
            <a:r>
              <a:rPr lang="en-US" sz="3600" dirty="0" err="1"/>
              <a:t>Hiện</a:t>
            </a:r>
            <a:r>
              <a:rPr lang="en-US" sz="3600" dirty="0"/>
              <a:t> nay,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thiền</a:t>
            </a:r>
            <a:r>
              <a:rPr lang="en-US" sz="3600" dirty="0"/>
              <a:t> ( </a:t>
            </a:r>
            <a:r>
              <a:rPr lang="en-US" sz="3600" dirty="0" err="1"/>
              <a:t>Zentourism</a:t>
            </a:r>
            <a:r>
              <a:rPr lang="en-US" sz="3600" dirty="0"/>
              <a:t>) </a:t>
            </a:r>
            <a:r>
              <a:rPr lang="en-US" sz="3600" dirty="0" err="1"/>
              <a:t>đang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ưa</a:t>
            </a:r>
            <a:r>
              <a:rPr lang="en-US" sz="3600" dirty="0"/>
              <a:t> </a:t>
            </a:r>
            <a:r>
              <a:rPr lang="en-US" sz="3600" dirty="0" err="1"/>
              <a:t>chuộng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nhịp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đô</a:t>
            </a:r>
            <a:r>
              <a:rPr lang="en-US" sz="3600" dirty="0"/>
              <a:t> </a:t>
            </a:r>
            <a:r>
              <a:rPr lang="en-US" sz="3600" dirty="0" err="1"/>
              <a:t>thị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. </a:t>
            </a:r>
            <a:r>
              <a:rPr lang="en-US" sz="3600" dirty="0" err="1"/>
              <a:t>Lập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cân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tâm</a:t>
            </a:r>
            <a:r>
              <a:rPr lang="en-US" sz="3600" dirty="0"/>
              <a:t> </a:t>
            </a:r>
            <a:r>
              <a:rPr lang="en-US" sz="3600" dirty="0" err="1"/>
              <a:t>linh</a:t>
            </a:r>
            <a:r>
              <a:rPr lang="en-US" sz="3600" dirty="0"/>
              <a:t>, </a:t>
            </a:r>
            <a:r>
              <a:rPr lang="en-US" sz="3600" dirty="0" err="1"/>
              <a:t>thư</a:t>
            </a:r>
            <a:r>
              <a:rPr lang="en-US" sz="3600" dirty="0"/>
              <a:t> </a:t>
            </a:r>
            <a:r>
              <a:rPr lang="en-US" sz="3600" dirty="0" err="1"/>
              <a:t>giãn</a:t>
            </a:r>
            <a:r>
              <a:rPr lang="en-US" sz="3600" dirty="0"/>
              <a:t>, </a:t>
            </a:r>
            <a:r>
              <a:rPr lang="en-US" sz="3600" dirty="0" err="1"/>
              <a:t>thân</a:t>
            </a:r>
            <a:r>
              <a:rPr lang="en-US" sz="3600" dirty="0"/>
              <a:t> </a:t>
            </a:r>
            <a:r>
              <a:rPr lang="en-US" sz="3600" dirty="0" err="1"/>
              <a:t>thiện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môi</a:t>
            </a:r>
            <a:r>
              <a:rPr lang="en-US" sz="3600" dirty="0"/>
              <a:t> </a:t>
            </a:r>
            <a:r>
              <a:rPr lang="en-US" sz="3600" dirty="0" err="1"/>
              <a:t>trường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trưng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.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0160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568287" y="914399"/>
            <a:ext cx="6591877" cy="55742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 smtClean="0"/>
              <a:t>1.4.2.5 </a:t>
            </a:r>
            <a:r>
              <a:rPr lang="en-US" sz="3600" b="1" dirty="0" err="1"/>
              <a:t>Một</a:t>
            </a:r>
            <a:r>
              <a:rPr lang="en-US" sz="3600" b="1" dirty="0"/>
              <a:t> </a:t>
            </a:r>
            <a:r>
              <a:rPr lang="en-US" sz="3600" b="1" dirty="0" err="1"/>
              <a:t>số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 smtClean="0"/>
              <a:t>mới</a:t>
            </a:r>
            <a:endParaRPr lang="en-US" sz="3600" b="1" dirty="0" smtClean="0"/>
          </a:p>
          <a:p>
            <a:pPr fontAlgn="base"/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thiền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endParaRPr lang="en-US" sz="3600" dirty="0" smtClean="0"/>
          </a:p>
          <a:p>
            <a:pPr algn="just" fontAlgn="base"/>
            <a:r>
              <a:rPr lang="en-US" sz="3600" dirty="0" err="1" smtClean="0"/>
              <a:t>Nó</a:t>
            </a:r>
            <a:r>
              <a:rPr lang="en-US" sz="3600" dirty="0" smtClean="0"/>
              <a:t> </a:t>
            </a:r>
            <a:r>
              <a:rPr lang="en-US" sz="3600" dirty="0" err="1"/>
              <a:t>đang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trào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hút</a:t>
            </a:r>
            <a:r>
              <a:rPr lang="en-US" sz="3600" dirty="0"/>
              <a:t> </a:t>
            </a:r>
            <a:r>
              <a:rPr lang="en-US" sz="3600" dirty="0" err="1"/>
              <a:t>mọi</a:t>
            </a:r>
            <a:r>
              <a:rPr lang="en-US" sz="3600" dirty="0"/>
              <a:t> </a:t>
            </a:r>
            <a:r>
              <a:rPr lang="en-US" sz="3600" dirty="0" err="1"/>
              <a:t>tầng</a:t>
            </a:r>
            <a:r>
              <a:rPr lang="en-US" sz="3600" dirty="0"/>
              <a:t> </a:t>
            </a:r>
            <a:r>
              <a:rPr lang="en-US" sz="3600" dirty="0" err="1"/>
              <a:t>lớp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, </a:t>
            </a:r>
            <a:r>
              <a:rPr lang="en-US" sz="3600" dirty="0" err="1"/>
              <a:t>dặc</a:t>
            </a:r>
            <a:r>
              <a:rPr lang="en-US" sz="3600" dirty="0"/>
              <a:t> </a:t>
            </a:r>
            <a:r>
              <a:rPr lang="en-US" sz="3600" dirty="0" err="1"/>
              <a:t>biệt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.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</a:t>
            </a:r>
            <a:r>
              <a:rPr lang="en-US" sz="3600" dirty="0" err="1"/>
              <a:t>đang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, </a:t>
            </a:r>
            <a:r>
              <a:rPr lang="en-US" sz="3600" dirty="0" err="1"/>
              <a:t>ưa</a:t>
            </a:r>
            <a:r>
              <a:rPr lang="en-US" sz="3600" dirty="0"/>
              <a:t> </a:t>
            </a:r>
            <a:r>
              <a:rPr lang="en-US" sz="3600" dirty="0" err="1"/>
              <a:t>chuộng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triển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phố</a:t>
            </a:r>
            <a:r>
              <a:rPr lang="en-US" sz="3600" dirty="0"/>
              <a:t> </a:t>
            </a:r>
            <a:r>
              <a:rPr lang="en-US" sz="3600" dirty="0" err="1"/>
              <a:t>Hồ</a:t>
            </a:r>
            <a:r>
              <a:rPr lang="en-US" sz="3600" dirty="0"/>
              <a:t> </a:t>
            </a:r>
            <a:r>
              <a:rPr lang="en-US" sz="3600" dirty="0" err="1"/>
              <a:t>Chí</a:t>
            </a:r>
            <a:r>
              <a:rPr lang="en-US" sz="3600" dirty="0"/>
              <a:t> Minh, </a:t>
            </a:r>
            <a:r>
              <a:rPr lang="en-US" sz="3600" dirty="0" err="1"/>
              <a:t>Nha</a:t>
            </a:r>
            <a:r>
              <a:rPr lang="en-US" sz="3600" dirty="0"/>
              <a:t> </a:t>
            </a:r>
            <a:r>
              <a:rPr lang="en-US" sz="3600" dirty="0" err="1"/>
              <a:t>Trang</a:t>
            </a:r>
            <a:r>
              <a:rPr lang="en-US" sz="3600" dirty="0"/>
              <a:t>…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14671" t="29199" r="47559" b="27907"/>
          <a:stretch/>
        </p:blipFill>
        <p:spPr bwMode="auto">
          <a:xfrm>
            <a:off x="1" y="1351128"/>
            <a:ext cx="5568286" cy="46811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212797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14399"/>
            <a:ext cx="9758148" cy="41079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 smtClean="0"/>
              <a:t>1.4.2.5 </a:t>
            </a:r>
            <a:r>
              <a:rPr lang="en-US" sz="3600" b="1" dirty="0" err="1"/>
              <a:t>Một</a:t>
            </a:r>
            <a:r>
              <a:rPr lang="en-US" sz="3600" b="1" dirty="0"/>
              <a:t> </a:t>
            </a:r>
            <a:r>
              <a:rPr lang="en-US" sz="3600" b="1" dirty="0" err="1"/>
              <a:t>số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 smtClean="0"/>
              <a:t>mới</a:t>
            </a:r>
            <a:endParaRPr lang="en-US" sz="3600" b="1" dirty="0" smtClean="0"/>
          </a:p>
          <a:p>
            <a:pPr fontAlgn="base"/>
            <a:r>
              <a:rPr lang="en-US" sz="3600" b="1" dirty="0" smtClean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phượt</a:t>
            </a:r>
            <a:r>
              <a:rPr lang="en-US" sz="3600" b="1" dirty="0"/>
              <a:t>/ </a:t>
            </a:r>
            <a:r>
              <a:rPr lang="en-US" sz="3600" b="1" dirty="0" err="1"/>
              <a:t>bụi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di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nay </a:t>
            </a:r>
            <a:r>
              <a:rPr lang="en-US" sz="3600" dirty="0" err="1"/>
              <a:t>đang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phổ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trẻ</a:t>
            </a:r>
            <a:r>
              <a:rPr lang="en-US" sz="3600" dirty="0"/>
              <a:t>.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cụ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, </a:t>
            </a:r>
            <a:r>
              <a:rPr lang="en-US" sz="3600" dirty="0" err="1"/>
              <a:t>chỉ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rồi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mệt</a:t>
            </a:r>
            <a:r>
              <a:rPr lang="en-US" sz="3600" dirty="0"/>
              <a:t> </a:t>
            </a:r>
            <a:r>
              <a:rPr lang="en-US" sz="3600" dirty="0" err="1"/>
              <a:t>thì</a:t>
            </a:r>
            <a:r>
              <a:rPr lang="en-US" sz="3600" dirty="0"/>
              <a:t> </a:t>
            </a:r>
            <a:r>
              <a:rPr lang="en-US" sz="3600" dirty="0" err="1"/>
              <a:t>dừng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597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14399"/>
            <a:ext cx="9758148" cy="41079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 smtClean="0"/>
              <a:t>1.4.2.5 </a:t>
            </a:r>
            <a:r>
              <a:rPr lang="en-US" sz="3600" b="1" dirty="0" err="1"/>
              <a:t>Một</a:t>
            </a:r>
            <a:r>
              <a:rPr lang="en-US" sz="3600" b="1" dirty="0"/>
              <a:t> </a:t>
            </a:r>
            <a:r>
              <a:rPr lang="en-US" sz="3600" b="1" dirty="0" err="1"/>
              <a:t>số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 smtClean="0"/>
              <a:t>mới</a:t>
            </a:r>
            <a:endParaRPr lang="en-US" sz="3600" b="1" dirty="0" smtClean="0"/>
          </a:p>
          <a:p>
            <a:pPr lvl="0"/>
            <a:r>
              <a:rPr lang="en-US" sz="3600" dirty="0" err="1"/>
              <a:t>Khám</a:t>
            </a:r>
            <a:r>
              <a:rPr lang="en-US" sz="3600" dirty="0"/>
              <a:t> </a:t>
            </a:r>
            <a:r>
              <a:rPr lang="en-US" sz="3600" dirty="0" err="1"/>
              <a:t>phá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cảnh</a:t>
            </a:r>
            <a:r>
              <a:rPr lang="en-US" sz="3600" dirty="0"/>
              <a:t> </a:t>
            </a:r>
            <a:r>
              <a:rPr lang="en-US" sz="3600" dirty="0" err="1"/>
              <a:t>đẹp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Hà</a:t>
            </a:r>
            <a:r>
              <a:rPr lang="en-US" sz="3600" dirty="0"/>
              <a:t> </a:t>
            </a:r>
            <a:r>
              <a:rPr lang="en-US" sz="3600" dirty="0" err="1"/>
              <a:t>Nội</a:t>
            </a:r>
            <a:r>
              <a:rPr lang="en-US" sz="3600" dirty="0"/>
              <a:t>, </a:t>
            </a:r>
            <a:r>
              <a:rPr lang="en-US" sz="3600" dirty="0" err="1"/>
              <a:t>Sapa</a:t>
            </a:r>
            <a:r>
              <a:rPr lang="en-US" sz="3600" dirty="0"/>
              <a:t>, </a:t>
            </a:r>
            <a:r>
              <a:rPr lang="en-US" sz="3600" dirty="0" err="1"/>
              <a:t>Kỳ</a:t>
            </a:r>
            <a:r>
              <a:rPr lang="en-US" sz="3600" dirty="0"/>
              <a:t> Co, </a:t>
            </a:r>
            <a:r>
              <a:rPr lang="en-US" sz="3600" dirty="0" err="1"/>
              <a:t>Phan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,…</a:t>
            </a:r>
            <a:r>
              <a:rPr lang="en-US" sz="3600" dirty="0" err="1"/>
              <a:t>dừng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thưởng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, </a:t>
            </a:r>
            <a:r>
              <a:rPr lang="en-US" sz="3600" dirty="0" err="1"/>
              <a:t>chụp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.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phượt</a:t>
            </a:r>
            <a:r>
              <a:rPr lang="en-US" sz="3600" dirty="0"/>
              <a:t>/</a:t>
            </a:r>
            <a:r>
              <a:rPr lang="en-US" sz="3600" dirty="0" err="1"/>
              <a:t>bụi</a:t>
            </a:r>
            <a:r>
              <a:rPr lang="en-US" sz="3600" dirty="0"/>
              <a:t> </a:t>
            </a:r>
            <a:r>
              <a:rPr lang="en-US" sz="3600" dirty="0" err="1"/>
              <a:t>chỉ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vài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đồ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cá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,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thêm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ít</a:t>
            </a:r>
            <a:r>
              <a:rPr lang="en-US" sz="3600" dirty="0"/>
              <a:t> </a:t>
            </a:r>
            <a:r>
              <a:rPr lang="en-US" sz="3600" dirty="0" err="1"/>
              <a:t>tiền</a:t>
            </a:r>
            <a:r>
              <a:rPr lang="en-US" sz="3600" dirty="0"/>
              <a:t> </a:t>
            </a:r>
            <a:r>
              <a:rPr lang="en-US" sz="3600" dirty="0" err="1"/>
              <a:t>rồi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xe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nơi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</a:t>
            </a:r>
            <a:r>
              <a:rPr lang="en-US" sz="3600" dirty="0" err="1"/>
              <a:t>mình</a:t>
            </a:r>
            <a:r>
              <a:rPr lang="en-US" sz="3600" dirty="0"/>
              <a:t> </a:t>
            </a:r>
            <a:r>
              <a:rPr lang="en-US" sz="3600" dirty="0" err="1"/>
              <a:t>thích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542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14399"/>
            <a:ext cx="9758148" cy="41079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 smtClean="0"/>
              <a:t>1.4.2.5 </a:t>
            </a:r>
            <a:r>
              <a:rPr lang="en-US" sz="3600" b="1" dirty="0" err="1"/>
              <a:t>Một</a:t>
            </a:r>
            <a:r>
              <a:rPr lang="en-US" sz="3600" b="1" dirty="0"/>
              <a:t> </a:t>
            </a:r>
            <a:r>
              <a:rPr lang="en-US" sz="3600" b="1" dirty="0" err="1"/>
              <a:t>số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 smtClean="0"/>
              <a:t>mới</a:t>
            </a:r>
            <a:endParaRPr lang="en-US" sz="3600" b="1" dirty="0" smtClean="0"/>
          </a:p>
          <a:p>
            <a:pPr lvl="0"/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thắng</a:t>
            </a:r>
            <a:r>
              <a:rPr lang="en-US" sz="3600" b="1" dirty="0"/>
              <a:t> </a:t>
            </a:r>
            <a:r>
              <a:rPr lang="en-US" sz="3600" b="1" dirty="0" err="1"/>
              <a:t>cảnh</a:t>
            </a:r>
            <a:r>
              <a:rPr lang="en-US" sz="3600" b="1" dirty="0"/>
              <a:t> </a:t>
            </a:r>
            <a:r>
              <a:rPr lang="en-US" sz="3600" b="1" dirty="0" err="1"/>
              <a:t>có</a:t>
            </a:r>
            <a:r>
              <a:rPr lang="en-US" sz="3600" b="1" dirty="0"/>
              <a:t> </a:t>
            </a:r>
            <a:r>
              <a:rPr lang="en-US" sz="3600" b="1" dirty="0" err="1"/>
              <a:t>nguy</a:t>
            </a:r>
            <a:r>
              <a:rPr lang="en-US" sz="3600" b="1" dirty="0"/>
              <a:t> </a:t>
            </a:r>
            <a:r>
              <a:rPr lang="en-US" sz="3600" b="1" dirty="0" err="1"/>
              <a:t>cơ</a:t>
            </a:r>
            <a:r>
              <a:rPr lang="en-US" sz="3600" b="1" dirty="0"/>
              <a:t> </a:t>
            </a:r>
            <a:r>
              <a:rPr lang="en-US" sz="3600" b="1" dirty="0" err="1"/>
              <a:t>biến</a:t>
            </a:r>
            <a:r>
              <a:rPr lang="en-US" sz="3600" b="1" dirty="0"/>
              <a:t> </a:t>
            </a:r>
            <a:r>
              <a:rPr lang="en-US" sz="3600" b="1" dirty="0" err="1"/>
              <a:t>mất</a:t>
            </a:r>
            <a:r>
              <a:rPr lang="en-US" sz="3600" b="1" dirty="0"/>
              <a:t>:</a:t>
            </a:r>
            <a:r>
              <a:rPr lang="en-US" sz="3600" dirty="0"/>
              <a:t> (L</a:t>
            </a:r>
            <a:r>
              <a:rPr lang="en-US" sz="3600" b="1" dirty="0"/>
              <a:t>ast Chance Tourism) 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</a:t>
            </a:r>
            <a:r>
              <a:rPr lang="en-US" sz="3600" dirty="0" err="1"/>
              <a:t>mong</a:t>
            </a:r>
            <a:r>
              <a:rPr lang="en-US" sz="3600" dirty="0"/>
              <a:t> </a:t>
            </a:r>
            <a:r>
              <a:rPr lang="en-US" sz="3600" dirty="0" err="1"/>
              <a:t>muốn</a:t>
            </a:r>
            <a:r>
              <a:rPr lang="en-US" sz="3600" dirty="0"/>
              <a:t> du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chiêm</a:t>
            </a:r>
            <a:r>
              <a:rPr lang="en-US" sz="3600" dirty="0"/>
              <a:t> </a:t>
            </a:r>
            <a:r>
              <a:rPr lang="en-US" sz="3600" dirty="0" err="1"/>
              <a:t>ngưỡng</a:t>
            </a:r>
            <a:r>
              <a:rPr lang="en-US" sz="3600" dirty="0"/>
              <a:t> </a:t>
            </a:r>
            <a:r>
              <a:rPr lang="en-US" sz="3600" dirty="0" err="1"/>
              <a:t>cảnh</a:t>
            </a:r>
            <a:r>
              <a:rPr lang="en-US" sz="3600" dirty="0"/>
              <a:t> </a:t>
            </a:r>
            <a:r>
              <a:rPr lang="en-US" sz="3600" dirty="0" err="1"/>
              <a:t>thiên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 </a:t>
            </a:r>
            <a:r>
              <a:rPr lang="en-US" sz="3600" dirty="0" err="1"/>
              <a:t>tuyệt</a:t>
            </a:r>
            <a:r>
              <a:rPr lang="en-US" sz="3600" dirty="0"/>
              <a:t> </a:t>
            </a:r>
            <a:r>
              <a:rPr lang="en-US" sz="3600" dirty="0" err="1"/>
              <a:t>đẹp</a:t>
            </a:r>
            <a:r>
              <a:rPr lang="en-US" sz="3600" dirty="0"/>
              <a:t> </a:t>
            </a:r>
            <a:r>
              <a:rPr lang="en-US" sz="3600" dirty="0" err="1"/>
              <a:t>Việt</a:t>
            </a:r>
            <a:r>
              <a:rPr lang="en-US" sz="3600" dirty="0"/>
              <a:t> Nam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trên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giới</a:t>
            </a:r>
            <a:r>
              <a:rPr lang="en-US" sz="3600" dirty="0"/>
              <a:t> </a:t>
            </a:r>
            <a:r>
              <a:rPr lang="en-US" sz="3600" dirty="0" err="1"/>
              <a:t>đang</a:t>
            </a:r>
            <a:r>
              <a:rPr lang="en-US" sz="3600" dirty="0"/>
              <a:t> </a:t>
            </a:r>
            <a:r>
              <a:rPr lang="en-US" sz="3600" dirty="0" err="1"/>
              <a:t>bị</a:t>
            </a:r>
            <a:r>
              <a:rPr lang="en-US" sz="3600" dirty="0"/>
              <a:t> </a:t>
            </a:r>
            <a:r>
              <a:rPr lang="en-US" sz="3600" dirty="0" err="1"/>
              <a:t>đe</a:t>
            </a:r>
            <a:r>
              <a:rPr lang="en-US" sz="3600" dirty="0"/>
              <a:t> </a:t>
            </a:r>
            <a:r>
              <a:rPr lang="en-US" sz="3600" dirty="0" err="1"/>
              <a:t>dọa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nguy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mất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6012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61741"/>
            <a:ext cx="4339988" cy="40104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 smtClean="0"/>
              <a:t>1.4.2.5 </a:t>
            </a:r>
            <a:r>
              <a:rPr lang="en-US" sz="3600" b="1" dirty="0" err="1"/>
              <a:t>Một</a:t>
            </a:r>
            <a:r>
              <a:rPr lang="en-US" sz="3600" b="1" dirty="0"/>
              <a:t> </a:t>
            </a:r>
            <a:r>
              <a:rPr lang="en-US" sz="3600" b="1" dirty="0" err="1"/>
              <a:t>số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 smtClean="0"/>
              <a:t>mới</a:t>
            </a:r>
            <a:endParaRPr lang="en-US" sz="3600" b="1" dirty="0" smtClean="0"/>
          </a:p>
          <a:p>
            <a:pPr lvl="0"/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thắng</a:t>
            </a:r>
            <a:r>
              <a:rPr lang="en-US" sz="3600" b="1" dirty="0"/>
              <a:t> </a:t>
            </a:r>
            <a:r>
              <a:rPr lang="en-US" sz="3600" b="1" dirty="0" err="1"/>
              <a:t>cảnh</a:t>
            </a:r>
            <a:r>
              <a:rPr lang="en-US" sz="3600" b="1" dirty="0"/>
              <a:t> </a:t>
            </a:r>
            <a:r>
              <a:rPr lang="en-US" sz="3600" b="1" dirty="0" err="1"/>
              <a:t>có</a:t>
            </a:r>
            <a:r>
              <a:rPr lang="en-US" sz="3600" b="1" dirty="0"/>
              <a:t> </a:t>
            </a:r>
            <a:r>
              <a:rPr lang="en-US" sz="3600" b="1" dirty="0" err="1"/>
              <a:t>nguy</a:t>
            </a:r>
            <a:r>
              <a:rPr lang="en-US" sz="3600" b="1" dirty="0"/>
              <a:t> </a:t>
            </a:r>
            <a:r>
              <a:rPr lang="en-US" sz="3600" b="1" dirty="0" err="1"/>
              <a:t>cơ</a:t>
            </a:r>
            <a:r>
              <a:rPr lang="en-US" sz="3600" b="1" dirty="0"/>
              <a:t> </a:t>
            </a:r>
            <a:r>
              <a:rPr lang="en-US" sz="3600" b="1" dirty="0" err="1"/>
              <a:t>biến</a:t>
            </a:r>
            <a:r>
              <a:rPr lang="en-US" sz="3600" b="1" dirty="0"/>
              <a:t> </a:t>
            </a:r>
            <a:r>
              <a:rPr lang="en-US" sz="3600" b="1" dirty="0" err="1"/>
              <a:t>mất</a:t>
            </a:r>
            <a:r>
              <a:rPr lang="en-US" sz="3600" b="1" dirty="0"/>
              <a:t>:</a:t>
            </a:r>
            <a:r>
              <a:rPr lang="en-US" sz="3600" dirty="0"/>
              <a:t> 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107" y="907140"/>
            <a:ext cx="6723362" cy="5976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737595" y="6514130"/>
            <a:ext cx="453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9583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033" y="0"/>
            <a:ext cx="9569006" cy="918995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800" b="1" dirty="0"/>
              <a:t>1.4 CÁC LOẠI HÌNH DU </a:t>
            </a:r>
            <a:r>
              <a:rPr lang="en-US" sz="4800" b="1" dirty="0" smtClean="0"/>
              <a:t>LỊCH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14399"/>
            <a:ext cx="9758148" cy="41079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/>
            <a:r>
              <a:rPr lang="en-US" sz="3600" b="1" dirty="0" smtClean="0"/>
              <a:t>1.4.2.5 </a:t>
            </a:r>
            <a:r>
              <a:rPr lang="en-US" sz="3600" b="1" dirty="0" err="1"/>
              <a:t>Một</a:t>
            </a:r>
            <a:r>
              <a:rPr lang="en-US" sz="3600" b="1" dirty="0"/>
              <a:t> </a:t>
            </a:r>
            <a:r>
              <a:rPr lang="en-US" sz="3600" b="1" dirty="0" err="1"/>
              <a:t>số</a:t>
            </a:r>
            <a:r>
              <a:rPr lang="en-US" sz="3600" b="1" dirty="0"/>
              <a:t> </a:t>
            </a:r>
            <a:r>
              <a:rPr lang="en-US" sz="3600" b="1" dirty="0" err="1"/>
              <a:t>loại</a:t>
            </a:r>
            <a:r>
              <a:rPr lang="en-US" sz="3600" b="1" dirty="0"/>
              <a:t> </a:t>
            </a:r>
            <a:r>
              <a:rPr lang="en-US" sz="3600" b="1" dirty="0" err="1"/>
              <a:t>hình</a:t>
            </a:r>
            <a:r>
              <a:rPr lang="en-US" sz="3600" b="1" dirty="0"/>
              <a:t> du </a:t>
            </a:r>
            <a:r>
              <a:rPr lang="en-US" sz="3600" b="1" dirty="0" err="1"/>
              <a:t>lịch</a:t>
            </a:r>
            <a:r>
              <a:rPr lang="en-US" sz="3600" b="1" dirty="0"/>
              <a:t> </a:t>
            </a:r>
            <a:r>
              <a:rPr lang="en-US" sz="3600" b="1" dirty="0" err="1" smtClean="0"/>
              <a:t>mới</a:t>
            </a:r>
            <a:endParaRPr lang="en-US" sz="3600" b="1" dirty="0" smtClean="0"/>
          </a:p>
          <a:p>
            <a:r>
              <a:rPr lang="en-US" sz="3600" dirty="0"/>
              <a:t>Hay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nguy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tuyệt</a:t>
            </a:r>
            <a:r>
              <a:rPr lang="en-US" sz="3600" dirty="0"/>
              <a:t> </a:t>
            </a:r>
            <a:r>
              <a:rPr lang="en-US" sz="3600" dirty="0" err="1"/>
              <a:t>chủng</a:t>
            </a:r>
            <a:r>
              <a:rPr lang="en-US" sz="3600" dirty="0"/>
              <a:t> </a:t>
            </a:r>
            <a:r>
              <a:rPr lang="en-US" sz="3600" dirty="0" err="1"/>
              <a:t>trước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chúng</a:t>
            </a:r>
            <a:r>
              <a:rPr lang="en-US" sz="3600" dirty="0"/>
              <a:t> </a:t>
            </a:r>
            <a:r>
              <a:rPr lang="en-US" sz="3600" dirty="0" err="1"/>
              <a:t>hoàn</a:t>
            </a:r>
            <a:r>
              <a:rPr lang="en-US" sz="3600" dirty="0"/>
              <a:t> </a:t>
            </a:r>
            <a:r>
              <a:rPr lang="en-US" sz="3600" dirty="0" err="1"/>
              <a:t>toàn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mất</a:t>
            </a:r>
            <a:r>
              <a:rPr lang="en-US" sz="3600" dirty="0"/>
              <a:t>. 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thắng</a:t>
            </a:r>
            <a:r>
              <a:rPr lang="en-US" sz="3600" dirty="0"/>
              <a:t> </a:t>
            </a:r>
            <a:r>
              <a:rPr lang="en-US" sz="3600" dirty="0" err="1"/>
              <a:t>cảnh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nguy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mất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đang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hưởng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du </a:t>
            </a:r>
            <a:r>
              <a:rPr lang="en-US" sz="3600" dirty="0" err="1"/>
              <a:t>khách</a:t>
            </a:r>
            <a:r>
              <a:rPr lang="en-US" sz="3600" dirty="0"/>
              <a:t>.</a:t>
            </a:r>
          </a:p>
          <a:p>
            <a:pPr lvl="0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7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461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3600" b="1" dirty="0" smtClean="0"/>
          </a:p>
          <a:p>
            <a:pPr lvl="1"/>
            <a:r>
              <a:rPr lang="vi-VN" sz="3600" b="1" dirty="0" smtClean="0"/>
              <a:t>CÂU </a:t>
            </a:r>
            <a:r>
              <a:rPr lang="vi-VN" sz="3600" b="1" dirty="0"/>
              <a:t>HỎI</a:t>
            </a:r>
            <a:r>
              <a:rPr lang="en-US" sz="3600" b="1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3600" dirty="0" smtClean="0"/>
              <a:t>Trình </a:t>
            </a:r>
            <a:r>
              <a:rPr lang="vi-VN" sz="3600" dirty="0"/>
              <a:t>bày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loại</a:t>
            </a:r>
            <a:r>
              <a:rPr lang="en-US" sz="3600" dirty="0" smtClean="0"/>
              <a:t> </a:t>
            </a:r>
            <a:r>
              <a:rPr lang="en-US" sz="3600" dirty="0" err="1" smtClean="0"/>
              <a:t>hình</a:t>
            </a:r>
            <a:r>
              <a:rPr lang="en-US" sz="3600" dirty="0" smtClean="0"/>
              <a:t> </a:t>
            </a:r>
            <a:r>
              <a:rPr lang="vi-VN" sz="3600" dirty="0" smtClean="0"/>
              <a:t>du lịch</a:t>
            </a:r>
            <a:r>
              <a:rPr lang="en-US" sz="3600" dirty="0" smtClean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ở </a:t>
            </a:r>
            <a:r>
              <a:rPr lang="en-US" sz="3600" dirty="0" err="1" smtClean="0"/>
              <a:t>Việt</a:t>
            </a:r>
            <a:r>
              <a:rPr lang="en-US" sz="3600" dirty="0" smtClean="0"/>
              <a:t> Nam</a:t>
            </a:r>
            <a:r>
              <a:rPr lang="vi-VN" sz="3600" dirty="0" smtClean="0"/>
              <a:t>?</a:t>
            </a:r>
            <a:endParaRPr lang="en-US" sz="3600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54842"/>
            <a:ext cx="8596668" cy="90283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HƯỚNG DẪN TỰ HỌC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vi-VN" sz="3600" b="1" dirty="0"/>
              <a:t>Đọc trước bài giảng môn học từ trang </a:t>
            </a:r>
            <a:r>
              <a:rPr lang="en-US" sz="3600" b="1" dirty="0" smtClean="0"/>
              <a:t>20</a:t>
            </a:r>
            <a:r>
              <a:rPr lang="vi-VN" sz="3600" b="1" dirty="0" smtClean="0"/>
              <a:t> </a:t>
            </a:r>
            <a:r>
              <a:rPr lang="vi-VN" sz="3600" b="1" dirty="0"/>
              <a:t>đến trang </a:t>
            </a:r>
            <a:r>
              <a:rPr lang="en-US" sz="3600" b="1" dirty="0" smtClean="0"/>
              <a:t>25</a:t>
            </a:r>
            <a:endParaRPr lang="en-US" sz="36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956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651</TotalTime>
  <Words>1664</Words>
  <Application>Microsoft Office PowerPoint</Application>
  <PresentationFormat>Custom</PresentationFormat>
  <Paragraphs>225</Paragraphs>
  <Slides>40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Facet</vt:lpstr>
      <vt:lpstr>871TGp_picture_light_ani</vt:lpstr>
      <vt:lpstr>1_871TGp_picture_light_ani</vt:lpstr>
      <vt:lpstr>TRƯỜNG CAO ĐẲNG LÝ TỰ TRỌNG THÀNH PHỐ HỒ CHÍ MINH </vt:lpstr>
      <vt:lpstr> KIỂM TRA BÀI </vt:lpstr>
      <vt:lpstr> Môn học: TỔNG QUAN DU LỊCH VÀ KHÁCH SẠN </vt:lpstr>
      <vt:lpstr>MỤC TIÊU</vt:lpstr>
      <vt:lpstr>NỘI DUNG</vt:lpstr>
      <vt:lpstr>1.4 CÁC LOẠI HÌNH DU LỊCH  </vt:lpstr>
      <vt:lpstr>1.4 CÁC LOẠI HÌNH DU LỊCH</vt:lpstr>
      <vt:lpstr>1.4 CÁC LOẠI HÌNH DU LỊCH</vt:lpstr>
      <vt:lpstr>1.4 CÁC LOẠI HÌNH DU LỊCH</vt:lpstr>
      <vt:lpstr>1.4 CÁC LOẠI HÌNH DU LỊCH  </vt:lpstr>
      <vt:lpstr>1.4 CÁC LOẠI HÌNH DU LỊCH  </vt:lpstr>
      <vt:lpstr>1.4 CÁC LOẠI HÌNH DU LỊCH  </vt:lpstr>
      <vt:lpstr>1.4 CÁC LOẠI HÌNH DU LỊCH  </vt:lpstr>
      <vt:lpstr>1.4 CÁC LOẠI HÌNH DU LỊCH  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1.4 CÁC LOẠI HÌNH DU LỊCH</vt:lpstr>
      <vt:lpstr>CỦNG CỐ BÀI</vt:lpstr>
      <vt:lpstr>HƯỚNG DẪN TỰ HỌC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57</cp:revision>
  <dcterms:created xsi:type="dcterms:W3CDTF">2020-12-28T10:22:22Z</dcterms:created>
  <dcterms:modified xsi:type="dcterms:W3CDTF">2021-01-16T14:49:44Z</dcterms:modified>
</cp:coreProperties>
</file>