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38"/>
  </p:notesMasterIdLst>
  <p:sldIdLst>
    <p:sldId id="295" r:id="rId2"/>
    <p:sldId id="307" r:id="rId3"/>
    <p:sldId id="297" r:id="rId4"/>
    <p:sldId id="298" r:id="rId5"/>
    <p:sldId id="302" r:id="rId6"/>
    <p:sldId id="311" r:id="rId7"/>
    <p:sldId id="310" r:id="rId8"/>
    <p:sldId id="334" r:id="rId9"/>
    <p:sldId id="312" r:id="rId10"/>
    <p:sldId id="313" r:id="rId11"/>
    <p:sldId id="314" r:id="rId12"/>
    <p:sldId id="315" r:id="rId13"/>
    <p:sldId id="309" r:id="rId14"/>
    <p:sldId id="316" r:id="rId15"/>
    <p:sldId id="335" r:id="rId16"/>
    <p:sldId id="336" r:id="rId17"/>
    <p:sldId id="338" r:id="rId18"/>
    <p:sldId id="341" r:id="rId19"/>
    <p:sldId id="348" r:id="rId20"/>
    <p:sldId id="342" r:id="rId21"/>
    <p:sldId id="317" r:id="rId22"/>
    <p:sldId id="318" r:id="rId23"/>
    <p:sldId id="343" r:id="rId24"/>
    <p:sldId id="347" r:id="rId25"/>
    <p:sldId id="351" r:id="rId26"/>
    <p:sldId id="352" r:id="rId27"/>
    <p:sldId id="353" r:id="rId28"/>
    <p:sldId id="355" r:id="rId29"/>
    <p:sldId id="354" r:id="rId30"/>
    <p:sldId id="319" r:id="rId31"/>
    <p:sldId id="346" r:id="rId32"/>
    <p:sldId id="326" r:id="rId33"/>
    <p:sldId id="349" r:id="rId34"/>
    <p:sldId id="327" r:id="rId35"/>
    <p:sldId id="356" r:id="rId36"/>
    <p:sldId id="305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59" autoAdjust="0"/>
    <p:restoredTop sz="94660"/>
  </p:normalViewPr>
  <p:slideViewPr>
    <p:cSldViewPr snapToGrid="0">
      <p:cViewPr varScale="1">
        <p:scale>
          <a:sx n="67" d="100"/>
          <a:sy n="67" d="100"/>
        </p:scale>
        <p:origin x="7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6123B3A-91D3-4AA6-8282-D72E6EEBF652}" type="doc">
      <dgm:prSet loTypeId="urn:microsoft.com/office/officeart/2008/layout/PictureStrips" loCatId="list" qsTypeId="urn:microsoft.com/office/officeart/2005/8/quickstyle/3d1" qsCatId="3D" csTypeId="urn:microsoft.com/office/officeart/2005/8/colors/accent1_4" csCatId="accent1" phldr="1"/>
      <dgm:spPr/>
      <dgm:t>
        <a:bodyPr/>
        <a:lstStyle/>
        <a:p>
          <a:endParaRPr lang="en-US"/>
        </a:p>
      </dgm:t>
    </dgm:pt>
    <dgm:pt modelId="{F781077C-35E2-4E72-952A-DFEF20C620C5}">
      <dgm:prSet phldrT="[Text]"/>
      <dgm:spPr/>
      <dgm:t>
        <a:bodyPr/>
        <a:lstStyle/>
        <a:p>
          <a:r>
            <a:rPr lang="vi-VN" dirty="0" smtClean="0"/>
            <a:t>Bánh dùng pp nấu – hấp</a:t>
          </a:r>
          <a:endParaRPr lang="en-US" dirty="0"/>
        </a:p>
      </dgm:t>
    </dgm:pt>
    <dgm:pt modelId="{E05497F2-5ADE-4E19-97CB-71DFC3B9B994}" type="parTrans" cxnId="{B5D40E47-608F-478C-8901-3DE3AF7FFD66}">
      <dgm:prSet/>
      <dgm:spPr/>
      <dgm:t>
        <a:bodyPr/>
        <a:lstStyle/>
        <a:p>
          <a:endParaRPr lang="en-US"/>
        </a:p>
      </dgm:t>
    </dgm:pt>
    <dgm:pt modelId="{88C66899-C310-4108-963C-592A30769673}" type="sibTrans" cxnId="{B5D40E47-608F-478C-8901-3DE3AF7FFD66}">
      <dgm:prSet/>
      <dgm:spPr/>
      <dgm:t>
        <a:bodyPr/>
        <a:lstStyle/>
        <a:p>
          <a:endParaRPr lang="en-US"/>
        </a:p>
      </dgm:t>
    </dgm:pt>
    <dgm:pt modelId="{AF82A183-94BB-4A5B-9AF7-B8EFEF134732}">
      <dgm:prSet phldrT="[Text]"/>
      <dgm:spPr/>
      <dgm:t>
        <a:bodyPr/>
        <a:lstStyle/>
        <a:p>
          <a:r>
            <a:rPr lang="vi-VN" dirty="0" smtClean="0"/>
            <a:t>Bánh dùng pp chiên</a:t>
          </a:r>
          <a:endParaRPr lang="en-US" dirty="0"/>
        </a:p>
      </dgm:t>
    </dgm:pt>
    <dgm:pt modelId="{279EEC90-29F5-4FCC-B3ED-036830C67A04}" type="parTrans" cxnId="{CFC97E0B-2C70-450D-8456-2542533F940C}">
      <dgm:prSet/>
      <dgm:spPr/>
      <dgm:t>
        <a:bodyPr/>
        <a:lstStyle/>
        <a:p>
          <a:endParaRPr lang="en-US"/>
        </a:p>
      </dgm:t>
    </dgm:pt>
    <dgm:pt modelId="{3BB7985E-9305-4A2B-8F18-B0FF910C7260}" type="sibTrans" cxnId="{CFC97E0B-2C70-450D-8456-2542533F940C}">
      <dgm:prSet/>
      <dgm:spPr/>
      <dgm:t>
        <a:bodyPr/>
        <a:lstStyle/>
        <a:p>
          <a:endParaRPr lang="en-US"/>
        </a:p>
      </dgm:t>
    </dgm:pt>
    <dgm:pt modelId="{83523848-B6A8-4EB5-9987-69FDAB61AEC2}">
      <dgm:prSet phldrT="[Text]"/>
      <dgm:spPr/>
      <dgm:t>
        <a:bodyPr/>
        <a:lstStyle/>
        <a:p>
          <a:r>
            <a:rPr lang="vi-VN" dirty="0" smtClean="0"/>
            <a:t>Bánh dùng pp nướng</a:t>
          </a:r>
          <a:endParaRPr lang="en-US" dirty="0"/>
        </a:p>
      </dgm:t>
    </dgm:pt>
    <dgm:pt modelId="{B8C86DA0-C599-4C7F-B34C-F0F2FBFF8994}" type="parTrans" cxnId="{D94AD687-A8E4-4198-A6F1-5254F2B99A68}">
      <dgm:prSet/>
      <dgm:spPr/>
      <dgm:t>
        <a:bodyPr/>
        <a:lstStyle/>
        <a:p>
          <a:endParaRPr lang="en-US"/>
        </a:p>
      </dgm:t>
    </dgm:pt>
    <dgm:pt modelId="{31E03B8E-8885-438E-A6DD-85DA412AED97}" type="sibTrans" cxnId="{D94AD687-A8E4-4198-A6F1-5254F2B99A68}">
      <dgm:prSet/>
      <dgm:spPr/>
      <dgm:t>
        <a:bodyPr/>
        <a:lstStyle/>
        <a:p>
          <a:endParaRPr lang="en-US"/>
        </a:p>
      </dgm:t>
    </dgm:pt>
    <dgm:pt modelId="{A4D2C470-36AB-4588-B183-AA83979DBC54}">
      <dgm:prSet/>
      <dgm:spPr/>
      <dgm:t>
        <a:bodyPr/>
        <a:lstStyle/>
        <a:p>
          <a:r>
            <a:rPr lang="vi-VN" dirty="0" smtClean="0"/>
            <a:t>Bánh dùng pp rang</a:t>
          </a:r>
          <a:endParaRPr lang="en-US" dirty="0"/>
        </a:p>
      </dgm:t>
    </dgm:pt>
    <dgm:pt modelId="{63AB1FB2-D1D7-4DC8-AFA0-668A265E7991}" type="parTrans" cxnId="{C7708DD5-BBC5-4C74-9477-60C66DFE84D2}">
      <dgm:prSet/>
      <dgm:spPr/>
      <dgm:t>
        <a:bodyPr/>
        <a:lstStyle/>
        <a:p>
          <a:endParaRPr lang="en-US"/>
        </a:p>
      </dgm:t>
    </dgm:pt>
    <dgm:pt modelId="{992D6B66-5C16-496F-BBD2-D334E6A12815}" type="sibTrans" cxnId="{C7708DD5-BBC5-4C74-9477-60C66DFE84D2}">
      <dgm:prSet/>
      <dgm:spPr/>
      <dgm:t>
        <a:bodyPr/>
        <a:lstStyle/>
        <a:p>
          <a:endParaRPr lang="en-US"/>
        </a:p>
      </dgm:t>
    </dgm:pt>
    <dgm:pt modelId="{0DD80E4B-5712-4188-88EA-C3318CA258C4}" type="pres">
      <dgm:prSet presAssocID="{16123B3A-91D3-4AA6-8282-D72E6EEBF65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D6B11E3-5490-44DA-A35D-E4365601147B}" type="pres">
      <dgm:prSet presAssocID="{F781077C-35E2-4E72-952A-DFEF20C620C5}" presName="composite" presStyleCnt="0"/>
      <dgm:spPr/>
      <dgm:t>
        <a:bodyPr/>
        <a:lstStyle/>
        <a:p>
          <a:endParaRPr lang="en-US"/>
        </a:p>
      </dgm:t>
    </dgm:pt>
    <dgm:pt modelId="{C10A78B1-37D6-47BA-A6E5-96AAAE24094F}" type="pres">
      <dgm:prSet presAssocID="{F781077C-35E2-4E72-952A-DFEF20C620C5}" presName="rect1" presStyleLbl="tr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FBCBD9-9F61-4A1A-A83C-5B94BEDB8E2D}" type="pres">
      <dgm:prSet presAssocID="{F781077C-35E2-4E72-952A-DFEF20C620C5}" presName="rect2" presStyleLbl="fgImgPlace1" presStyleIdx="0" presStyleCnt="4"/>
      <dgm:spPr/>
      <dgm:t>
        <a:bodyPr/>
        <a:lstStyle/>
        <a:p>
          <a:endParaRPr lang="en-US"/>
        </a:p>
      </dgm:t>
    </dgm:pt>
    <dgm:pt modelId="{CB85D3CF-7B36-4398-ABB7-F7364C6FD019}" type="pres">
      <dgm:prSet presAssocID="{88C66899-C310-4108-963C-592A30769673}" presName="sibTrans" presStyleCnt="0"/>
      <dgm:spPr/>
      <dgm:t>
        <a:bodyPr/>
        <a:lstStyle/>
        <a:p>
          <a:endParaRPr lang="en-US"/>
        </a:p>
      </dgm:t>
    </dgm:pt>
    <dgm:pt modelId="{48B9A3FD-2F4F-497B-BE25-243A94C0FC64}" type="pres">
      <dgm:prSet presAssocID="{AF82A183-94BB-4A5B-9AF7-B8EFEF134732}" presName="composite" presStyleCnt="0"/>
      <dgm:spPr/>
      <dgm:t>
        <a:bodyPr/>
        <a:lstStyle/>
        <a:p>
          <a:endParaRPr lang="en-US"/>
        </a:p>
      </dgm:t>
    </dgm:pt>
    <dgm:pt modelId="{1ACACDC2-5E49-447D-AA5A-4267F5E1D083}" type="pres">
      <dgm:prSet presAssocID="{AF82A183-94BB-4A5B-9AF7-B8EFEF134732}" presName="rect1" presStyleLbl="tr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15A708-B345-4892-8597-5FEFE5D89B47}" type="pres">
      <dgm:prSet presAssocID="{AF82A183-94BB-4A5B-9AF7-B8EFEF134732}" presName="rect2" presStyleLbl="fgImgPlace1" presStyleIdx="1" presStyleCnt="4"/>
      <dgm:spPr/>
      <dgm:t>
        <a:bodyPr/>
        <a:lstStyle/>
        <a:p>
          <a:endParaRPr lang="en-US"/>
        </a:p>
      </dgm:t>
    </dgm:pt>
    <dgm:pt modelId="{480CCEB5-1628-4CA8-BAA8-1DD01EB87EA1}" type="pres">
      <dgm:prSet presAssocID="{3BB7985E-9305-4A2B-8F18-B0FF910C7260}" presName="sibTrans" presStyleCnt="0"/>
      <dgm:spPr/>
      <dgm:t>
        <a:bodyPr/>
        <a:lstStyle/>
        <a:p>
          <a:endParaRPr lang="en-US"/>
        </a:p>
      </dgm:t>
    </dgm:pt>
    <dgm:pt modelId="{35AF5B6E-8679-46F9-B2EC-33A1617EFC5C}" type="pres">
      <dgm:prSet presAssocID="{83523848-B6A8-4EB5-9987-69FDAB61AEC2}" presName="composite" presStyleCnt="0"/>
      <dgm:spPr/>
      <dgm:t>
        <a:bodyPr/>
        <a:lstStyle/>
        <a:p>
          <a:endParaRPr lang="en-US"/>
        </a:p>
      </dgm:t>
    </dgm:pt>
    <dgm:pt modelId="{0F347929-353C-4BAB-93CE-9A434B09D9F4}" type="pres">
      <dgm:prSet presAssocID="{83523848-B6A8-4EB5-9987-69FDAB61AEC2}" presName="rect1" presStyleLbl="tr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5D3168-3DE2-4750-8FA3-110DF431212D}" type="pres">
      <dgm:prSet presAssocID="{83523848-B6A8-4EB5-9987-69FDAB61AEC2}" presName="rect2" presStyleLbl="fgImgPlace1" presStyleIdx="2" presStyleCnt="4"/>
      <dgm:spPr/>
      <dgm:t>
        <a:bodyPr/>
        <a:lstStyle/>
        <a:p>
          <a:endParaRPr lang="en-US"/>
        </a:p>
      </dgm:t>
    </dgm:pt>
    <dgm:pt modelId="{4CCBE8B8-9122-49AF-8AC2-8601B3DC52EF}" type="pres">
      <dgm:prSet presAssocID="{31E03B8E-8885-438E-A6DD-85DA412AED97}" presName="sibTrans" presStyleCnt="0"/>
      <dgm:spPr/>
      <dgm:t>
        <a:bodyPr/>
        <a:lstStyle/>
        <a:p>
          <a:endParaRPr lang="en-US"/>
        </a:p>
      </dgm:t>
    </dgm:pt>
    <dgm:pt modelId="{C98505D6-0446-4C0B-A2AB-F37E5995175D}" type="pres">
      <dgm:prSet presAssocID="{A4D2C470-36AB-4588-B183-AA83979DBC54}" presName="composite" presStyleCnt="0"/>
      <dgm:spPr/>
      <dgm:t>
        <a:bodyPr/>
        <a:lstStyle/>
        <a:p>
          <a:endParaRPr lang="en-US"/>
        </a:p>
      </dgm:t>
    </dgm:pt>
    <dgm:pt modelId="{213887BE-7670-47DA-8B8C-068061B747B3}" type="pres">
      <dgm:prSet presAssocID="{A4D2C470-36AB-4588-B183-AA83979DBC54}" presName="rect1" presStyleLbl="tr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CF775AF-6E56-48C6-AE6E-E5933795C2ED}" type="pres">
      <dgm:prSet presAssocID="{A4D2C470-36AB-4588-B183-AA83979DBC54}" presName="rect2" presStyleLbl="fgImgPlace1" presStyleIdx="3" presStyleCnt="4"/>
      <dgm:spPr/>
      <dgm:t>
        <a:bodyPr/>
        <a:lstStyle/>
        <a:p>
          <a:endParaRPr lang="en-US"/>
        </a:p>
      </dgm:t>
    </dgm:pt>
  </dgm:ptLst>
  <dgm:cxnLst>
    <dgm:cxn modelId="{B5D40E47-608F-478C-8901-3DE3AF7FFD66}" srcId="{16123B3A-91D3-4AA6-8282-D72E6EEBF652}" destId="{F781077C-35E2-4E72-952A-DFEF20C620C5}" srcOrd="0" destOrd="0" parTransId="{E05497F2-5ADE-4E19-97CB-71DFC3B9B994}" sibTransId="{88C66899-C310-4108-963C-592A30769673}"/>
    <dgm:cxn modelId="{CFE5B12B-C033-419A-8718-0E77500C600E}" type="presOf" srcId="{A4D2C470-36AB-4588-B183-AA83979DBC54}" destId="{213887BE-7670-47DA-8B8C-068061B747B3}" srcOrd="0" destOrd="0" presId="urn:microsoft.com/office/officeart/2008/layout/PictureStrips"/>
    <dgm:cxn modelId="{2DCBF18D-AB1D-4EED-B519-7181BCE7B62A}" type="presOf" srcId="{F781077C-35E2-4E72-952A-DFEF20C620C5}" destId="{C10A78B1-37D6-47BA-A6E5-96AAAE24094F}" srcOrd="0" destOrd="0" presId="urn:microsoft.com/office/officeart/2008/layout/PictureStrips"/>
    <dgm:cxn modelId="{CFC97E0B-2C70-450D-8456-2542533F940C}" srcId="{16123B3A-91D3-4AA6-8282-D72E6EEBF652}" destId="{AF82A183-94BB-4A5B-9AF7-B8EFEF134732}" srcOrd="1" destOrd="0" parTransId="{279EEC90-29F5-4FCC-B3ED-036830C67A04}" sibTransId="{3BB7985E-9305-4A2B-8F18-B0FF910C7260}"/>
    <dgm:cxn modelId="{D94AD687-A8E4-4198-A6F1-5254F2B99A68}" srcId="{16123B3A-91D3-4AA6-8282-D72E6EEBF652}" destId="{83523848-B6A8-4EB5-9987-69FDAB61AEC2}" srcOrd="2" destOrd="0" parTransId="{B8C86DA0-C599-4C7F-B34C-F0F2FBFF8994}" sibTransId="{31E03B8E-8885-438E-A6DD-85DA412AED97}"/>
    <dgm:cxn modelId="{15061CE9-33B8-4D18-87A2-B2259F78F12F}" type="presOf" srcId="{AF82A183-94BB-4A5B-9AF7-B8EFEF134732}" destId="{1ACACDC2-5E49-447D-AA5A-4267F5E1D083}" srcOrd="0" destOrd="0" presId="urn:microsoft.com/office/officeart/2008/layout/PictureStrips"/>
    <dgm:cxn modelId="{C7708DD5-BBC5-4C74-9477-60C66DFE84D2}" srcId="{16123B3A-91D3-4AA6-8282-D72E6EEBF652}" destId="{A4D2C470-36AB-4588-B183-AA83979DBC54}" srcOrd="3" destOrd="0" parTransId="{63AB1FB2-D1D7-4DC8-AFA0-668A265E7991}" sibTransId="{992D6B66-5C16-496F-BBD2-D334E6A12815}"/>
    <dgm:cxn modelId="{D07380A5-4883-47CD-A187-EF9A3796A7C7}" type="presOf" srcId="{16123B3A-91D3-4AA6-8282-D72E6EEBF652}" destId="{0DD80E4B-5712-4188-88EA-C3318CA258C4}" srcOrd="0" destOrd="0" presId="urn:microsoft.com/office/officeart/2008/layout/PictureStrips"/>
    <dgm:cxn modelId="{6C975D8C-0CFA-4124-94F0-050902EFF75E}" type="presOf" srcId="{83523848-B6A8-4EB5-9987-69FDAB61AEC2}" destId="{0F347929-353C-4BAB-93CE-9A434B09D9F4}" srcOrd="0" destOrd="0" presId="urn:microsoft.com/office/officeart/2008/layout/PictureStrips"/>
    <dgm:cxn modelId="{3EC50614-57B7-4190-8860-357F7CD4707D}" type="presParOf" srcId="{0DD80E4B-5712-4188-88EA-C3318CA258C4}" destId="{ED6B11E3-5490-44DA-A35D-E4365601147B}" srcOrd="0" destOrd="0" presId="urn:microsoft.com/office/officeart/2008/layout/PictureStrips"/>
    <dgm:cxn modelId="{9F290BE2-14E6-429F-A252-3BBF4DAF531A}" type="presParOf" srcId="{ED6B11E3-5490-44DA-A35D-E4365601147B}" destId="{C10A78B1-37D6-47BA-A6E5-96AAAE24094F}" srcOrd="0" destOrd="0" presId="urn:microsoft.com/office/officeart/2008/layout/PictureStrips"/>
    <dgm:cxn modelId="{AAE88DAA-6499-425B-8B4F-9A374B4235A5}" type="presParOf" srcId="{ED6B11E3-5490-44DA-A35D-E4365601147B}" destId="{84FBCBD9-9F61-4A1A-A83C-5B94BEDB8E2D}" srcOrd="1" destOrd="0" presId="urn:microsoft.com/office/officeart/2008/layout/PictureStrips"/>
    <dgm:cxn modelId="{E3A9CC78-B4DA-41C9-85A7-4ABF1603FF1B}" type="presParOf" srcId="{0DD80E4B-5712-4188-88EA-C3318CA258C4}" destId="{CB85D3CF-7B36-4398-ABB7-F7364C6FD019}" srcOrd="1" destOrd="0" presId="urn:microsoft.com/office/officeart/2008/layout/PictureStrips"/>
    <dgm:cxn modelId="{E8B9E0B2-D31E-4211-B2C2-820B0155326B}" type="presParOf" srcId="{0DD80E4B-5712-4188-88EA-C3318CA258C4}" destId="{48B9A3FD-2F4F-497B-BE25-243A94C0FC64}" srcOrd="2" destOrd="0" presId="urn:microsoft.com/office/officeart/2008/layout/PictureStrips"/>
    <dgm:cxn modelId="{7C1892DF-BB9F-4CEF-B04D-0BBC9919FB53}" type="presParOf" srcId="{48B9A3FD-2F4F-497B-BE25-243A94C0FC64}" destId="{1ACACDC2-5E49-447D-AA5A-4267F5E1D083}" srcOrd="0" destOrd="0" presId="urn:microsoft.com/office/officeart/2008/layout/PictureStrips"/>
    <dgm:cxn modelId="{2E2A8CEF-31C5-47A1-B3E6-0BA3879385B8}" type="presParOf" srcId="{48B9A3FD-2F4F-497B-BE25-243A94C0FC64}" destId="{9315A708-B345-4892-8597-5FEFE5D89B47}" srcOrd="1" destOrd="0" presId="urn:microsoft.com/office/officeart/2008/layout/PictureStrips"/>
    <dgm:cxn modelId="{8776E854-8F4F-4DFA-BF2B-D7EB31555336}" type="presParOf" srcId="{0DD80E4B-5712-4188-88EA-C3318CA258C4}" destId="{480CCEB5-1628-4CA8-BAA8-1DD01EB87EA1}" srcOrd="3" destOrd="0" presId="urn:microsoft.com/office/officeart/2008/layout/PictureStrips"/>
    <dgm:cxn modelId="{ECA6F57F-1962-4891-B409-46268D4B8C85}" type="presParOf" srcId="{0DD80E4B-5712-4188-88EA-C3318CA258C4}" destId="{35AF5B6E-8679-46F9-B2EC-33A1617EFC5C}" srcOrd="4" destOrd="0" presId="urn:microsoft.com/office/officeart/2008/layout/PictureStrips"/>
    <dgm:cxn modelId="{257A30A5-86B3-4101-8906-39F00D36573F}" type="presParOf" srcId="{35AF5B6E-8679-46F9-B2EC-33A1617EFC5C}" destId="{0F347929-353C-4BAB-93CE-9A434B09D9F4}" srcOrd="0" destOrd="0" presId="urn:microsoft.com/office/officeart/2008/layout/PictureStrips"/>
    <dgm:cxn modelId="{C9C41DD2-9205-46A6-B24A-A5731B9EF0F6}" type="presParOf" srcId="{35AF5B6E-8679-46F9-B2EC-33A1617EFC5C}" destId="{C65D3168-3DE2-4750-8FA3-110DF431212D}" srcOrd="1" destOrd="0" presId="urn:microsoft.com/office/officeart/2008/layout/PictureStrips"/>
    <dgm:cxn modelId="{C49D1638-134C-46CF-8FBF-5D0E9BE75D1B}" type="presParOf" srcId="{0DD80E4B-5712-4188-88EA-C3318CA258C4}" destId="{4CCBE8B8-9122-49AF-8AC2-8601B3DC52EF}" srcOrd="5" destOrd="0" presId="urn:microsoft.com/office/officeart/2008/layout/PictureStrips"/>
    <dgm:cxn modelId="{2F462250-C5A6-406B-BC21-ECBB514C237A}" type="presParOf" srcId="{0DD80E4B-5712-4188-88EA-C3318CA258C4}" destId="{C98505D6-0446-4C0B-A2AB-F37E5995175D}" srcOrd="6" destOrd="0" presId="urn:microsoft.com/office/officeart/2008/layout/PictureStrips"/>
    <dgm:cxn modelId="{8B471596-FAAB-4A3B-9F61-9A3418704112}" type="presParOf" srcId="{C98505D6-0446-4C0B-A2AB-F37E5995175D}" destId="{213887BE-7670-47DA-8B8C-068061B747B3}" srcOrd="0" destOrd="0" presId="urn:microsoft.com/office/officeart/2008/layout/PictureStrips"/>
    <dgm:cxn modelId="{B19B5A7D-29B8-41F4-95A9-D9DB3A9154D6}" type="presParOf" srcId="{C98505D6-0446-4C0B-A2AB-F37E5995175D}" destId="{5CF775AF-6E56-48C6-AE6E-E5933795C2ED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B047FF7-BF10-47C0-8595-9A33274C7950}" type="doc">
      <dgm:prSet loTypeId="urn:microsoft.com/office/officeart/2008/layout/VerticalCurvedList" loCatId="list" qsTypeId="urn:microsoft.com/office/officeart/2005/8/quickstyle/simple1" qsCatId="simple" csTypeId="urn:microsoft.com/office/officeart/2005/8/colors/accent2_5" csCatId="accent2" phldr="1"/>
      <dgm:spPr/>
      <dgm:t>
        <a:bodyPr/>
        <a:lstStyle/>
        <a:p>
          <a:endParaRPr lang="en-US"/>
        </a:p>
      </dgm:t>
    </dgm:pt>
    <dgm:pt modelId="{C38B9A24-6ACD-447F-8D4F-B3F61CB94223}">
      <dgm:prSet phldrT="[Text]"/>
      <dgm:spPr/>
      <dgm:t>
        <a:bodyPr/>
        <a:lstStyle/>
        <a:p>
          <a:r>
            <a:rPr lang="vi-VN" dirty="0" smtClean="0"/>
            <a:t>Vị trí và phân loại</a:t>
          </a:r>
          <a:endParaRPr lang="en-US" dirty="0"/>
        </a:p>
      </dgm:t>
    </dgm:pt>
    <dgm:pt modelId="{D2741B08-FC96-446F-8AE5-9742E86E9921}" type="parTrans" cxnId="{162F7DD6-4EEE-4938-9689-54D10972D4A6}">
      <dgm:prSet/>
      <dgm:spPr/>
      <dgm:t>
        <a:bodyPr/>
        <a:lstStyle/>
        <a:p>
          <a:endParaRPr lang="en-US"/>
        </a:p>
      </dgm:t>
    </dgm:pt>
    <dgm:pt modelId="{50C0F219-EA83-4EF2-BE11-2E38572EB084}" type="sibTrans" cxnId="{162F7DD6-4EEE-4938-9689-54D10972D4A6}">
      <dgm:prSet/>
      <dgm:spPr/>
      <dgm:t>
        <a:bodyPr/>
        <a:lstStyle/>
        <a:p>
          <a:endParaRPr lang="en-US"/>
        </a:p>
      </dgm:t>
    </dgm:pt>
    <dgm:pt modelId="{55A2B72D-80E2-4535-9726-8FB31C10D069}">
      <dgm:prSet phldrT="[Text]"/>
      <dgm:spPr/>
      <dgm:t>
        <a:bodyPr/>
        <a:lstStyle/>
        <a:p>
          <a:r>
            <a:rPr lang="vi-VN" dirty="0" smtClean="0"/>
            <a:t>Lộ trình phát triển nghề bánh</a:t>
          </a:r>
          <a:endParaRPr lang="en-US" dirty="0"/>
        </a:p>
      </dgm:t>
    </dgm:pt>
    <dgm:pt modelId="{14344EA0-4DCE-4B37-940E-28302EA3893E}" type="parTrans" cxnId="{58E0E648-5979-47CF-8A0E-286373BA341E}">
      <dgm:prSet/>
      <dgm:spPr/>
      <dgm:t>
        <a:bodyPr/>
        <a:lstStyle/>
        <a:p>
          <a:endParaRPr lang="en-US"/>
        </a:p>
      </dgm:t>
    </dgm:pt>
    <dgm:pt modelId="{19CDDE81-02C8-4C5D-ACB5-70031D7BD874}" type="sibTrans" cxnId="{58E0E648-5979-47CF-8A0E-286373BA341E}">
      <dgm:prSet/>
      <dgm:spPr/>
      <dgm:t>
        <a:bodyPr/>
        <a:lstStyle/>
        <a:p>
          <a:endParaRPr lang="en-US"/>
        </a:p>
      </dgm:t>
    </dgm:pt>
    <dgm:pt modelId="{5408107C-99CD-4E0C-B0FF-254182FB0CF6}">
      <dgm:prSet phldrT="[Text]"/>
      <dgm:spPr/>
      <dgm:t>
        <a:bodyPr/>
        <a:lstStyle/>
        <a:p>
          <a:r>
            <a:rPr lang="vi-VN" dirty="0" smtClean="0"/>
            <a:t>Yêu cầu về năng lực đối với thợ  bánh</a:t>
          </a:r>
          <a:endParaRPr lang="en-US" dirty="0"/>
        </a:p>
      </dgm:t>
    </dgm:pt>
    <dgm:pt modelId="{14574A36-A5A8-4C96-B20F-281F5E6302ED}" type="parTrans" cxnId="{F6B58D37-8539-4D7B-A71B-085A041B5B29}">
      <dgm:prSet/>
      <dgm:spPr/>
      <dgm:t>
        <a:bodyPr/>
        <a:lstStyle/>
        <a:p>
          <a:endParaRPr lang="en-US"/>
        </a:p>
      </dgm:t>
    </dgm:pt>
    <dgm:pt modelId="{8D93F4FA-C292-4DB8-BE6E-46E0FED06249}" type="sibTrans" cxnId="{F6B58D37-8539-4D7B-A71B-085A041B5B29}">
      <dgm:prSet/>
      <dgm:spPr/>
      <dgm:t>
        <a:bodyPr/>
        <a:lstStyle/>
        <a:p>
          <a:endParaRPr lang="en-US"/>
        </a:p>
      </dgm:t>
    </dgm:pt>
    <dgm:pt modelId="{48E197BA-8297-4ACB-B665-12D0CA10380E}" type="pres">
      <dgm:prSet presAssocID="{7B047FF7-BF10-47C0-8595-9A33274C795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68C92D60-0FBA-4513-8B7E-852D2D5603D5}" type="pres">
      <dgm:prSet presAssocID="{7B047FF7-BF10-47C0-8595-9A33274C7950}" presName="Name1" presStyleCnt="0"/>
      <dgm:spPr/>
      <dgm:t>
        <a:bodyPr/>
        <a:lstStyle/>
        <a:p>
          <a:endParaRPr lang="en-US"/>
        </a:p>
      </dgm:t>
    </dgm:pt>
    <dgm:pt modelId="{FFC85EE6-B69A-4AE4-8E70-40931A3C0B43}" type="pres">
      <dgm:prSet presAssocID="{7B047FF7-BF10-47C0-8595-9A33274C7950}" presName="cycle" presStyleCnt="0"/>
      <dgm:spPr/>
      <dgm:t>
        <a:bodyPr/>
        <a:lstStyle/>
        <a:p>
          <a:endParaRPr lang="en-US"/>
        </a:p>
      </dgm:t>
    </dgm:pt>
    <dgm:pt modelId="{FB545568-1DCE-4815-B515-8CB139CBADC9}" type="pres">
      <dgm:prSet presAssocID="{7B047FF7-BF10-47C0-8595-9A33274C7950}" presName="srcNode" presStyleLbl="node1" presStyleIdx="0" presStyleCnt="3"/>
      <dgm:spPr/>
      <dgm:t>
        <a:bodyPr/>
        <a:lstStyle/>
        <a:p>
          <a:endParaRPr lang="en-US"/>
        </a:p>
      </dgm:t>
    </dgm:pt>
    <dgm:pt modelId="{36247C06-B309-4BC9-A562-464F97C2DC66}" type="pres">
      <dgm:prSet presAssocID="{7B047FF7-BF10-47C0-8595-9A33274C7950}" presName="conn" presStyleLbl="parChTrans1D2" presStyleIdx="0" presStyleCnt="1"/>
      <dgm:spPr/>
      <dgm:t>
        <a:bodyPr/>
        <a:lstStyle/>
        <a:p>
          <a:endParaRPr lang="en-US"/>
        </a:p>
      </dgm:t>
    </dgm:pt>
    <dgm:pt modelId="{0D2A6ECD-558E-48F9-8695-4F42338EEED2}" type="pres">
      <dgm:prSet presAssocID="{7B047FF7-BF10-47C0-8595-9A33274C7950}" presName="extraNode" presStyleLbl="node1" presStyleIdx="0" presStyleCnt="3"/>
      <dgm:spPr/>
      <dgm:t>
        <a:bodyPr/>
        <a:lstStyle/>
        <a:p>
          <a:endParaRPr lang="en-US"/>
        </a:p>
      </dgm:t>
    </dgm:pt>
    <dgm:pt modelId="{438CA99B-508B-490B-BA6F-C7738FE4A15E}" type="pres">
      <dgm:prSet presAssocID="{7B047FF7-BF10-47C0-8595-9A33274C7950}" presName="dstNode" presStyleLbl="node1" presStyleIdx="0" presStyleCnt="3"/>
      <dgm:spPr/>
      <dgm:t>
        <a:bodyPr/>
        <a:lstStyle/>
        <a:p>
          <a:endParaRPr lang="en-US"/>
        </a:p>
      </dgm:t>
    </dgm:pt>
    <dgm:pt modelId="{D0AEB89F-BA24-4784-8E56-7001EFC259CF}" type="pres">
      <dgm:prSet presAssocID="{C38B9A24-6ACD-447F-8D4F-B3F61CB94223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7BB4377-0D30-44AD-8040-F6D38774F639}" type="pres">
      <dgm:prSet presAssocID="{C38B9A24-6ACD-447F-8D4F-B3F61CB94223}" presName="accent_1" presStyleCnt="0"/>
      <dgm:spPr/>
      <dgm:t>
        <a:bodyPr/>
        <a:lstStyle/>
        <a:p>
          <a:endParaRPr lang="en-US"/>
        </a:p>
      </dgm:t>
    </dgm:pt>
    <dgm:pt modelId="{E9498A76-69B4-4C99-BE13-9EE52D140AA4}" type="pres">
      <dgm:prSet presAssocID="{C38B9A24-6ACD-447F-8D4F-B3F61CB94223}" presName="accentRepeatNode" presStyleLbl="solidFgAcc1" presStyleIdx="0" presStyleCnt="3"/>
      <dgm:spPr/>
      <dgm:t>
        <a:bodyPr/>
        <a:lstStyle/>
        <a:p>
          <a:endParaRPr lang="en-US"/>
        </a:p>
      </dgm:t>
    </dgm:pt>
    <dgm:pt modelId="{CCCB5FC8-4B79-42B5-8382-DF891446C1E5}" type="pres">
      <dgm:prSet presAssocID="{55A2B72D-80E2-4535-9726-8FB31C10D069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709208E-9DE7-472B-A7E3-CCB69980E011}" type="pres">
      <dgm:prSet presAssocID="{55A2B72D-80E2-4535-9726-8FB31C10D069}" presName="accent_2" presStyleCnt="0"/>
      <dgm:spPr/>
      <dgm:t>
        <a:bodyPr/>
        <a:lstStyle/>
        <a:p>
          <a:endParaRPr lang="en-US"/>
        </a:p>
      </dgm:t>
    </dgm:pt>
    <dgm:pt modelId="{6B0EC847-3434-42F4-902D-26958CF3407F}" type="pres">
      <dgm:prSet presAssocID="{55A2B72D-80E2-4535-9726-8FB31C10D069}" presName="accentRepeatNode" presStyleLbl="solidFgAcc1" presStyleIdx="1" presStyleCnt="3"/>
      <dgm:spPr/>
      <dgm:t>
        <a:bodyPr/>
        <a:lstStyle/>
        <a:p>
          <a:endParaRPr lang="en-US"/>
        </a:p>
      </dgm:t>
    </dgm:pt>
    <dgm:pt modelId="{53569B40-C2DB-484A-AE0A-F21DDAC45355}" type="pres">
      <dgm:prSet presAssocID="{5408107C-99CD-4E0C-B0FF-254182FB0CF6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53AC454-E4F6-4DAC-976F-9E0B3EE526E1}" type="pres">
      <dgm:prSet presAssocID="{5408107C-99CD-4E0C-B0FF-254182FB0CF6}" presName="accent_3" presStyleCnt="0"/>
      <dgm:spPr/>
      <dgm:t>
        <a:bodyPr/>
        <a:lstStyle/>
        <a:p>
          <a:endParaRPr lang="en-US"/>
        </a:p>
      </dgm:t>
    </dgm:pt>
    <dgm:pt modelId="{8A430A3F-5233-4EA0-B9DD-2F897BC2024A}" type="pres">
      <dgm:prSet presAssocID="{5408107C-99CD-4E0C-B0FF-254182FB0CF6}" presName="accentRepeatNode" presStyleLbl="solidFgAcc1" presStyleIdx="2" presStyleCnt="3"/>
      <dgm:spPr/>
      <dgm:t>
        <a:bodyPr/>
        <a:lstStyle/>
        <a:p>
          <a:endParaRPr lang="en-US"/>
        </a:p>
      </dgm:t>
    </dgm:pt>
  </dgm:ptLst>
  <dgm:cxnLst>
    <dgm:cxn modelId="{6D4F9200-757B-4006-B86F-EC594F23D3DB}" type="presOf" srcId="{C38B9A24-6ACD-447F-8D4F-B3F61CB94223}" destId="{D0AEB89F-BA24-4784-8E56-7001EFC259CF}" srcOrd="0" destOrd="0" presId="urn:microsoft.com/office/officeart/2008/layout/VerticalCurvedList"/>
    <dgm:cxn modelId="{FEA849E6-C6D4-4A7C-AD6E-7FCCA266B80D}" type="presOf" srcId="{55A2B72D-80E2-4535-9726-8FB31C10D069}" destId="{CCCB5FC8-4B79-42B5-8382-DF891446C1E5}" srcOrd="0" destOrd="0" presId="urn:microsoft.com/office/officeart/2008/layout/VerticalCurvedList"/>
    <dgm:cxn modelId="{162F7DD6-4EEE-4938-9689-54D10972D4A6}" srcId="{7B047FF7-BF10-47C0-8595-9A33274C7950}" destId="{C38B9A24-6ACD-447F-8D4F-B3F61CB94223}" srcOrd="0" destOrd="0" parTransId="{D2741B08-FC96-446F-8AE5-9742E86E9921}" sibTransId="{50C0F219-EA83-4EF2-BE11-2E38572EB084}"/>
    <dgm:cxn modelId="{58E0E648-5979-47CF-8A0E-286373BA341E}" srcId="{7B047FF7-BF10-47C0-8595-9A33274C7950}" destId="{55A2B72D-80E2-4535-9726-8FB31C10D069}" srcOrd="1" destOrd="0" parTransId="{14344EA0-4DCE-4B37-940E-28302EA3893E}" sibTransId="{19CDDE81-02C8-4C5D-ACB5-70031D7BD874}"/>
    <dgm:cxn modelId="{3B685E0A-8D22-4583-B886-C3128F5FE872}" type="presOf" srcId="{7B047FF7-BF10-47C0-8595-9A33274C7950}" destId="{48E197BA-8297-4ACB-B665-12D0CA10380E}" srcOrd="0" destOrd="0" presId="urn:microsoft.com/office/officeart/2008/layout/VerticalCurvedList"/>
    <dgm:cxn modelId="{419FDA83-9CAA-44F4-A7DF-10E347C6BAA7}" type="presOf" srcId="{50C0F219-EA83-4EF2-BE11-2E38572EB084}" destId="{36247C06-B309-4BC9-A562-464F97C2DC66}" srcOrd="0" destOrd="0" presId="urn:microsoft.com/office/officeart/2008/layout/VerticalCurvedList"/>
    <dgm:cxn modelId="{2CD2B5F5-AF41-4FAB-AC18-890339DEE6F5}" type="presOf" srcId="{5408107C-99CD-4E0C-B0FF-254182FB0CF6}" destId="{53569B40-C2DB-484A-AE0A-F21DDAC45355}" srcOrd="0" destOrd="0" presId="urn:microsoft.com/office/officeart/2008/layout/VerticalCurvedList"/>
    <dgm:cxn modelId="{F6B58D37-8539-4D7B-A71B-085A041B5B29}" srcId="{7B047FF7-BF10-47C0-8595-9A33274C7950}" destId="{5408107C-99CD-4E0C-B0FF-254182FB0CF6}" srcOrd="2" destOrd="0" parTransId="{14574A36-A5A8-4C96-B20F-281F5E6302ED}" sibTransId="{8D93F4FA-C292-4DB8-BE6E-46E0FED06249}"/>
    <dgm:cxn modelId="{11AA4BA5-7B53-4EE0-AC45-A6474455B22A}" type="presParOf" srcId="{48E197BA-8297-4ACB-B665-12D0CA10380E}" destId="{68C92D60-0FBA-4513-8B7E-852D2D5603D5}" srcOrd="0" destOrd="0" presId="urn:microsoft.com/office/officeart/2008/layout/VerticalCurvedList"/>
    <dgm:cxn modelId="{88CAEFC7-9085-431E-965E-78E7CC61D2E3}" type="presParOf" srcId="{68C92D60-0FBA-4513-8B7E-852D2D5603D5}" destId="{FFC85EE6-B69A-4AE4-8E70-40931A3C0B43}" srcOrd="0" destOrd="0" presId="urn:microsoft.com/office/officeart/2008/layout/VerticalCurvedList"/>
    <dgm:cxn modelId="{18F1BF53-A383-4FCE-A189-A8043E9F620E}" type="presParOf" srcId="{FFC85EE6-B69A-4AE4-8E70-40931A3C0B43}" destId="{FB545568-1DCE-4815-B515-8CB139CBADC9}" srcOrd="0" destOrd="0" presId="urn:microsoft.com/office/officeart/2008/layout/VerticalCurvedList"/>
    <dgm:cxn modelId="{1B37E33E-A9D9-4990-8E50-055C110CA3E8}" type="presParOf" srcId="{FFC85EE6-B69A-4AE4-8E70-40931A3C0B43}" destId="{36247C06-B309-4BC9-A562-464F97C2DC66}" srcOrd="1" destOrd="0" presId="urn:microsoft.com/office/officeart/2008/layout/VerticalCurvedList"/>
    <dgm:cxn modelId="{B97B9DB5-7A17-4D04-966A-5FFC8D00CDE6}" type="presParOf" srcId="{FFC85EE6-B69A-4AE4-8E70-40931A3C0B43}" destId="{0D2A6ECD-558E-48F9-8695-4F42338EEED2}" srcOrd="2" destOrd="0" presId="urn:microsoft.com/office/officeart/2008/layout/VerticalCurvedList"/>
    <dgm:cxn modelId="{1B50749F-B98E-44CE-9765-4493ECD44F87}" type="presParOf" srcId="{FFC85EE6-B69A-4AE4-8E70-40931A3C0B43}" destId="{438CA99B-508B-490B-BA6F-C7738FE4A15E}" srcOrd="3" destOrd="0" presId="urn:microsoft.com/office/officeart/2008/layout/VerticalCurvedList"/>
    <dgm:cxn modelId="{4832E564-C20E-4ACF-964D-50D52F45EFC3}" type="presParOf" srcId="{68C92D60-0FBA-4513-8B7E-852D2D5603D5}" destId="{D0AEB89F-BA24-4784-8E56-7001EFC259CF}" srcOrd="1" destOrd="0" presId="urn:microsoft.com/office/officeart/2008/layout/VerticalCurvedList"/>
    <dgm:cxn modelId="{D0F32A6C-E3FD-4D88-9902-68A4C637D389}" type="presParOf" srcId="{68C92D60-0FBA-4513-8B7E-852D2D5603D5}" destId="{87BB4377-0D30-44AD-8040-F6D38774F639}" srcOrd="2" destOrd="0" presId="urn:microsoft.com/office/officeart/2008/layout/VerticalCurvedList"/>
    <dgm:cxn modelId="{C2BB5747-C541-46DA-83F2-239AFFED16A6}" type="presParOf" srcId="{87BB4377-0D30-44AD-8040-F6D38774F639}" destId="{E9498A76-69B4-4C99-BE13-9EE52D140AA4}" srcOrd="0" destOrd="0" presId="urn:microsoft.com/office/officeart/2008/layout/VerticalCurvedList"/>
    <dgm:cxn modelId="{F66CCCA0-465D-4D76-A044-B8D3A34592E5}" type="presParOf" srcId="{68C92D60-0FBA-4513-8B7E-852D2D5603D5}" destId="{CCCB5FC8-4B79-42B5-8382-DF891446C1E5}" srcOrd="3" destOrd="0" presId="urn:microsoft.com/office/officeart/2008/layout/VerticalCurvedList"/>
    <dgm:cxn modelId="{F0A501E8-D865-4A73-BE7C-1D25875845E4}" type="presParOf" srcId="{68C92D60-0FBA-4513-8B7E-852D2D5603D5}" destId="{C709208E-9DE7-472B-A7E3-CCB69980E011}" srcOrd="4" destOrd="0" presId="urn:microsoft.com/office/officeart/2008/layout/VerticalCurvedList"/>
    <dgm:cxn modelId="{C91945B6-9B59-4E1C-BEAD-8DDB5F3E5D13}" type="presParOf" srcId="{C709208E-9DE7-472B-A7E3-CCB69980E011}" destId="{6B0EC847-3434-42F4-902D-26958CF3407F}" srcOrd="0" destOrd="0" presId="urn:microsoft.com/office/officeart/2008/layout/VerticalCurvedList"/>
    <dgm:cxn modelId="{5BB67A38-3E3C-4CF0-A1D5-884F96111518}" type="presParOf" srcId="{68C92D60-0FBA-4513-8B7E-852D2D5603D5}" destId="{53569B40-C2DB-484A-AE0A-F21DDAC45355}" srcOrd="5" destOrd="0" presId="urn:microsoft.com/office/officeart/2008/layout/VerticalCurvedList"/>
    <dgm:cxn modelId="{0EB71D74-4B73-454B-A0AA-97FB891BA552}" type="presParOf" srcId="{68C92D60-0FBA-4513-8B7E-852D2D5603D5}" destId="{653AC454-E4F6-4DAC-976F-9E0B3EE526E1}" srcOrd="6" destOrd="0" presId="urn:microsoft.com/office/officeart/2008/layout/VerticalCurvedList"/>
    <dgm:cxn modelId="{B938405B-F540-4390-8358-98E5905605B6}" type="presParOf" srcId="{653AC454-E4F6-4DAC-976F-9E0B3EE526E1}" destId="{8A430A3F-5233-4EA0-B9DD-2F897BC2024A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D14DCA3-8DC8-414D-BDC2-AE5EB7684224}" type="doc">
      <dgm:prSet loTypeId="urn:microsoft.com/office/officeart/2005/8/layout/radial2" loCatId="relationship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4B298CDD-FE6A-42BE-B988-D62C54219BE2}">
      <dgm:prSet phldrT="[Text]" custT="1"/>
      <dgm:spPr/>
      <dgm:t>
        <a:bodyPr/>
        <a:lstStyle/>
        <a:p>
          <a:r>
            <a:rPr lang="en-US" sz="2000" dirty="0" smtClean="0"/>
            <a:t>1. </a:t>
          </a:r>
          <a:r>
            <a:rPr lang="en-US" sz="2000" dirty="0" err="1" smtClean="0"/>
            <a:t>Thực</a:t>
          </a:r>
          <a:r>
            <a:rPr lang="en-US" sz="2000" dirty="0" smtClean="0"/>
            <a:t> </a:t>
          </a:r>
          <a:r>
            <a:rPr lang="en-US" sz="2000" dirty="0" err="1" smtClean="0"/>
            <a:t>tập</a:t>
          </a:r>
          <a:r>
            <a:rPr lang="en-US" sz="2000" dirty="0" smtClean="0"/>
            <a:t> </a:t>
          </a:r>
          <a:r>
            <a:rPr lang="en-US" sz="2000" dirty="0" err="1" smtClean="0"/>
            <a:t>sinh</a:t>
          </a:r>
          <a:endParaRPr lang="en-US" sz="2000" dirty="0"/>
        </a:p>
      </dgm:t>
    </dgm:pt>
    <dgm:pt modelId="{9532FB42-D8D6-43E3-A35F-66CF852577E9}" type="parTrans" cxnId="{E6537077-6E91-43AF-A730-80F2E476BF0B}">
      <dgm:prSet/>
      <dgm:spPr/>
      <dgm:t>
        <a:bodyPr/>
        <a:lstStyle/>
        <a:p>
          <a:endParaRPr lang="en-US" sz="2000"/>
        </a:p>
      </dgm:t>
    </dgm:pt>
    <dgm:pt modelId="{0D81B8BF-C197-4AAB-B8FA-9A6E88C2A645}" type="sibTrans" cxnId="{E6537077-6E91-43AF-A730-80F2E476BF0B}">
      <dgm:prSet/>
      <dgm:spPr/>
      <dgm:t>
        <a:bodyPr/>
        <a:lstStyle/>
        <a:p>
          <a:endParaRPr lang="en-US" sz="2000"/>
        </a:p>
      </dgm:t>
    </dgm:pt>
    <dgm:pt modelId="{D6D35CE0-546A-43C5-833E-9A2A760AB07A}">
      <dgm:prSet phldrT="[Text]" custT="1"/>
      <dgm:spPr/>
      <dgm:t>
        <a:bodyPr/>
        <a:lstStyle/>
        <a:p>
          <a:r>
            <a:rPr lang="en-US" sz="2000" dirty="0" smtClean="0"/>
            <a:t>2. </a:t>
          </a:r>
          <a:r>
            <a:rPr lang="en-US" sz="2000" dirty="0" err="1" smtClean="0"/>
            <a:t>Phụ</a:t>
          </a:r>
          <a:r>
            <a:rPr lang="en-US" sz="2000" dirty="0" smtClean="0"/>
            <a:t> </a:t>
          </a:r>
          <a:r>
            <a:rPr lang="en-US" sz="2000" dirty="0" err="1" smtClean="0"/>
            <a:t>bếp</a:t>
          </a:r>
          <a:endParaRPr lang="en-US" sz="2000" dirty="0"/>
        </a:p>
      </dgm:t>
    </dgm:pt>
    <dgm:pt modelId="{CD544D75-5C68-41F5-B24A-05A19D489B4D}" type="parTrans" cxnId="{9FB79239-E1D0-4800-9D4D-C4AFFD61949F}">
      <dgm:prSet/>
      <dgm:spPr/>
      <dgm:t>
        <a:bodyPr/>
        <a:lstStyle/>
        <a:p>
          <a:endParaRPr lang="en-US" sz="2000"/>
        </a:p>
      </dgm:t>
    </dgm:pt>
    <dgm:pt modelId="{C9C2EC4A-0FA2-46F0-B4F3-4AF218811A66}" type="sibTrans" cxnId="{9FB79239-E1D0-4800-9D4D-C4AFFD61949F}">
      <dgm:prSet/>
      <dgm:spPr/>
      <dgm:t>
        <a:bodyPr/>
        <a:lstStyle/>
        <a:p>
          <a:endParaRPr lang="en-US" sz="2000"/>
        </a:p>
      </dgm:t>
    </dgm:pt>
    <dgm:pt modelId="{735A0C02-2C33-467B-B27D-D40F027F6768}">
      <dgm:prSet phldrT="[Text]" custT="1"/>
      <dgm:spPr/>
      <dgm:t>
        <a:bodyPr/>
        <a:lstStyle/>
        <a:p>
          <a:r>
            <a:rPr lang="en-US" sz="2000" dirty="0" smtClean="0"/>
            <a:t>3. </a:t>
          </a:r>
          <a:r>
            <a:rPr lang="en-US" sz="2000" dirty="0" err="1" smtClean="0"/>
            <a:t>Đầu</a:t>
          </a:r>
          <a:r>
            <a:rPr lang="en-US" sz="2000" dirty="0" smtClean="0"/>
            <a:t> </a:t>
          </a:r>
          <a:r>
            <a:rPr lang="en-US" sz="2000" dirty="0" err="1" smtClean="0"/>
            <a:t>bếp</a:t>
          </a:r>
          <a:endParaRPr lang="en-US" sz="2000" dirty="0"/>
        </a:p>
      </dgm:t>
    </dgm:pt>
    <dgm:pt modelId="{4795A1D6-5317-49ED-8AA8-5F7AA38CAE01}" type="parTrans" cxnId="{126EC2FC-E837-4F5D-B1F0-078F54DAD06C}">
      <dgm:prSet/>
      <dgm:spPr/>
      <dgm:t>
        <a:bodyPr/>
        <a:lstStyle/>
        <a:p>
          <a:endParaRPr lang="en-US" sz="2000"/>
        </a:p>
      </dgm:t>
    </dgm:pt>
    <dgm:pt modelId="{A38C3F46-9E9C-4565-BE47-02D339118999}" type="sibTrans" cxnId="{126EC2FC-E837-4F5D-B1F0-078F54DAD06C}">
      <dgm:prSet/>
      <dgm:spPr/>
      <dgm:t>
        <a:bodyPr/>
        <a:lstStyle/>
        <a:p>
          <a:endParaRPr lang="en-US" sz="2000"/>
        </a:p>
      </dgm:t>
    </dgm:pt>
    <dgm:pt modelId="{3907200D-457D-4540-A8A9-58FA843A8C9D}">
      <dgm:prSet custT="1"/>
      <dgm:spPr/>
      <dgm:t>
        <a:bodyPr/>
        <a:lstStyle/>
        <a:p>
          <a:r>
            <a:rPr lang="en-US" sz="2000" dirty="0" smtClean="0"/>
            <a:t>4. </a:t>
          </a:r>
          <a:r>
            <a:rPr lang="en-US" sz="2000" dirty="0" err="1" smtClean="0"/>
            <a:t>Tổ</a:t>
          </a:r>
          <a:r>
            <a:rPr lang="en-US" sz="2000" dirty="0" smtClean="0"/>
            <a:t> </a:t>
          </a:r>
          <a:r>
            <a:rPr lang="en-US" sz="2000" dirty="0" err="1" smtClean="0"/>
            <a:t>trưởng</a:t>
          </a:r>
          <a:r>
            <a:rPr lang="en-US" sz="2000" dirty="0" smtClean="0"/>
            <a:t>/ Ca </a:t>
          </a:r>
          <a:r>
            <a:rPr lang="en-US" sz="2000" dirty="0" err="1" smtClean="0"/>
            <a:t>trưởng</a:t>
          </a:r>
          <a:endParaRPr lang="en-US" sz="2000" dirty="0"/>
        </a:p>
      </dgm:t>
    </dgm:pt>
    <dgm:pt modelId="{F79E0C28-525C-4AE0-8F89-B682D44865EB}" type="parTrans" cxnId="{AAB4394B-62F7-45E0-8D9D-ACD7FEB8A8A7}">
      <dgm:prSet/>
      <dgm:spPr/>
      <dgm:t>
        <a:bodyPr/>
        <a:lstStyle/>
        <a:p>
          <a:endParaRPr lang="en-US" sz="2000"/>
        </a:p>
      </dgm:t>
    </dgm:pt>
    <dgm:pt modelId="{82EEF1CC-6A0B-4BD8-A2D7-478EA2FE715A}" type="sibTrans" cxnId="{AAB4394B-62F7-45E0-8D9D-ACD7FEB8A8A7}">
      <dgm:prSet/>
      <dgm:spPr/>
      <dgm:t>
        <a:bodyPr/>
        <a:lstStyle/>
        <a:p>
          <a:endParaRPr lang="en-US" sz="2000"/>
        </a:p>
      </dgm:t>
    </dgm:pt>
    <dgm:pt modelId="{747113E7-2BB6-4130-A41C-0F73F503079C}">
      <dgm:prSet custT="1"/>
      <dgm:spPr/>
      <dgm:t>
        <a:bodyPr/>
        <a:lstStyle/>
        <a:p>
          <a:r>
            <a:rPr lang="en-US" sz="2000" dirty="0" smtClean="0"/>
            <a:t>5. </a:t>
          </a:r>
          <a:r>
            <a:rPr lang="en-US" sz="2000" dirty="0" err="1" smtClean="0"/>
            <a:t>Giám</a:t>
          </a:r>
          <a:r>
            <a:rPr lang="en-US" sz="2000" dirty="0" smtClean="0"/>
            <a:t> </a:t>
          </a:r>
          <a:r>
            <a:rPr lang="en-US" sz="2000" dirty="0" err="1" smtClean="0"/>
            <a:t>sát</a:t>
          </a:r>
          <a:r>
            <a:rPr lang="en-US" sz="2000" dirty="0" smtClean="0"/>
            <a:t>/ </a:t>
          </a:r>
          <a:r>
            <a:rPr lang="en-US" sz="2000" dirty="0" err="1" smtClean="0"/>
            <a:t>Quản</a:t>
          </a:r>
          <a:r>
            <a:rPr lang="en-US" sz="2000" dirty="0" smtClean="0"/>
            <a:t> </a:t>
          </a:r>
          <a:r>
            <a:rPr lang="en-US" sz="2000" dirty="0" err="1" smtClean="0"/>
            <a:t>lý</a:t>
          </a:r>
          <a:endParaRPr lang="en-US" sz="2000" dirty="0"/>
        </a:p>
      </dgm:t>
    </dgm:pt>
    <dgm:pt modelId="{5248674A-587C-4CC7-9971-E8912E00B519}" type="parTrans" cxnId="{C46DDFE5-6409-43B0-BD21-9538B4F7E061}">
      <dgm:prSet/>
      <dgm:spPr/>
      <dgm:t>
        <a:bodyPr/>
        <a:lstStyle/>
        <a:p>
          <a:endParaRPr lang="en-US" sz="2000"/>
        </a:p>
      </dgm:t>
    </dgm:pt>
    <dgm:pt modelId="{871C29ED-DC0E-486C-B22C-4F20A8D4E7AF}" type="sibTrans" cxnId="{C46DDFE5-6409-43B0-BD21-9538B4F7E061}">
      <dgm:prSet/>
      <dgm:spPr/>
      <dgm:t>
        <a:bodyPr/>
        <a:lstStyle/>
        <a:p>
          <a:endParaRPr lang="en-US" sz="2000"/>
        </a:p>
      </dgm:t>
    </dgm:pt>
    <dgm:pt modelId="{957098F7-3DB1-484B-A3A7-2A6DF5849B0E}">
      <dgm:prSet custT="1"/>
      <dgm:spPr/>
      <dgm:t>
        <a:bodyPr/>
        <a:lstStyle/>
        <a:p>
          <a:endParaRPr lang="en-US" sz="2000"/>
        </a:p>
      </dgm:t>
    </dgm:pt>
    <dgm:pt modelId="{53461B3E-9533-463B-976C-DB174479EDEC}" type="parTrans" cxnId="{C67A3C31-108A-4288-8B73-B46E52707557}">
      <dgm:prSet/>
      <dgm:spPr/>
      <dgm:t>
        <a:bodyPr/>
        <a:lstStyle/>
        <a:p>
          <a:endParaRPr lang="en-US" sz="2000"/>
        </a:p>
      </dgm:t>
    </dgm:pt>
    <dgm:pt modelId="{F86456FD-BA42-45F8-9291-B48E4104AB92}" type="sibTrans" cxnId="{C67A3C31-108A-4288-8B73-B46E52707557}">
      <dgm:prSet/>
      <dgm:spPr/>
      <dgm:t>
        <a:bodyPr/>
        <a:lstStyle/>
        <a:p>
          <a:endParaRPr lang="en-US" sz="2000"/>
        </a:p>
      </dgm:t>
    </dgm:pt>
    <dgm:pt modelId="{0A4749B5-66B3-40D4-A85F-75570B4890AB}">
      <dgm:prSet custT="1"/>
      <dgm:spPr/>
      <dgm:t>
        <a:bodyPr/>
        <a:lstStyle/>
        <a:p>
          <a:endParaRPr lang="en-US" sz="2000"/>
        </a:p>
      </dgm:t>
    </dgm:pt>
    <dgm:pt modelId="{E7ABA8BF-ACEE-402B-8500-DCC6141D15CE}" type="parTrans" cxnId="{3DD06591-D447-4B72-8ACE-F2163EE7E2C9}">
      <dgm:prSet/>
      <dgm:spPr/>
      <dgm:t>
        <a:bodyPr/>
        <a:lstStyle/>
        <a:p>
          <a:endParaRPr lang="en-US" sz="2000"/>
        </a:p>
      </dgm:t>
    </dgm:pt>
    <dgm:pt modelId="{F9D6AE35-B386-4FD1-B80B-C5876CCFFA8E}" type="sibTrans" cxnId="{3DD06591-D447-4B72-8ACE-F2163EE7E2C9}">
      <dgm:prSet/>
      <dgm:spPr/>
      <dgm:t>
        <a:bodyPr/>
        <a:lstStyle/>
        <a:p>
          <a:endParaRPr lang="en-US" sz="2000"/>
        </a:p>
      </dgm:t>
    </dgm:pt>
    <dgm:pt modelId="{BDF2FF59-FB8C-415C-BC3E-5BC2F46B6A8D}">
      <dgm:prSet custT="1"/>
      <dgm:spPr/>
      <dgm:t>
        <a:bodyPr/>
        <a:lstStyle/>
        <a:p>
          <a:endParaRPr lang="en-US" sz="2000"/>
        </a:p>
      </dgm:t>
    </dgm:pt>
    <dgm:pt modelId="{6CEF88B2-49A2-4B9D-A6DA-9EFCFF7F5641}" type="parTrans" cxnId="{35A27CAB-2B98-451C-8BB1-088C26A5809A}">
      <dgm:prSet/>
      <dgm:spPr/>
      <dgm:t>
        <a:bodyPr/>
        <a:lstStyle/>
        <a:p>
          <a:endParaRPr lang="en-US" sz="2000"/>
        </a:p>
      </dgm:t>
    </dgm:pt>
    <dgm:pt modelId="{A4C8D1F2-0D76-4C6C-95CC-72527EA52E10}" type="sibTrans" cxnId="{35A27CAB-2B98-451C-8BB1-088C26A5809A}">
      <dgm:prSet/>
      <dgm:spPr/>
      <dgm:t>
        <a:bodyPr/>
        <a:lstStyle/>
        <a:p>
          <a:endParaRPr lang="en-US" sz="2000"/>
        </a:p>
      </dgm:t>
    </dgm:pt>
    <dgm:pt modelId="{B1970EE8-605B-4338-AD6E-4DDFF7A51AF9}">
      <dgm:prSet custT="1"/>
      <dgm:spPr/>
      <dgm:t>
        <a:bodyPr/>
        <a:lstStyle/>
        <a:p>
          <a:r>
            <a:rPr lang="en-US" sz="2000" dirty="0" smtClean="0"/>
            <a:t>6. </a:t>
          </a:r>
          <a:r>
            <a:rPr lang="en-US" sz="2000" dirty="0" err="1" smtClean="0"/>
            <a:t>Bếp</a:t>
          </a:r>
          <a:r>
            <a:rPr lang="en-US" sz="2000" dirty="0" smtClean="0"/>
            <a:t> </a:t>
          </a:r>
          <a:r>
            <a:rPr lang="en-US" sz="2000" dirty="0" err="1" smtClean="0"/>
            <a:t>trưởng</a:t>
          </a:r>
          <a:endParaRPr lang="en-US" sz="2000" dirty="0"/>
        </a:p>
      </dgm:t>
    </dgm:pt>
    <dgm:pt modelId="{200F2C81-95B0-4375-9D4E-8B3DB3CB4A52}" type="parTrans" cxnId="{4332DCD3-AF48-4F90-99C8-F63F5F89C4A2}">
      <dgm:prSet/>
      <dgm:spPr/>
      <dgm:t>
        <a:bodyPr/>
        <a:lstStyle/>
        <a:p>
          <a:endParaRPr lang="en-US" sz="2000"/>
        </a:p>
      </dgm:t>
    </dgm:pt>
    <dgm:pt modelId="{15C70E54-7E07-4BE8-A097-0F93CD2D66E3}" type="sibTrans" cxnId="{4332DCD3-AF48-4F90-99C8-F63F5F89C4A2}">
      <dgm:prSet/>
      <dgm:spPr/>
      <dgm:t>
        <a:bodyPr/>
        <a:lstStyle/>
        <a:p>
          <a:endParaRPr lang="en-US" sz="2000"/>
        </a:p>
      </dgm:t>
    </dgm:pt>
    <dgm:pt modelId="{5BA40086-9775-4CD1-B474-85258B0E7C69}">
      <dgm:prSet custT="1"/>
      <dgm:spPr/>
      <dgm:t>
        <a:bodyPr/>
        <a:lstStyle/>
        <a:p>
          <a:r>
            <a:rPr lang="en-US" sz="2000" dirty="0" smtClean="0"/>
            <a:t>7. </a:t>
          </a:r>
          <a:r>
            <a:rPr lang="en-US" sz="2000" dirty="0" err="1" smtClean="0"/>
            <a:t>Chuyên</a:t>
          </a:r>
          <a:r>
            <a:rPr lang="en-US" sz="2000" dirty="0" smtClean="0"/>
            <a:t> </a:t>
          </a:r>
          <a:r>
            <a:rPr lang="en-US" sz="2000" dirty="0" err="1" smtClean="0"/>
            <a:t>gia</a:t>
          </a:r>
          <a:endParaRPr lang="en-US" sz="2000" dirty="0"/>
        </a:p>
      </dgm:t>
    </dgm:pt>
    <dgm:pt modelId="{C0E28F0C-3DFB-4385-BCEF-83537AD19527}" type="parTrans" cxnId="{15829332-D498-4127-9EF9-0B224F6D963F}">
      <dgm:prSet/>
      <dgm:spPr/>
      <dgm:t>
        <a:bodyPr/>
        <a:lstStyle/>
        <a:p>
          <a:endParaRPr lang="en-US" sz="2000"/>
        </a:p>
      </dgm:t>
    </dgm:pt>
    <dgm:pt modelId="{01AF33FE-7906-4A50-A542-F9A85CB2E953}" type="sibTrans" cxnId="{15829332-D498-4127-9EF9-0B224F6D963F}">
      <dgm:prSet/>
      <dgm:spPr/>
      <dgm:t>
        <a:bodyPr/>
        <a:lstStyle/>
        <a:p>
          <a:endParaRPr lang="en-US" sz="2000"/>
        </a:p>
      </dgm:t>
    </dgm:pt>
    <dgm:pt modelId="{69F1780D-002C-4803-84D9-796DCE18B652}" type="pres">
      <dgm:prSet presAssocID="{6D14DCA3-8DC8-414D-BDC2-AE5EB7684224}" presName="composite" presStyleCnt="0">
        <dgm:presLayoutVars>
          <dgm:chMax val="5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40BEA23-E41F-4DB4-8A6A-CC30EA77C2D9}" type="pres">
      <dgm:prSet presAssocID="{6D14DCA3-8DC8-414D-BDC2-AE5EB7684224}" presName="cycle" presStyleCnt="0"/>
      <dgm:spPr/>
      <dgm:t>
        <a:bodyPr/>
        <a:lstStyle/>
        <a:p>
          <a:endParaRPr lang="en-US"/>
        </a:p>
      </dgm:t>
    </dgm:pt>
    <dgm:pt modelId="{F925057E-DCDD-4034-B329-16004AABF1A4}" type="pres">
      <dgm:prSet presAssocID="{6D14DCA3-8DC8-414D-BDC2-AE5EB7684224}" presName="centerShape" presStyleCnt="0"/>
      <dgm:spPr/>
      <dgm:t>
        <a:bodyPr/>
        <a:lstStyle/>
        <a:p>
          <a:endParaRPr lang="en-US"/>
        </a:p>
      </dgm:t>
    </dgm:pt>
    <dgm:pt modelId="{9735130C-31FE-45B6-8D5D-26ABE63E012B}" type="pres">
      <dgm:prSet presAssocID="{6D14DCA3-8DC8-414D-BDC2-AE5EB7684224}" presName="connSite" presStyleLbl="node1" presStyleIdx="0" presStyleCnt="8"/>
      <dgm:spPr/>
      <dgm:t>
        <a:bodyPr/>
        <a:lstStyle/>
        <a:p>
          <a:endParaRPr lang="en-US"/>
        </a:p>
      </dgm:t>
    </dgm:pt>
    <dgm:pt modelId="{CD6CAB84-90EE-4105-8ED6-3720C7EC1428}" type="pres">
      <dgm:prSet presAssocID="{6D14DCA3-8DC8-414D-BDC2-AE5EB7684224}" presName="visible" presStyleLbl="node1" presStyleIdx="0" presStyleCnt="8" custScaleX="364090" custScaleY="327134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198E25D3-9044-43B2-8802-ADD826DCE684}" type="pres">
      <dgm:prSet presAssocID="{9532FB42-D8D6-43E3-A35F-66CF852577E9}" presName="Name25" presStyleLbl="parChTrans1D1" presStyleIdx="0" presStyleCnt="7"/>
      <dgm:spPr/>
      <dgm:t>
        <a:bodyPr/>
        <a:lstStyle/>
        <a:p>
          <a:endParaRPr lang="en-US"/>
        </a:p>
      </dgm:t>
    </dgm:pt>
    <dgm:pt modelId="{0DE8E16E-EABC-4E23-822D-8DBD2F9BADF5}" type="pres">
      <dgm:prSet presAssocID="{4B298CDD-FE6A-42BE-B988-D62C54219BE2}" presName="node" presStyleCnt="0"/>
      <dgm:spPr/>
      <dgm:t>
        <a:bodyPr/>
        <a:lstStyle/>
        <a:p>
          <a:endParaRPr lang="en-US"/>
        </a:p>
      </dgm:t>
    </dgm:pt>
    <dgm:pt modelId="{D72AE25C-930E-45CC-ACFB-4298F56B0373}" type="pres">
      <dgm:prSet presAssocID="{4B298CDD-FE6A-42BE-B988-D62C54219BE2}" presName="parentNode" presStyleLbl="node1" presStyleIdx="1" presStyleCnt="8" custScaleX="20637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D988D6C-40D1-4B34-9F65-D951F4B3CA63}" type="pres">
      <dgm:prSet presAssocID="{4B298CDD-FE6A-42BE-B988-D62C54219BE2}" presName="childNode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50DF9F-6D75-42C0-8BD1-5133E9E88471}" type="pres">
      <dgm:prSet presAssocID="{CD544D75-5C68-41F5-B24A-05A19D489B4D}" presName="Name25" presStyleLbl="parChTrans1D1" presStyleIdx="1" presStyleCnt="7"/>
      <dgm:spPr/>
      <dgm:t>
        <a:bodyPr/>
        <a:lstStyle/>
        <a:p>
          <a:endParaRPr lang="en-US"/>
        </a:p>
      </dgm:t>
    </dgm:pt>
    <dgm:pt modelId="{11C53D11-1B49-42E6-948D-D24B491C2735}" type="pres">
      <dgm:prSet presAssocID="{D6D35CE0-546A-43C5-833E-9A2A760AB07A}" presName="node" presStyleCnt="0"/>
      <dgm:spPr/>
      <dgm:t>
        <a:bodyPr/>
        <a:lstStyle/>
        <a:p>
          <a:endParaRPr lang="en-US"/>
        </a:p>
      </dgm:t>
    </dgm:pt>
    <dgm:pt modelId="{E4587783-6C5C-469E-9321-B93D2D370F5F}" type="pres">
      <dgm:prSet presAssocID="{D6D35CE0-546A-43C5-833E-9A2A760AB07A}" presName="parentNode" presStyleLbl="node1" presStyleIdx="2" presStyleCnt="8" custScaleX="261837" custLinFactX="48570" custLinFactNeighborX="100000" custLinFactNeighborY="-3048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53F5EB-D7DD-4B80-8E5F-E0F6F26A5A60}" type="pres">
      <dgm:prSet presAssocID="{D6D35CE0-546A-43C5-833E-9A2A760AB07A}" presName="childNode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D862CA-3F0F-4E29-B4F3-9DD0FB04BE0F}" type="pres">
      <dgm:prSet presAssocID="{4795A1D6-5317-49ED-8AA8-5F7AA38CAE01}" presName="Name25" presStyleLbl="parChTrans1D1" presStyleIdx="2" presStyleCnt="7"/>
      <dgm:spPr/>
      <dgm:t>
        <a:bodyPr/>
        <a:lstStyle/>
        <a:p>
          <a:endParaRPr lang="en-US"/>
        </a:p>
      </dgm:t>
    </dgm:pt>
    <dgm:pt modelId="{5A5F846A-CD94-4A13-B4C0-62D28AC0EF1E}" type="pres">
      <dgm:prSet presAssocID="{735A0C02-2C33-467B-B27D-D40F027F6768}" presName="node" presStyleCnt="0"/>
      <dgm:spPr/>
      <dgm:t>
        <a:bodyPr/>
        <a:lstStyle/>
        <a:p>
          <a:endParaRPr lang="en-US"/>
        </a:p>
      </dgm:t>
    </dgm:pt>
    <dgm:pt modelId="{510CCC24-80B6-4A2D-991D-BF2185BDCE17}" type="pres">
      <dgm:prSet presAssocID="{735A0C02-2C33-467B-B27D-D40F027F6768}" presName="parentNode" presStyleLbl="node1" presStyleIdx="3" presStyleCnt="8" custScaleX="264395" custLinFactX="82772" custLinFactNeighborX="100000" custLinFactNeighborY="-31741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18553E7-7A26-4289-A3A0-274F41BECD7A}" type="pres">
      <dgm:prSet presAssocID="{735A0C02-2C33-467B-B27D-D40F027F6768}" presName="childNode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94DDE90-A1E7-4842-8D50-C6AB6EF5B4D0}" type="pres">
      <dgm:prSet presAssocID="{F79E0C28-525C-4AE0-8F89-B682D44865EB}" presName="Name25" presStyleLbl="parChTrans1D1" presStyleIdx="3" presStyleCnt="7"/>
      <dgm:spPr/>
      <dgm:t>
        <a:bodyPr/>
        <a:lstStyle/>
        <a:p>
          <a:endParaRPr lang="en-US"/>
        </a:p>
      </dgm:t>
    </dgm:pt>
    <dgm:pt modelId="{6EA910ED-B6F6-4064-A72A-E81607130642}" type="pres">
      <dgm:prSet presAssocID="{3907200D-457D-4540-A8A9-58FA843A8C9D}" presName="node" presStyleCnt="0"/>
      <dgm:spPr/>
      <dgm:t>
        <a:bodyPr/>
        <a:lstStyle/>
        <a:p>
          <a:endParaRPr lang="en-US"/>
        </a:p>
      </dgm:t>
    </dgm:pt>
    <dgm:pt modelId="{DCAF41FF-3405-47E4-B164-6E127E6FFD0B}" type="pres">
      <dgm:prSet presAssocID="{3907200D-457D-4540-A8A9-58FA843A8C9D}" presName="parentNode" presStyleLbl="node1" presStyleIdx="4" presStyleCnt="8" custScaleX="375189" custLinFactX="100000" custLinFactNeighborX="130926" custLinFactNeighborY="-476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5F0C322-F84E-42D7-8060-DBD5EB57C546}" type="pres">
      <dgm:prSet presAssocID="{3907200D-457D-4540-A8A9-58FA843A8C9D}" presName="childNode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61B5D05-7589-4B77-913E-686364E3E074}" type="pres">
      <dgm:prSet presAssocID="{5248674A-587C-4CC7-9971-E8912E00B519}" presName="Name25" presStyleLbl="parChTrans1D1" presStyleIdx="4" presStyleCnt="7"/>
      <dgm:spPr/>
      <dgm:t>
        <a:bodyPr/>
        <a:lstStyle/>
        <a:p>
          <a:endParaRPr lang="en-US"/>
        </a:p>
      </dgm:t>
    </dgm:pt>
    <dgm:pt modelId="{5A7DF2C9-CC5F-438D-83ED-D13741D1229A}" type="pres">
      <dgm:prSet presAssocID="{747113E7-2BB6-4130-A41C-0F73F503079C}" presName="node" presStyleCnt="0"/>
      <dgm:spPr/>
      <dgm:t>
        <a:bodyPr/>
        <a:lstStyle/>
        <a:p>
          <a:endParaRPr lang="en-US"/>
        </a:p>
      </dgm:t>
    </dgm:pt>
    <dgm:pt modelId="{D4262EE6-E6F5-4762-A3D1-718E9C4A167E}" type="pres">
      <dgm:prSet presAssocID="{747113E7-2BB6-4130-A41C-0F73F503079C}" presName="parentNode" presStyleLbl="node1" presStyleIdx="5" presStyleCnt="8" custScaleX="358584" custLinFactX="100000" custLinFactNeighborX="137153" custLinFactNeighborY="3167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9466158-563F-44F6-A063-2862092F0DCA}" type="pres">
      <dgm:prSet presAssocID="{747113E7-2BB6-4130-A41C-0F73F503079C}" presName="childNode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07C3F2-0BA9-4510-8F2A-0AE18721C938}" type="pres">
      <dgm:prSet presAssocID="{200F2C81-95B0-4375-9D4E-8B3DB3CB4A52}" presName="Name25" presStyleLbl="parChTrans1D1" presStyleIdx="5" presStyleCnt="7"/>
      <dgm:spPr/>
      <dgm:t>
        <a:bodyPr/>
        <a:lstStyle/>
        <a:p>
          <a:endParaRPr lang="en-US"/>
        </a:p>
      </dgm:t>
    </dgm:pt>
    <dgm:pt modelId="{F342E142-933D-40C1-81DF-6A84CD545A72}" type="pres">
      <dgm:prSet presAssocID="{B1970EE8-605B-4338-AD6E-4DDFF7A51AF9}" presName="node" presStyleCnt="0"/>
      <dgm:spPr/>
      <dgm:t>
        <a:bodyPr/>
        <a:lstStyle/>
        <a:p>
          <a:endParaRPr lang="en-US"/>
        </a:p>
      </dgm:t>
    </dgm:pt>
    <dgm:pt modelId="{A5687075-8CCD-4F34-BD4B-C855333DA406}" type="pres">
      <dgm:prSet presAssocID="{B1970EE8-605B-4338-AD6E-4DDFF7A51AF9}" presName="parentNode" presStyleLbl="node1" presStyleIdx="6" presStyleCnt="8" custScaleX="279642" custLinFactNeighborX="74444" custLinFactNeighborY="3609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9E8CE51-3A67-4B28-8133-E7E3E62D2072}" type="pres">
      <dgm:prSet presAssocID="{B1970EE8-605B-4338-AD6E-4DDFF7A51AF9}" presName="childNode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B81D7C2-817A-4C85-AAC0-EC8203EA1ED5}" type="pres">
      <dgm:prSet presAssocID="{C0E28F0C-3DFB-4385-BCEF-83537AD19527}" presName="Name25" presStyleLbl="parChTrans1D1" presStyleIdx="6" presStyleCnt="7"/>
      <dgm:spPr/>
      <dgm:t>
        <a:bodyPr/>
        <a:lstStyle/>
        <a:p>
          <a:endParaRPr lang="en-US"/>
        </a:p>
      </dgm:t>
    </dgm:pt>
    <dgm:pt modelId="{4A7EBF78-BFB9-4D76-B4FB-EAC6BE1B934C}" type="pres">
      <dgm:prSet presAssocID="{5BA40086-9775-4CD1-B474-85258B0E7C69}" presName="node" presStyleCnt="0"/>
      <dgm:spPr/>
      <dgm:t>
        <a:bodyPr/>
        <a:lstStyle/>
        <a:p>
          <a:endParaRPr lang="en-US"/>
        </a:p>
      </dgm:t>
    </dgm:pt>
    <dgm:pt modelId="{98F9A799-D43B-4847-885D-ABCFB72376DE}" type="pres">
      <dgm:prSet presAssocID="{5BA40086-9775-4CD1-B474-85258B0E7C69}" presName="parentNode" presStyleLbl="node1" presStyleIdx="7" presStyleCnt="8" custScaleX="272958" custLinFactNeighborX="-76446" custLinFactNeighborY="331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90F8F20-EEB2-4A25-BE84-E6FED02869E0}" type="pres">
      <dgm:prSet presAssocID="{5BA40086-9775-4CD1-B474-85258B0E7C69}" presName="childNode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46DDFE5-6409-43B0-BD21-9538B4F7E061}" srcId="{6D14DCA3-8DC8-414D-BDC2-AE5EB7684224}" destId="{747113E7-2BB6-4130-A41C-0F73F503079C}" srcOrd="4" destOrd="0" parTransId="{5248674A-587C-4CC7-9971-E8912E00B519}" sibTransId="{871C29ED-DC0E-486C-B22C-4F20A8D4E7AF}"/>
    <dgm:cxn modelId="{710BFB57-F390-460C-ADC0-C96B83587646}" type="presOf" srcId="{CD544D75-5C68-41F5-B24A-05A19D489B4D}" destId="{3D50DF9F-6D75-42C0-8BD1-5133E9E88471}" srcOrd="0" destOrd="0" presId="urn:microsoft.com/office/officeart/2005/8/layout/radial2"/>
    <dgm:cxn modelId="{AAB4394B-62F7-45E0-8D9D-ACD7FEB8A8A7}" srcId="{6D14DCA3-8DC8-414D-BDC2-AE5EB7684224}" destId="{3907200D-457D-4540-A8A9-58FA843A8C9D}" srcOrd="3" destOrd="0" parTransId="{F79E0C28-525C-4AE0-8F89-B682D44865EB}" sibTransId="{82EEF1CC-6A0B-4BD8-A2D7-478EA2FE715A}"/>
    <dgm:cxn modelId="{72A797F3-0190-4BEA-B425-916E4800ED07}" type="presOf" srcId="{4B298CDD-FE6A-42BE-B988-D62C54219BE2}" destId="{D72AE25C-930E-45CC-ACFB-4298F56B0373}" srcOrd="0" destOrd="0" presId="urn:microsoft.com/office/officeart/2005/8/layout/radial2"/>
    <dgm:cxn modelId="{4332DCD3-AF48-4F90-99C8-F63F5F89C4A2}" srcId="{6D14DCA3-8DC8-414D-BDC2-AE5EB7684224}" destId="{B1970EE8-605B-4338-AD6E-4DDFF7A51AF9}" srcOrd="5" destOrd="0" parTransId="{200F2C81-95B0-4375-9D4E-8B3DB3CB4A52}" sibTransId="{15C70E54-7E07-4BE8-A097-0F93CD2D66E3}"/>
    <dgm:cxn modelId="{9C9AB9E0-7A41-4EA9-B80B-EAEF5FCD47AD}" type="presOf" srcId="{747113E7-2BB6-4130-A41C-0F73F503079C}" destId="{D4262EE6-E6F5-4762-A3D1-718E9C4A167E}" srcOrd="0" destOrd="0" presId="urn:microsoft.com/office/officeart/2005/8/layout/radial2"/>
    <dgm:cxn modelId="{6C42A7D9-77CB-4FFF-9D66-662FC0BA85B3}" type="presOf" srcId="{5248674A-587C-4CC7-9971-E8912E00B519}" destId="{061B5D05-7589-4B77-913E-686364E3E074}" srcOrd="0" destOrd="0" presId="urn:microsoft.com/office/officeart/2005/8/layout/radial2"/>
    <dgm:cxn modelId="{10DA9E16-69D7-4DC0-989B-BC0152A76660}" type="presOf" srcId="{0A4749B5-66B3-40D4-A85F-75570B4890AB}" destId="{15F0C322-F84E-42D7-8060-DBD5EB57C546}" srcOrd="0" destOrd="0" presId="urn:microsoft.com/office/officeart/2005/8/layout/radial2"/>
    <dgm:cxn modelId="{7C0553FF-C120-41D9-88E6-0B5797A8570F}" type="presOf" srcId="{735A0C02-2C33-467B-B27D-D40F027F6768}" destId="{510CCC24-80B6-4A2D-991D-BF2185BDCE17}" srcOrd="0" destOrd="0" presId="urn:microsoft.com/office/officeart/2005/8/layout/radial2"/>
    <dgm:cxn modelId="{15829332-D498-4127-9EF9-0B224F6D963F}" srcId="{6D14DCA3-8DC8-414D-BDC2-AE5EB7684224}" destId="{5BA40086-9775-4CD1-B474-85258B0E7C69}" srcOrd="6" destOrd="0" parTransId="{C0E28F0C-3DFB-4385-BCEF-83537AD19527}" sibTransId="{01AF33FE-7906-4A50-A542-F9A85CB2E953}"/>
    <dgm:cxn modelId="{126EC2FC-E837-4F5D-B1F0-078F54DAD06C}" srcId="{6D14DCA3-8DC8-414D-BDC2-AE5EB7684224}" destId="{735A0C02-2C33-467B-B27D-D40F027F6768}" srcOrd="2" destOrd="0" parTransId="{4795A1D6-5317-49ED-8AA8-5F7AA38CAE01}" sibTransId="{A38C3F46-9E9C-4565-BE47-02D339118999}"/>
    <dgm:cxn modelId="{5A4B67A7-524A-4A15-9C60-210FE7FCE88C}" type="presOf" srcId="{C0E28F0C-3DFB-4385-BCEF-83537AD19527}" destId="{6B81D7C2-817A-4C85-AAC0-EC8203EA1ED5}" srcOrd="0" destOrd="0" presId="urn:microsoft.com/office/officeart/2005/8/layout/radial2"/>
    <dgm:cxn modelId="{2D6F7D17-DA30-4976-931C-5AB7B57AC218}" type="presOf" srcId="{B1970EE8-605B-4338-AD6E-4DDFF7A51AF9}" destId="{A5687075-8CCD-4F34-BD4B-C855333DA406}" srcOrd="0" destOrd="0" presId="urn:microsoft.com/office/officeart/2005/8/layout/radial2"/>
    <dgm:cxn modelId="{3E25F589-499F-467D-936A-89CB85F52B5B}" type="presOf" srcId="{D6D35CE0-546A-43C5-833E-9A2A760AB07A}" destId="{E4587783-6C5C-469E-9321-B93D2D370F5F}" srcOrd="0" destOrd="0" presId="urn:microsoft.com/office/officeart/2005/8/layout/radial2"/>
    <dgm:cxn modelId="{5DAC21EF-993C-4FC7-A1A5-5FF4CFBB8D1B}" type="presOf" srcId="{BDF2FF59-FB8C-415C-BC3E-5BC2F46B6A8D}" destId="{518553E7-7A26-4289-A3A0-274F41BECD7A}" srcOrd="0" destOrd="0" presId="urn:microsoft.com/office/officeart/2005/8/layout/radial2"/>
    <dgm:cxn modelId="{2312121B-6D88-4614-BE5D-D7F7B923B38B}" type="presOf" srcId="{200F2C81-95B0-4375-9D4E-8B3DB3CB4A52}" destId="{5707C3F2-0BA9-4510-8F2A-0AE18721C938}" srcOrd="0" destOrd="0" presId="urn:microsoft.com/office/officeart/2005/8/layout/radial2"/>
    <dgm:cxn modelId="{35A27CAB-2B98-451C-8BB1-088C26A5809A}" srcId="{735A0C02-2C33-467B-B27D-D40F027F6768}" destId="{BDF2FF59-FB8C-415C-BC3E-5BC2F46B6A8D}" srcOrd="0" destOrd="0" parTransId="{6CEF88B2-49A2-4B9D-A6DA-9EFCFF7F5641}" sibTransId="{A4C8D1F2-0D76-4C6C-95CC-72527EA52E10}"/>
    <dgm:cxn modelId="{075F5213-6234-4692-9190-ECCF3E612368}" type="presOf" srcId="{F79E0C28-525C-4AE0-8F89-B682D44865EB}" destId="{394DDE90-A1E7-4842-8D50-C6AB6EF5B4D0}" srcOrd="0" destOrd="0" presId="urn:microsoft.com/office/officeart/2005/8/layout/radial2"/>
    <dgm:cxn modelId="{11A7812D-19B8-4D0E-BF60-02214A3A8022}" type="presOf" srcId="{957098F7-3DB1-484B-A3A7-2A6DF5849B0E}" destId="{C9466158-563F-44F6-A063-2862092F0DCA}" srcOrd="0" destOrd="0" presId="urn:microsoft.com/office/officeart/2005/8/layout/radial2"/>
    <dgm:cxn modelId="{4E8DB0FB-96A5-4EC6-A169-0A0850610AA6}" type="presOf" srcId="{9532FB42-D8D6-43E3-A35F-66CF852577E9}" destId="{198E25D3-9044-43B2-8802-ADD826DCE684}" srcOrd="0" destOrd="0" presId="urn:microsoft.com/office/officeart/2005/8/layout/radial2"/>
    <dgm:cxn modelId="{32EB474A-6FA0-4988-861F-E8D502FF7D3E}" type="presOf" srcId="{4795A1D6-5317-49ED-8AA8-5F7AA38CAE01}" destId="{C8D862CA-3F0F-4E29-B4F3-9DD0FB04BE0F}" srcOrd="0" destOrd="0" presId="urn:microsoft.com/office/officeart/2005/8/layout/radial2"/>
    <dgm:cxn modelId="{3DD06591-D447-4B72-8ACE-F2163EE7E2C9}" srcId="{3907200D-457D-4540-A8A9-58FA843A8C9D}" destId="{0A4749B5-66B3-40D4-A85F-75570B4890AB}" srcOrd="0" destOrd="0" parTransId="{E7ABA8BF-ACEE-402B-8500-DCC6141D15CE}" sibTransId="{F9D6AE35-B386-4FD1-B80B-C5876CCFFA8E}"/>
    <dgm:cxn modelId="{9FB79239-E1D0-4800-9D4D-C4AFFD61949F}" srcId="{6D14DCA3-8DC8-414D-BDC2-AE5EB7684224}" destId="{D6D35CE0-546A-43C5-833E-9A2A760AB07A}" srcOrd="1" destOrd="0" parTransId="{CD544D75-5C68-41F5-B24A-05A19D489B4D}" sibTransId="{C9C2EC4A-0FA2-46F0-B4F3-4AF218811A66}"/>
    <dgm:cxn modelId="{587A2491-F72C-47ED-8CF9-759DE4520C5D}" type="presOf" srcId="{5BA40086-9775-4CD1-B474-85258B0E7C69}" destId="{98F9A799-D43B-4847-885D-ABCFB72376DE}" srcOrd="0" destOrd="0" presId="urn:microsoft.com/office/officeart/2005/8/layout/radial2"/>
    <dgm:cxn modelId="{E6537077-6E91-43AF-A730-80F2E476BF0B}" srcId="{6D14DCA3-8DC8-414D-BDC2-AE5EB7684224}" destId="{4B298CDD-FE6A-42BE-B988-D62C54219BE2}" srcOrd="0" destOrd="0" parTransId="{9532FB42-D8D6-43E3-A35F-66CF852577E9}" sibTransId="{0D81B8BF-C197-4AAB-B8FA-9A6E88C2A645}"/>
    <dgm:cxn modelId="{C67A3C31-108A-4288-8B73-B46E52707557}" srcId="{747113E7-2BB6-4130-A41C-0F73F503079C}" destId="{957098F7-3DB1-484B-A3A7-2A6DF5849B0E}" srcOrd="0" destOrd="0" parTransId="{53461B3E-9533-463B-976C-DB174479EDEC}" sibTransId="{F86456FD-BA42-45F8-9291-B48E4104AB92}"/>
    <dgm:cxn modelId="{E5FBAB33-3932-4F22-96A9-56F777E91650}" type="presOf" srcId="{3907200D-457D-4540-A8A9-58FA843A8C9D}" destId="{DCAF41FF-3405-47E4-B164-6E127E6FFD0B}" srcOrd="0" destOrd="0" presId="urn:microsoft.com/office/officeart/2005/8/layout/radial2"/>
    <dgm:cxn modelId="{48A07FF8-7FCF-41FA-9DC3-9F0460152433}" type="presOf" srcId="{6D14DCA3-8DC8-414D-BDC2-AE5EB7684224}" destId="{69F1780D-002C-4803-84D9-796DCE18B652}" srcOrd="0" destOrd="0" presId="urn:microsoft.com/office/officeart/2005/8/layout/radial2"/>
    <dgm:cxn modelId="{B6B71D8E-6F6B-4FC6-BBA9-E14080036C8D}" type="presParOf" srcId="{69F1780D-002C-4803-84D9-796DCE18B652}" destId="{840BEA23-E41F-4DB4-8A6A-CC30EA77C2D9}" srcOrd="0" destOrd="0" presId="urn:microsoft.com/office/officeart/2005/8/layout/radial2"/>
    <dgm:cxn modelId="{169C93F9-AA9F-42D4-AD0F-9EA2D8C9CC20}" type="presParOf" srcId="{840BEA23-E41F-4DB4-8A6A-CC30EA77C2D9}" destId="{F925057E-DCDD-4034-B329-16004AABF1A4}" srcOrd="0" destOrd="0" presId="urn:microsoft.com/office/officeart/2005/8/layout/radial2"/>
    <dgm:cxn modelId="{17055C9A-ED75-4EA3-931B-E6A6509B0F98}" type="presParOf" srcId="{F925057E-DCDD-4034-B329-16004AABF1A4}" destId="{9735130C-31FE-45B6-8D5D-26ABE63E012B}" srcOrd="0" destOrd="0" presId="urn:microsoft.com/office/officeart/2005/8/layout/radial2"/>
    <dgm:cxn modelId="{50D4C0ED-7CD0-4898-945F-5626B4248E6F}" type="presParOf" srcId="{F925057E-DCDD-4034-B329-16004AABF1A4}" destId="{CD6CAB84-90EE-4105-8ED6-3720C7EC1428}" srcOrd="1" destOrd="0" presId="urn:microsoft.com/office/officeart/2005/8/layout/radial2"/>
    <dgm:cxn modelId="{367C1488-A907-4561-B654-FF48C634CBE4}" type="presParOf" srcId="{840BEA23-E41F-4DB4-8A6A-CC30EA77C2D9}" destId="{198E25D3-9044-43B2-8802-ADD826DCE684}" srcOrd="1" destOrd="0" presId="urn:microsoft.com/office/officeart/2005/8/layout/radial2"/>
    <dgm:cxn modelId="{3E4859DF-D540-47F6-9E50-9E2CB215A3C3}" type="presParOf" srcId="{840BEA23-E41F-4DB4-8A6A-CC30EA77C2D9}" destId="{0DE8E16E-EABC-4E23-822D-8DBD2F9BADF5}" srcOrd="2" destOrd="0" presId="urn:microsoft.com/office/officeart/2005/8/layout/radial2"/>
    <dgm:cxn modelId="{8B31676F-5F81-4C6D-B03A-F33095A70BB4}" type="presParOf" srcId="{0DE8E16E-EABC-4E23-822D-8DBD2F9BADF5}" destId="{D72AE25C-930E-45CC-ACFB-4298F56B0373}" srcOrd="0" destOrd="0" presId="urn:microsoft.com/office/officeart/2005/8/layout/radial2"/>
    <dgm:cxn modelId="{3CEDEB47-2952-4C74-B31B-C41E6E1517FB}" type="presParOf" srcId="{0DE8E16E-EABC-4E23-822D-8DBD2F9BADF5}" destId="{5D988D6C-40D1-4B34-9F65-D951F4B3CA63}" srcOrd="1" destOrd="0" presId="urn:microsoft.com/office/officeart/2005/8/layout/radial2"/>
    <dgm:cxn modelId="{12048D94-49CF-4DA8-9FD3-132DBB34D3C6}" type="presParOf" srcId="{840BEA23-E41F-4DB4-8A6A-CC30EA77C2D9}" destId="{3D50DF9F-6D75-42C0-8BD1-5133E9E88471}" srcOrd="3" destOrd="0" presId="urn:microsoft.com/office/officeart/2005/8/layout/radial2"/>
    <dgm:cxn modelId="{7D8F62DC-CF44-486D-A6F0-8F733CF4F629}" type="presParOf" srcId="{840BEA23-E41F-4DB4-8A6A-CC30EA77C2D9}" destId="{11C53D11-1B49-42E6-948D-D24B491C2735}" srcOrd="4" destOrd="0" presId="urn:microsoft.com/office/officeart/2005/8/layout/radial2"/>
    <dgm:cxn modelId="{CE61FF92-BBB1-4768-8639-48BE61A60A79}" type="presParOf" srcId="{11C53D11-1B49-42E6-948D-D24B491C2735}" destId="{E4587783-6C5C-469E-9321-B93D2D370F5F}" srcOrd="0" destOrd="0" presId="urn:microsoft.com/office/officeart/2005/8/layout/radial2"/>
    <dgm:cxn modelId="{E84B205C-E4CC-47A9-B00A-FC1DD9068864}" type="presParOf" srcId="{11C53D11-1B49-42E6-948D-D24B491C2735}" destId="{0C53F5EB-D7DD-4B80-8E5F-E0F6F26A5A60}" srcOrd="1" destOrd="0" presId="urn:microsoft.com/office/officeart/2005/8/layout/radial2"/>
    <dgm:cxn modelId="{250F45BB-7608-4D54-9017-AFA52E0FFA78}" type="presParOf" srcId="{840BEA23-E41F-4DB4-8A6A-CC30EA77C2D9}" destId="{C8D862CA-3F0F-4E29-B4F3-9DD0FB04BE0F}" srcOrd="5" destOrd="0" presId="urn:microsoft.com/office/officeart/2005/8/layout/radial2"/>
    <dgm:cxn modelId="{B499948D-8DA1-42CE-B971-343AD047E921}" type="presParOf" srcId="{840BEA23-E41F-4DB4-8A6A-CC30EA77C2D9}" destId="{5A5F846A-CD94-4A13-B4C0-62D28AC0EF1E}" srcOrd="6" destOrd="0" presId="urn:microsoft.com/office/officeart/2005/8/layout/radial2"/>
    <dgm:cxn modelId="{DEAB2EEE-E8C0-4ED9-8316-42804A887AD7}" type="presParOf" srcId="{5A5F846A-CD94-4A13-B4C0-62D28AC0EF1E}" destId="{510CCC24-80B6-4A2D-991D-BF2185BDCE17}" srcOrd="0" destOrd="0" presId="urn:microsoft.com/office/officeart/2005/8/layout/radial2"/>
    <dgm:cxn modelId="{C8328B7D-2F30-4D43-8035-B9FE3E7F46A9}" type="presParOf" srcId="{5A5F846A-CD94-4A13-B4C0-62D28AC0EF1E}" destId="{518553E7-7A26-4289-A3A0-274F41BECD7A}" srcOrd="1" destOrd="0" presId="urn:microsoft.com/office/officeart/2005/8/layout/radial2"/>
    <dgm:cxn modelId="{E3472177-8168-42E8-9524-C868CF8D166F}" type="presParOf" srcId="{840BEA23-E41F-4DB4-8A6A-CC30EA77C2D9}" destId="{394DDE90-A1E7-4842-8D50-C6AB6EF5B4D0}" srcOrd="7" destOrd="0" presId="urn:microsoft.com/office/officeart/2005/8/layout/radial2"/>
    <dgm:cxn modelId="{532BB87E-02C6-472A-A5A8-D391A4D89B60}" type="presParOf" srcId="{840BEA23-E41F-4DB4-8A6A-CC30EA77C2D9}" destId="{6EA910ED-B6F6-4064-A72A-E81607130642}" srcOrd="8" destOrd="0" presId="urn:microsoft.com/office/officeart/2005/8/layout/radial2"/>
    <dgm:cxn modelId="{5E4BC752-2257-4BE0-80DD-D6D75842CE81}" type="presParOf" srcId="{6EA910ED-B6F6-4064-A72A-E81607130642}" destId="{DCAF41FF-3405-47E4-B164-6E127E6FFD0B}" srcOrd="0" destOrd="0" presId="urn:microsoft.com/office/officeart/2005/8/layout/radial2"/>
    <dgm:cxn modelId="{69854048-EEEF-421D-86C6-352F49A11849}" type="presParOf" srcId="{6EA910ED-B6F6-4064-A72A-E81607130642}" destId="{15F0C322-F84E-42D7-8060-DBD5EB57C546}" srcOrd="1" destOrd="0" presId="urn:microsoft.com/office/officeart/2005/8/layout/radial2"/>
    <dgm:cxn modelId="{1750986F-CD03-4766-BE0D-E9F79C614F44}" type="presParOf" srcId="{840BEA23-E41F-4DB4-8A6A-CC30EA77C2D9}" destId="{061B5D05-7589-4B77-913E-686364E3E074}" srcOrd="9" destOrd="0" presId="urn:microsoft.com/office/officeart/2005/8/layout/radial2"/>
    <dgm:cxn modelId="{DF8B317A-DCEC-4528-9F24-21F6E3CB90D6}" type="presParOf" srcId="{840BEA23-E41F-4DB4-8A6A-CC30EA77C2D9}" destId="{5A7DF2C9-CC5F-438D-83ED-D13741D1229A}" srcOrd="10" destOrd="0" presId="urn:microsoft.com/office/officeart/2005/8/layout/radial2"/>
    <dgm:cxn modelId="{D3607A36-B603-4C38-94A6-C8B8C3C77AB0}" type="presParOf" srcId="{5A7DF2C9-CC5F-438D-83ED-D13741D1229A}" destId="{D4262EE6-E6F5-4762-A3D1-718E9C4A167E}" srcOrd="0" destOrd="0" presId="urn:microsoft.com/office/officeart/2005/8/layout/radial2"/>
    <dgm:cxn modelId="{8E427F11-70B5-45BC-8B14-FD4E2E0D70DC}" type="presParOf" srcId="{5A7DF2C9-CC5F-438D-83ED-D13741D1229A}" destId="{C9466158-563F-44F6-A063-2862092F0DCA}" srcOrd="1" destOrd="0" presId="urn:microsoft.com/office/officeart/2005/8/layout/radial2"/>
    <dgm:cxn modelId="{6BAAB1FB-AC1A-4690-9F33-A0C0F1863EC7}" type="presParOf" srcId="{840BEA23-E41F-4DB4-8A6A-CC30EA77C2D9}" destId="{5707C3F2-0BA9-4510-8F2A-0AE18721C938}" srcOrd="11" destOrd="0" presId="urn:microsoft.com/office/officeart/2005/8/layout/radial2"/>
    <dgm:cxn modelId="{1AEB8139-4E19-4068-B36E-9E9F6E48C449}" type="presParOf" srcId="{840BEA23-E41F-4DB4-8A6A-CC30EA77C2D9}" destId="{F342E142-933D-40C1-81DF-6A84CD545A72}" srcOrd="12" destOrd="0" presId="urn:microsoft.com/office/officeart/2005/8/layout/radial2"/>
    <dgm:cxn modelId="{38B1E4B8-286C-49AB-B066-720483D2C104}" type="presParOf" srcId="{F342E142-933D-40C1-81DF-6A84CD545A72}" destId="{A5687075-8CCD-4F34-BD4B-C855333DA406}" srcOrd="0" destOrd="0" presId="urn:microsoft.com/office/officeart/2005/8/layout/radial2"/>
    <dgm:cxn modelId="{0A86DE41-6C81-4436-B0BF-2F5BD1CDC0BD}" type="presParOf" srcId="{F342E142-933D-40C1-81DF-6A84CD545A72}" destId="{59E8CE51-3A67-4B28-8133-E7E3E62D2072}" srcOrd="1" destOrd="0" presId="urn:microsoft.com/office/officeart/2005/8/layout/radial2"/>
    <dgm:cxn modelId="{ACAE7127-7407-46FB-B220-2FB63257F466}" type="presParOf" srcId="{840BEA23-E41F-4DB4-8A6A-CC30EA77C2D9}" destId="{6B81D7C2-817A-4C85-AAC0-EC8203EA1ED5}" srcOrd="13" destOrd="0" presId="urn:microsoft.com/office/officeart/2005/8/layout/radial2"/>
    <dgm:cxn modelId="{79928520-D3B8-46BA-A450-969EA3224CBC}" type="presParOf" srcId="{840BEA23-E41F-4DB4-8A6A-CC30EA77C2D9}" destId="{4A7EBF78-BFB9-4D76-B4FB-EAC6BE1B934C}" srcOrd="14" destOrd="0" presId="urn:microsoft.com/office/officeart/2005/8/layout/radial2"/>
    <dgm:cxn modelId="{87F4F2DD-8233-49C0-8301-22010A637A48}" type="presParOf" srcId="{4A7EBF78-BFB9-4D76-B4FB-EAC6BE1B934C}" destId="{98F9A799-D43B-4847-885D-ABCFB72376DE}" srcOrd="0" destOrd="0" presId="urn:microsoft.com/office/officeart/2005/8/layout/radial2"/>
    <dgm:cxn modelId="{96DEE2FE-A2A4-4BFE-BB10-2CC152526A58}" type="presParOf" srcId="{4A7EBF78-BFB9-4D76-B4FB-EAC6BE1B934C}" destId="{590F8F20-EEB2-4A25-BE84-E6FED02869E0}" srcOrd="1" destOrd="0" presId="urn:microsoft.com/office/officeart/2005/8/layout/radial2"/>
  </dgm:cxnLst>
  <dgm:bg>
    <a:solidFill>
      <a:schemeClr val="bg2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3BA185C-B54D-483A-8606-C95298AF9868}" type="doc">
      <dgm:prSet loTypeId="urn:microsoft.com/office/officeart/2005/8/layout/radial6" loCatId="relationship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982800F3-06FD-4081-94B4-7B9BB0C8E7D2}">
      <dgm:prSet phldrT="[Text]"/>
      <dgm:spPr/>
      <dgm:t>
        <a:bodyPr/>
        <a:lstStyle/>
        <a:p>
          <a:r>
            <a:rPr lang="en-US" dirty="0" err="1" smtClean="0"/>
            <a:t>Thợ</a:t>
          </a:r>
          <a:r>
            <a:rPr lang="en-US" dirty="0" smtClean="0"/>
            <a:t> </a:t>
          </a:r>
          <a:r>
            <a:rPr lang="en-US" dirty="0" err="1" smtClean="0"/>
            <a:t>bánh</a:t>
          </a:r>
          <a:endParaRPr lang="en-US" dirty="0"/>
        </a:p>
      </dgm:t>
    </dgm:pt>
    <dgm:pt modelId="{158917F9-387C-4BAF-AF65-FB0BAE76948F}" type="parTrans" cxnId="{1F8B6D5C-3B33-4DF1-B429-3C3DCD385ECD}">
      <dgm:prSet/>
      <dgm:spPr/>
      <dgm:t>
        <a:bodyPr/>
        <a:lstStyle/>
        <a:p>
          <a:endParaRPr lang="en-US"/>
        </a:p>
      </dgm:t>
    </dgm:pt>
    <dgm:pt modelId="{347993B7-7A7A-4148-8808-AEE3E5C64AE8}" type="sibTrans" cxnId="{1F8B6D5C-3B33-4DF1-B429-3C3DCD385ECD}">
      <dgm:prSet/>
      <dgm:spPr/>
      <dgm:t>
        <a:bodyPr/>
        <a:lstStyle/>
        <a:p>
          <a:endParaRPr lang="en-US"/>
        </a:p>
      </dgm:t>
    </dgm:pt>
    <dgm:pt modelId="{D749AF15-961B-4728-A70E-D8C4197837F1}">
      <dgm:prSet phldrT="[Text]" custT="1"/>
      <dgm:spPr/>
      <dgm:t>
        <a:bodyPr/>
        <a:lstStyle/>
        <a:p>
          <a:r>
            <a:rPr lang="en-US" sz="2800" dirty="0" err="1" smtClean="0"/>
            <a:t>Chuyên</a:t>
          </a:r>
          <a:r>
            <a:rPr lang="en-US" sz="2800" dirty="0" smtClean="0"/>
            <a:t> </a:t>
          </a:r>
          <a:r>
            <a:rPr lang="en-US" sz="2800" dirty="0" err="1" smtClean="0"/>
            <a:t>môn</a:t>
          </a:r>
          <a:endParaRPr lang="en-US" sz="2800" dirty="0"/>
        </a:p>
      </dgm:t>
    </dgm:pt>
    <dgm:pt modelId="{C78DBB46-736C-4A4B-A2BA-94638A891A8D}" type="parTrans" cxnId="{BB06BCB6-3267-4BB9-B475-50CFD8BBF30B}">
      <dgm:prSet/>
      <dgm:spPr/>
      <dgm:t>
        <a:bodyPr/>
        <a:lstStyle/>
        <a:p>
          <a:endParaRPr lang="en-US"/>
        </a:p>
      </dgm:t>
    </dgm:pt>
    <dgm:pt modelId="{E432205F-9487-4435-B6BC-708662D71D09}" type="sibTrans" cxnId="{BB06BCB6-3267-4BB9-B475-50CFD8BBF30B}">
      <dgm:prSet/>
      <dgm:spPr/>
      <dgm:t>
        <a:bodyPr/>
        <a:lstStyle/>
        <a:p>
          <a:endParaRPr lang="en-US"/>
        </a:p>
      </dgm:t>
    </dgm:pt>
    <dgm:pt modelId="{5ADE3000-CF4E-4DAB-B37B-882BA58BF252}">
      <dgm:prSet phldrT="[Text]" custT="1"/>
      <dgm:spPr/>
      <dgm:t>
        <a:bodyPr/>
        <a:lstStyle/>
        <a:p>
          <a:r>
            <a:rPr lang="en-US" sz="2800" dirty="0" err="1" smtClean="0"/>
            <a:t>Phẩm</a:t>
          </a:r>
          <a:r>
            <a:rPr lang="en-US" sz="2800" dirty="0" smtClean="0"/>
            <a:t> </a:t>
          </a:r>
          <a:r>
            <a:rPr lang="en-US" sz="2800" dirty="0" err="1" smtClean="0"/>
            <a:t>chất</a:t>
          </a:r>
          <a:r>
            <a:rPr lang="en-US" sz="2800" dirty="0" smtClean="0"/>
            <a:t> </a:t>
          </a:r>
          <a:r>
            <a:rPr lang="en-US" sz="2800" dirty="0" err="1" smtClean="0"/>
            <a:t>cá</a:t>
          </a:r>
          <a:r>
            <a:rPr lang="en-US" sz="2800" dirty="0" smtClean="0"/>
            <a:t> </a:t>
          </a:r>
          <a:r>
            <a:rPr lang="en-US" sz="2800" dirty="0" err="1" smtClean="0"/>
            <a:t>nhân</a:t>
          </a:r>
          <a:endParaRPr lang="en-US" sz="2800" dirty="0"/>
        </a:p>
      </dgm:t>
    </dgm:pt>
    <dgm:pt modelId="{AB651CEA-D628-40D3-AF53-A192C27D7CE9}" type="parTrans" cxnId="{01AF4582-C683-444D-AE0D-A1169D9D2C66}">
      <dgm:prSet/>
      <dgm:spPr/>
      <dgm:t>
        <a:bodyPr/>
        <a:lstStyle/>
        <a:p>
          <a:endParaRPr lang="en-US"/>
        </a:p>
      </dgm:t>
    </dgm:pt>
    <dgm:pt modelId="{5AE66F9E-A5AD-4654-8329-641FD5405F67}" type="sibTrans" cxnId="{01AF4582-C683-444D-AE0D-A1169D9D2C66}">
      <dgm:prSet/>
      <dgm:spPr/>
      <dgm:t>
        <a:bodyPr/>
        <a:lstStyle/>
        <a:p>
          <a:endParaRPr lang="en-US"/>
        </a:p>
      </dgm:t>
    </dgm:pt>
    <dgm:pt modelId="{B759F09F-3937-4E62-BB07-FEFD3CDAAB75}">
      <dgm:prSet phldrT="[Text]" custT="1"/>
      <dgm:spPr/>
      <dgm:t>
        <a:bodyPr/>
        <a:lstStyle/>
        <a:p>
          <a:r>
            <a:rPr lang="en-US" sz="2800" dirty="0" err="1" smtClean="0"/>
            <a:t>Kỹ</a:t>
          </a:r>
          <a:r>
            <a:rPr lang="en-US" sz="2800" dirty="0" smtClean="0"/>
            <a:t> </a:t>
          </a:r>
          <a:r>
            <a:rPr lang="en-US" sz="2800" dirty="0" err="1" smtClean="0"/>
            <a:t>năng</a:t>
          </a:r>
          <a:r>
            <a:rPr lang="en-US" sz="2800" dirty="0" smtClean="0"/>
            <a:t> </a:t>
          </a:r>
          <a:r>
            <a:rPr lang="en-US" sz="2800" dirty="0" err="1" smtClean="0"/>
            <a:t>làm</a:t>
          </a:r>
          <a:r>
            <a:rPr lang="en-US" sz="2800" dirty="0" smtClean="0"/>
            <a:t> </a:t>
          </a:r>
          <a:r>
            <a:rPr lang="en-US" sz="2800" dirty="0" err="1" smtClean="0"/>
            <a:t>việc</a:t>
          </a:r>
          <a:endParaRPr lang="en-US" sz="2800" dirty="0"/>
        </a:p>
      </dgm:t>
    </dgm:pt>
    <dgm:pt modelId="{54060C32-210D-4D52-B627-ADA38A8DFCA5}" type="parTrans" cxnId="{CB1FA837-C8AE-401D-BF39-7B5734DE3649}">
      <dgm:prSet/>
      <dgm:spPr/>
      <dgm:t>
        <a:bodyPr/>
        <a:lstStyle/>
        <a:p>
          <a:endParaRPr lang="en-US"/>
        </a:p>
      </dgm:t>
    </dgm:pt>
    <dgm:pt modelId="{AFCF407C-45B8-413C-A661-3C8F36214B78}" type="sibTrans" cxnId="{CB1FA837-C8AE-401D-BF39-7B5734DE3649}">
      <dgm:prSet/>
      <dgm:spPr/>
      <dgm:t>
        <a:bodyPr/>
        <a:lstStyle/>
        <a:p>
          <a:endParaRPr lang="en-US"/>
        </a:p>
      </dgm:t>
    </dgm:pt>
    <dgm:pt modelId="{FBEE6B75-66ED-4D64-8D1F-F86D701907D7}">
      <dgm:prSet phldrT="[Text]" custT="1"/>
      <dgm:spPr/>
      <dgm:t>
        <a:bodyPr/>
        <a:lstStyle/>
        <a:p>
          <a:r>
            <a:rPr lang="en-US" sz="2800" dirty="0" err="1" smtClean="0"/>
            <a:t>Ngoại</a:t>
          </a:r>
          <a:r>
            <a:rPr lang="en-US" sz="2800" dirty="0" smtClean="0"/>
            <a:t> </a:t>
          </a:r>
          <a:r>
            <a:rPr lang="en-US" sz="2800" dirty="0" err="1" smtClean="0"/>
            <a:t>ngữ</a:t>
          </a:r>
          <a:endParaRPr lang="en-US" sz="2800" dirty="0"/>
        </a:p>
      </dgm:t>
    </dgm:pt>
    <dgm:pt modelId="{4A6FFF6B-5D7B-4829-BC40-10C6C8A53966}" type="parTrans" cxnId="{24E43CE8-CDB6-4C56-B47E-4B6AC7FA7A43}">
      <dgm:prSet/>
      <dgm:spPr/>
      <dgm:t>
        <a:bodyPr/>
        <a:lstStyle/>
        <a:p>
          <a:endParaRPr lang="en-US"/>
        </a:p>
      </dgm:t>
    </dgm:pt>
    <dgm:pt modelId="{2A5AFD8E-8429-4ECA-98DC-1D71CA27426F}" type="sibTrans" cxnId="{24E43CE8-CDB6-4C56-B47E-4B6AC7FA7A43}">
      <dgm:prSet/>
      <dgm:spPr/>
      <dgm:t>
        <a:bodyPr/>
        <a:lstStyle/>
        <a:p>
          <a:endParaRPr lang="en-US"/>
        </a:p>
      </dgm:t>
    </dgm:pt>
    <dgm:pt modelId="{0687751B-8D92-4E4F-B8D9-6BB80C261DFF}" type="pres">
      <dgm:prSet presAssocID="{53BA185C-B54D-483A-8606-C95298AF9868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34005F92-032A-48C2-92FE-C2C326B1C17E}" type="pres">
      <dgm:prSet presAssocID="{982800F3-06FD-4081-94B4-7B9BB0C8E7D2}" presName="centerShape" presStyleLbl="node0" presStyleIdx="0" presStyleCnt="1"/>
      <dgm:spPr/>
      <dgm:t>
        <a:bodyPr/>
        <a:lstStyle/>
        <a:p>
          <a:endParaRPr lang="en-US"/>
        </a:p>
      </dgm:t>
    </dgm:pt>
    <dgm:pt modelId="{D56E5AF7-0BF5-467F-AA6A-3C6EC5CEF3B1}" type="pres">
      <dgm:prSet presAssocID="{D749AF15-961B-4728-A70E-D8C4197837F1}" presName="node" presStyleLbl="node1" presStyleIdx="0" presStyleCnt="4" custScaleX="12425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AB489F-C463-4DEB-9B1A-645806DB6D86}" type="pres">
      <dgm:prSet presAssocID="{D749AF15-961B-4728-A70E-D8C4197837F1}" presName="dummy" presStyleCnt="0"/>
      <dgm:spPr/>
    </dgm:pt>
    <dgm:pt modelId="{4D144775-4B11-4567-80B0-129BBB9FA3B5}" type="pres">
      <dgm:prSet presAssocID="{E432205F-9487-4435-B6BC-708662D71D09}" presName="sibTrans" presStyleLbl="sibTrans2D1" presStyleIdx="0" presStyleCnt="4"/>
      <dgm:spPr/>
    </dgm:pt>
    <dgm:pt modelId="{DB5686AC-0F79-4464-B99E-100CA164FFD4}" type="pres">
      <dgm:prSet presAssocID="{5ADE3000-CF4E-4DAB-B37B-882BA58BF252}" presName="node" presStyleLbl="node1" presStyleIdx="1" presStyleCnt="4" custScaleX="12756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3603AC3-0778-4FEB-915A-7AD2E0D45A1F}" type="pres">
      <dgm:prSet presAssocID="{5ADE3000-CF4E-4DAB-B37B-882BA58BF252}" presName="dummy" presStyleCnt="0"/>
      <dgm:spPr/>
    </dgm:pt>
    <dgm:pt modelId="{4B2D97C2-3B7A-489C-A3C5-6694842DB8DF}" type="pres">
      <dgm:prSet presAssocID="{5AE66F9E-A5AD-4654-8329-641FD5405F67}" presName="sibTrans" presStyleLbl="sibTrans2D1" presStyleIdx="1" presStyleCnt="4"/>
      <dgm:spPr/>
    </dgm:pt>
    <dgm:pt modelId="{21E187F2-0DFC-4B8E-944A-522206D1CB42}" type="pres">
      <dgm:prSet presAssocID="{B759F09F-3937-4E62-BB07-FEFD3CDAAB75}" presName="node" presStyleLbl="node1" presStyleIdx="2" presStyleCnt="4" custScaleX="1372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E33258-275F-43F2-9A4E-755242E4B4C6}" type="pres">
      <dgm:prSet presAssocID="{B759F09F-3937-4E62-BB07-FEFD3CDAAB75}" presName="dummy" presStyleCnt="0"/>
      <dgm:spPr/>
    </dgm:pt>
    <dgm:pt modelId="{9D1C77EE-70C0-4C6F-B3C0-C8C2BE7D0B2E}" type="pres">
      <dgm:prSet presAssocID="{AFCF407C-45B8-413C-A661-3C8F36214B78}" presName="sibTrans" presStyleLbl="sibTrans2D1" presStyleIdx="2" presStyleCnt="4"/>
      <dgm:spPr/>
    </dgm:pt>
    <dgm:pt modelId="{50CC53CE-5D6A-49FE-91FF-5B8DDE4B3B95}" type="pres">
      <dgm:prSet presAssocID="{FBEE6B75-66ED-4D64-8D1F-F86D701907D7}" presName="node" presStyleLbl="node1" presStyleIdx="3" presStyleCnt="4" custScaleX="13127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2018192-125B-4C23-81ED-72D1E95B5A3F}" type="pres">
      <dgm:prSet presAssocID="{FBEE6B75-66ED-4D64-8D1F-F86D701907D7}" presName="dummy" presStyleCnt="0"/>
      <dgm:spPr/>
    </dgm:pt>
    <dgm:pt modelId="{B29F0683-D37C-4899-9CCA-0E4E64601B35}" type="pres">
      <dgm:prSet presAssocID="{2A5AFD8E-8429-4ECA-98DC-1D71CA27426F}" presName="sibTrans" presStyleLbl="sibTrans2D1" presStyleIdx="3" presStyleCnt="4"/>
      <dgm:spPr/>
    </dgm:pt>
  </dgm:ptLst>
  <dgm:cxnLst>
    <dgm:cxn modelId="{24E43CE8-CDB6-4C56-B47E-4B6AC7FA7A43}" srcId="{982800F3-06FD-4081-94B4-7B9BB0C8E7D2}" destId="{FBEE6B75-66ED-4D64-8D1F-F86D701907D7}" srcOrd="3" destOrd="0" parTransId="{4A6FFF6B-5D7B-4829-BC40-10C6C8A53966}" sibTransId="{2A5AFD8E-8429-4ECA-98DC-1D71CA27426F}"/>
    <dgm:cxn modelId="{1F8B6D5C-3B33-4DF1-B429-3C3DCD385ECD}" srcId="{53BA185C-B54D-483A-8606-C95298AF9868}" destId="{982800F3-06FD-4081-94B4-7B9BB0C8E7D2}" srcOrd="0" destOrd="0" parTransId="{158917F9-387C-4BAF-AF65-FB0BAE76948F}" sibTransId="{347993B7-7A7A-4148-8808-AEE3E5C64AE8}"/>
    <dgm:cxn modelId="{BB06BCB6-3267-4BB9-B475-50CFD8BBF30B}" srcId="{982800F3-06FD-4081-94B4-7B9BB0C8E7D2}" destId="{D749AF15-961B-4728-A70E-D8C4197837F1}" srcOrd="0" destOrd="0" parTransId="{C78DBB46-736C-4A4B-A2BA-94638A891A8D}" sibTransId="{E432205F-9487-4435-B6BC-708662D71D09}"/>
    <dgm:cxn modelId="{ECC5763C-D31D-44B6-9A31-58D5EF2D342E}" type="presOf" srcId="{5AE66F9E-A5AD-4654-8329-641FD5405F67}" destId="{4B2D97C2-3B7A-489C-A3C5-6694842DB8DF}" srcOrd="0" destOrd="0" presId="urn:microsoft.com/office/officeart/2005/8/layout/radial6"/>
    <dgm:cxn modelId="{8102BB51-EB78-41A4-BD33-305B31B4C026}" type="presOf" srcId="{FBEE6B75-66ED-4D64-8D1F-F86D701907D7}" destId="{50CC53CE-5D6A-49FE-91FF-5B8DDE4B3B95}" srcOrd="0" destOrd="0" presId="urn:microsoft.com/office/officeart/2005/8/layout/radial6"/>
    <dgm:cxn modelId="{5A0511C1-E740-46B9-9AB4-E19B2BF0260D}" type="presOf" srcId="{E432205F-9487-4435-B6BC-708662D71D09}" destId="{4D144775-4B11-4567-80B0-129BBB9FA3B5}" srcOrd="0" destOrd="0" presId="urn:microsoft.com/office/officeart/2005/8/layout/radial6"/>
    <dgm:cxn modelId="{E56EF9BD-FBB7-49C9-9988-78ABF041E9E6}" type="presOf" srcId="{D749AF15-961B-4728-A70E-D8C4197837F1}" destId="{D56E5AF7-0BF5-467F-AA6A-3C6EC5CEF3B1}" srcOrd="0" destOrd="0" presId="urn:microsoft.com/office/officeart/2005/8/layout/radial6"/>
    <dgm:cxn modelId="{D1315D33-6C16-4915-AC76-EFF2633B0333}" type="presOf" srcId="{53BA185C-B54D-483A-8606-C95298AF9868}" destId="{0687751B-8D92-4E4F-B8D9-6BB80C261DFF}" srcOrd="0" destOrd="0" presId="urn:microsoft.com/office/officeart/2005/8/layout/radial6"/>
    <dgm:cxn modelId="{CB1FA837-C8AE-401D-BF39-7B5734DE3649}" srcId="{982800F3-06FD-4081-94B4-7B9BB0C8E7D2}" destId="{B759F09F-3937-4E62-BB07-FEFD3CDAAB75}" srcOrd="2" destOrd="0" parTransId="{54060C32-210D-4D52-B627-ADA38A8DFCA5}" sibTransId="{AFCF407C-45B8-413C-A661-3C8F36214B78}"/>
    <dgm:cxn modelId="{05D16528-49CB-4627-B4E4-B788FEBC28DB}" type="presOf" srcId="{B759F09F-3937-4E62-BB07-FEFD3CDAAB75}" destId="{21E187F2-0DFC-4B8E-944A-522206D1CB42}" srcOrd="0" destOrd="0" presId="urn:microsoft.com/office/officeart/2005/8/layout/radial6"/>
    <dgm:cxn modelId="{6C339BBB-A181-43FF-BBB3-E95F0DD5F124}" type="presOf" srcId="{5ADE3000-CF4E-4DAB-B37B-882BA58BF252}" destId="{DB5686AC-0F79-4464-B99E-100CA164FFD4}" srcOrd="0" destOrd="0" presId="urn:microsoft.com/office/officeart/2005/8/layout/radial6"/>
    <dgm:cxn modelId="{C45DB9B5-86CD-4E36-97B3-DEFA2F98D14C}" type="presOf" srcId="{2A5AFD8E-8429-4ECA-98DC-1D71CA27426F}" destId="{B29F0683-D37C-4899-9CCA-0E4E64601B35}" srcOrd="0" destOrd="0" presId="urn:microsoft.com/office/officeart/2005/8/layout/radial6"/>
    <dgm:cxn modelId="{01AF4582-C683-444D-AE0D-A1169D9D2C66}" srcId="{982800F3-06FD-4081-94B4-7B9BB0C8E7D2}" destId="{5ADE3000-CF4E-4DAB-B37B-882BA58BF252}" srcOrd="1" destOrd="0" parTransId="{AB651CEA-D628-40D3-AF53-A192C27D7CE9}" sibTransId="{5AE66F9E-A5AD-4654-8329-641FD5405F67}"/>
    <dgm:cxn modelId="{8F7EF285-64A3-4A1D-9EE3-78C10B9DB82F}" type="presOf" srcId="{AFCF407C-45B8-413C-A661-3C8F36214B78}" destId="{9D1C77EE-70C0-4C6F-B3C0-C8C2BE7D0B2E}" srcOrd="0" destOrd="0" presId="urn:microsoft.com/office/officeart/2005/8/layout/radial6"/>
    <dgm:cxn modelId="{F1F09843-AA6B-45E8-B4DB-7194D66051BF}" type="presOf" srcId="{982800F3-06FD-4081-94B4-7B9BB0C8E7D2}" destId="{34005F92-032A-48C2-92FE-C2C326B1C17E}" srcOrd="0" destOrd="0" presId="urn:microsoft.com/office/officeart/2005/8/layout/radial6"/>
    <dgm:cxn modelId="{5FAC49F3-207A-4E4D-8DEB-DDC14A1F0BAC}" type="presParOf" srcId="{0687751B-8D92-4E4F-B8D9-6BB80C261DFF}" destId="{34005F92-032A-48C2-92FE-C2C326B1C17E}" srcOrd="0" destOrd="0" presId="urn:microsoft.com/office/officeart/2005/8/layout/radial6"/>
    <dgm:cxn modelId="{279A0B55-6E10-4312-87D5-5783901F0325}" type="presParOf" srcId="{0687751B-8D92-4E4F-B8D9-6BB80C261DFF}" destId="{D56E5AF7-0BF5-467F-AA6A-3C6EC5CEF3B1}" srcOrd="1" destOrd="0" presId="urn:microsoft.com/office/officeart/2005/8/layout/radial6"/>
    <dgm:cxn modelId="{0D7F3805-7045-4675-BE70-345FB7DB1646}" type="presParOf" srcId="{0687751B-8D92-4E4F-B8D9-6BB80C261DFF}" destId="{11AB489F-C463-4DEB-9B1A-645806DB6D86}" srcOrd="2" destOrd="0" presId="urn:microsoft.com/office/officeart/2005/8/layout/radial6"/>
    <dgm:cxn modelId="{F402C869-26FB-4C63-9569-1894471EEF9A}" type="presParOf" srcId="{0687751B-8D92-4E4F-B8D9-6BB80C261DFF}" destId="{4D144775-4B11-4567-80B0-129BBB9FA3B5}" srcOrd="3" destOrd="0" presId="urn:microsoft.com/office/officeart/2005/8/layout/radial6"/>
    <dgm:cxn modelId="{183D1D75-15C1-407A-91DF-171B2B0DA555}" type="presParOf" srcId="{0687751B-8D92-4E4F-B8D9-6BB80C261DFF}" destId="{DB5686AC-0F79-4464-B99E-100CA164FFD4}" srcOrd="4" destOrd="0" presId="urn:microsoft.com/office/officeart/2005/8/layout/radial6"/>
    <dgm:cxn modelId="{FDEA039E-8246-4DC7-8BD8-816FCC3D7C56}" type="presParOf" srcId="{0687751B-8D92-4E4F-B8D9-6BB80C261DFF}" destId="{C3603AC3-0778-4FEB-915A-7AD2E0D45A1F}" srcOrd="5" destOrd="0" presId="urn:microsoft.com/office/officeart/2005/8/layout/radial6"/>
    <dgm:cxn modelId="{78C3941E-1239-43D4-B42B-964CB4F3E76D}" type="presParOf" srcId="{0687751B-8D92-4E4F-B8D9-6BB80C261DFF}" destId="{4B2D97C2-3B7A-489C-A3C5-6694842DB8DF}" srcOrd="6" destOrd="0" presId="urn:microsoft.com/office/officeart/2005/8/layout/radial6"/>
    <dgm:cxn modelId="{30C06825-39A7-4496-AAC8-64147FC6C9AE}" type="presParOf" srcId="{0687751B-8D92-4E4F-B8D9-6BB80C261DFF}" destId="{21E187F2-0DFC-4B8E-944A-522206D1CB42}" srcOrd="7" destOrd="0" presId="urn:microsoft.com/office/officeart/2005/8/layout/radial6"/>
    <dgm:cxn modelId="{1C2E279E-6EB0-48D0-A023-95899D066C3E}" type="presParOf" srcId="{0687751B-8D92-4E4F-B8D9-6BB80C261DFF}" destId="{0FE33258-275F-43F2-9A4E-755242E4B4C6}" srcOrd="8" destOrd="0" presId="urn:microsoft.com/office/officeart/2005/8/layout/radial6"/>
    <dgm:cxn modelId="{BD1461B7-A992-48C6-A18F-0F3D689E69B4}" type="presParOf" srcId="{0687751B-8D92-4E4F-B8D9-6BB80C261DFF}" destId="{9D1C77EE-70C0-4C6F-B3C0-C8C2BE7D0B2E}" srcOrd="9" destOrd="0" presId="urn:microsoft.com/office/officeart/2005/8/layout/radial6"/>
    <dgm:cxn modelId="{0081287D-A0A4-4350-979D-347624925724}" type="presParOf" srcId="{0687751B-8D92-4E4F-B8D9-6BB80C261DFF}" destId="{50CC53CE-5D6A-49FE-91FF-5B8DDE4B3B95}" srcOrd="10" destOrd="0" presId="urn:microsoft.com/office/officeart/2005/8/layout/radial6"/>
    <dgm:cxn modelId="{921BB91B-DFC1-490F-92AC-790922C0901F}" type="presParOf" srcId="{0687751B-8D92-4E4F-B8D9-6BB80C261DFF}" destId="{42018192-125B-4C23-81ED-72D1E95B5A3F}" srcOrd="11" destOrd="0" presId="urn:microsoft.com/office/officeart/2005/8/layout/radial6"/>
    <dgm:cxn modelId="{233A213B-A97C-4C85-BDAD-73E9D9717F31}" type="presParOf" srcId="{0687751B-8D92-4E4F-B8D9-6BB80C261DFF}" destId="{B29F0683-D37C-4899-9CCA-0E4E64601B35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3C0668B-581E-4BC3-B590-469716BACD4D}" type="doc">
      <dgm:prSet loTypeId="urn:microsoft.com/office/officeart/2005/8/layout/arrow6" loCatId="relationship" qsTypeId="urn:microsoft.com/office/officeart/2005/8/quickstyle/simple2" qsCatId="simple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A4EF6F55-2B8D-4228-B9AF-FEB61D8615B2}">
      <dgm:prSet phldrT="[Text]"/>
      <dgm:spPr/>
      <dgm:t>
        <a:bodyPr/>
        <a:lstStyle/>
        <a:p>
          <a:r>
            <a:rPr lang="en-US" dirty="0" smtClean="0"/>
            <a:t>Tan </a:t>
          </a:r>
          <a:r>
            <a:rPr lang="en-US" dirty="0" err="1" smtClean="0"/>
            <a:t>trong</a:t>
          </a:r>
          <a:r>
            <a:rPr lang="en-US" dirty="0" smtClean="0"/>
            <a:t> </a:t>
          </a:r>
          <a:r>
            <a:rPr lang="en-US" dirty="0" err="1" smtClean="0"/>
            <a:t>nước</a:t>
          </a:r>
          <a:endParaRPr lang="en-US" dirty="0" smtClean="0"/>
        </a:p>
        <a:p>
          <a:r>
            <a:rPr lang="en-US" dirty="0" smtClean="0"/>
            <a:t>(</a:t>
          </a:r>
          <a:r>
            <a:rPr lang="en-US" dirty="0" err="1" smtClean="0"/>
            <a:t>Globumin</a:t>
          </a:r>
          <a:r>
            <a:rPr lang="en-US" dirty="0" smtClean="0"/>
            <a:t> </a:t>
          </a:r>
          <a:r>
            <a:rPr lang="en-US" dirty="0" err="1" smtClean="0"/>
            <a:t>và</a:t>
          </a:r>
          <a:r>
            <a:rPr lang="en-US" dirty="0" smtClean="0"/>
            <a:t> </a:t>
          </a:r>
          <a:r>
            <a:rPr lang="en-US" dirty="0" err="1" smtClean="0"/>
            <a:t>Abumin</a:t>
          </a:r>
          <a:r>
            <a:rPr lang="en-US" dirty="0" smtClean="0"/>
            <a:t>)</a:t>
          </a:r>
          <a:endParaRPr lang="en-US" dirty="0"/>
        </a:p>
      </dgm:t>
    </dgm:pt>
    <dgm:pt modelId="{16716D92-9CAB-4B78-BF78-9D14832DA198}" type="parTrans" cxnId="{E01C7C5D-43FF-4CB2-A19E-2253EEFDC5EC}">
      <dgm:prSet/>
      <dgm:spPr/>
      <dgm:t>
        <a:bodyPr/>
        <a:lstStyle/>
        <a:p>
          <a:endParaRPr lang="en-US"/>
        </a:p>
      </dgm:t>
    </dgm:pt>
    <dgm:pt modelId="{867D0BD4-B8D2-46C2-9B95-20FD7656A948}" type="sibTrans" cxnId="{E01C7C5D-43FF-4CB2-A19E-2253EEFDC5EC}">
      <dgm:prSet/>
      <dgm:spPr/>
      <dgm:t>
        <a:bodyPr/>
        <a:lstStyle/>
        <a:p>
          <a:endParaRPr lang="en-US"/>
        </a:p>
      </dgm:t>
    </dgm:pt>
    <dgm:pt modelId="{D0C9FA99-5021-4E4C-A053-037FFC051D45}">
      <dgm:prSet phldrT="[Text]"/>
      <dgm:spPr/>
      <dgm:t>
        <a:bodyPr/>
        <a:lstStyle/>
        <a:p>
          <a:r>
            <a:rPr lang="en-US" dirty="0" err="1" smtClean="0"/>
            <a:t>Không</a:t>
          </a:r>
          <a:r>
            <a:rPr lang="en-US" dirty="0" smtClean="0"/>
            <a:t> tan </a:t>
          </a:r>
          <a:r>
            <a:rPr lang="en-US" dirty="0" err="1" smtClean="0"/>
            <a:t>trong</a:t>
          </a:r>
          <a:r>
            <a:rPr lang="en-US" dirty="0" smtClean="0"/>
            <a:t> </a:t>
          </a:r>
          <a:r>
            <a:rPr lang="en-US" dirty="0" err="1" smtClean="0"/>
            <a:t>nước</a:t>
          </a:r>
          <a:endParaRPr lang="en-US" dirty="0" smtClean="0"/>
        </a:p>
        <a:p>
          <a:r>
            <a:rPr lang="en-US" dirty="0" smtClean="0"/>
            <a:t>(Gliadin </a:t>
          </a:r>
          <a:r>
            <a:rPr lang="en-US" dirty="0" err="1" smtClean="0"/>
            <a:t>và</a:t>
          </a:r>
          <a:r>
            <a:rPr lang="en-US" dirty="0" smtClean="0"/>
            <a:t> </a:t>
          </a:r>
          <a:r>
            <a:rPr lang="en-US" dirty="0" err="1" smtClean="0"/>
            <a:t>Glutenin</a:t>
          </a:r>
          <a:r>
            <a:rPr lang="en-US" dirty="0" smtClean="0"/>
            <a:t>)</a:t>
          </a:r>
          <a:endParaRPr lang="en-US" dirty="0"/>
        </a:p>
      </dgm:t>
    </dgm:pt>
    <dgm:pt modelId="{758B5C20-FEAF-494F-8D06-D66595C449C6}" type="parTrans" cxnId="{FDE2AF57-4268-4A2E-BBDC-89B37B39CE02}">
      <dgm:prSet/>
      <dgm:spPr/>
      <dgm:t>
        <a:bodyPr/>
        <a:lstStyle/>
        <a:p>
          <a:endParaRPr lang="en-US"/>
        </a:p>
      </dgm:t>
    </dgm:pt>
    <dgm:pt modelId="{576D61DF-E73A-4383-BE1F-2D02632E2B42}" type="sibTrans" cxnId="{FDE2AF57-4268-4A2E-BBDC-89B37B39CE02}">
      <dgm:prSet/>
      <dgm:spPr/>
      <dgm:t>
        <a:bodyPr/>
        <a:lstStyle/>
        <a:p>
          <a:endParaRPr lang="en-US"/>
        </a:p>
      </dgm:t>
    </dgm:pt>
    <dgm:pt modelId="{1A2CCDAC-367D-421D-9E77-A4AB2B89B034}" type="pres">
      <dgm:prSet presAssocID="{43C0668B-581E-4BC3-B590-469716BACD4D}" presName="compositeShape" presStyleCnt="0">
        <dgm:presLayoutVars>
          <dgm:chMax val="2"/>
          <dgm:dir/>
          <dgm:resizeHandles val="exact"/>
        </dgm:presLayoutVars>
      </dgm:prSet>
      <dgm:spPr/>
    </dgm:pt>
    <dgm:pt modelId="{2F77E83D-DDEF-4FDF-921E-992ECDB336B2}" type="pres">
      <dgm:prSet presAssocID="{43C0668B-581E-4BC3-B590-469716BACD4D}" presName="ribbon" presStyleLbl="node1" presStyleIdx="0" presStyleCnt="1" custScaleY="124521" custLinFactNeighborX="8914" custLinFactNeighborY="796"/>
      <dgm:spPr/>
    </dgm:pt>
    <dgm:pt modelId="{28BFBA21-4D1D-4903-ACCC-7042A9FCA6B1}" type="pres">
      <dgm:prSet presAssocID="{43C0668B-581E-4BC3-B590-469716BACD4D}" presName="lef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2FFD025-81E9-4D2E-A476-2D55B126EBB3}" type="pres">
      <dgm:prSet presAssocID="{43C0668B-581E-4BC3-B590-469716BACD4D}" presName="righ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01C7C5D-43FF-4CB2-A19E-2253EEFDC5EC}" srcId="{43C0668B-581E-4BC3-B590-469716BACD4D}" destId="{A4EF6F55-2B8D-4228-B9AF-FEB61D8615B2}" srcOrd="0" destOrd="0" parTransId="{16716D92-9CAB-4B78-BF78-9D14832DA198}" sibTransId="{867D0BD4-B8D2-46C2-9B95-20FD7656A948}"/>
    <dgm:cxn modelId="{FDE2AF57-4268-4A2E-BBDC-89B37B39CE02}" srcId="{43C0668B-581E-4BC3-B590-469716BACD4D}" destId="{D0C9FA99-5021-4E4C-A053-037FFC051D45}" srcOrd="1" destOrd="0" parTransId="{758B5C20-FEAF-494F-8D06-D66595C449C6}" sibTransId="{576D61DF-E73A-4383-BE1F-2D02632E2B42}"/>
    <dgm:cxn modelId="{2EF39CC6-A0C2-4CE5-9882-9393680C9C86}" type="presOf" srcId="{D0C9FA99-5021-4E4C-A053-037FFC051D45}" destId="{D2FFD025-81E9-4D2E-A476-2D55B126EBB3}" srcOrd="0" destOrd="0" presId="urn:microsoft.com/office/officeart/2005/8/layout/arrow6"/>
    <dgm:cxn modelId="{028217CB-9B84-4FB4-983B-09E3681C49C2}" type="presOf" srcId="{A4EF6F55-2B8D-4228-B9AF-FEB61D8615B2}" destId="{28BFBA21-4D1D-4903-ACCC-7042A9FCA6B1}" srcOrd="0" destOrd="0" presId="urn:microsoft.com/office/officeart/2005/8/layout/arrow6"/>
    <dgm:cxn modelId="{71D36C52-5402-413E-9B28-3F6E6B7E54E6}" type="presOf" srcId="{43C0668B-581E-4BC3-B590-469716BACD4D}" destId="{1A2CCDAC-367D-421D-9E77-A4AB2B89B034}" srcOrd="0" destOrd="0" presId="urn:microsoft.com/office/officeart/2005/8/layout/arrow6"/>
    <dgm:cxn modelId="{DB1A324C-CF68-483C-8F63-CE631E5CEBFB}" type="presParOf" srcId="{1A2CCDAC-367D-421D-9E77-A4AB2B89B034}" destId="{2F77E83D-DDEF-4FDF-921E-992ECDB336B2}" srcOrd="0" destOrd="0" presId="urn:microsoft.com/office/officeart/2005/8/layout/arrow6"/>
    <dgm:cxn modelId="{A52DEDF7-5566-4C88-954B-734388B1B651}" type="presParOf" srcId="{1A2CCDAC-367D-421D-9E77-A4AB2B89B034}" destId="{28BFBA21-4D1D-4903-ACCC-7042A9FCA6B1}" srcOrd="1" destOrd="0" presId="urn:microsoft.com/office/officeart/2005/8/layout/arrow6"/>
    <dgm:cxn modelId="{2922A149-5F98-4F37-B25C-13A280B71E06}" type="presParOf" srcId="{1A2CCDAC-367D-421D-9E77-A4AB2B89B034}" destId="{D2FFD025-81E9-4D2E-A476-2D55B126EBB3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9AA2D8D-008A-4C02-A4B8-5F0041B52F48}" type="doc">
      <dgm:prSet loTypeId="urn:microsoft.com/office/officeart/2005/8/layout/hierarchy2" loCatId="hierarchy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EA860229-FEBB-4D5E-8FF4-29BCBF37326B}">
      <dgm:prSet phldrT="[Text]" custT="1"/>
      <dgm:spPr/>
      <dgm:t>
        <a:bodyPr/>
        <a:lstStyle/>
        <a:p>
          <a:r>
            <a:rPr lang="en-US" sz="7200" dirty="0" err="1" smtClean="0"/>
            <a:t>Bột</a:t>
          </a:r>
          <a:r>
            <a:rPr lang="en-US" sz="7200" dirty="0" smtClean="0"/>
            <a:t> </a:t>
          </a:r>
          <a:r>
            <a:rPr lang="en-US" sz="7200" dirty="0" err="1" smtClean="0"/>
            <a:t>mì</a:t>
          </a:r>
          <a:endParaRPr lang="en-US" sz="7200" dirty="0"/>
        </a:p>
      </dgm:t>
    </dgm:pt>
    <dgm:pt modelId="{B1D21110-70BE-4891-B3C0-E5817B70D389}" type="parTrans" cxnId="{A8274641-63B7-40DE-90BD-8366A93AB2A9}">
      <dgm:prSet/>
      <dgm:spPr/>
      <dgm:t>
        <a:bodyPr/>
        <a:lstStyle/>
        <a:p>
          <a:endParaRPr lang="en-US"/>
        </a:p>
      </dgm:t>
    </dgm:pt>
    <dgm:pt modelId="{117D5C27-A963-485A-B323-B39D40F01A6E}" type="sibTrans" cxnId="{A8274641-63B7-40DE-90BD-8366A93AB2A9}">
      <dgm:prSet/>
      <dgm:spPr/>
      <dgm:t>
        <a:bodyPr/>
        <a:lstStyle/>
        <a:p>
          <a:endParaRPr lang="en-US"/>
        </a:p>
      </dgm:t>
    </dgm:pt>
    <dgm:pt modelId="{9BF5958D-5CA3-41CF-9BEF-44BE5F3A53C0}">
      <dgm:prSet phldrT="[Text]"/>
      <dgm:spPr/>
      <dgm:t>
        <a:bodyPr/>
        <a:lstStyle/>
        <a:p>
          <a:r>
            <a:rPr lang="en-US" dirty="0" err="1" smtClean="0"/>
            <a:t>Bột</a:t>
          </a:r>
          <a:r>
            <a:rPr lang="en-US" dirty="0" smtClean="0"/>
            <a:t> </a:t>
          </a:r>
          <a:r>
            <a:rPr lang="en-US" dirty="0" err="1" smtClean="0"/>
            <a:t>mì</a:t>
          </a:r>
          <a:r>
            <a:rPr lang="en-US" dirty="0" smtClean="0"/>
            <a:t> </a:t>
          </a:r>
          <a:r>
            <a:rPr lang="en-US" dirty="0" err="1" smtClean="0"/>
            <a:t>trắng</a:t>
          </a:r>
          <a:r>
            <a:rPr lang="en-US" dirty="0" smtClean="0"/>
            <a:t> </a:t>
          </a:r>
        </a:p>
        <a:p>
          <a:r>
            <a:rPr lang="en-US" dirty="0" smtClean="0"/>
            <a:t>(</a:t>
          </a:r>
          <a:r>
            <a:rPr lang="en-US" dirty="0" err="1" smtClean="0"/>
            <a:t>hạt</a:t>
          </a:r>
          <a:r>
            <a:rPr lang="en-US" dirty="0" smtClean="0"/>
            <a:t> </a:t>
          </a:r>
          <a:r>
            <a:rPr lang="en-US" dirty="0" err="1" smtClean="0"/>
            <a:t>lúa</a:t>
          </a:r>
          <a:r>
            <a:rPr lang="en-US" dirty="0" smtClean="0"/>
            <a:t> </a:t>
          </a:r>
          <a:r>
            <a:rPr lang="en-US" dirty="0" err="1" smtClean="0"/>
            <a:t>mì</a:t>
          </a:r>
          <a:r>
            <a:rPr lang="en-US" dirty="0" smtClean="0"/>
            <a:t> </a:t>
          </a:r>
          <a:r>
            <a:rPr lang="en-US" dirty="0" err="1" smtClean="0"/>
            <a:t>trắng</a:t>
          </a:r>
          <a:r>
            <a:rPr lang="en-US" dirty="0" smtClean="0"/>
            <a:t>) </a:t>
          </a:r>
          <a:endParaRPr lang="en-US" dirty="0"/>
        </a:p>
      </dgm:t>
    </dgm:pt>
    <dgm:pt modelId="{38FEF7CD-CA8D-4580-8293-464511A0AF16}" type="parTrans" cxnId="{E14BCCE1-67AA-41A6-8226-32D64EA26E15}">
      <dgm:prSet/>
      <dgm:spPr/>
      <dgm:t>
        <a:bodyPr/>
        <a:lstStyle/>
        <a:p>
          <a:endParaRPr lang="en-US"/>
        </a:p>
      </dgm:t>
    </dgm:pt>
    <dgm:pt modelId="{B44A69EE-05A8-4DBE-BB59-200B7F45D701}" type="sibTrans" cxnId="{E14BCCE1-67AA-41A6-8226-32D64EA26E15}">
      <dgm:prSet/>
      <dgm:spPr/>
      <dgm:t>
        <a:bodyPr/>
        <a:lstStyle/>
        <a:p>
          <a:endParaRPr lang="en-US"/>
        </a:p>
      </dgm:t>
    </dgm:pt>
    <dgm:pt modelId="{BBCEB5DF-B6D4-49EA-8B54-9B5884E6ABCF}">
      <dgm:prSet phldrT="[Text]"/>
      <dgm:spPr/>
      <dgm:t>
        <a:bodyPr/>
        <a:lstStyle/>
        <a:p>
          <a:r>
            <a:rPr lang="en-US" dirty="0" err="1" smtClean="0"/>
            <a:t>Lúa</a:t>
          </a:r>
          <a:r>
            <a:rPr lang="en-US" dirty="0" smtClean="0"/>
            <a:t> </a:t>
          </a:r>
          <a:r>
            <a:rPr lang="en-US" dirty="0" err="1" smtClean="0"/>
            <a:t>mì</a:t>
          </a:r>
          <a:r>
            <a:rPr lang="en-US" dirty="0" smtClean="0"/>
            <a:t> </a:t>
          </a:r>
          <a:r>
            <a:rPr lang="en-US" dirty="0" err="1" smtClean="0"/>
            <a:t>cứng</a:t>
          </a:r>
          <a:endParaRPr lang="en-US" dirty="0"/>
        </a:p>
      </dgm:t>
    </dgm:pt>
    <dgm:pt modelId="{0BE4D4D3-2870-4A4E-84FE-3307DC1FC8AE}" type="parTrans" cxnId="{E6CC6BFD-EF2F-4BD2-8670-8C89DCA5F127}">
      <dgm:prSet/>
      <dgm:spPr/>
      <dgm:t>
        <a:bodyPr/>
        <a:lstStyle/>
        <a:p>
          <a:endParaRPr lang="en-US"/>
        </a:p>
      </dgm:t>
    </dgm:pt>
    <dgm:pt modelId="{7AB2BBE2-0AC9-415F-8B4C-8904DC97150C}" type="sibTrans" cxnId="{E6CC6BFD-EF2F-4BD2-8670-8C89DCA5F127}">
      <dgm:prSet/>
      <dgm:spPr/>
      <dgm:t>
        <a:bodyPr/>
        <a:lstStyle/>
        <a:p>
          <a:endParaRPr lang="en-US"/>
        </a:p>
      </dgm:t>
    </dgm:pt>
    <dgm:pt modelId="{C5001A2C-6E37-4127-B943-4B0FB073C82C}">
      <dgm:prSet phldrT="[Text]"/>
      <dgm:spPr/>
      <dgm:t>
        <a:bodyPr/>
        <a:lstStyle/>
        <a:p>
          <a:r>
            <a:rPr lang="en-US" dirty="0" err="1" smtClean="0"/>
            <a:t>Lúa</a:t>
          </a:r>
          <a:r>
            <a:rPr lang="en-US" dirty="0" smtClean="0"/>
            <a:t> </a:t>
          </a:r>
          <a:r>
            <a:rPr lang="en-US" dirty="0" err="1" smtClean="0"/>
            <a:t>mì</a:t>
          </a:r>
          <a:r>
            <a:rPr lang="en-US" dirty="0" smtClean="0"/>
            <a:t> </a:t>
          </a:r>
          <a:r>
            <a:rPr lang="en-US" dirty="0" err="1" smtClean="0"/>
            <a:t>mềm</a:t>
          </a:r>
          <a:endParaRPr lang="en-US" dirty="0"/>
        </a:p>
      </dgm:t>
    </dgm:pt>
    <dgm:pt modelId="{680DA8A8-C08B-4684-955D-B95D60DA2094}" type="parTrans" cxnId="{F9CB8212-E405-4227-A20B-1E0BCEA6AE13}">
      <dgm:prSet/>
      <dgm:spPr/>
      <dgm:t>
        <a:bodyPr/>
        <a:lstStyle/>
        <a:p>
          <a:endParaRPr lang="en-US"/>
        </a:p>
      </dgm:t>
    </dgm:pt>
    <dgm:pt modelId="{5B98EA46-ADCC-4BC4-9320-ADA180B34E34}" type="sibTrans" cxnId="{F9CB8212-E405-4227-A20B-1E0BCEA6AE13}">
      <dgm:prSet/>
      <dgm:spPr/>
      <dgm:t>
        <a:bodyPr/>
        <a:lstStyle/>
        <a:p>
          <a:endParaRPr lang="en-US"/>
        </a:p>
      </dgm:t>
    </dgm:pt>
    <dgm:pt modelId="{B72ADD83-CDD4-4C99-AF7C-65042FBAFFC7}">
      <dgm:prSet phldrT="[Text]"/>
      <dgm:spPr/>
      <dgm:t>
        <a:bodyPr/>
        <a:lstStyle/>
        <a:p>
          <a:r>
            <a:rPr lang="en-US" dirty="0" err="1" smtClean="0"/>
            <a:t>Bột</a:t>
          </a:r>
          <a:r>
            <a:rPr lang="en-US" dirty="0" smtClean="0"/>
            <a:t> </a:t>
          </a:r>
          <a:r>
            <a:rPr lang="en-US" dirty="0" err="1" smtClean="0"/>
            <a:t>mì</a:t>
          </a:r>
          <a:r>
            <a:rPr lang="en-US" dirty="0" smtClean="0"/>
            <a:t> </a:t>
          </a:r>
          <a:r>
            <a:rPr lang="en-US" dirty="0" err="1" smtClean="0"/>
            <a:t>đen</a:t>
          </a:r>
          <a:r>
            <a:rPr lang="en-US" dirty="0" smtClean="0"/>
            <a:t> </a:t>
          </a:r>
        </a:p>
        <a:p>
          <a:r>
            <a:rPr lang="en-US" dirty="0" smtClean="0"/>
            <a:t>(</a:t>
          </a:r>
          <a:r>
            <a:rPr lang="en-US" dirty="0" err="1" smtClean="0"/>
            <a:t>hạt</a:t>
          </a:r>
          <a:r>
            <a:rPr lang="en-US" dirty="0" smtClean="0"/>
            <a:t> </a:t>
          </a:r>
          <a:r>
            <a:rPr lang="en-US" dirty="0" err="1" smtClean="0"/>
            <a:t>lúa</a:t>
          </a:r>
          <a:r>
            <a:rPr lang="en-US" dirty="0" smtClean="0"/>
            <a:t> </a:t>
          </a:r>
          <a:r>
            <a:rPr lang="en-US" dirty="0" err="1" smtClean="0"/>
            <a:t>mì</a:t>
          </a:r>
          <a:r>
            <a:rPr lang="en-US" dirty="0" smtClean="0"/>
            <a:t> </a:t>
          </a:r>
          <a:r>
            <a:rPr lang="en-US" dirty="0" err="1" smtClean="0"/>
            <a:t>đen</a:t>
          </a:r>
          <a:r>
            <a:rPr lang="en-US" dirty="0" smtClean="0"/>
            <a:t>)</a:t>
          </a:r>
          <a:endParaRPr lang="en-US" dirty="0"/>
        </a:p>
      </dgm:t>
    </dgm:pt>
    <dgm:pt modelId="{6022FAFE-E3F7-49DA-A2F9-488E2AC14479}" type="parTrans" cxnId="{213633CB-B622-44EE-8601-42C9352F43AD}">
      <dgm:prSet/>
      <dgm:spPr/>
      <dgm:t>
        <a:bodyPr/>
        <a:lstStyle/>
        <a:p>
          <a:endParaRPr lang="en-US"/>
        </a:p>
      </dgm:t>
    </dgm:pt>
    <dgm:pt modelId="{46EE42F5-D7FF-4CC2-A724-7E3310AB4B47}" type="sibTrans" cxnId="{213633CB-B622-44EE-8601-42C9352F43AD}">
      <dgm:prSet/>
      <dgm:spPr/>
      <dgm:t>
        <a:bodyPr/>
        <a:lstStyle/>
        <a:p>
          <a:endParaRPr lang="en-US"/>
        </a:p>
      </dgm:t>
    </dgm:pt>
    <dgm:pt modelId="{06C32CF8-1B25-46D7-B65C-347C86CE15B8}" type="pres">
      <dgm:prSet presAssocID="{59AA2D8D-008A-4C02-A4B8-5F0041B52F48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418C1449-3DCC-41C1-9305-154ACC749F12}" type="pres">
      <dgm:prSet presAssocID="{EA860229-FEBB-4D5E-8FF4-29BCBF37326B}" presName="root1" presStyleCnt="0"/>
      <dgm:spPr/>
    </dgm:pt>
    <dgm:pt modelId="{852D10BD-C55B-4D1F-92AB-279D54F4FC0E}" type="pres">
      <dgm:prSet presAssocID="{EA860229-FEBB-4D5E-8FF4-29BCBF37326B}" presName="LevelOneTextNode" presStyleLbl="node0" presStyleIdx="0" presStyleCnt="1" custLinFactNeighborX="3625" custLinFactNeighborY="362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AAE034B-9545-4B14-A83D-EA5099FB9180}" type="pres">
      <dgm:prSet presAssocID="{EA860229-FEBB-4D5E-8FF4-29BCBF37326B}" presName="level2hierChild" presStyleCnt="0"/>
      <dgm:spPr/>
    </dgm:pt>
    <dgm:pt modelId="{0E5790F2-F552-46D7-B521-6B4AB7400C50}" type="pres">
      <dgm:prSet presAssocID="{38FEF7CD-CA8D-4580-8293-464511A0AF16}" presName="conn2-1" presStyleLbl="parChTrans1D2" presStyleIdx="0" presStyleCnt="2"/>
      <dgm:spPr/>
    </dgm:pt>
    <dgm:pt modelId="{9F46BD7F-DA87-46F9-9176-5FB38A9A4CBA}" type="pres">
      <dgm:prSet presAssocID="{38FEF7CD-CA8D-4580-8293-464511A0AF16}" presName="connTx" presStyleLbl="parChTrans1D2" presStyleIdx="0" presStyleCnt="2"/>
      <dgm:spPr/>
    </dgm:pt>
    <dgm:pt modelId="{6D847FB2-4D81-465C-A5A7-FCBC5FEDB09A}" type="pres">
      <dgm:prSet presAssocID="{9BF5958D-5CA3-41CF-9BEF-44BE5F3A53C0}" presName="root2" presStyleCnt="0"/>
      <dgm:spPr/>
    </dgm:pt>
    <dgm:pt modelId="{2312B5FB-1541-4591-B5E6-F1B8B0B47A6B}" type="pres">
      <dgm:prSet presAssocID="{9BF5958D-5CA3-41CF-9BEF-44BE5F3A53C0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9F0AFE8-C366-4C3B-9ABF-29516FDC876B}" type="pres">
      <dgm:prSet presAssocID="{9BF5958D-5CA3-41CF-9BEF-44BE5F3A53C0}" presName="level3hierChild" presStyleCnt="0"/>
      <dgm:spPr/>
    </dgm:pt>
    <dgm:pt modelId="{D9838EAA-FE52-4ED8-BFC8-FA846829D45A}" type="pres">
      <dgm:prSet presAssocID="{0BE4D4D3-2870-4A4E-84FE-3307DC1FC8AE}" presName="conn2-1" presStyleLbl="parChTrans1D3" presStyleIdx="0" presStyleCnt="2"/>
      <dgm:spPr/>
    </dgm:pt>
    <dgm:pt modelId="{94EE26E3-C0B3-4C8A-BDB1-6C58D0F16F50}" type="pres">
      <dgm:prSet presAssocID="{0BE4D4D3-2870-4A4E-84FE-3307DC1FC8AE}" presName="connTx" presStyleLbl="parChTrans1D3" presStyleIdx="0" presStyleCnt="2"/>
      <dgm:spPr/>
    </dgm:pt>
    <dgm:pt modelId="{DE85B31A-EE65-441E-AD1D-663140027C88}" type="pres">
      <dgm:prSet presAssocID="{BBCEB5DF-B6D4-49EA-8B54-9B5884E6ABCF}" presName="root2" presStyleCnt="0"/>
      <dgm:spPr/>
    </dgm:pt>
    <dgm:pt modelId="{2387D321-C3DF-4F66-A878-4B5EB610C2D5}" type="pres">
      <dgm:prSet presAssocID="{BBCEB5DF-B6D4-49EA-8B54-9B5884E6ABCF}" presName="LevelTwoTextNode" presStyleLbl="node3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0D4B1B4-751B-43BD-B6C6-95687523D48F}" type="pres">
      <dgm:prSet presAssocID="{BBCEB5DF-B6D4-49EA-8B54-9B5884E6ABCF}" presName="level3hierChild" presStyleCnt="0"/>
      <dgm:spPr/>
    </dgm:pt>
    <dgm:pt modelId="{0BEDC5EB-E78F-4AE8-9EC3-2E2FC57E7579}" type="pres">
      <dgm:prSet presAssocID="{680DA8A8-C08B-4684-955D-B95D60DA2094}" presName="conn2-1" presStyleLbl="parChTrans1D3" presStyleIdx="1" presStyleCnt="2"/>
      <dgm:spPr/>
    </dgm:pt>
    <dgm:pt modelId="{E6E05710-A9B7-4E1C-9C62-0698B7DD3CF9}" type="pres">
      <dgm:prSet presAssocID="{680DA8A8-C08B-4684-955D-B95D60DA2094}" presName="connTx" presStyleLbl="parChTrans1D3" presStyleIdx="1" presStyleCnt="2"/>
      <dgm:spPr/>
    </dgm:pt>
    <dgm:pt modelId="{2E987FDA-828F-4D7D-8B3D-05E923898A39}" type="pres">
      <dgm:prSet presAssocID="{C5001A2C-6E37-4127-B943-4B0FB073C82C}" presName="root2" presStyleCnt="0"/>
      <dgm:spPr/>
    </dgm:pt>
    <dgm:pt modelId="{C912C131-D01F-461E-9DA7-BFECC22D371F}" type="pres">
      <dgm:prSet presAssocID="{C5001A2C-6E37-4127-B943-4B0FB073C82C}" presName="LevelTwoTextNode" presStyleLbl="node3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55BC6DB-A08F-4777-8E22-04D5CBC64B29}" type="pres">
      <dgm:prSet presAssocID="{C5001A2C-6E37-4127-B943-4B0FB073C82C}" presName="level3hierChild" presStyleCnt="0"/>
      <dgm:spPr/>
    </dgm:pt>
    <dgm:pt modelId="{5163B3C6-0F03-43A6-8C6F-EB755929FDCD}" type="pres">
      <dgm:prSet presAssocID="{6022FAFE-E3F7-49DA-A2F9-488E2AC14479}" presName="conn2-1" presStyleLbl="parChTrans1D2" presStyleIdx="1" presStyleCnt="2"/>
      <dgm:spPr/>
    </dgm:pt>
    <dgm:pt modelId="{5133EBDC-41DB-40B8-ABD9-BBB97BA8E1C2}" type="pres">
      <dgm:prSet presAssocID="{6022FAFE-E3F7-49DA-A2F9-488E2AC14479}" presName="connTx" presStyleLbl="parChTrans1D2" presStyleIdx="1" presStyleCnt="2"/>
      <dgm:spPr/>
    </dgm:pt>
    <dgm:pt modelId="{9BA0B140-B57F-4148-BE97-5E33E6322190}" type="pres">
      <dgm:prSet presAssocID="{B72ADD83-CDD4-4C99-AF7C-65042FBAFFC7}" presName="root2" presStyleCnt="0"/>
      <dgm:spPr/>
    </dgm:pt>
    <dgm:pt modelId="{FFA27FC6-E269-4AEC-A834-EB194942A360}" type="pres">
      <dgm:prSet presAssocID="{B72ADD83-CDD4-4C99-AF7C-65042FBAFFC7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83447F7-6DF2-4A12-8CD3-038BD43ED0D3}" type="pres">
      <dgm:prSet presAssocID="{B72ADD83-CDD4-4C99-AF7C-65042FBAFFC7}" presName="level3hierChild" presStyleCnt="0"/>
      <dgm:spPr/>
    </dgm:pt>
  </dgm:ptLst>
  <dgm:cxnLst>
    <dgm:cxn modelId="{F5CDB9E0-C514-40D3-BD25-43C861086740}" type="presOf" srcId="{680DA8A8-C08B-4684-955D-B95D60DA2094}" destId="{E6E05710-A9B7-4E1C-9C62-0698B7DD3CF9}" srcOrd="1" destOrd="0" presId="urn:microsoft.com/office/officeart/2005/8/layout/hierarchy2"/>
    <dgm:cxn modelId="{5EF390C9-83B7-4A20-BF84-25C1CBF48897}" type="presOf" srcId="{680DA8A8-C08B-4684-955D-B95D60DA2094}" destId="{0BEDC5EB-E78F-4AE8-9EC3-2E2FC57E7579}" srcOrd="0" destOrd="0" presId="urn:microsoft.com/office/officeart/2005/8/layout/hierarchy2"/>
    <dgm:cxn modelId="{63C95821-1EE7-441C-8C31-C9F3E4624ABD}" type="presOf" srcId="{38FEF7CD-CA8D-4580-8293-464511A0AF16}" destId="{9F46BD7F-DA87-46F9-9176-5FB38A9A4CBA}" srcOrd="1" destOrd="0" presId="urn:microsoft.com/office/officeart/2005/8/layout/hierarchy2"/>
    <dgm:cxn modelId="{A5B08AED-E832-4710-8C26-9484DBA7F907}" type="presOf" srcId="{6022FAFE-E3F7-49DA-A2F9-488E2AC14479}" destId="{5133EBDC-41DB-40B8-ABD9-BBB97BA8E1C2}" srcOrd="1" destOrd="0" presId="urn:microsoft.com/office/officeart/2005/8/layout/hierarchy2"/>
    <dgm:cxn modelId="{A8274641-63B7-40DE-90BD-8366A93AB2A9}" srcId="{59AA2D8D-008A-4C02-A4B8-5F0041B52F48}" destId="{EA860229-FEBB-4D5E-8FF4-29BCBF37326B}" srcOrd="0" destOrd="0" parTransId="{B1D21110-70BE-4891-B3C0-E5817B70D389}" sibTransId="{117D5C27-A963-485A-B323-B39D40F01A6E}"/>
    <dgm:cxn modelId="{AEAD2BC5-6B4B-4520-AD25-5813FC6865E5}" type="presOf" srcId="{C5001A2C-6E37-4127-B943-4B0FB073C82C}" destId="{C912C131-D01F-461E-9DA7-BFECC22D371F}" srcOrd="0" destOrd="0" presId="urn:microsoft.com/office/officeart/2005/8/layout/hierarchy2"/>
    <dgm:cxn modelId="{DABE58D5-5407-4D97-A992-64AFA5DCE077}" type="presOf" srcId="{0BE4D4D3-2870-4A4E-84FE-3307DC1FC8AE}" destId="{94EE26E3-C0B3-4C8A-BDB1-6C58D0F16F50}" srcOrd="1" destOrd="0" presId="urn:microsoft.com/office/officeart/2005/8/layout/hierarchy2"/>
    <dgm:cxn modelId="{45969905-A591-45CD-B4E2-901AF317C069}" type="presOf" srcId="{B72ADD83-CDD4-4C99-AF7C-65042FBAFFC7}" destId="{FFA27FC6-E269-4AEC-A834-EB194942A360}" srcOrd="0" destOrd="0" presId="urn:microsoft.com/office/officeart/2005/8/layout/hierarchy2"/>
    <dgm:cxn modelId="{BA53F99B-0571-42A0-B091-886E1D2C00F8}" type="presOf" srcId="{EA860229-FEBB-4D5E-8FF4-29BCBF37326B}" destId="{852D10BD-C55B-4D1F-92AB-279D54F4FC0E}" srcOrd="0" destOrd="0" presId="urn:microsoft.com/office/officeart/2005/8/layout/hierarchy2"/>
    <dgm:cxn modelId="{DDD9A540-CEF6-4266-899F-BD6F06D1B2EB}" type="presOf" srcId="{0BE4D4D3-2870-4A4E-84FE-3307DC1FC8AE}" destId="{D9838EAA-FE52-4ED8-BFC8-FA846829D45A}" srcOrd="0" destOrd="0" presId="urn:microsoft.com/office/officeart/2005/8/layout/hierarchy2"/>
    <dgm:cxn modelId="{D8495689-01C6-41C7-85A9-41B0945F30E6}" type="presOf" srcId="{BBCEB5DF-B6D4-49EA-8B54-9B5884E6ABCF}" destId="{2387D321-C3DF-4F66-A878-4B5EB610C2D5}" srcOrd="0" destOrd="0" presId="urn:microsoft.com/office/officeart/2005/8/layout/hierarchy2"/>
    <dgm:cxn modelId="{A3475E6B-2AB3-429A-88E9-A968767353EA}" type="presOf" srcId="{6022FAFE-E3F7-49DA-A2F9-488E2AC14479}" destId="{5163B3C6-0F03-43A6-8C6F-EB755929FDCD}" srcOrd="0" destOrd="0" presId="urn:microsoft.com/office/officeart/2005/8/layout/hierarchy2"/>
    <dgm:cxn modelId="{CFE05D37-4CB6-4F10-9555-912EA3B38F33}" type="presOf" srcId="{9BF5958D-5CA3-41CF-9BEF-44BE5F3A53C0}" destId="{2312B5FB-1541-4591-B5E6-F1B8B0B47A6B}" srcOrd="0" destOrd="0" presId="urn:microsoft.com/office/officeart/2005/8/layout/hierarchy2"/>
    <dgm:cxn modelId="{E14BCCE1-67AA-41A6-8226-32D64EA26E15}" srcId="{EA860229-FEBB-4D5E-8FF4-29BCBF37326B}" destId="{9BF5958D-5CA3-41CF-9BEF-44BE5F3A53C0}" srcOrd="0" destOrd="0" parTransId="{38FEF7CD-CA8D-4580-8293-464511A0AF16}" sibTransId="{B44A69EE-05A8-4DBE-BB59-200B7F45D701}"/>
    <dgm:cxn modelId="{A1C99A1F-0DC8-4DE7-9090-CAF01B958200}" type="presOf" srcId="{38FEF7CD-CA8D-4580-8293-464511A0AF16}" destId="{0E5790F2-F552-46D7-B521-6B4AB7400C50}" srcOrd="0" destOrd="0" presId="urn:microsoft.com/office/officeart/2005/8/layout/hierarchy2"/>
    <dgm:cxn modelId="{E6CC6BFD-EF2F-4BD2-8670-8C89DCA5F127}" srcId="{9BF5958D-5CA3-41CF-9BEF-44BE5F3A53C0}" destId="{BBCEB5DF-B6D4-49EA-8B54-9B5884E6ABCF}" srcOrd="0" destOrd="0" parTransId="{0BE4D4D3-2870-4A4E-84FE-3307DC1FC8AE}" sibTransId="{7AB2BBE2-0AC9-415F-8B4C-8904DC97150C}"/>
    <dgm:cxn modelId="{721A81B4-4C3B-43CC-9161-621F307F8114}" type="presOf" srcId="{59AA2D8D-008A-4C02-A4B8-5F0041B52F48}" destId="{06C32CF8-1B25-46D7-B65C-347C86CE15B8}" srcOrd="0" destOrd="0" presId="urn:microsoft.com/office/officeart/2005/8/layout/hierarchy2"/>
    <dgm:cxn modelId="{F9CB8212-E405-4227-A20B-1E0BCEA6AE13}" srcId="{9BF5958D-5CA3-41CF-9BEF-44BE5F3A53C0}" destId="{C5001A2C-6E37-4127-B943-4B0FB073C82C}" srcOrd="1" destOrd="0" parTransId="{680DA8A8-C08B-4684-955D-B95D60DA2094}" sibTransId="{5B98EA46-ADCC-4BC4-9320-ADA180B34E34}"/>
    <dgm:cxn modelId="{213633CB-B622-44EE-8601-42C9352F43AD}" srcId="{EA860229-FEBB-4D5E-8FF4-29BCBF37326B}" destId="{B72ADD83-CDD4-4C99-AF7C-65042FBAFFC7}" srcOrd="1" destOrd="0" parTransId="{6022FAFE-E3F7-49DA-A2F9-488E2AC14479}" sibTransId="{46EE42F5-D7FF-4CC2-A724-7E3310AB4B47}"/>
    <dgm:cxn modelId="{EE548EC5-B009-4A26-A29B-CF375BFA0B8F}" type="presParOf" srcId="{06C32CF8-1B25-46D7-B65C-347C86CE15B8}" destId="{418C1449-3DCC-41C1-9305-154ACC749F12}" srcOrd="0" destOrd="0" presId="urn:microsoft.com/office/officeart/2005/8/layout/hierarchy2"/>
    <dgm:cxn modelId="{E7BE4095-B20F-4B77-AE93-EB5A259CE997}" type="presParOf" srcId="{418C1449-3DCC-41C1-9305-154ACC749F12}" destId="{852D10BD-C55B-4D1F-92AB-279D54F4FC0E}" srcOrd="0" destOrd="0" presId="urn:microsoft.com/office/officeart/2005/8/layout/hierarchy2"/>
    <dgm:cxn modelId="{03060C5A-20A3-4012-A975-187584E91BF2}" type="presParOf" srcId="{418C1449-3DCC-41C1-9305-154ACC749F12}" destId="{BAAE034B-9545-4B14-A83D-EA5099FB9180}" srcOrd="1" destOrd="0" presId="urn:microsoft.com/office/officeart/2005/8/layout/hierarchy2"/>
    <dgm:cxn modelId="{DA64F892-DA13-417D-8BA5-4B5CB8138C69}" type="presParOf" srcId="{BAAE034B-9545-4B14-A83D-EA5099FB9180}" destId="{0E5790F2-F552-46D7-B521-6B4AB7400C50}" srcOrd="0" destOrd="0" presId="urn:microsoft.com/office/officeart/2005/8/layout/hierarchy2"/>
    <dgm:cxn modelId="{E50130B3-44DB-48DE-A3C7-F0A57108FB05}" type="presParOf" srcId="{0E5790F2-F552-46D7-B521-6B4AB7400C50}" destId="{9F46BD7F-DA87-46F9-9176-5FB38A9A4CBA}" srcOrd="0" destOrd="0" presId="urn:microsoft.com/office/officeart/2005/8/layout/hierarchy2"/>
    <dgm:cxn modelId="{F7B7C4EF-66BF-4D0F-AC0B-BDD3747791E7}" type="presParOf" srcId="{BAAE034B-9545-4B14-A83D-EA5099FB9180}" destId="{6D847FB2-4D81-465C-A5A7-FCBC5FEDB09A}" srcOrd="1" destOrd="0" presId="urn:microsoft.com/office/officeart/2005/8/layout/hierarchy2"/>
    <dgm:cxn modelId="{B932FCDC-3FF5-4B71-BF2E-179E46ADCAC9}" type="presParOf" srcId="{6D847FB2-4D81-465C-A5A7-FCBC5FEDB09A}" destId="{2312B5FB-1541-4591-B5E6-F1B8B0B47A6B}" srcOrd="0" destOrd="0" presId="urn:microsoft.com/office/officeart/2005/8/layout/hierarchy2"/>
    <dgm:cxn modelId="{3A661D6B-A3CA-440F-944B-685D425D3290}" type="presParOf" srcId="{6D847FB2-4D81-465C-A5A7-FCBC5FEDB09A}" destId="{C9F0AFE8-C366-4C3B-9ABF-29516FDC876B}" srcOrd="1" destOrd="0" presId="urn:microsoft.com/office/officeart/2005/8/layout/hierarchy2"/>
    <dgm:cxn modelId="{F19AC06D-0100-471F-89ED-AEBE97000168}" type="presParOf" srcId="{C9F0AFE8-C366-4C3B-9ABF-29516FDC876B}" destId="{D9838EAA-FE52-4ED8-BFC8-FA846829D45A}" srcOrd="0" destOrd="0" presId="urn:microsoft.com/office/officeart/2005/8/layout/hierarchy2"/>
    <dgm:cxn modelId="{C0752340-0032-42A1-BA17-9531E4DAC481}" type="presParOf" srcId="{D9838EAA-FE52-4ED8-BFC8-FA846829D45A}" destId="{94EE26E3-C0B3-4C8A-BDB1-6C58D0F16F50}" srcOrd="0" destOrd="0" presId="urn:microsoft.com/office/officeart/2005/8/layout/hierarchy2"/>
    <dgm:cxn modelId="{1D95B240-71B4-4D9D-BCBE-78BC1745A4CB}" type="presParOf" srcId="{C9F0AFE8-C366-4C3B-9ABF-29516FDC876B}" destId="{DE85B31A-EE65-441E-AD1D-663140027C88}" srcOrd="1" destOrd="0" presId="urn:microsoft.com/office/officeart/2005/8/layout/hierarchy2"/>
    <dgm:cxn modelId="{8444B8F0-8D3C-4D39-BA79-30CB6BEA0D45}" type="presParOf" srcId="{DE85B31A-EE65-441E-AD1D-663140027C88}" destId="{2387D321-C3DF-4F66-A878-4B5EB610C2D5}" srcOrd="0" destOrd="0" presId="urn:microsoft.com/office/officeart/2005/8/layout/hierarchy2"/>
    <dgm:cxn modelId="{74163B25-CE63-405D-A933-B08717AA852F}" type="presParOf" srcId="{DE85B31A-EE65-441E-AD1D-663140027C88}" destId="{D0D4B1B4-751B-43BD-B6C6-95687523D48F}" srcOrd="1" destOrd="0" presId="urn:microsoft.com/office/officeart/2005/8/layout/hierarchy2"/>
    <dgm:cxn modelId="{9ED9D1BA-EF77-4095-A3A2-F7C5B07562EB}" type="presParOf" srcId="{C9F0AFE8-C366-4C3B-9ABF-29516FDC876B}" destId="{0BEDC5EB-E78F-4AE8-9EC3-2E2FC57E7579}" srcOrd="2" destOrd="0" presId="urn:microsoft.com/office/officeart/2005/8/layout/hierarchy2"/>
    <dgm:cxn modelId="{B9C3A2E0-07F4-4C15-B3C7-1321CC1C466C}" type="presParOf" srcId="{0BEDC5EB-E78F-4AE8-9EC3-2E2FC57E7579}" destId="{E6E05710-A9B7-4E1C-9C62-0698B7DD3CF9}" srcOrd="0" destOrd="0" presId="urn:microsoft.com/office/officeart/2005/8/layout/hierarchy2"/>
    <dgm:cxn modelId="{87DF762A-FE62-41C3-A742-C84FDFF88711}" type="presParOf" srcId="{C9F0AFE8-C366-4C3B-9ABF-29516FDC876B}" destId="{2E987FDA-828F-4D7D-8B3D-05E923898A39}" srcOrd="3" destOrd="0" presId="urn:microsoft.com/office/officeart/2005/8/layout/hierarchy2"/>
    <dgm:cxn modelId="{630073D3-2928-4ADA-8675-357AD4B6EA7F}" type="presParOf" srcId="{2E987FDA-828F-4D7D-8B3D-05E923898A39}" destId="{C912C131-D01F-461E-9DA7-BFECC22D371F}" srcOrd="0" destOrd="0" presId="urn:microsoft.com/office/officeart/2005/8/layout/hierarchy2"/>
    <dgm:cxn modelId="{2E9DD44F-BB67-407C-A3E2-4A73D4536F52}" type="presParOf" srcId="{2E987FDA-828F-4D7D-8B3D-05E923898A39}" destId="{355BC6DB-A08F-4777-8E22-04D5CBC64B29}" srcOrd="1" destOrd="0" presId="urn:microsoft.com/office/officeart/2005/8/layout/hierarchy2"/>
    <dgm:cxn modelId="{AFE50A0C-B12E-4636-BFEF-5CA73C010111}" type="presParOf" srcId="{BAAE034B-9545-4B14-A83D-EA5099FB9180}" destId="{5163B3C6-0F03-43A6-8C6F-EB755929FDCD}" srcOrd="2" destOrd="0" presId="urn:microsoft.com/office/officeart/2005/8/layout/hierarchy2"/>
    <dgm:cxn modelId="{51FD7412-4ADE-4A88-BFA1-16677CAC235E}" type="presParOf" srcId="{5163B3C6-0F03-43A6-8C6F-EB755929FDCD}" destId="{5133EBDC-41DB-40B8-ABD9-BBB97BA8E1C2}" srcOrd="0" destOrd="0" presId="urn:microsoft.com/office/officeart/2005/8/layout/hierarchy2"/>
    <dgm:cxn modelId="{8DF062EA-97BD-4FD0-871E-B2F0E0B57BC1}" type="presParOf" srcId="{BAAE034B-9545-4B14-A83D-EA5099FB9180}" destId="{9BA0B140-B57F-4148-BE97-5E33E6322190}" srcOrd="3" destOrd="0" presId="urn:microsoft.com/office/officeart/2005/8/layout/hierarchy2"/>
    <dgm:cxn modelId="{BB04127A-AE07-4EAC-BDB6-09DCECACEF72}" type="presParOf" srcId="{9BA0B140-B57F-4148-BE97-5E33E6322190}" destId="{FFA27FC6-E269-4AEC-A834-EB194942A360}" srcOrd="0" destOrd="0" presId="urn:microsoft.com/office/officeart/2005/8/layout/hierarchy2"/>
    <dgm:cxn modelId="{432DC365-1F93-4280-AA91-4E679AAD2FD9}" type="presParOf" srcId="{9BA0B140-B57F-4148-BE97-5E33E6322190}" destId="{483447F7-6DF2-4A12-8CD3-038BD43ED0D3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0A78B1-37D6-47BA-A6E5-96AAAE24094F}">
      <dsp:nvSpPr>
        <dsp:cNvPr id="0" name=""/>
        <dsp:cNvSpPr/>
      </dsp:nvSpPr>
      <dsp:spPr>
        <a:xfrm>
          <a:off x="215526" y="1175253"/>
          <a:ext cx="5070200" cy="1584437"/>
        </a:xfrm>
        <a:prstGeom prst="rect">
          <a:avLst/>
        </a:prstGeom>
        <a:solidFill>
          <a:schemeClr val="lt1">
            <a:alpha val="55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73192" tIns="171450" rIns="171450" bIns="171450" numCol="1" spcCol="1270" anchor="ctr" anchorCtr="0">
          <a:noAutofit/>
        </a:bodyPr>
        <a:lstStyle/>
        <a:p>
          <a:pPr lvl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4500" kern="1200" dirty="0" smtClean="0"/>
            <a:t>Bánh dùng pp nấu – hấp</a:t>
          </a:r>
          <a:endParaRPr lang="en-US" sz="4500" kern="1200" dirty="0"/>
        </a:p>
      </dsp:txBody>
      <dsp:txXfrm>
        <a:off x="215526" y="1175253"/>
        <a:ext cx="5070200" cy="1584437"/>
      </dsp:txXfrm>
    </dsp:sp>
    <dsp:sp modelId="{84FBCBD9-9F61-4A1A-A83C-5B94BEDB8E2D}">
      <dsp:nvSpPr>
        <dsp:cNvPr id="0" name=""/>
        <dsp:cNvSpPr/>
      </dsp:nvSpPr>
      <dsp:spPr>
        <a:xfrm>
          <a:off x="4268" y="946390"/>
          <a:ext cx="1109106" cy="1663659"/>
        </a:xfrm>
        <a:prstGeom prst="rect">
          <a:avLst/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tint val="50000"/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tint val="50000"/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1ACACDC2-5E49-447D-AA5A-4267F5E1D083}">
      <dsp:nvSpPr>
        <dsp:cNvPr id="0" name=""/>
        <dsp:cNvSpPr/>
      </dsp:nvSpPr>
      <dsp:spPr>
        <a:xfrm>
          <a:off x="5774505" y="1175253"/>
          <a:ext cx="5070200" cy="1584437"/>
        </a:xfrm>
        <a:prstGeom prst="rect">
          <a:avLst/>
        </a:prstGeom>
        <a:solidFill>
          <a:schemeClr val="lt1">
            <a:alpha val="55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73192" tIns="171450" rIns="171450" bIns="171450" numCol="1" spcCol="1270" anchor="ctr" anchorCtr="0">
          <a:noAutofit/>
        </a:bodyPr>
        <a:lstStyle/>
        <a:p>
          <a:pPr lvl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4500" kern="1200" dirty="0" smtClean="0"/>
            <a:t>Bánh dùng pp chiên</a:t>
          </a:r>
          <a:endParaRPr lang="en-US" sz="4500" kern="1200" dirty="0"/>
        </a:p>
      </dsp:txBody>
      <dsp:txXfrm>
        <a:off x="5774505" y="1175253"/>
        <a:ext cx="5070200" cy="1584437"/>
      </dsp:txXfrm>
    </dsp:sp>
    <dsp:sp modelId="{9315A708-B345-4892-8597-5FEFE5D89B47}">
      <dsp:nvSpPr>
        <dsp:cNvPr id="0" name=""/>
        <dsp:cNvSpPr/>
      </dsp:nvSpPr>
      <dsp:spPr>
        <a:xfrm>
          <a:off x="5563247" y="946390"/>
          <a:ext cx="1109106" cy="1663659"/>
        </a:xfrm>
        <a:prstGeom prst="rect">
          <a:avLst/>
        </a:prstGeom>
        <a:gradFill rotWithShape="0">
          <a:gsLst>
            <a:gs pos="0">
              <a:schemeClr val="accent1">
                <a:tint val="50000"/>
                <a:hueOff val="7230"/>
                <a:satOff val="193"/>
                <a:lumOff val="-648"/>
                <a:alphaOff val="0"/>
                <a:shade val="85000"/>
                <a:satMod val="130000"/>
              </a:schemeClr>
            </a:gs>
            <a:gs pos="34000">
              <a:schemeClr val="accent1">
                <a:tint val="50000"/>
                <a:hueOff val="7230"/>
                <a:satOff val="193"/>
                <a:lumOff val="-648"/>
                <a:alphaOff val="0"/>
                <a:shade val="87000"/>
                <a:satMod val="125000"/>
              </a:schemeClr>
            </a:gs>
            <a:gs pos="70000">
              <a:schemeClr val="accent1">
                <a:tint val="50000"/>
                <a:hueOff val="7230"/>
                <a:satOff val="193"/>
                <a:lumOff val="-648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tint val="50000"/>
                <a:hueOff val="7230"/>
                <a:satOff val="193"/>
                <a:lumOff val="-648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0F347929-353C-4BAB-93CE-9A434B09D9F4}">
      <dsp:nvSpPr>
        <dsp:cNvPr id="0" name=""/>
        <dsp:cNvSpPr/>
      </dsp:nvSpPr>
      <dsp:spPr>
        <a:xfrm>
          <a:off x="215526" y="3169884"/>
          <a:ext cx="5070200" cy="1584437"/>
        </a:xfrm>
        <a:prstGeom prst="rect">
          <a:avLst/>
        </a:prstGeom>
        <a:solidFill>
          <a:schemeClr val="lt1">
            <a:alpha val="55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73192" tIns="171450" rIns="171450" bIns="171450" numCol="1" spcCol="1270" anchor="ctr" anchorCtr="0">
          <a:noAutofit/>
        </a:bodyPr>
        <a:lstStyle/>
        <a:p>
          <a:pPr lvl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4500" kern="1200" dirty="0" smtClean="0"/>
            <a:t>Bánh dùng pp nướng</a:t>
          </a:r>
          <a:endParaRPr lang="en-US" sz="4500" kern="1200" dirty="0"/>
        </a:p>
      </dsp:txBody>
      <dsp:txXfrm>
        <a:off x="215526" y="3169884"/>
        <a:ext cx="5070200" cy="1584437"/>
      </dsp:txXfrm>
    </dsp:sp>
    <dsp:sp modelId="{C65D3168-3DE2-4750-8FA3-110DF431212D}">
      <dsp:nvSpPr>
        <dsp:cNvPr id="0" name=""/>
        <dsp:cNvSpPr/>
      </dsp:nvSpPr>
      <dsp:spPr>
        <a:xfrm>
          <a:off x="4268" y="2941021"/>
          <a:ext cx="1109106" cy="1663659"/>
        </a:xfrm>
        <a:prstGeom prst="rect">
          <a:avLst/>
        </a:prstGeom>
        <a:gradFill rotWithShape="0">
          <a:gsLst>
            <a:gs pos="0">
              <a:schemeClr val="accent1">
                <a:tint val="50000"/>
                <a:hueOff val="14461"/>
                <a:satOff val="387"/>
                <a:lumOff val="-1297"/>
                <a:alphaOff val="0"/>
                <a:shade val="85000"/>
                <a:satMod val="130000"/>
              </a:schemeClr>
            </a:gs>
            <a:gs pos="34000">
              <a:schemeClr val="accent1">
                <a:tint val="50000"/>
                <a:hueOff val="14461"/>
                <a:satOff val="387"/>
                <a:lumOff val="-1297"/>
                <a:alphaOff val="0"/>
                <a:shade val="87000"/>
                <a:satMod val="125000"/>
              </a:schemeClr>
            </a:gs>
            <a:gs pos="70000">
              <a:schemeClr val="accent1">
                <a:tint val="50000"/>
                <a:hueOff val="14461"/>
                <a:satOff val="387"/>
                <a:lumOff val="-1297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tint val="50000"/>
                <a:hueOff val="14461"/>
                <a:satOff val="387"/>
                <a:lumOff val="-1297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213887BE-7670-47DA-8B8C-068061B747B3}">
      <dsp:nvSpPr>
        <dsp:cNvPr id="0" name=""/>
        <dsp:cNvSpPr/>
      </dsp:nvSpPr>
      <dsp:spPr>
        <a:xfrm>
          <a:off x="5774505" y="3169884"/>
          <a:ext cx="5070200" cy="1584437"/>
        </a:xfrm>
        <a:prstGeom prst="rect">
          <a:avLst/>
        </a:prstGeom>
        <a:solidFill>
          <a:schemeClr val="lt1">
            <a:alpha val="55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73192" tIns="171450" rIns="171450" bIns="171450" numCol="1" spcCol="1270" anchor="ctr" anchorCtr="0">
          <a:noAutofit/>
        </a:bodyPr>
        <a:lstStyle/>
        <a:p>
          <a:pPr lvl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4500" kern="1200" dirty="0" smtClean="0"/>
            <a:t>Bánh dùng pp rang</a:t>
          </a:r>
          <a:endParaRPr lang="en-US" sz="4500" kern="1200" dirty="0"/>
        </a:p>
      </dsp:txBody>
      <dsp:txXfrm>
        <a:off x="5774505" y="3169884"/>
        <a:ext cx="5070200" cy="1584437"/>
      </dsp:txXfrm>
    </dsp:sp>
    <dsp:sp modelId="{5CF775AF-6E56-48C6-AE6E-E5933795C2ED}">
      <dsp:nvSpPr>
        <dsp:cNvPr id="0" name=""/>
        <dsp:cNvSpPr/>
      </dsp:nvSpPr>
      <dsp:spPr>
        <a:xfrm>
          <a:off x="5563247" y="2941021"/>
          <a:ext cx="1109106" cy="1663659"/>
        </a:xfrm>
        <a:prstGeom prst="rect">
          <a:avLst/>
        </a:prstGeom>
        <a:gradFill rotWithShape="0">
          <a:gsLst>
            <a:gs pos="0">
              <a:schemeClr val="accent1">
                <a:tint val="50000"/>
                <a:hueOff val="21691"/>
                <a:satOff val="580"/>
                <a:lumOff val="-1945"/>
                <a:alphaOff val="0"/>
                <a:shade val="85000"/>
                <a:satMod val="130000"/>
              </a:schemeClr>
            </a:gs>
            <a:gs pos="34000">
              <a:schemeClr val="accent1">
                <a:tint val="50000"/>
                <a:hueOff val="21691"/>
                <a:satOff val="580"/>
                <a:lumOff val="-1945"/>
                <a:alphaOff val="0"/>
                <a:shade val="87000"/>
                <a:satMod val="125000"/>
              </a:schemeClr>
            </a:gs>
            <a:gs pos="70000">
              <a:schemeClr val="accent1">
                <a:tint val="50000"/>
                <a:hueOff val="21691"/>
                <a:satOff val="580"/>
                <a:lumOff val="-1945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tint val="50000"/>
                <a:hueOff val="21691"/>
                <a:satOff val="580"/>
                <a:lumOff val="-1945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247C06-B309-4BC9-A562-464F97C2DC66}">
      <dsp:nvSpPr>
        <dsp:cNvPr id="0" name=""/>
        <dsp:cNvSpPr/>
      </dsp:nvSpPr>
      <dsp:spPr>
        <a:xfrm>
          <a:off x="-4547637" y="-697308"/>
          <a:ext cx="5417342" cy="5417342"/>
        </a:xfrm>
        <a:prstGeom prst="blockArc">
          <a:avLst>
            <a:gd name="adj1" fmla="val 18900000"/>
            <a:gd name="adj2" fmla="val 2700000"/>
            <a:gd name="adj3" fmla="val 399"/>
          </a:avLst>
        </a:prstGeom>
        <a:noFill/>
        <a:ln w="15875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0AEB89F-BA24-4784-8E56-7001EFC259CF}">
      <dsp:nvSpPr>
        <dsp:cNvPr id="0" name=""/>
        <dsp:cNvSpPr/>
      </dsp:nvSpPr>
      <dsp:spPr>
        <a:xfrm>
          <a:off x="559333" y="402272"/>
          <a:ext cx="9444532" cy="804545"/>
        </a:xfrm>
        <a:prstGeom prst="rect">
          <a:avLst/>
        </a:prstGeom>
        <a:solidFill>
          <a:schemeClr val="accent2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8608" tIns="101600" rIns="101600" bIns="1016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4000" kern="1200" dirty="0" smtClean="0"/>
            <a:t>Vị trí và phân loại</a:t>
          </a:r>
          <a:endParaRPr lang="en-US" sz="4000" kern="1200" dirty="0"/>
        </a:p>
      </dsp:txBody>
      <dsp:txXfrm>
        <a:off x="559333" y="402272"/>
        <a:ext cx="9444532" cy="804545"/>
      </dsp:txXfrm>
    </dsp:sp>
    <dsp:sp modelId="{E9498A76-69B4-4C99-BE13-9EE52D140AA4}">
      <dsp:nvSpPr>
        <dsp:cNvPr id="0" name=""/>
        <dsp:cNvSpPr/>
      </dsp:nvSpPr>
      <dsp:spPr>
        <a:xfrm>
          <a:off x="56492" y="301704"/>
          <a:ext cx="1005681" cy="100568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CCB5FC8-4B79-42B5-8382-DF891446C1E5}">
      <dsp:nvSpPr>
        <dsp:cNvPr id="0" name=""/>
        <dsp:cNvSpPr/>
      </dsp:nvSpPr>
      <dsp:spPr>
        <a:xfrm>
          <a:off x="851785" y="1609089"/>
          <a:ext cx="9152080" cy="804545"/>
        </a:xfrm>
        <a:prstGeom prst="rect">
          <a:avLst/>
        </a:prstGeom>
        <a:solidFill>
          <a:schemeClr val="accent2">
            <a:alpha val="90000"/>
            <a:hueOff val="0"/>
            <a:satOff val="0"/>
            <a:lumOff val="0"/>
            <a:alphaOff val="-2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8608" tIns="101600" rIns="101600" bIns="1016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4000" kern="1200" dirty="0" smtClean="0"/>
            <a:t>Lộ trình phát triển nghề bánh</a:t>
          </a:r>
          <a:endParaRPr lang="en-US" sz="4000" kern="1200" dirty="0"/>
        </a:p>
      </dsp:txBody>
      <dsp:txXfrm>
        <a:off x="851785" y="1609089"/>
        <a:ext cx="9152080" cy="804545"/>
      </dsp:txXfrm>
    </dsp:sp>
    <dsp:sp modelId="{6B0EC847-3434-42F4-902D-26958CF3407F}">
      <dsp:nvSpPr>
        <dsp:cNvPr id="0" name=""/>
        <dsp:cNvSpPr/>
      </dsp:nvSpPr>
      <dsp:spPr>
        <a:xfrm>
          <a:off x="348944" y="1508521"/>
          <a:ext cx="1005681" cy="100568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569B40-C2DB-484A-AE0A-F21DDAC45355}">
      <dsp:nvSpPr>
        <dsp:cNvPr id="0" name=""/>
        <dsp:cNvSpPr/>
      </dsp:nvSpPr>
      <dsp:spPr>
        <a:xfrm>
          <a:off x="559333" y="2815907"/>
          <a:ext cx="9444532" cy="804545"/>
        </a:xfrm>
        <a:prstGeom prst="rect">
          <a:avLst/>
        </a:prstGeom>
        <a:solidFill>
          <a:schemeClr val="accent2">
            <a:alpha val="90000"/>
            <a:hueOff val="0"/>
            <a:satOff val="0"/>
            <a:lumOff val="0"/>
            <a:alphaOff val="-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8608" tIns="101600" rIns="101600" bIns="1016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4000" kern="1200" dirty="0" smtClean="0"/>
            <a:t>Yêu cầu về năng lực đối với thợ  bánh</a:t>
          </a:r>
          <a:endParaRPr lang="en-US" sz="4000" kern="1200" dirty="0"/>
        </a:p>
      </dsp:txBody>
      <dsp:txXfrm>
        <a:off x="559333" y="2815907"/>
        <a:ext cx="9444532" cy="804545"/>
      </dsp:txXfrm>
    </dsp:sp>
    <dsp:sp modelId="{8A430A3F-5233-4EA0-B9DD-2F897BC2024A}">
      <dsp:nvSpPr>
        <dsp:cNvPr id="0" name=""/>
        <dsp:cNvSpPr/>
      </dsp:nvSpPr>
      <dsp:spPr>
        <a:xfrm>
          <a:off x="56492" y="2715339"/>
          <a:ext cx="1005681" cy="100568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81D7C2-817A-4C85-AAC0-EC8203EA1ED5}">
      <dsp:nvSpPr>
        <dsp:cNvPr id="0" name=""/>
        <dsp:cNvSpPr/>
      </dsp:nvSpPr>
      <dsp:spPr>
        <a:xfrm rot="3727795">
          <a:off x="2920282" y="3829456"/>
          <a:ext cx="1890341" cy="18984"/>
        </a:xfrm>
        <a:custGeom>
          <a:avLst/>
          <a:gdLst/>
          <a:ahLst/>
          <a:cxnLst/>
          <a:rect l="0" t="0" r="0" b="0"/>
          <a:pathLst>
            <a:path>
              <a:moveTo>
                <a:pt x="0" y="9492"/>
              </a:moveTo>
              <a:lnTo>
                <a:pt x="1890341" y="949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707C3F2-0BA9-4510-8F2A-0AE18721C938}">
      <dsp:nvSpPr>
        <dsp:cNvPr id="0" name=""/>
        <dsp:cNvSpPr/>
      </dsp:nvSpPr>
      <dsp:spPr>
        <a:xfrm rot="2093812">
          <a:off x="3381617" y="3558603"/>
          <a:ext cx="2354982" cy="18984"/>
        </a:xfrm>
        <a:custGeom>
          <a:avLst/>
          <a:gdLst/>
          <a:ahLst/>
          <a:cxnLst/>
          <a:rect l="0" t="0" r="0" b="0"/>
          <a:pathLst>
            <a:path>
              <a:moveTo>
                <a:pt x="0" y="9492"/>
              </a:moveTo>
              <a:lnTo>
                <a:pt x="2354982" y="949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61B5D05-7589-4B77-913E-686364E3E074}">
      <dsp:nvSpPr>
        <dsp:cNvPr id="0" name=""/>
        <dsp:cNvSpPr/>
      </dsp:nvSpPr>
      <dsp:spPr>
        <a:xfrm rot="891139">
          <a:off x="3545016" y="3100044"/>
          <a:ext cx="2893343" cy="18984"/>
        </a:xfrm>
        <a:custGeom>
          <a:avLst/>
          <a:gdLst/>
          <a:ahLst/>
          <a:cxnLst/>
          <a:rect l="0" t="0" r="0" b="0"/>
          <a:pathLst>
            <a:path>
              <a:moveTo>
                <a:pt x="0" y="9492"/>
              </a:moveTo>
              <a:lnTo>
                <a:pt x="2893343" y="949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94DDE90-A1E7-4842-8D50-C6AB6EF5B4D0}">
      <dsp:nvSpPr>
        <dsp:cNvPr id="0" name=""/>
        <dsp:cNvSpPr/>
      </dsp:nvSpPr>
      <dsp:spPr>
        <a:xfrm rot="21574851">
          <a:off x="3593316" y="2621906"/>
          <a:ext cx="2502271" cy="18984"/>
        </a:xfrm>
        <a:custGeom>
          <a:avLst/>
          <a:gdLst/>
          <a:ahLst/>
          <a:cxnLst/>
          <a:rect l="0" t="0" r="0" b="0"/>
          <a:pathLst>
            <a:path>
              <a:moveTo>
                <a:pt x="0" y="9492"/>
              </a:moveTo>
              <a:lnTo>
                <a:pt x="2502271" y="949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8D862CA-3F0F-4E29-B4F3-9DD0FB04BE0F}">
      <dsp:nvSpPr>
        <dsp:cNvPr id="0" name=""/>
        <dsp:cNvSpPr/>
      </dsp:nvSpPr>
      <dsp:spPr>
        <a:xfrm rot="20648183">
          <a:off x="3540231" y="2150081"/>
          <a:ext cx="2789468" cy="18984"/>
        </a:xfrm>
        <a:custGeom>
          <a:avLst/>
          <a:gdLst/>
          <a:ahLst/>
          <a:cxnLst/>
          <a:rect l="0" t="0" r="0" b="0"/>
          <a:pathLst>
            <a:path>
              <a:moveTo>
                <a:pt x="0" y="9492"/>
              </a:moveTo>
              <a:lnTo>
                <a:pt x="2789468" y="949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D50DF9F-6D75-42C0-8BD1-5133E9E88471}">
      <dsp:nvSpPr>
        <dsp:cNvPr id="0" name=""/>
        <dsp:cNvSpPr/>
      </dsp:nvSpPr>
      <dsp:spPr>
        <a:xfrm rot="19787034">
          <a:off x="3408325" y="1738557"/>
          <a:ext cx="2723618" cy="18984"/>
        </a:xfrm>
        <a:custGeom>
          <a:avLst/>
          <a:gdLst/>
          <a:ahLst/>
          <a:cxnLst/>
          <a:rect l="0" t="0" r="0" b="0"/>
          <a:pathLst>
            <a:path>
              <a:moveTo>
                <a:pt x="0" y="9492"/>
              </a:moveTo>
              <a:lnTo>
                <a:pt x="2723618" y="949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8E25D3-9044-43B2-8802-ADD826DCE684}">
      <dsp:nvSpPr>
        <dsp:cNvPr id="0" name=""/>
        <dsp:cNvSpPr/>
      </dsp:nvSpPr>
      <dsp:spPr>
        <a:xfrm rot="18419146">
          <a:off x="3084553" y="1431583"/>
          <a:ext cx="2107926" cy="18984"/>
        </a:xfrm>
        <a:custGeom>
          <a:avLst/>
          <a:gdLst/>
          <a:ahLst/>
          <a:cxnLst/>
          <a:rect l="0" t="0" r="0" b="0"/>
          <a:pathLst>
            <a:path>
              <a:moveTo>
                <a:pt x="0" y="9492"/>
              </a:moveTo>
              <a:lnTo>
                <a:pt x="2107926" y="949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6CAB84-90EE-4105-8ED6-3720C7EC1428}">
      <dsp:nvSpPr>
        <dsp:cNvPr id="0" name=""/>
        <dsp:cNvSpPr/>
      </dsp:nvSpPr>
      <dsp:spPr>
        <a:xfrm>
          <a:off x="1359517" y="959751"/>
          <a:ext cx="3747222" cy="3366870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2AE25C-930E-45CC-ACFB-4298F56B0373}">
      <dsp:nvSpPr>
        <dsp:cNvPr id="0" name=""/>
        <dsp:cNvSpPr/>
      </dsp:nvSpPr>
      <dsp:spPr>
        <a:xfrm>
          <a:off x="4353856" y="377"/>
          <a:ext cx="1274391" cy="617521"/>
        </a:xfrm>
        <a:prstGeom prst="ellipse">
          <a:avLst/>
        </a:prstGeom>
        <a:solidFill>
          <a:schemeClr val="accent1">
            <a:alpha val="90000"/>
            <a:hueOff val="0"/>
            <a:satOff val="0"/>
            <a:lumOff val="0"/>
            <a:alphaOff val="-5714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1. </a:t>
          </a:r>
          <a:r>
            <a:rPr lang="en-US" sz="2000" kern="1200" dirty="0" err="1" smtClean="0"/>
            <a:t>Thực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tập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sinh</a:t>
          </a:r>
          <a:endParaRPr lang="en-US" sz="2000" kern="1200" dirty="0"/>
        </a:p>
      </dsp:txBody>
      <dsp:txXfrm>
        <a:off x="4540486" y="90811"/>
        <a:ext cx="901131" cy="436653"/>
      </dsp:txXfrm>
    </dsp:sp>
    <dsp:sp modelId="{E4587783-6C5C-469E-9321-B93D2D370F5F}">
      <dsp:nvSpPr>
        <dsp:cNvPr id="0" name=""/>
        <dsp:cNvSpPr/>
      </dsp:nvSpPr>
      <dsp:spPr>
        <a:xfrm>
          <a:off x="5581806" y="495746"/>
          <a:ext cx="1616899" cy="617521"/>
        </a:xfrm>
        <a:prstGeom prst="ellipse">
          <a:avLst/>
        </a:prstGeom>
        <a:solidFill>
          <a:schemeClr val="accent1">
            <a:alpha val="90000"/>
            <a:hueOff val="0"/>
            <a:satOff val="0"/>
            <a:lumOff val="0"/>
            <a:alphaOff val="-11429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2. </a:t>
          </a:r>
          <a:r>
            <a:rPr lang="en-US" sz="2000" kern="1200" dirty="0" err="1" smtClean="0"/>
            <a:t>Phụ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bếp</a:t>
          </a:r>
          <a:endParaRPr lang="en-US" sz="2000" kern="1200" dirty="0"/>
        </a:p>
      </dsp:txBody>
      <dsp:txXfrm>
        <a:off x="5818595" y="586180"/>
        <a:ext cx="1143321" cy="436653"/>
      </dsp:txXfrm>
    </dsp:sp>
    <dsp:sp modelId="{510CCC24-80B6-4A2D-991D-BF2185BDCE17}">
      <dsp:nvSpPr>
        <dsp:cNvPr id="0" name=""/>
        <dsp:cNvSpPr/>
      </dsp:nvSpPr>
      <dsp:spPr>
        <a:xfrm>
          <a:off x="6112894" y="1284097"/>
          <a:ext cx="1632695" cy="617521"/>
        </a:xfrm>
        <a:prstGeom prst="ellipse">
          <a:avLst/>
        </a:prstGeom>
        <a:solidFill>
          <a:schemeClr val="accent1">
            <a:alpha val="90000"/>
            <a:hueOff val="0"/>
            <a:satOff val="0"/>
            <a:lumOff val="0"/>
            <a:alphaOff val="-17143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3. </a:t>
          </a:r>
          <a:r>
            <a:rPr lang="en-US" sz="2000" kern="1200" dirty="0" err="1" smtClean="0"/>
            <a:t>Đầu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bếp</a:t>
          </a:r>
          <a:endParaRPr lang="en-US" sz="2000" kern="1200" dirty="0"/>
        </a:p>
      </dsp:txBody>
      <dsp:txXfrm>
        <a:off x="6351997" y="1374531"/>
        <a:ext cx="1154489" cy="436653"/>
      </dsp:txXfrm>
    </dsp:sp>
    <dsp:sp modelId="{518553E7-7A26-4289-A3A0-274F41BECD7A}">
      <dsp:nvSpPr>
        <dsp:cNvPr id="0" name=""/>
        <dsp:cNvSpPr/>
      </dsp:nvSpPr>
      <dsp:spPr>
        <a:xfrm>
          <a:off x="6538374" y="1284097"/>
          <a:ext cx="2449043" cy="6175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2000" kern="1200"/>
        </a:p>
      </dsp:txBody>
      <dsp:txXfrm>
        <a:off x="6538374" y="1284097"/>
        <a:ext cx="2449043" cy="617521"/>
      </dsp:txXfrm>
    </dsp:sp>
    <dsp:sp modelId="{DCAF41FF-3405-47E4-B164-6E127E6FFD0B}">
      <dsp:nvSpPr>
        <dsp:cNvPr id="0" name=""/>
        <dsp:cNvSpPr/>
      </dsp:nvSpPr>
      <dsp:spPr>
        <a:xfrm>
          <a:off x="6095118" y="2305013"/>
          <a:ext cx="2316872" cy="617521"/>
        </a:xfrm>
        <a:prstGeom prst="ellipse">
          <a:avLst/>
        </a:prstGeom>
        <a:solidFill>
          <a:schemeClr val="accent1">
            <a:alpha val="90000"/>
            <a:hueOff val="0"/>
            <a:satOff val="0"/>
            <a:lumOff val="0"/>
            <a:alphaOff val="-22857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4. </a:t>
          </a:r>
          <a:r>
            <a:rPr lang="en-US" sz="2000" kern="1200" dirty="0" err="1" smtClean="0"/>
            <a:t>Tổ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trưởng</a:t>
          </a:r>
          <a:r>
            <a:rPr lang="en-US" sz="2000" kern="1200" dirty="0" smtClean="0"/>
            <a:t>/ Ca </a:t>
          </a:r>
          <a:r>
            <a:rPr lang="en-US" sz="2000" kern="1200" dirty="0" err="1" smtClean="0"/>
            <a:t>trưởng</a:t>
          </a:r>
          <a:endParaRPr lang="en-US" sz="2000" kern="1200" dirty="0"/>
        </a:p>
      </dsp:txBody>
      <dsp:txXfrm>
        <a:off x="6434416" y="2395447"/>
        <a:ext cx="1638276" cy="436653"/>
      </dsp:txXfrm>
    </dsp:sp>
    <dsp:sp modelId="{15F0C322-F84E-42D7-8060-DBD5EB57C546}">
      <dsp:nvSpPr>
        <dsp:cNvPr id="0" name=""/>
        <dsp:cNvSpPr/>
      </dsp:nvSpPr>
      <dsp:spPr>
        <a:xfrm>
          <a:off x="6349554" y="2305013"/>
          <a:ext cx="3475308" cy="6175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2000" kern="1200"/>
        </a:p>
      </dsp:txBody>
      <dsp:txXfrm>
        <a:off x="6349554" y="2305013"/>
        <a:ext cx="3475308" cy="617521"/>
      </dsp:txXfrm>
    </dsp:sp>
    <dsp:sp modelId="{D4262EE6-E6F5-4762-A3D1-718E9C4A167E}">
      <dsp:nvSpPr>
        <dsp:cNvPr id="0" name=""/>
        <dsp:cNvSpPr/>
      </dsp:nvSpPr>
      <dsp:spPr>
        <a:xfrm>
          <a:off x="6085185" y="3384366"/>
          <a:ext cx="2214332" cy="617521"/>
        </a:xfrm>
        <a:prstGeom prst="ellipse">
          <a:avLst/>
        </a:prstGeom>
        <a:solidFill>
          <a:schemeClr val="accent1">
            <a:alpha val="90000"/>
            <a:hueOff val="0"/>
            <a:satOff val="0"/>
            <a:lumOff val="0"/>
            <a:alphaOff val="-28571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5. </a:t>
          </a:r>
          <a:r>
            <a:rPr lang="en-US" sz="2000" kern="1200" dirty="0" err="1" smtClean="0"/>
            <a:t>Giám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sát</a:t>
          </a:r>
          <a:r>
            <a:rPr lang="en-US" sz="2000" kern="1200" dirty="0" smtClean="0"/>
            <a:t>/ </a:t>
          </a:r>
          <a:r>
            <a:rPr lang="en-US" sz="2000" kern="1200" dirty="0" err="1" smtClean="0"/>
            <a:t>Quản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lý</a:t>
          </a:r>
          <a:endParaRPr lang="en-US" sz="2000" kern="1200" dirty="0"/>
        </a:p>
      </dsp:txBody>
      <dsp:txXfrm>
        <a:off x="6409466" y="3474800"/>
        <a:ext cx="1565770" cy="436653"/>
      </dsp:txXfrm>
    </dsp:sp>
    <dsp:sp modelId="{C9466158-563F-44F6-A063-2862092F0DCA}">
      <dsp:nvSpPr>
        <dsp:cNvPr id="0" name=""/>
        <dsp:cNvSpPr/>
      </dsp:nvSpPr>
      <dsp:spPr>
        <a:xfrm>
          <a:off x="6365255" y="3384366"/>
          <a:ext cx="3321499" cy="6175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2000" kern="1200"/>
        </a:p>
      </dsp:txBody>
      <dsp:txXfrm>
        <a:off x="6365255" y="3384366"/>
        <a:ext cx="3321499" cy="617521"/>
      </dsp:txXfrm>
    </dsp:sp>
    <dsp:sp modelId="{A5687075-8CCD-4F34-BD4B-C855333DA406}">
      <dsp:nvSpPr>
        <dsp:cNvPr id="0" name=""/>
        <dsp:cNvSpPr/>
      </dsp:nvSpPr>
      <dsp:spPr>
        <a:xfrm>
          <a:off x="5055343" y="4207736"/>
          <a:ext cx="1726849" cy="617521"/>
        </a:xfrm>
        <a:prstGeom prst="ellipse">
          <a:avLst/>
        </a:prstGeom>
        <a:solidFill>
          <a:schemeClr val="accent1">
            <a:alpha val="90000"/>
            <a:hueOff val="0"/>
            <a:satOff val="0"/>
            <a:lumOff val="0"/>
            <a:alphaOff val="-34286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6. </a:t>
          </a:r>
          <a:r>
            <a:rPr lang="en-US" sz="2000" kern="1200" dirty="0" err="1" smtClean="0"/>
            <a:t>Bếp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trưởng</a:t>
          </a:r>
          <a:endParaRPr lang="en-US" sz="2000" kern="1200" dirty="0"/>
        </a:p>
      </dsp:txBody>
      <dsp:txXfrm>
        <a:off x="5308234" y="4298170"/>
        <a:ext cx="1221067" cy="436653"/>
      </dsp:txXfrm>
    </dsp:sp>
    <dsp:sp modelId="{98F9A799-D43B-4847-885D-ABCFB72376DE}">
      <dsp:nvSpPr>
        <dsp:cNvPr id="0" name=""/>
        <dsp:cNvSpPr/>
      </dsp:nvSpPr>
      <dsp:spPr>
        <a:xfrm>
          <a:off x="3624797" y="4668852"/>
          <a:ext cx="1685574" cy="617521"/>
        </a:xfrm>
        <a:prstGeom prst="ellipse">
          <a:avLst/>
        </a:prstGeom>
        <a:solidFill>
          <a:schemeClr val="accent1">
            <a:alpha val="90000"/>
            <a:hueOff val="0"/>
            <a:satOff val="0"/>
            <a:lumOff val="0"/>
            <a:alphaOff val="-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7. </a:t>
          </a:r>
          <a:r>
            <a:rPr lang="en-US" sz="2000" kern="1200" dirty="0" err="1" smtClean="0"/>
            <a:t>Chuyên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gia</a:t>
          </a:r>
          <a:endParaRPr lang="en-US" sz="2000" kern="1200" dirty="0"/>
        </a:p>
      </dsp:txBody>
      <dsp:txXfrm>
        <a:off x="3871644" y="4759286"/>
        <a:ext cx="1191880" cy="43665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9F0683-D37C-4899-9CCA-0E4E64601B35}">
      <dsp:nvSpPr>
        <dsp:cNvPr id="0" name=""/>
        <dsp:cNvSpPr/>
      </dsp:nvSpPr>
      <dsp:spPr>
        <a:xfrm>
          <a:off x="2377881" y="625772"/>
          <a:ext cx="4167122" cy="4167122"/>
        </a:xfrm>
        <a:prstGeom prst="blockArc">
          <a:avLst>
            <a:gd name="adj1" fmla="val 10800000"/>
            <a:gd name="adj2" fmla="val 16200000"/>
            <a:gd name="adj3" fmla="val 464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5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5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D1C77EE-70C0-4C6F-B3C0-C8C2BE7D0B2E}">
      <dsp:nvSpPr>
        <dsp:cNvPr id="0" name=""/>
        <dsp:cNvSpPr/>
      </dsp:nvSpPr>
      <dsp:spPr>
        <a:xfrm>
          <a:off x="2377881" y="625772"/>
          <a:ext cx="4167122" cy="4167122"/>
        </a:xfrm>
        <a:prstGeom prst="blockArc">
          <a:avLst>
            <a:gd name="adj1" fmla="val 5400000"/>
            <a:gd name="adj2" fmla="val 10800000"/>
            <a:gd name="adj3" fmla="val 464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4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4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B2D97C2-3B7A-489C-A3C5-6694842DB8DF}">
      <dsp:nvSpPr>
        <dsp:cNvPr id="0" name=""/>
        <dsp:cNvSpPr/>
      </dsp:nvSpPr>
      <dsp:spPr>
        <a:xfrm>
          <a:off x="2377881" y="625772"/>
          <a:ext cx="4167122" cy="4167122"/>
        </a:xfrm>
        <a:prstGeom prst="blockArc">
          <a:avLst>
            <a:gd name="adj1" fmla="val 0"/>
            <a:gd name="adj2" fmla="val 5400000"/>
            <a:gd name="adj3" fmla="val 464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3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3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D144775-4B11-4567-80B0-129BBB9FA3B5}">
      <dsp:nvSpPr>
        <dsp:cNvPr id="0" name=""/>
        <dsp:cNvSpPr/>
      </dsp:nvSpPr>
      <dsp:spPr>
        <a:xfrm>
          <a:off x="2377881" y="625772"/>
          <a:ext cx="4167122" cy="4167122"/>
        </a:xfrm>
        <a:prstGeom prst="blockArc">
          <a:avLst>
            <a:gd name="adj1" fmla="val 16200000"/>
            <a:gd name="adj2" fmla="val 0"/>
            <a:gd name="adj3" fmla="val 464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2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2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4005F92-032A-48C2-92FE-C2C326B1C17E}">
      <dsp:nvSpPr>
        <dsp:cNvPr id="0" name=""/>
        <dsp:cNvSpPr/>
      </dsp:nvSpPr>
      <dsp:spPr>
        <a:xfrm>
          <a:off x="3502351" y="1750241"/>
          <a:ext cx="1918183" cy="191818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5880" tIns="55880" rIns="55880" bIns="5588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err="1" smtClean="0"/>
            <a:t>Thợ</a:t>
          </a:r>
          <a:r>
            <a:rPr lang="en-US" sz="4400" kern="1200" dirty="0" smtClean="0"/>
            <a:t> </a:t>
          </a:r>
          <a:r>
            <a:rPr lang="en-US" sz="4400" kern="1200" dirty="0" err="1" smtClean="0"/>
            <a:t>bánh</a:t>
          </a:r>
          <a:endParaRPr lang="en-US" sz="4400" kern="1200" dirty="0"/>
        </a:p>
      </dsp:txBody>
      <dsp:txXfrm>
        <a:off x="3783262" y="2031152"/>
        <a:ext cx="1356361" cy="1356361"/>
      </dsp:txXfrm>
    </dsp:sp>
    <dsp:sp modelId="{D56E5AF7-0BF5-467F-AA6A-3C6EC5CEF3B1}">
      <dsp:nvSpPr>
        <dsp:cNvPr id="0" name=""/>
        <dsp:cNvSpPr/>
      </dsp:nvSpPr>
      <dsp:spPr>
        <a:xfrm>
          <a:off x="3627212" y="2746"/>
          <a:ext cx="1668460" cy="1342728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2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2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/>
            <a:t>Chuyên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môn</a:t>
          </a:r>
          <a:endParaRPr lang="en-US" sz="2800" kern="1200" dirty="0"/>
        </a:p>
      </dsp:txBody>
      <dsp:txXfrm>
        <a:off x="3871552" y="199384"/>
        <a:ext cx="1179780" cy="949452"/>
      </dsp:txXfrm>
    </dsp:sp>
    <dsp:sp modelId="{DB5686AC-0F79-4464-B99E-100CA164FFD4}">
      <dsp:nvSpPr>
        <dsp:cNvPr id="0" name=""/>
        <dsp:cNvSpPr/>
      </dsp:nvSpPr>
      <dsp:spPr>
        <a:xfrm>
          <a:off x="5640253" y="2037969"/>
          <a:ext cx="1712824" cy="1342728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3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3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/>
            <a:t>Phẩm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chất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cá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nhân</a:t>
          </a:r>
          <a:endParaRPr lang="en-US" sz="2800" kern="1200" dirty="0"/>
        </a:p>
      </dsp:txBody>
      <dsp:txXfrm>
        <a:off x="5891090" y="2234607"/>
        <a:ext cx="1211150" cy="949452"/>
      </dsp:txXfrm>
    </dsp:sp>
    <dsp:sp modelId="{21E187F2-0DFC-4B8E-944A-522206D1CB42}">
      <dsp:nvSpPr>
        <dsp:cNvPr id="0" name=""/>
        <dsp:cNvSpPr/>
      </dsp:nvSpPr>
      <dsp:spPr>
        <a:xfrm>
          <a:off x="3540123" y="4073192"/>
          <a:ext cx="1842639" cy="1342728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4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4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/>
            <a:t>Kỹ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năng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làm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việc</a:t>
          </a:r>
          <a:endParaRPr lang="en-US" sz="2800" kern="1200" dirty="0"/>
        </a:p>
      </dsp:txBody>
      <dsp:txXfrm>
        <a:off x="3809971" y="4269830"/>
        <a:ext cx="1302943" cy="949452"/>
      </dsp:txXfrm>
    </dsp:sp>
    <dsp:sp modelId="{50CC53CE-5D6A-49FE-91FF-5B8DDE4B3B95}">
      <dsp:nvSpPr>
        <dsp:cNvPr id="0" name=""/>
        <dsp:cNvSpPr/>
      </dsp:nvSpPr>
      <dsp:spPr>
        <a:xfrm>
          <a:off x="1544859" y="2037969"/>
          <a:ext cx="1762720" cy="1342728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5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5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/>
            <a:t>Ngoại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ngữ</a:t>
          </a:r>
          <a:endParaRPr lang="en-US" sz="2800" kern="1200" dirty="0"/>
        </a:p>
      </dsp:txBody>
      <dsp:txXfrm>
        <a:off x="1803003" y="2234607"/>
        <a:ext cx="1246432" cy="94945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77E83D-DDEF-4FDF-921E-992ECDB336B2}">
      <dsp:nvSpPr>
        <dsp:cNvPr id="0" name=""/>
        <dsp:cNvSpPr/>
      </dsp:nvSpPr>
      <dsp:spPr>
        <a:xfrm>
          <a:off x="0" y="273509"/>
          <a:ext cx="8447087" cy="4207358"/>
        </a:xfrm>
        <a:prstGeom prst="leftRightRibbon">
          <a:avLst/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8BFBA21-4D1D-4903-ACCC-7042A9FCA6B1}">
      <dsp:nvSpPr>
        <dsp:cNvPr id="0" name=""/>
        <dsp:cNvSpPr/>
      </dsp:nvSpPr>
      <dsp:spPr>
        <a:xfrm>
          <a:off x="1013650" y="1252172"/>
          <a:ext cx="2787538" cy="1655629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106680" rIns="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Tan </a:t>
          </a:r>
          <a:r>
            <a:rPr lang="en-US" sz="3000" kern="1200" dirty="0" err="1" smtClean="0"/>
            <a:t>trong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nước</a:t>
          </a:r>
          <a:endParaRPr lang="en-US" sz="3000" kern="1200" dirty="0" smtClean="0"/>
        </a:p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(</a:t>
          </a:r>
          <a:r>
            <a:rPr lang="en-US" sz="3000" kern="1200" dirty="0" err="1" smtClean="0"/>
            <a:t>Globumin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và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Abumin</a:t>
          </a:r>
          <a:r>
            <a:rPr lang="en-US" sz="3000" kern="1200" dirty="0" smtClean="0"/>
            <a:t>)</a:t>
          </a:r>
          <a:endParaRPr lang="en-US" sz="3000" kern="1200" dirty="0"/>
        </a:p>
      </dsp:txBody>
      <dsp:txXfrm>
        <a:off x="1013650" y="1252172"/>
        <a:ext cx="2787538" cy="1655629"/>
      </dsp:txXfrm>
    </dsp:sp>
    <dsp:sp modelId="{D2FFD025-81E9-4D2E-A476-2D55B126EBB3}">
      <dsp:nvSpPr>
        <dsp:cNvPr id="0" name=""/>
        <dsp:cNvSpPr/>
      </dsp:nvSpPr>
      <dsp:spPr>
        <a:xfrm>
          <a:off x="4223543" y="1792785"/>
          <a:ext cx="3294363" cy="1655629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106680" rIns="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err="1" smtClean="0"/>
            <a:t>Không</a:t>
          </a:r>
          <a:r>
            <a:rPr lang="en-US" sz="3000" kern="1200" dirty="0" smtClean="0"/>
            <a:t> tan </a:t>
          </a:r>
          <a:r>
            <a:rPr lang="en-US" sz="3000" kern="1200" dirty="0" err="1" smtClean="0"/>
            <a:t>trong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nước</a:t>
          </a:r>
          <a:endParaRPr lang="en-US" sz="3000" kern="1200" dirty="0" smtClean="0"/>
        </a:p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(Gliadin </a:t>
          </a:r>
          <a:r>
            <a:rPr lang="en-US" sz="3000" kern="1200" dirty="0" err="1" smtClean="0"/>
            <a:t>và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Glutenin</a:t>
          </a:r>
          <a:r>
            <a:rPr lang="en-US" sz="3000" kern="1200" dirty="0" smtClean="0"/>
            <a:t>)</a:t>
          </a:r>
          <a:endParaRPr lang="en-US" sz="3000" kern="1200" dirty="0"/>
        </a:p>
      </dsp:txBody>
      <dsp:txXfrm>
        <a:off x="4223543" y="1792785"/>
        <a:ext cx="3294363" cy="165562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2D10BD-C55B-4D1F-92AB-279D54F4FC0E}">
      <dsp:nvSpPr>
        <dsp:cNvPr id="0" name=""/>
        <dsp:cNvSpPr/>
      </dsp:nvSpPr>
      <dsp:spPr>
        <a:xfrm>
          <a:off x="117431" y="2458208"/>
          <a:ext cx="3152877" cy="157643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2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2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3200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7200" kern="1200" dirty="0" err="1" smtClean="0"/>
            <a:t>Bột</a:t>
          </a:r>
          <a:r>
            <a:rPr lang="en-US" sz="7200" kern="1200" dirty="0" smtClean="0"/>
            <a:t> </a:t>
          </a:r>
          <a:r>
            <a:rPr lang="en-US" sz="7200" kern="1200" dirty="0" err="1" smtClean="0"/>
            <a:t>mì</a:t>
          </a:r>
          <a:endParaRPr lang="en-US" sz="7200" kern="1200" dirty="0"/>
        </a:p>
      </dsp:txBody>
      <dsp:txXfrm>
        <a:off x="163603" y="2504380"/>
        <a:ext cx="3060533" cy="1484094"/>
      </dsp:txXfrm>
    </dsp:sp>
    <dsp:sp modelId="{0E5790F2-F552-46D7-B521-6B4AB7400C50}">
      <dsp:nvSpPr>
        <dsp:cNvPr id="0" name=""/>
        <dsp:cNvSpPr/>
      </dsp:nvSpPr>
      <dsp:spPr>
        <a:xfrm rot="19197769">
          <a:off x="3094770" y="2738701"/>
          <a:ext cx="1497934" cy="51855"/>
        </a:xfrm>
        <a:custGeom>
          <a:avLst/>
          <a:gdLst/>
          <a:ahLst/>
          <a:cxnLst/>
          <a:rect l="0" t="0" r="0" b="0"/>
          <a:pathLst>
            <a:path>
              <a:moveTo>
                <a:pt x="0" y="25927"/>
              </a:moveTo>
              <a:lnTo>
                <a:pt x="1497934" y="25927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806289" y="2727180"/>
        <a:ext cx="74896" cy="74896"/>
      </dsp:txXfrm>
    </dsp:sp>
    <dsp:sp modelId="{2312B5FB-1541-4591-B5E6-F1B8B0B47A6B}">
      <dsp:nvSpPr>
        <dsp:cNvPr id="0" name=""/>
        <dsp:cNvSpPr/>
      </dsp:nvSpPr>
      <dsp:spPr>
        <a:xfrm>
          <a:off x="4417167" y="1494610"/>
          <a:ext cx="3152877" cy="157643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4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4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 dirty="0" err="1" smtClean="0"/>
            <a:t>Bột</a:t>
          </a:r>
          <a:r>
            <a:rPr lang="en-US" sz="3300" kern="1200" dirty="0" smtClean="0"/>
            <a:t> </a:t>
          </a:r>
          <a:r>
            <a:rPr lang="en-US" sz="3300" kern="1200" dirty="0" err="1" smtClean="0"/>
            <a:t>mì</a:t>
          </a:r>
          <a:r>
            <a:rPr lang="en-US" sz="3300" kern="1200" dirty="0" smtClean="0"/>
            <a:t> </a:t>
          </a:r>
          <a:r>
            <a:rPr lang="en-US" sz="3300" kern="1200" dirty="0" err="1" smtClean="0"/>
            <a:t>trắng</a:t>
          </a:r>
          <a:r>
            <a:rPr lang="en-US" sz="3300" kern="1200" dirty="0" smtClean="0"/>
            <a:t> </a:t>
          </a:r>
        </a:p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 dirty="0" smtClean="0"/>
            <a:t>(</a:t>
          </a:r>
          <a:r>
            <a:rPr lang="en-US" sz="3300" kern="1200" dirty="0" err="1" smtClean="0"/>
            <a:t>hạt</a:t>
          </a:r>
          <a:r>
            <a:rPr lang="en-US" sz="3300" kern="1200" dirty="0" smtClean="0"/>
            <a:t> </a:t>
          </a:r>
          <a:r>
            <a:rPr lang="en-US" sz="3300" kern="1200" dirty="0" err="1" smtClean="0"/>
            <a:t>lúa</a:t>
          </a:r>
          <a:r>
            <a:rPr lang="en-US" sz="3300" kern="1200" dirty="0" smtClean="0"/>
            <a:t> </a:t>
          </a:r>
          <a:r>
            <a:rPr lang="en-US" sz="3300" kern="1200" dirty="0" err="1" smtClean="0"/>
            <a:t>mì</a:t>
          </a:r>
          <a:r>
            <a:rPr lang="en-US" sz="3300" kern="1200" dirty="0" smtClean="0"/>
            <a:t> </a:t>
          </a:r>
          <a:r>
            <a:rPr lang="en-US" sz="3300" kern="1200" dirty="0" err="1" smtClean="0"/>
            <a:t>trắng</a:t>
          </a:r>
          <a:r>
            <a:rPr lang="en-US" sz="3300" kern="1200" dirty="0" smtClean="0"/>
            <a:t>) </a:t>
          </a:r>
          <a:endParaRPr lang="en-US" sz="3300" kern="1200" dirty="0"/>
        </a:p>
      </dsp:txBody>
      <dsp:txXfrm>
        <a:off x="4463339" y="1540782"/>
        <a:ext cx="3060533" cy="1484094"/>
      </dsp:txXfrm>
    </dsp:sp>
    <dsp:sp modelId="{D9838EAA-FE52-4ED8-BFC8-FA846829D45A}">
      <dsp:nvSpPr>
        <dsp:cNvPr id="0" name=""/>
        <dsp:cNvSpPr/>
      </dsp:nvSpPr>
      <dsp:spPr>
        <a:xfrm rot="19457599">
          <a:off x="7424063" y="1803676"/>
          <a:ext cx="1553111" cy="51855"/>
        </a:xfrm>
        <a:custGeom>
          <a:avLst/>
          <a:gdLst/>
          <a:ahLst/>
          <a:cxnLst/>
          <a:rect l="0" t="0" r="0" b="0"/>
          <a:pathLst>
            <a:path>
              <a:moveTo>
                <a:pt x="0" y="25927"/>
              </a:moveTo>
              <a:lnTo>
                <a:pt x="1553111" y="25927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8161792" y="1790776"/>
        <a:ext cx="77655" cy="77655"/>
      </dsp:txXfrm>
    </dsp:sp>
    <dsp:sp modelId="{2387D321-C3DF-4F66-A878-4B5EB610C2D5}">
      <dsp:nvSpPr>
        <dsp:cNvPr id="0" name=""/>
        <dsp:cNvSpPr/>
      </dsp:nvSpPr>
      <dsp:spPr>
        <a:xfrm>
          <a:off x="8831195" y="588158"/>
          <a:ext cx="3152877" cy="157643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5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5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 dirty="0" err="1" smtClean="0"/>
            <a:t>Lúa</a:t>
          </a:r>
          <a:r>
            <a:rPr lang="en-US" sz="3300" kern="1200" dirty="0" smtClean="0"/>
            <a:t> </a:t>
          </a:r>
          <a:r>
            <a:rPr lang="en-US" sz="3300" kern="1200" dirty="0" err="1" smtClean="0"/>
            <a:t>mì</a:t>
          </a:r>
          <a:r>
            <a:rPr lang="en-US" sz="3300" kern="1200" dirty="0" smtClean="0"/>
            <a:t> </a:t>
          </a:r>
          <a:r>
            <a:rPr lang="en-US" sz="3300" kern="1200" dirty="0" err="1" smtClean="0"/>
            <a:t>cứng</a:t>
          </a:r>
          <a:endParaRPr lang="en-US" sz="3300" kern="1200" dirty="0"/>
        </a:p>
      </dsp:txBody>
      <dsp:txXfrm>
        <a:off x="8877367" y="634330"/>
        <a:ext cx="3060533" cy="1484094"/>
      </dsp:txXfrm>
    </dsp:sp>
    <dsp:sp modelId="{0BEDC5EB-E78F-4AE8-9EC3-2E2FC57E7579}">
      <dsp:nvSpPr>
        <dsp:cNvPr id="0" name=""/>
        <dsp:cNvSpPr/>
      </dsp:nvSpPr>
      <dsp:spPr>
        <a:xfrm rot="2142401">
          <a:off x="7424063" y="2710128"/>
          <a:ext cx="1553111" cy="51855"/>
        </a:xfrm>
        <a:custGeom>
          <a:avLst/>
          <a:gdLst/>
          <a:ahLst/>
          <a:cxnLst/>
          <a:rect l="0" t="0" r="0" b="0"/>
          <a:pathLst>
            <a:path>
              <a:moveTo>
                <a:pt x="0" y="25927"/>
              </a:moveTo>
              <a:lnTo>
                <a:pt x="1553111" y="25927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8161792" y="2697228"/>
        <a:ext cx="77655" cy="77655"/>
      </dsp:txXfrm>
    </dsp:sp>
    <dsp:sp modelId="{C912C131-D01F-461E-9DA7-BFECC22D371F}">
      <dsp:nvSpPr>
        <dsp:cNvPr id="0" name=""/>
        <dsp:cNvSpPr/>
      </dsp:nvSpPr>
      <dsp:spPr>
        <a:xfrm>
          <a:off x="8831195" y="2401062"/>
          <a:ext cx="3152877" cy="157643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5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5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 dirty="0" err="1" smtClean="0"/>
            <a:t>Lúa</a:t>
          </a:r>
          <a:r>
            <a:rPr lang="en-US" sz="3300" kern="1200" dirty="0" smtClean="0"/>
            <a:t> </a:t>
          </a:r>
          <a:r>
            <a:rPr lang="en-US" sz="3300" kern="1200" dirty="0" err="1" smtClean="0"/>
            <a:t>mì</a:t>
          </a:r>
          <a:r>
            <a:rPr lang="en-US" sz="3300" kern="1200" dirty="0" smtClean="0"/>
            <a:t> </a:t>
          </a:r>
          <a:r>
            <a:rPr lang="en-US" sz="3300" kern="1200" dirty="0" err="1" smtClean="0"/>
            <a:t>mềm</a:t>
          </a:r>
          <a:endParaRPr lang="en-US" sz="3300" kern="1200" dirty="0"/>
        </a:p>
      </dsp:txBody>
      <dsp:txXfrm>
        <a:off x="8877367" y="2447234"/>
        <a:ext cx="3060533" cy="1484094"/>
      </dsp:txXfrm>
    </dsp:sp>
    <dsp:sp modelId="{5163B3C6-0F03-43A6-8C6F-EB755929FDCD}">
      <dsp:nvSpPr>
        <dsp:cNvPr id="0" name=""/>
        <dsp:cNvSpPr/>
      </dsp:nvSpPr>
      <dsp:spPr>
        <a:xfrm rot="2191308">
          <a:off x="3130189" y="3645153"/>
          <a:ext cx="1427097" cy="51855"/>
        </a:xfrm>
        <a:custGeom>
          <a:avLst/>
          <a:gdLst/>
          <a:ahLst/>
          <a:cxnLst/>
          <a:rect l="0" t="0" r="0" b="0"/>
          <a:pathLst>
            <a:path>
              <a:moveTo>
                <a:pt x="0" y="25927"/>
              </a:moveTo>
              <a:lnTo>
                <a:pt x="1427097" y="25927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808060" y="3635403"/>
        <a:ext cx="71354" cy="71354"/>
      </dsp:txXfrm>
    </dsp:sp>
    <dsp:sp modelId="{FFA27FC6-E269-4AEC-A834-EB194942A360}">
      <dsp:nvSpPr>
        <dsp:cNvPr id="0" name=""/>
        <dsp:cNvSpPr/>
      </dsp:nvSpPr>
      <dsp:spPr>
        <a:xfrm>
          <a:off x="4417167" y="3307514"/>
          <a:ext cx="3152877" cy="157643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4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4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 dirty="0" err="1" smtClean="0"/>
            <a:t>Bột</a:t>
          </a:r>
          <a:r>
            <a:rPr lang="en-US" sz="3300" kern="1200" dirty="0" smtClean="0"/>
            <a:t> </a:t>
          </a:r>
          <a:r>
            <a:rPr lang="en-US" sz="3300" kern="1200" dirty="0" err="1" smtClean="0"/>
            <a:t>mì</a:t>
          </a:r>
          <a:r>
            <a:rPr lang="en-US" sz="3300" kern="1200" dirty="0" smtClean="0"/>
            <a:t> </a:t>
          </a:r>
          <a:r>
            <a:rPr lang="en-US" sz="3300" kern="1200" dirty="0" err="1" smtClean="0"/>
            <a:t>đen</a:t>
          </a:r>
          <a:r>
            <a:rPr lang="en-US" sz="3300" kern="1200" dirty="0" smtClean="0"/>
            <a:t> </a:t>
          </a:r>
        </a:p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 dirty="0" smtClean="0"/>
            <a:t>(</a:t>
          </a:r>
          <a:r>
            <a:rPr lang="en-US" sz="3300" kern="1200" dirty="0" err="1" smtClean="0"/>
            <a:t>hạt</a:t>
          </a:r>
          <a:r>
            <a:rPr lang="en-US" sz="3300" kern="1200" dirty="0" smtClean="0"/>
            <a:t> </a:t>
          </a:r>
          <a:r>
            <a:rPr lang="en-US" sz="3300" kern="1200" dirty="0" err="1" smtClean="0"/>
            <a:t>lúa</a:t>
          </a:r>
          <a:r>
            <a:rPr lang="en-US" sz="3300" kern="1200" dirty="0" smtClean="0"/>
            <a:t> </a:t>
          </a:r>
          <a:r>
            <a:rPr lang="en-US" sz="3300" kern="1200" dirty="0" err="1" smtClean="0"/>
            <a:t>mì</a:t>
          </a:r>
          <a:r>
            <a:rPr lang="en-US" sz="3300" kern="1200" dirty="0" smtClean="0"/>
            <a:t> </a:t>
          </a:r>
          <a:r>
            <a:rPr lang="en-US" sz="3300" kern="1200" dirty="0" err="1" smtClean="0"/>
            <a:t>đen</a:t>
          </a:r>
          <a:r>
            <a:rPr lang="en-US" sz="3300" kern="1200" dirty="0" smtClean="0"/>
            <a:t>)</a:t>
          </a:r>
          <a:endParaRPr lang="en-US" sz="3300" kern="1200" dirty="0"/>
        </a:p>
      </dsp:txBody>
      <dsp:txXfrm>
        <a:off x="4463339" y="3353686"/>
        <a:ext cx="3060533" cy="14840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8469F1-C816-4958-8A13-75D0D21CA337}" type="datetimeFigureOut">
              <a:rPr lang="en-US" smtClean="0"/>
              <a:t>1/12/2021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5BC532-22C3-45FD-AE1D-CF74F50181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93320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FE4631-E4BE-46F0-937C-790BF9F9F910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19482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F8F02-7521-4C4E-8EBF-B47962655420}" type="datetimeFigureOut">
              <a:rPr lang="en-US" smtClean="0"/>
              <a:t>1/12/2021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0022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F8F02-7521-4C4E-8EBF-B47962655420}" type="datetimeFigureOut">
              <a:rPr lang="en-US" smtClean="0"/>
              <a:t>1/12/2021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7659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F8F02-7521-4C4E-8EBF-B47962655420}" type="datetimeFigureOut">
              <a:rPr lang="en-US" smtClean="0"/>
              <a:t>1/12/2021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26916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F8F02-7521-4C4E-8EBF-B47962655420}" type="datetimeFigureOut">
              <a:rPr lang="en-US" smtClean="0"/>
              <a:t>1/12/2021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748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F8F02-7521-4C4E-8EBF-B47962655420}" type="datetimeFigureOut">
              <a:rPr lang="en-US" smtClean="0"/>
              <a:t>1/12/2021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5492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F8F02-7521-4C4E-8EBF-B47962655420}" type="datetimeFigureOut">
              <a:rPr lang="en-US" smtClean="0"/>
              <a:t>1/12/2021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47121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F8F02-7521-4C4E-8EBF-B47962655420}" type="datetimeFigureOut">
              <a:rPr lang="en-US" smtClean="0"/>
              <a:t>1/12/2021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0916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849F8F02-7521-4C4E-8EBF-B47962655420}" type="datetimeFigureOut">
              <a:rPr lang="en-US" smtClean="0"/>
              <a:t>1/12/2021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48070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F8F02-7521-4C4E-8EBF-B47962655420}" type="datetimeFigureOut">
              <a:rPr lang="en-US" smtClean="0"/>
              <a:t>1/12/2021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6272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F8F02-7521-4C4E-8EBF-B47962655420}" type="datetimeFigureOut">
              <a:rPr lang="en-US" smtClean="0"/>
              <a:t>1/12/2021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0490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F8F02-7521-4C4E-8EBF-B47962655420}" type="datetimeFigureOut">
              <a:rPr lang="en-US" smtClean="0"/>
              <a:t>1/12/2021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35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7812" y="54477"/>
            <a:ext cx="9255145" cy="97919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266745"/>
            <a:ext cx="10058400" cy="489348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849F8F02-7521-4C4E-8EBF-B47962655420}" type="datetimeFigureOut">
              <a:rPr lang="en-US" smtClean="0"/>
              <a:t>1/12/2021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88720" y="1207759"/>
            <a:ext cx="9966960" cy="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233989" y="17713"/>
            <a:ext cx="1958011" cy="1311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058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b="1" kern="1200" spc="-50" baseline="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36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36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36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36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36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vi-VN" dirty="0" smtClean="0">
                <a:solidFill>
                  <a:srgbClr val="FF0000"/>
                </a:solidFill>
              </a:rPr>
              <a:t>KIỂM TRA BÀI CŨ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9613" y="1046922"/>
            <a:ext cx="10515600" cy="5010772"/>
          </a:xfrm>
        </p:spPr>
        <p:txBody>
          <a:bodyPr/>
          <a:lstStyle/>
          <a:p>
            <a:pPr marL="0" indent="0">
              <a:buNone/>
            </a:pPr>
            <a:endParaRPr lang="vi-VN" dirty="0" smtClean="0"/>
          </a:p>
          <a:p>
            <a:pPr marL="0" indent="0">
              <a:buNone/>
            </a:pPr>
            <a:r>
              <a:rPr lang="vi-VN" sz="4000" dirty="0" smtClean="0"/>
              <a:t>Hãy trình bày cách phân loại bánh Việt Nam?</a:t>
            </a:r>
            <a:endParaRPr lang="en-US" sz="4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5044" y="2685779"/>
            <a:ext cx="3124636" cy="3886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9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KHỐI BÁNH VIỆT</a:t>
            </a:r>
            <a:endParaRPr lang="en-US" b="1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055533532"/>
              </p:ext>
            </p:extLst>
          </p:nvPr>
        </p:nvGraphicFramePr>
        <p:xfrm>
          <a:off x="671512" y="1157288"/>
          <a:ext cx="10848975" cy="5700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25320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4FBCBD9-9F61-4A1A-A83C-5B94BEDB8E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84FBCBD9-9F61-4A1A-A83C-5B94BEDB8E2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10A78B1-37D6-47BA-A6E5-96AAAE2409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>
                                            <p:graphicEl>
                                              <a:dgm id="{C10A78B1-37D6-47BA-A6E5-96AAAE24094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315A708-B345-4892-8597-5FEFE5D89B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9315A708-B345-4892-8597-5FEFE5D89B4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ACACDC2-5E49-447D-AA5A-4267F5E1D0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">
                                            <p:graphicEl>
                                              <a:dgm id="{1ACACDC2-5E49-447D-AA5A-4267F5E1D08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65D3168-3DE2-4750-8FA3-110DF43121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C65D3168-3DE2-4750-8FA3-110DF431212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F347929-353C-4BAB-93CE-9A434B09D9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4">
                                            <p:graphicEl>
                                              <a:dgm id="{0F347929-353C-4BAB-93CE-9A434B09D9F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CF775AF-6E56-48C6-AE6E-E5933795C2E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5CF775AF-6E56-48C6-AE6E-E5933795C2E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13887BE-7670-47DA-8B8C-068061B747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">
                                            <p:graphicEl>
                                              <a:dgm id="{213887BE-7670-47DA-8B8C-068061B747B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1824" y="150813"/>
            <a:ext cx="9883875" cy="2387600"/>
          </a:xfrm>
        </p:spPr>
        <p:txBody>
          <a:bodyPr>
            <a:noAutofit/>
          </a:bodyPr>
          <a:lstStyle/>
          <a:p>
            <a:pPr algn="ctr"/>
            <a:r>
              <a:rPr lang="vi-VN" sz="6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Chương 1: TỔNG QUAN NGHỀ LÀM BÁNH (tt)</a:t>
            </a:r>
            <a:endParaRPr lang="en-US" sz="66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14868" r="-80"/>
          <a:stretch/>
        </p:blipFill>
        <p:spPr>
          <a:xfrm>
            <a:off x="134737" y="2662238"/>
            <a:ext cx="11738176" cy="4195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63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vi-VN" b="1" dirty="0" smtClean="0">
                <a:solidFill>
                  <a:srgbClr val="FF0000"/>
                </a:solidFill>
              </a:rPr>
              <a:t>NỘI DUNG</a:t>
            </a:r>
            <a:endParaRPr lang="en-US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6238996"/>
              </p:ext>
            </p:extLst>
          </p:nvPr>
        </p:nvGraphicFramePr>
        <p:xfrm>
          <a:off x="1096963" y="1846263"/>
          <a:ext cx="10058400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385888" y="2337296"/>
            <a:ext cx="7286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4400" dirty="0" smtClean="0"/>
              <a:t>1</a:t>
            </a:r>
            <a:endParaRPr lang="en-US" sz="4400" dirty="0"/>
          </a:p>
        </p:txBody>
      </p:sp>
      <p:sp>
        <p:nvSpPr>
          <p:cNvPr id="6" name="TextBox 5"/>
          <p:cNvSpPr txBox="1"/>
          <p:nvPr/>
        </p:nvSpPr>
        <p:spPr>
          <a:xfrm>
            <a:off x="1607344" y="3287167"/>
            <a:ext cx="7286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4400" dirty="0"/>
              <a:t>2</a:t>
            </a:r>
            <a:endParaRPr lang="en-US" sz="4400" dirty="0"/>
          </a:p>
        </p:txBody>
      </p:sp>
      <p:sp>
        <p:nvSpPr>
          <p:cNvPr id="7" name="TextBox 6"/>
          <p:cNvSpPr txBox="1"/>
          <p:nvPr/>
        </p:nvSpPr>
        <p:spPr>
          <a:xfrm>
            <a:off x="1278731" y="4830217"/>
            <a:ext cx="7286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4400" dirty="0" smtClean="0"/>
              <a:t>3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3507365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6247C06-B309-4BC9-A562-464F97C2DC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36247C06-B309-4BC9-A562-464F97C2DC6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9498A76-69B4-4C99-BE13-9EE52D140A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>
                                            <p:graphicEl>
                                              <a:dgm id="{E9498A76-69B4-4C99-BE13-9EE52D140AA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0AEB89F-BA24-4784-8E56-7001EFC259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>
                                            <p:graphicEl>
                                              <a:dgm id="{D0AEB89F-BA24-4784-8E56-7001EFC259C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B0EC847-3434-42F4-902D-26958CF340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">
                                            <p:graphicEl>
                                              <a:dgm id="{6B0EC847-3434-42F4-902D-26958CF3407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CCB5FC8-4B79-42B5-8382-DF891446C1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4">
                                            <p:graphicEl>
                                              <a:dgm id="{CCCB5FC8-4B79-42B5-8382-DF891446C1E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A430A3F-5233-4EA0-B9DD-2F897BC202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4">
                                            <p:graphicEl>
                                              <a:dgm id="{8A430A3F-5233-4EA0-B9DD-2F897BC2024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3569B40-C2DB-484A-AE0A-F21DDAC453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4">
                                            <p:graphicEl>
                                              <a:dgm id="{53569B40-C2DB-484A-AE0A-F21DDAC4535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6738" y="0"/>
            <a:ext cx="10515600" cy="946840"/>
          </a:xfrm>
        </p:spPr>
        <p:txBody>
          <a:bodyPr/>
          <a:lstStyle/>
          <a:p>
            <a:r>
              <a:rPr lang="vi-VN" b="1" dirty="0" smtClean="0">
                <a:solidFill>
                  <a:srgbClr val="FF0000"/>
                </a:solidFill>
              </a:rPr>
              <a:t>2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vi-VN" b="1" dirty="0" smtClean="0">
                <a:solidFill>
                  <a:srgbClr val="FF0000"/>
                </a:solidFill>
              </a:rPr>
              <a:t>Lộ trình phát triển nghề bánh</a:t>
            </a:r>
            <a:endParaRPr lang="en-US" b="1" dirty="0">
              <a:solidFill>
                <a:srgbClr val="FF0000"/>
              </a:solidFill>
            </a:endParaRPr>
          </a:p>
        </p:txBody>
      </p:sp>
      <p:graphicFrame>
        <p:nvGraphicFramePr>
          <p:cNvPr id="6" name="Content Placeholder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76317103"/>
              </p:ext>
            </p:extLst>
          </p:nvPr>
        </p:nvGraphicFramePr>
        <p:xfrm>
          <a:off x="942975" y="1243013"/>
          <a:ext cx="9758363" cy="52863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12296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0674" y="240215"/>
            <a:ext cx="9255145" cy="979193"/>
          </a:xfrm>
        </p:spPr>
        <p:txBody>
          <a:bodyPr>
            <a:normAutofit fontScale="90000"/>
          </a:bodyPr>
          <a:lstStyle/>
          <a:p>
            <a:r>
              <a:rPr lang="en-US" b="1" dirty="0" err="1"/>
              <a:t>Công</a:t>
            </a:r>
            <a:r>
              <a:rPr lang="en-US" b="1" dirty="0"/>
              <a:t> </a:t>
            </a:r>
            <a:r>
              <a:rPr lang="en-US" b="1" dirty="0" err="1"/>
              <a:t>việc</a:t>
            </a:r>
            <a:r>
              <a:rPr lang="en-US" b="1" dirty="0"/>
              <a:t> </a:t>
            </a:r>
            <a:r>
              <a:rPr lang="en-US" b="1" dirty="0" err="1"/>
              <a:t>hằng</a:t>
            </a:r>
            <a:r>
              <a:rPr lang="en-US" b="1" dirty="0"/>
              <a:t> </a:t>
            </a:r>
            <a:r>
              <a:rPr lang="en-US" b="1" dirty="0" err="1"/>
              <a:t>ngày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Đầu</a:t>
            </a:r>
            <a:r>
              <a:rPr lang="en-US" b="1" dirty="0"/>
              <a:t> </a:t>
            </a:r>
            <a:r>
              <a:rPr lang="en-US" b="1" dirty="0" err="1"/>
              <a:t>bếp</a:t>
            </a:r>
            <a:r>
              <a:rPr lang="en-US" b="1" dirty="0"/>
              <a:t> </a:t>
            </a:r>
            <a:r>
              <a:rPr lang="en-US" b="1" dirty="0" err="1" smtClean="0"/>
              <a:t>bánh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85887"/>
            <a:ext cx="10515600" cy="51720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b="1" dirty="0"/>
              <a:t>1</a:t>
            </a:r>
            <a:r>
              <a:rPr lang="en-US" sz="3600" b="1" dirty="0" smtClean="0"/>
              <a:t>. </a:t>
            </a:r>
            <a:r>
              <a:rPr lang="en-US" sz="3600" b="1" dirty="0" err="1"/>
              <a:t>Kiểm</a:t>
            </a:r>
            <a:r>
              <a:rPr lang="en-US" sz="3600" b="1" dirty="0"/>
              <a:t> </a:t>
            </a:r>
            <a:r>
              <a:rPr lang="en-US" sz="3600" b="1" dirty="0" err="1"/>
              <a:t>tra</a:t>
            </a:r>
            <a:r>
              <a:rPr lang="en-US" sz="3600" b="1" dirty="0"/>
              <a:t> </a:t>
            </a:r>
            <a:r>
              <a:rPr lang="en-US" sz="3600" b="1" dirty="0" err="1"/>
              <a:t>thực</a:t>
            </a:r>
            <a:r>
              <a:rPr lang="en-US" sz="3600" b="1" dirty="0"/>
              <a:t> </a:t>
            </a:r>
            <a:r>
              <a:rPr lang="en-US" sz="3600" b="1" dirty="0" err="1"/>
              <a:t>đơn</a:t>
            </a:r>
            <a:r>
              <a:rPr lang="en-US" sz="3600" b="1" dirty="0"/>
              <a:t> </a:t>
            </a:r>
            <a:r>
              <a:rPr lang="en-US" sz="3600" b="1" dirty="0" err="1"/>
              <a:t>và</a:t>
            </a:r>
            <a:r>
              <a:rPr lang="en-US" sz="3600" b="1" dirty="0"/>
              <a:t> </a:t>
            </a:r>
            <a:r>
              <a:rPr lang="en-US" sz="3600" b="1" dirty="0" err="1"/>
              <a:t>những</a:t>
            </a:r>
            <a:r>
              <a:rPr lang="en-US" sz="3600" b="1" dirty="0"/>
              <a:t> </a:t>
            </a:r>
            <a:r>
              <a:rPr lang="en-US" sz="3600" b="1" dirty="0" err="1"/>
              <a:t>thông</a:t>
            </a:r>
            <a:r>
              <a:rPr lang="en-US" sz="3600" b="1" dirty="0"/>
              <a:t> tin </a:t>
            </a:r>
            <a:r>
              <a:rPr lang="en-US" sz="3600" b="1" dirty="0" err="1"/>
              <a:t>về</a:t>
            </a:r>
            <a:r>
              <a:rPr lang="en-US" sz="3600" b="1" dirty="0"/>
              <a:t> </a:t>
            </a:r>
            <a:r>
              <a:rPr lang="en-US" sz="3600" b="1" dirty="0" err="1"/>
              <a:t>tiệc</a:t>
            </a:r>
            <a:endParaRPr lang="en-US" sz="3600" b="1" dirty="0"/>
          </a:p>
          <a:p>
            <a:pPr lvl="0"/>
            <a:r>
              <a:rPr lang="en-US" sz="3600" dirty="0" err="1"/>
              <a:t>Xác</a:t>
            </a:r>
            <a:r>
              <a:rPr lang="en-US" sz="3600" dirty="0"/>
              <a:t> </a:t>
            </a:r>
            <a:r>
              <a:rPr lang="en-US" sz="3600" dirty="0" err="1"/>
              <a:t>định</a:t>
            </a:r>
            <a:r>
              <a:rPr lang="en-US" sz="3600" dirty="0"/>
              <a:t> </a:t>
            </a:r>
            <a:r>
              <a:rPr lang="en-US" sz="3600" dirty="0" err="1"/>
              <a:t>số</a:t>
            </a:r>
            <a:r>
              <a:rPr lang="en-US" sz="3600" dirty="0"/>
              <a:t> </a:t>
            </a:r>
            <a:r>
              <a:rPr lang="en-US" sz="3600" dirty="0" err="1"/>
              <a:t>lượng</a:t>
            </a:r>
            <a:r>
              <a:rPr lang="en-US" sz="3600" dirty="0"/>
              <a:t>, </a:t>
            </a:r>
            <a:r>
              <a:rPr lang="en-US" sz="3600" dirty="0" err="1"/>
              <a:t>chủng</a:t>
            </a:r>
            <a:r>
              <a:rPr lang="en-US" sz="3600" dirty="0"/>
              <a:t> </a:t>
            </a:r>
            <a:r>
              <a:rPr lang="en-US" sz="3600" dirty="0" err="1"/>
              <a:t>loại</a:t>
            </a:r>
            <a:r>
              <a:rPr lang="en-US" sz="3600" dirty="0"/>
              <a:t> </a:t>
            </a:r>
            <a:r>
              <a:rPr lang="en-US" sz="3600" dirty="0" err="1"/>
              <a:t>bánh</a:t>
            </a:r>
            <a:r>
              <a:rPr lang="en-US" sz="3600" dirty="0"/>
              <a:t> </a:t>
            </a:r>
            <a:r>
              <a:rPr lang="en-US" sz="3600" dirty="0" err="1"/>
              <a:t>để</a:t>
            </a:r>
            <a:r>
              <a:rPr lang="en-US" sz="3600" dirty="0"/>
              <a:t> </a:t>
            </a:r>
            <a:r>
              <a:rPr lang="en-US" sz="3600" dirty="0" err="1"/>
              <a:t>lên</a:t>
            </a:r>
            <a:r>
              <a:rPr lang="en-US" sz="3600" dirty="0"/>
              <a:t> </a:t>
            </a:r>
            <a:r>
              <a:rPr lang="en-US" sz="3600" dirty="0" err="1"/>
              <a:t>kế</a:t>
            </a:r>
            <a:r>
              <a:rPr lang="en-US" sz="3600" dirty="0"/>
              <a:t> </a:t>
            </a:r>
            <a:r>
              <a:rPr lang="en-US" sz="3600" dirty="0" err="1"/>
              <a:t>hoạch</a:t>
            </a:r>
            <a:r>
              <a:rPr lang="en-US" sz="3600" dirty="0"/>
              <a:t> </a:t>
            </a:r>
            <a:r>
              <a:rPr lang="en-US" sz="3600" dirty="0" err="1"/>
              <a:t>làm</a:t>
            </a:r>
            <a:r>
              <a:rPr lang="en-US" sz="3600" dirty="0"/>
              <a:t> </a:t>
            </a:r>
            <a:r>
              <a:rPr lang="en-US" sz="3600" dirty="0" err="1"/>
              <a:t>bánh</a:t>
            </a:r>
            <a:r>
              <a:rPr lang="en-US" sz="3600" dirty="0"/>
              <a:t>.</a:t>
            </a:r>
          </a:p>
          <a:p>
            <a:pPr lvl="0"/>
            <a:r>
              <a:rPr lang="en-US" sz="3600" dirty="0" err="1"/>
              <a:t>Chuẩn</a:t>
            </a:r>
            <a:r>
              <a:rPr lang="en-US" sz="3600" dirty="0"/>
              <a:t> </a:t>
            </a:r>
            <a:r>
              <a:rPr lang="en-US" sz="3600" dirty="0" err="1"/>
              <a:t>bị</a:t>
            </a:r>
            <a:r>
              <a:rPr lang="en-US" sz="3600" dirty="0"/>
              <a:t> </a:t>
            </a:r>
            <a:r>
              <a:rPr lang="en-US" sz="3600" dirty="0" err="1"/>
              <a:t>đầy</a:t>
            </a:r>
            <a:r>
              <a:rPr lang="en-US" sz="3600" dirty="0"/>
              <a:t> </a:t>
            </a:r>
            <a:r>
              <a:rPr lang="en-US" sz="3600" dirty="0" err="1"/>
              <a:t>đủ</a:t>
            </a:r>
            <a:r>
              <a:rPr lang="en-US" sz="3600" dirty="0"/>
              <a:t> </a:t>
            </a:r>
            <a:r>
              <a:rPr lang="en-US" sz="3600" dirty="0" err="1"/>
              <a:t>nguyên</a:t>
            </a:r>
            <a:r>
              <a:rPr lang="en-US" sz="3600" dirty="0"/>
              <a:t>, </a:t>
            </a:r>
            <a:r>
              <a:rPr lang="en-US" sz="3600" dirty="0" err="1"/>
              <a:t>vật</a:t>
            </a:r>
            <a:r>
              <a:rPr lang="en-US" sz="3600" dirty="0"/>
              <a:t> </a:t>
            </a:r>
            <a:r>
              <a:rPr lang="en-US" sz="3600" dirty="0" err="1"/>
              <a:t>liệu</a:t>
            </a:r>
            <a:r>
              <a:rPr lang="en-US" sz="3600" dirty="0"/>
              <a:t> </a:t>
            </a:r>
            <a:r>
              <a:rPr lang="en-US" sz="3600" dirty="0" err="1"/>
              <a:t>cần</a:t>
            </a:r>
            <a:r>
              <a:rPr lang="en-US" sz="3600" dirty="0"/>
              <a:t> </a:t>
            </a:r>
            <a:r>
              <a:rPr lang="en-US" sz="3600" dirty="0" err="1"/>
              <a:t>thiết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tiệc</a:t>
            </a:r>
            <a:r>
              <a:rPr lang="en-US" sz="3600" dirty="0"/>
              <a:t> </a:t>
            </a:r>
            <a:r>
              <a:rPr lang="en-US" sz="3600" dirty="0" err="1"/>
              <a:t>hoặc</a:t>
            </a:r>
            <a:r>
              <a:rPr lang="en-US" sz="3600" dirty="0"/>
              <a:t> </a:t>
            </a:r>
            <a:r>
              <a:rPr lang="en-US" sz="3600" dirty="0" err="1"/>
              <a:t>thực</a:t>
            </a:r>
            <a:r>
              <a:rPr lang="en-US" sz="3600" dirty="0"/>
              <a:t> </a:t>
            </a:r>
            <a:r>
              <a:rPr lang="en-US" sz="3600" dirty="0" err="1"/>
              <a:t>đơn</a:t>
            </a:r>
            <a:r>
              <a:rPr lang="en-US" sz="3600" dirty="0"/>
              <a:t> </a:t>
            </a:r>
            <a:r>
              <a:rPr lang="en-US" sz="3600" dirty="0" err="1"/>
              <a:t>hằng</a:t>
            </a:r>
            <a:r>
              <a:rPr lang="en-US" sz="3600" dirty="0"/>
              <a:t> </a:t>
            </a:r>
            <a:r>
              <a:rPr lang="en-US" sz="3600" dirty="0" err="1"/>
              <a:t>ngày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tiệm</a:t>
            </a:r>
            <a:r>
              <a:rPr lang="en-US" sz="3600" dirty="0"/>
              <a:t>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9105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/>
              <a:t>Công</a:t>
            </a:r>
            <a:r>
              <a:rPr lang="en-US" b="1" dirty="0"/>
              <a:t> </a:t>
            </a:r>
            <a:r>
              <a:rPr lang="en-US" b="1" dirty="0" err="1"/>
              <a:t>việc</a:t>
            </a:r>
            <a:r>
              <a:rPr lang="en-US" b="1" dirty="0"/>
              <a:t> </a:t>
            </a:r>
            <a:r>
              <a:rPr lang="en-US" b="1" dirty="0" err="1"/>
              <a:t>hằng</a:t>
            </a:r>
            <a:r>
              <a:rPr lang="en-US" b="1" dirty="0"/>
              <a:t> </a:t>
            </a:r>
            <a:r>
              <a:rPr lang="en-US" b="1" dirty="0" err="1"/>
              <a:t>ngày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Đầu</a:t>
            </a:r>
            <a:r>
              <a:rPr lang="en-US" b="1" dirty="0"/>
              <a:t> </a:t>
            </a:r>
            <a:r>
              <a:rPr lang="en-US" b="1" dirty="0" err="1"/>
              <a:t>bếp</a:t>
            </a:r>
            <a:r>
              <a:rPr lang="en-US" b="1" dirty="0"/>
              <a:t> </a:t>
            </a:r>
            <a:r>
              <a:rPr lang="en-US" b="1" dirty="0" err="1" smtClean="0"/>
              <a:t>bánh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71599"/>
            <a:ext cx="10515600" cy="51863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b="1" dirty="0"/>
              <a:t>2</a:t>
            </a:r>
            <a:r>
              <a:rPr lang="en-US" sz="3600" b="1" dirty="0" smtClean="0"/>
              <a:t>. </a:t>
            </a:r>
            <a:r>
              <a:rPr lang="en-US" sz="3600" b="1" dirty="0" err="1"/>
              <a:t>Chuẩn</a:t>
            </a:r>
            <a:r>
              <a:rPr lang="en-US" sz="3600" b="1" dirty="0"/>
              <a:t> </a:t>
            </a:r>
            <a:r>
              <a:rPr lang="en-US" sz="3600" b="1" dirty="0" err="1"/>
              <a:t>bị</a:t>
            </a:r>
            <a:r>
              <a:rPr lang="en-US" sz="3600" b="1" dirty="0"/>
              <a:t> </a:t>
            </a:r>
            <a:r>
              <a:rPr lang="en-US" sz="3600" b="1" dirty="0" err="1"/>
              <a:t>nguyên</a:t>
            </a:r>
            <a:r>
              <a:rPr lang="en-US" sz="3600" b="1" dirty="0"/>
              <a:t>, </a:t>
            </a:r>
            <a:r>
              <a:rPr lang="en-US" sz="3600" b="1" dirty="0" err="1"/>
              <a:t>liệu</a:t>
            </a:r>
            <a:endParaRPr lang="en-US" sz="3600" b="1" dirty="0"/>
          </a:p>
          <a:p>
            <a:pPr lvl="0"/>
            <a:r>
              <a:rPr lang="en-US" sz="3600" dirty="0" smtClean="0"/>
              <a:t>-  </a:t>
            </a:r>
            <a:r>
              <a:rPr lang="en-US" sz="3600" dirty="0" err="1" smtClean="0"/>
              <a:t>Chuẩn</a:t>
            </a:r>
            <a:r>
              <a:rPr lang="en-US" sz="3600" dirty="0" smtClean="0"/>
              <a:t> </a:t>
            </a:r>
            <a:r>
              <a:rPr lang="en-US" sz="3600" dirty="0" err="1"/>
              <a:t>bị</a:t>
            </a:r>
            <a:r>
              <a:rPr lang="en-US" sz="3600" dirty="0"/>
              <a:t> </a:t>
            </a:r>
            <a:r>
              <a:rPr lang="en-US" sz="3600" dirty="0" err="1"/>
              <a:t>đầy</a:t>
            </a:r>
            <a:r>
              <a:rPr lang="en-US" sz="3600" dirty="0"/>
              <a:t> </a:t>
            </a:r>
            <a:r>
              <a:rPr lang="en-US" sz="3600" dirty="0" err="1"/>
              <a:t>đủ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nguyên</a:t>
            </a:r>
            <a:r>
              <a:rPr lang="en-US" sz="3600" dirty="0"/>
              <a:t> </a:t>
            </a:r>
            <a:r>
              <a:rPr lang="en-US" sz="3600" dirty="0" err="1"/>
              <a:t>liệu</a:t>
            </a:r>
            <a:r>
              <a:rPr lang="en-US" sz="3600" dirty="0"/>
              <a:t>, </a:t>
            </a:r>
            <a:r>
              <a:rPr lang="en-US" sz="3600" dirty="0" err="1"/>
              <a:t>vật</a:t>
            </a:r>
            <a:r>
              <a:rPr lang="en-US" sz="3600" dirty="0"/>
              <a:t> </a:t>
            </a:r>
            <a:r>
              <a:rPr lang="en-US" sz="3600" dirty="0" err="1"/>
              <a:t>dụng</a:t>
            </a:r>
            <a:r>
              <a:rPr lang="en-US" sz="3600" dirty="0"/>
              <a:t>,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công</a:t>
            </a:r>
            <a:r>
              <a:rPr lang="en-US" sz="3600" dirty="0"/>
              <a:t> </a:t>
            </a:r>
            <a:r>
              <a:rPr lang="en-US" sz="3600" dirty="0" err="1"/>
              <a:t>cụ</a:t>
            </a:r>
            <a:r>
              <a:rPr lang="en-US" sz="3600" dirty="0"/>
              <a:t> </a:t>
            </a:r>
            <a:r>
              <a:rPr lang="en-US" sz="3600" dirty="0" err="1"/>
              <a:t>cần</a:t>
            </a:r>
            <a:r>
              <a:rPr lang="en-US" sz="3600" dirty="0"/>
              <a:t> </a:t>
            </a:r>
            <a:r>
              <a:rPr lang="en-US" sz="3600" dirty="0" err="1"/>
              <a:t>dùng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quá</a:t>
            </a:r>
            <a:r>
              <a:rPr lang="en-US" sz="3600" dirty="0"/>
              <a:t> </a:t>
            </a:r>
            <a:r>
              <a:rPr lang="en-US" sz="3600" dirty="0" err="1"/>
              <a:t>trình</a:t>
            </a:r>
            <a:r>
              <a:rPr lang="en-US" sz="3600" dirty="0"/>
              <a:t> </a:t>
            </a:r>
            <a:r>
              <a:rPr lang="en-US" sz="3600" dirty="0" err="1"/>
              <a:t>làm</a:t>
            </a:r>
            <a:r>
              <a:rPr lang="en-US" sz="3600" dirty="0"/>
              <a:t> </a:t>
            </a:r>
            <a:r>
              <a:rPr lang="en-US" sz="3600" dirty="0" err="1"/>
              <a:t>bánh</a:t>
            </a:r>
            <a:r>
              <a:rPr lang="en-US" sz="3600" dirty="0"/>
              <a:t>.</a:t>
            </a:r>
          </a:p>
          <a:p>
            <a:pPr lvl="0"/>
            <a:r>
              <a:rPr lang="en-US" sz="3600" dirty="0" smtClean="0"/>
              <a:t>-  </a:t>
            </a:r>
            <a:r>
              <a:rPr lang="en-US" sz="3600" dirty="0" err="1" smtClean="0"/>
              <a:t>Sơ</a:t>
            </a:r>
            <a:r>
              <a:rPr lang="en-US" sz="3600" dirty="0" smtClean="0"/>
              <a:t> </a:t>
            </a:r>
            <a:r>
              <a:rPr lang="en-US" sz="3600" dirty="0" err="1"/>
              <a:t>chế</a:t>
            </a:r>
            <a:r>
              <a:rPr lang="en-US" sz="3600" dirty="0"/>
              <a:t>, </a:t>
            </a:r>
            <a:r>
              <a:rPr lang="en-US" sz="3600" dirty="0" err="1"/>
              <a:t>chế</a:t>
            </a:r>
            <a:r>
              <a:rPr lang="en-US" sz="3600" dirty="0"/>
              <a:t> </a:t>
            </a:r>
            <a:r>
              <a:rPr lang="en-US" sz="3600" dirty="0" err="1"/>
              <a:t>biến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nguyên</a:t>
            </a:r>
            <a:r>
              <a:rPr lang="en-US" sz="3600" dirty="0"/>
              <a:t> </a:t>
            </a:r>
            <a:r>
              <a:rPr lang="en-US" sz="3600" dirty="0" err="1"/>
              <a:t>vật</a:t>
            </a:r>
            <a:r>
              <a:rPr lang="en-US" sz="3600" dirty="0"/>
              <a:t> </a:t>
            </a:r>
            <a:r>
              <a:rPr lang="en-US" sz="3600" dirty="0" err="1"/>
              <a:t>liệu</a:t>
            </a:r>
            <a:r>
              <a:rPr lang="en-US" sz="3600" dirty="0"/>
              <a:t> </a:t>
            </a:r>
            <a:r>
              <a:rPr lang="en-US" sz="3600" dirty="0" err="1"/>
              <a:t>cần</a:t>
            </a:r>
            <a:r>
              <a:rPr lang="en-US" sz="3600" dirty="0"/>
              <a:t> </a:t>
            </a:r>
            <a:r>
              <a:rPr lang="en-US" sz="3600" dirty="0" err="1"/>
              <a:t>thiết</a:t>
            </a:r>
            <a:r>
              <a:rPr lang="en-US" sz="3600" dirty="0"/>
              <a:t> </a:t>
            </a:r>
            <a:r>
              <a:rPr lang="en-US" sz="3600" dirty="0" err="1"/>
              <a:t>theo</a:t>
            </a:r>
            <a:r>
              <a:rPr lang="en-US" sz="3600" dirty="0"/>
              <a:t> </a:t>
            </a:r>
            <a:r>
              <a:rPr lang="en-US" sz="3600" dirty="0" err="1"/>
              <a:t>yêu</a:t>
            </a:r>
            <a:r>
              <a:rPr lang="en-US" sz="3600" dirty="0"/>
              <a:t> </a:t>
            </a:r>
            <a:r>
              <a:rPr lang="en-US" sz="3600" dirty="0" err="1"/>
              <a:t>cần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công</a:t>
            </a:r>
            <a:r>
              <a:rPr lang="en-US" sz="3600" dirty="0"/>
              <a:t> </a:t>
            </a:r>
            <a:r>
              <a:rPr lang="en-US" sz="3600" dirty="0" err="1"/>
              <a:t>thức</a:t>
            </a:r>
            <a:r>
              <a:rPr lang="en-US" sz="3600" dirty="0"/>
              <a:t>.</a:t>
            </a:r>
          </a:p>
          <a:p>
            <a:pPr lvl="0"/>
            <a:r>
              <a:rPr lang="en-US" sz="3600" dirty="0" smtClean="0"/>
              <a:t>-  </a:t>
            </a:r>
            <a:r>
              <a:rPr lang="en-US" sz="3600" dirty="0" err="1" smtClean="0"/>
              <a:t>Kiểm</a:t>
            </a:r>
            <a:r>
              <a:rPr lang="en-US" sz="3600" dirty="0" smtClean="0"/>
              <a:t> </a:t>
            </a:r>
            <a:r>
              <a:rPr lang="en-US" sz="3600" dirty="0" err="1"/>
              <a:t>tra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 </a:t>
            </a:r>
            <a:r>
              <a:rPr lang="en-US" sz="3600" dirty="0" err="1"/>
              <a:t>lượng</a:t>
            </a:r>
            <a:r>
              <a:rPr lang="en-US" sz="3600" dirty="0"/>
              <a:t> </a:t>
            </a:r>
            <a:r>
              <a:rPr lang="en-US" sz="3600" dirty="0" err="1"/>
              <a:t>nguyên</a:t>
            </a:r>
            <a:r>
              <a:rPr lang="en-US" sz="3600" dirty="0"/>
              <a:t>, </a:t>
            </a:r>
            <a:r>
              <a:rPr lang="en-US" sz="3600" dirty="0" err="1"/>
              <a:t>vật</a:t>
            </a:r>
            <a:r>
              <a:rPr lang="en-US" sz="3600" dirty="0"/>
              <a:t> </a:t>
            </a:r>
            <a:r>
              <a:rPr lang="en-US" sz="3600" dirty="0" err="1"/>
              <a:t>liệu</a:t>
            </a:r>
            <a:r>
              <a:rPr lang="en-US" sz="3600" dirty="0"/>
              <a:t> </a:t>
            </a:r>
            <a:r>
              <a:rPr lang="en-US" sz="3600" dirty="0" err="1"/>
              <a:t>khi</a:t>
            </a:r>
            <a:r>
              <a:rPr lang="en-US" sz="3600" dirty="0"/>
              <a:t> </a:t>
            </a:r>
            <a:r>
              <a:rPr lang="en-US" sz="3600" dirty="0" err="1"/>
              <a:t>nhập</a:t>
            </a:r>
            <a:r>
              <a:rPr lang="en-US" sz="3600" dirty="0"/>
              <a:t> </a:t>
            </a:r>
            <a:r>
              <a:rPr lang="en-US" sz="3600" dirty="0" err="1"/>
              <a:t>hàng</a:t>
            </a:r>
            <a:r>
              <a:rPr lang="en-US" sz="3600" dirty="0"/>
              <a:t>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8194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4978" y="1520590"/>
            <a:ext cx="9137979" cy="533741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206394" y="197352"/>
            <a:ext cx="9255145" cy="979193"/>
          </a:xfrm>
        </p:spPr>
        <p:txBody>
          <a:bodyPr>
            <a:normAutofit fontScale="90000"/>
          </a:bodyPr>
          <a:lstStyle/>
          <a:p>
            <a:r>
              <a:rPr lang="en-US" b="1" dirty="0" err="1"/>
              <a:t>Công</a:t>
            </a:r>
            <a:r>
              <a:rPr lang="en-US" b="1" dirty="0"/>
              <a:t> </a:t>
            </a:r>
            <a:r>
              <a:rPr lang="en-US" b="1" dirty="0" err="1"/>
              <a:t>việc</a:t>
            </a:r>
            <a:r>
              <a:rPr lang="en-US" b="1" dirty="0"/>
              <a:t> </a:t>
            </a:r>
            <a:r>
              <a:rPr lang="en-US" b="1" dirty="0" err="1"/>
              <a:t>hằng</a:t>
            </a:r>
            <a:r>
              <a:rPr lang="en-US" b="1" dirty="0"/>
              <a:t> </a:t>
            </a:r>
            <a:r>
              <a:rPr lang="en-US" b="1" dirty="0" err="1"/>
              <a:t>ngày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Đầu</a:t>
            </a:r>
            <a:r>
              <a:rPr lang="en-US" b="1" dirty="0"/>
              <a:t> </a:t>
            </a:r>
            <a:r>
              <a:rPr lang="en-US" b="1" dirty="0" err="1"/>
              <a:t>bếp</a:t>
            </a:r>
            <a:r>
              <a:rPr lang="en-US" b="1" dirty="0"/>
              <a:t> </a:t>
            </a:r>
            <a:r>
              <a:rPr lang="en-US" b="1" dirty="0" err="1" smtClean="0"/>
              <a:t>bánh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7675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3524" y="186998"/>
            <a:ext cx="9255145" cy="979193"/>
          </a:xfrm>
        </p:spPr>
        <p:txBody>
          <a:bodyPr>
            <a:normAutofit fontScale="90000"/>
          </a:bodyPr>
          <a:lstStyle/>
          <a:p>
            <a:r>
              <a:rPr lang="en-US" b="1" dirty="0" err="1"/>
              <a:t>Công</a:t>
            </a:r>
            <a:r>
              <a:rPr lang="en-US" b="1" dirty="0"/>
              <a:t> </a:t>
            </a:r>
            <a:r>
              <a:rPr lang="en-US" b="1" dirty="0" err="1"/>
              <a:t>việc</a:t>
            </a:r>
            <a:r>
              <a:rPr lang="en-US" b="1" dirty="0"/>
              <a:t> </a:t>
            </a:r>
            <a:r>
              <a:rPr lang="en-US" b="1" dirty="0" err="1"/>
              <a:t>hằng</a:t>
            </a:r>
            <a:r>
              <a:rPr lang="en-US" b="1" dirty="0"/>
              <a:t> </a:t>
            </a:r>
            <a:r>
              <a:rPr lang="en-US" b="1" dirty="0" err="1"/>
              <a:t>ngày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Đầu</a:t>
            </a:r>
            <a:r>
              <a:rPr lang="en-US" b="1" dirty="0"/>
              <a:t> </a:t>
            </a:r>
            <a:r>
              <a:rPr lang="en-US" b="1" dirty="0" err="1"/>
              <a:t>bếp</a:t>
            </a:r>
            <a:r>
              <a:rPr lang="en-US" b="1" dirty="0"/>
              <a:t> </a:t>
            </a:r>
            <a:r>
              <a:rPr lang="en-US" b="1" dirty="0" err="1" smtClean="0"/>
              <a:t>bánh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14475"/>
            <a:ext cx="10515600" cy="50434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b="1" dirty="0"/>
              <a:t>3. </a:t>
            </a:r>
            <a:r>
              <a:rPr lang="en-US" sz="3600" b="1" dirty="0" err="1"/>
              <a:t>Chỉ</a:t>
            </a:r>
            <a:r>
              <a:rPr lang="en-US" sz="3600" b="1" dirty="0"/>
              <a:t> </a:t>
            </a:r>
            <a:r>
              <a:rPr lang="en-US" sz="3600" b="1" dirty="0" err="1"/>
              <a:t>đạo</a:t>
            </a:r>
            <a:r>
              <a:rPr lang="en-US" sz="3600" b="1" dirty="0"/>
              <a:t> </a:t>
            </a:r>
            <a:r>
              <a:rPr lang="en-US" sz="3600" b="1" dirty="0" err="1"/>
              <a:t>và</a:t>
            </a:r>
            <a:r>
              <a:rPr lang="en-US" sz="3600" b="1" dirty="0"/>
              <a:t> </a:t>
            </a:r>
            <a:r>
              <a:rPr lang="en-US" sz="3600" b="1" dirty="0" err="1"/>
              <a:t>phối</a:t>
            </a:r>
            <a:r>
              <a:rPr lang="en-US" sz="3600" b="1" dirty="0"/>
              <a:t> </a:t>
            </a:r>
            <a:r>
              <a:rPr lang="en-US" sz="3600" b="1" dirty="0" err="1"/>
              <a:t>hợp</a:t>
            </a:r>
            <a:r>
              <a:rPr lang="en-US" sz="3600" b="1" dirty="0"/>
              <a:t> </a:t>
            </a:r>
            <a:r>
              <a:rPr lang="en-US" sz="3600" b="1" dirty="0" err="1"/>
              <a:t>các</a:t>
            </a:r>
            <a:r>
              <a:rPr lang="en-US" sz="3600" b="1" dirty="0"/>
              <a:t> </a:t>
            </a:r>
            <a:r>
              <a:rPr lang="en-US" sz="3600" b="1" dirty="0" err="1"/>
              <a:t>hoạt</a:t>
            </a:r>
            <a:r>
              <a:rPr lang="en-US" sz="3600" b="1" dirty="0"/>
              <a:t> </a:t>
            </a:r>
            <a:r>
              <a:rPr lang="en-US" sz="3600" b="1" dirty="0" err="1"/>
              <a:t>động</a:t>
            </a:r>
            <a:r>
              <a:rPr lang="en-US" sz="3600" b="1" dirty="0"/>
              <a:t> </a:t>
            </a:r>
            <a:r>
              <a:rPr lang="en-US" sz="3600" b="1" dirty="0" err="1"/>
              <a:t>làm</a:t>
            </a:r>
            <a:r>
              <a:rPr lang="en-US" sz="3600" b="1" dirty="0"/>
              <a:t> </a:t>
            </a:r>
            <a:r>
              <a:rPr lang="en-US" sz="3600" b="1" dirty="0" err="1"/>
              <a:t>bánh</a:t>
            </a:r>
            <a:r>
              <a:rPr lang="en-US" sz="3600" b="1" dirty="0"/>
              <a:t> </a:t>
            </a:r>
            <a:r>
              <a:rPr lang="en-US" sz="3600" b="1" dirty="0" err="1"/>
              <a:t>cho</a:t>
            </a:r>
            <a:r>
              <a:rPr lang="en-US" sz="3600" b="1" dirty="0"/>
              <a:t> </a:t>
            </a:r>
            <a:r>
              <a:rPr lang="en-US" sz="3600" b="1" dirty="0" err="1"/>
              <a:t>phụ</a:t>
            </a:r>
            <a:r>
              <a:rPr lang="en-US" sz="3600" b="1" dirty="0"/>
              <a:t> </a:t>
            </a:r>
            <a:r>
              <a:rPr lang="en-US" sz="3600" b="1" dirty="0" err="1"/>
              <a:t>bếp</a:t>
            </a:r>
            <a:endParaRPr lang="en-US" sz="3600" b="1" dirty="0"/>
          </a:p>
          <a:p>
            <a:pPr lvl="0"/>
            <a:r>
              <a:rPr lang="en-US" sz="3600" dirty="0" smtClean="0"/>
              <a:t>- </a:t>
            </a:r>
            <a:r>
              <a:rPr lang="en-US" sz="3600" dirty="0" err="1" smtClean="0"/>
              <a:t>Trợ</a:t>
            </a:r>
            <a:r>
              <a:rPr lang="en-US" sz="3600" dirty="0" smtClean="0"/>
              <a:t> </a:t>
            </a:r>
            <a:r>
              <a:rPr lang="en-US" sz="3600" dirty="0" err="1"/>
              <a:t>giúp</a:t>
            </a:r>
            <a:r>
              <a:rPr lang="en-US" sz="3600" dirty="0"/>
              <a:t> </a:t>
            </a:r>
            <a:r>
              <a:rPr lang="en-US" sz="3600" dirty="0" err="1"/>
              <a:t>Bếp</a:t>
            </a:r>
            <a:r>
              <a:rPr lang="en-US" sz="3600" dirty="0"/>
              <a:t> </a:t>
            </a:r>
            <a:r>
              <a:rPr lang="en-US" sz="3600" dirty="0" err="1"/>
              <a:t>trưởng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việc</a:t>
            </a:r>
            <a:r>
              <a:rPr lang="en-US" sz="3600" dirty="0"/>
              <a:t> </a:t>
            </a:r>
            <a:r>
              <a:rPr lang="en-US" sz="3600" dirty="0" err="1"/>
              <a:t>phân</a:t>
            </a:r>
            <a:r>
              <a:rPr lang="en-US" sz="3600" dirty="0"/>
              <a:t> chia </a:t>
            </a:r>
            <a:r>
              <a:rPr lang="en-US" sz="3600" dirty="0" err="1"/>
              <a:t>công</a:t>
            </a:r>
            <a:r>
              <a:rPr lang="en-US" sz="3600" dirty="0"/>
              <a:t> </a:t>
            </a:r>
            <a:r>
              <a:rPr lang="en-US" sz="3600" dirty="0" err="1"/>
              <a:t>việc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bộ</a:t>
            </a:r>
            <a:r>
              <a:rPr lang="en-US" sz="3600" dirty="0"/>
              <a:t> </a:t>
            </a:r>
            <a:r>
              <a:rPr lang="en-US" sz="3600" dirty="0" err="1"/>
              <a:t>phận</a:t>
            </a:r>
            <a:r>
              <a:rPr lang="en-US" sz="3600" dirty="0"/>
              <a:t> </a:t>
            </a:r>
            <a:r>
              <a:rPr lang="en-US" sz="3600" dirty="0" err="1"/>
              <a:t>bếp</a:t>
            </a:r>
            <a:r>
              <a:rPr lang="en-US" sz="3600" dirty="0"/>
              <a:t> </a:t>
            </a:r>
            <a:r>
              <a:rPr lang="en-US" sz="3600" dirty="0" err="1"/>
              <a:t>bánh</a:t>
            </a:r>
            <a:r>
              <a:rPr lang="en-US" sz="3600" dirty="0"/>
              <a:t>.</a:t>
            </a:r>
          </a:p>
          <a:p>
            <a:pPr lvl="0"/>
            <a:r>
              <a:rPr lang="en-US" sz="3600" dirty="0" smtClean="0"/>
              <a:t>-  </a:t>
            </a:r>
            <a:r>
              <a:rPr lang="en-US" sz="3600" dirty="0" err="1" smtClean="0"/>
              <a:t>Đề</a:t>
            </a:r>
            <a:r>
              <a:rPr lang="en-US" sz="3600" dirty="0" smtClean="0"/>
              <a:t> </a:t>
            </a:r>
            <a:r>
              <a:rPr lang="en-US" sz="3600" dirty="0" err="1"/>
              <a:t>xuất</a:t>
            </a:r>
            <a:r>
              <a:rPr lang="en-US" sz="3600" dirty="0"/>
              <a:t> </a:t>
            </a:r>
            <a:r>
              <a:rPr lang="en-US" sz="3600" dirty="0" err="1" smtClean="0"/>
              <a:t>sản</a:t>
            </a:r>
            <a:r>
              <a:rPr lang="en-US" sz="3600" dirty="0" smtClean="0"/>
              <a:t> </a:t>
            </a:r>
            <a:r>
              <a:rPr lang="en-US" sz="3600" dirty="0" err="1" smtClean="0"/>
              <a:t>phẩm</a:t>
            </a:r>
            <a:r>
              <a:rPr lang="en-US" sz="3600" dirty="0" smtClean="0"/>
              <a:t> </a:t>
            </a:r>
            <a:r>
              <a:rPr lang="en-US" sz="3600" dirty="0" err="1" smtClean="0"/>
              <a:t>mới</a:t>
            </a:r>
            <a:r>
              <a:rPr lang="en-US" sz="3600" dirty="0" smtClean="0"/>
              <a:t> </a:t>
            </a:r>
            <a:r>
              <a:rPr lang="en-US" sz="3600" dirty="0" err="1" smtClean="0"/>
              <a:t>mang</a:t>
            </a:r>
            <a:r>
              <a:rPr lang="en-US" sz="3600" dirty="0" smtClean="0"/>
              <a:t> </a:t>
            </a:r>
            <a:r>
              <a:rPr lang="en-US" sz="3600" dirty="0" err="1"/>
              <a:t>tính</a:t>
            </a:r>
            <a:r>
              <a:rPr lang="en-US" sz="3600" dirty="0"/>
              <a:t> </a:t>
            </a:r>
            <a:r>
              <a:rPr lang="en-US" sz="3600" dirty="0" err="1"/>
              <a:t>sáng</a:t>
            </a:r>
            <a:r>
              <a:rPr lang="en-US" sz="3600" dirty="0"/>
              <a:t> </a:t>
            </a:r>
            <a:r>
              <a:rPr lang="en-US" sz="3600" dirty="0" err="1"/>
              <a:t>tạo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định</a:t>
            </a:r>
            <a:r>
              <a:rPr lang="en-US" sz="3600" dirty="0"/>
              <a:t> </a:t>
            </a:r>
            <a:r>
              <a:rPr lang="en-US" sz="3600" dirty="0" err="1"/>
              <a:t>hướng</a:t>
            </a:r>
            <a:r>
              <a:rPr lang="en-US" sz="3600" dirty="0"/>
              <a:t> </a:t>
            </a:r>
            <a:r>
              <a:rPr lang="en-US" sz="3600" dirty="0" err="1"/>
              <a:t>theo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hàng</a:t>
            </a:r>
            <a:r>
              <a:rPr lang="en-US" sz="3600" dirty="0"/>
              <a:t>, </a:t>
            </a:r>
            <a:r>
              <a:rPr lang="en-US" sz="3600" dirty="0" err="1"/>
              <a:t>tiêu</a:t>
            </a:r>
            <a:r>
              <a:rPr lang="en-US" sz="3600" dirty="0"/>
              <a:t> </a:t>
            </a:r>
            <a:r>
              <a:rPr lang="en-US" sz="3600" dirty="0" err="1"/>
              <a:t>thụ</a:t>
            </a:r>
            <a:r>
              <a:rPr lang="en-US" sz="3600" dirty="0"/>
              <a:t>.</a:t>
            </a:r>
          </a:p>
          <a:p>
            <a:pPr lvl="0"/>
            <a:r>
              <a:rPr lang="en-US" sz="3600" dirty="0" smtClean="0"/>
              <a:t>-  </a:t>
            </a:r>
            <a:r>
              <a:rPr lang="en-US" sz="3600" dirty="0" err="1" smtClean="0"/>
              <a:t>Thực</a:t>
            </a:r>
            <a:r>
              <a:rPr lang="en-US" sz="3600" dirty="0" smtClean="0"/>
              <a:t> </a:t>
            </a:r>
            <a:r>
              <a:rPr lang="en-US" sz="3600" dirty="0" err="1" smtClean="0"/>
              <a:t>hiện</a:t>
            </a:r>
            <a:r>
              <a:rPr lang="en-US" sz="3600" dirty="0" smtClean="0"/>
              <a:t> </a:t>
            </a:r>
            <a:r>
              <a:rPr lang="en-US" sz="3600" dirty="0" err="1" smtClean="0"/>
              <a:t>các</a:t>
            </a:r>
            <a:r>
              <a:rPr lang="en-US" sz="3600" dirty="0" smtClean="0"/>
              <a:t> </a:t>
            </a:r>
            <a:r>
              <a:rPr lang="en-US" sz="3600" dirty="0" err="1" smtClean="0"/>
              <a:t>loại</a:t>
            </a:r>
            <a:r>
              <a:rPr lang="en-US" sz="3600" dirty="0" smtClean="0"/>
              <a:t> </a:t>
            </a:r>
            <a:r>
              <a:rPr lang="en-US" sz="3600" dirty="0" err="1" smtClean="0"/>
              <a:t>bánh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9836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/>
              <a:t>Công</a:t>
            </a:r>
            <a:r>
              <a:rPr lang="en-US" b="1" dirty="0"/>
              <a:t> </a:t>
            </a:r>
            <a:r>
              <a:rPr lang="en-US" b="1" dirty="0" err="1"/>
              <a:t>việc</a:t>
            </a:r>
            <a:r>
              <a:rPr lang="en-US" b="1" dirty="0"/>
              <a:t> </a:t>
            </a:r>
            <a:r>
              <a:rPr lang="en-US" b="1" dirty="0" err="1"/>
              <a:t>hằng</a:t>
            </a:r>
            <a:r>
              <a:rPr lang="en-US" b="1" dirty="0"/>
              <a:t> </a:t>
            </a:r>
            <a:r>
              <a:rPr lang="en-US" b="1" dirty="0" err="1"/>
              <a:t>ngày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Đầu</a:t>
            </a:r>
            <a:r>
              <a:rPr lang="en-US" b="1" dirty="0"/>
              <a:t> </a:t>
            </a:r>
            <a:r>
              <a:rPr lang="en-US" b="1" dirty="0" err="1"/>
              <a:t>bếp</a:t>
            </a:r>
            <a:r>
              <a:rPr lang="en-US" b="1" dirty="0"/>
              <a:t> </a:t>
            </a:r>
            <a:r>
              <a:rPr lang="en-US" b="1" dirty="0" err="1" smtClean="0"/>
              <a:t>bánh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85899"/>
            <a:ext cx="5362575" cy="50720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b="1" dirty="0"/>
              <a:t>4. </a:t>
            </a:r>
            <a:r>
              <a:rPr lang="en-US" sz="3600" b="1" dirty="0" err="1"/>
              <a:t>Đảm</a:t>
            </a:r>
            <a:r>
              <a:rPr lang="en-US" sz="3600" b="1" dirty="0"/>
              <a:t> </a:t>
            </a:r>
            <a:r>
              <a:rPr lang="en-US" sz="3600" b="1" dirty="0" err="1"/>
              <a:t>bảo</a:t>
            </a:r>
            <a:r>
              <a:rPr lang="en-US" sz="3600" b="1" dirty="0"/>
              <a:t> </a:t>
            </a:r>
            <a:r>
              <a:rPr lang="en-US" sz="3600" b="1" dirty="0" err="1"/>
              <a:t>chất</a:t>
            </a:r>
            <a:r>
              <a:rPr lang="en-US" sz="3600" b="1" dirty="0"/>
              <a:t> </a:t>
            </a:r>
            <a:r>
              <a:rPr lang="en-US" sz="3600" b="1" dirty="0" err="1"/>
              <a:t>lượng</a:t>
            </a:r>
            <a:r>
              <a:rPr lang="en-US" sz="3600" b="1" dirty="0"/>
              <a:t> </a:t>
            </a:r>
            <a:r>
              <a:rPr lang="en-US" sz="3600" b="1" dirty="0" err="1"/>
              <a:t>đầu</a:t>
            </a:r>
            <a:r>
              <a:rPr lang="en-US" sz="3600" b="1" dirty="0"/>
              <a:t> </a:t>
            </a:r>
            <a:r>
              <a:rPr lang="en-US" sz="3600" b="1" dirty="0" err="1"/>
              <a:t>ra</a:t>
            </a:r>
            <a:r>
              <a:rPr lang="en-US" sz="3600" b="1" dirty="0"/>
              <a:t> </a:t>
            </a:r>
            <a:r>
              <a:rPr lang="en-US" sz="3600" b="1" dirty="0" err="1"/>
              <a:t>của</a:t>
            </a:r>
            <a:r>
              <a:rPr lang="en-US" sz="3600" b="1" dirty="0"/>
              <a:t> </a:t>
            </a:r>
            <a:r>
              <a:rPr lang="en-US" sz="3600" b="1" dirty="0" err="1"/>
              <a:t>bánh</a:t>
            </a:r>
            <a:r>
              <a:rPr lang="en-US" sz="3600" b="1" i="1" dirty="0"/>
              <a:t>:</a:t>
            </a:r>
            <a:endParaRPr lang="en-US" sz="3600" b="1" dirty="0"/>
          </a:p>
          <a:p>
            <a:pPr lvl="0"/>
            <a:r>
              <a:rPr lang="en-US" sz="3600" dirty="0" smtClean="0"/>
              <a:t>-  </a:t>
            </a:r>
            <a:r>
              <a:rPr lang="en-US" sz="3600" dirty="0" err="1" smtClean="0"/>
              <a:t>Đầu</a:t>
            </a:r>
            <a:r>
              <a:rPr lang="en-US" sz="3600" dirty="0" smtClean="0"/>
              <a:t> </a:t>
            </a:r>
            <a:r>
              <a:rPr lang="en-US" sz="3600" dirty="0" err="1"/>
              <a:t>bếp</a:t>
            </a:r>
            <a:r>
              <a:rPr lang="en-US" sz="3600" dirty="0"/>
              <a:t> </a:t>
            </a:r>
            <a:r>
              <a:rPr lang="en-US" sz="3600" dirty="0" err="1"/>
              <a:t>bánh</a:t>
            </a:r>
            <a:r>
              <a:rPr lang="en-US" sz="3600" dirty="0"/>
              <a:t> </a:t>
            </a:r>
            <a:r>
              <a:rPr lang="en-US" sz="3600" dirty="0" err="1"/>
              <a:t>phải</a:t>
            </a:r>
            <a:r>
              <a:rPr lang="en-US" sz="3600" dirty="0"/>
              <a:t> </a:t>
            </a:r>
            <a:r>
              <a:rPr lang="en-US" sz="3600" dirty="0" err="1"/>
              <a:t>đảm</a:t>
            </a:r>
            <a:r>
              <a:rPr lang="en-US" sz="3600" dirty="0"/>
              <a:t> </a:t>
            </a:r>
            <a:r>
              <a:rPr lang="en-US" sz="3600" dirty="0" err="1"/>
              <a:t>bảo</a:t>
            </a:r>
            <a:r>
              <a:rPr lang="en-US" sz="3600" dirty="0"/>
              <a:t> </a:t>
            </a:r>
            <a:r>
              <a:rPr lang="en-US" sz="3600" dirty="0" err="1"/>
              <a:t>tính</a:t>
            </a:r>
            <a:r>
              <a:rPr lang="en-US" sz="3600" dirty="0"/>
              <a:t> </a:t>
            </a:r>
            <a:r>
              <a:rPr lang="en-US" sz="3600" dirty="0" err="1"/>
              <a:t>thẩm</a:t>
            </a:r>
            <a:r>
              <a:rPr lang="en-US" sz="3600" dirty="0"/>
              <a:t> </a:t>
            </a:r>
            <a:r>
              <a:rPr lang="en-US" sz="3600" dirty="0" err="1"/>
              <a:t>mỹ</a:t>
            </a:r>
            <a:r>
              <a:rPr lang="en-US" sz="3600" dirty="0"/>
              <a:t>, </a:t>
            </a:r>
            <a:r>
              <a:rPr lang="en-US" sz="3600" dirty="0" err="1"/>
              <a:t>vệ</a:t>
            </a:r>
            <a:r>
              <a:rPr lang="en-US" sz="3600" dirty="0"/>
              <a:t> </a:t>
            </a:r>
            <a:r>
              <a:rPr lang="en-US" sz="3600" dirty="0" err="1"/>
              <a:t>sinh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món</a:t>
            </a:r>
            <a:r>
              <a:rPr lang="en-US" sz="3600" dirty="0"/>
              <a:t> </a:t>
            </a:r>
            <a:r>
              <a:rPr lang="en-US" sz="3600" dirty="0" err="1"/>
              <a:t>bánh</a:t>
            </a:r>
            <a:r>
              <a:rPr lang="en-US" sz="3600" dirty="0"/>
              <a:t> </a:t>
            </a:r>
            <a:r>
              <a:rPr lang="en-US" sz="3600" dirty="0" err="1"/>
              <a:t>trước</a:t>
            </a:r>
            <a:r>
              <a:rPr lang="en-US" sz="3600" dirty="0"/>
              <a:t> </a:t>
            </a:r>
            <a:r>
              <a:rPr lang="en-US" sz="3600" dirty="0" err="1"/>
              <a:t>khi</a:t>
            </a:r>
            <a:r>
              <a:rPr lang="en-US" sz="3600" dirty="0"/>
              <a:t> </a:t>
            </a:r>
            <a:r>
              <a:rPr lang="en-US" sz="3600" dirty="0" err="1"/>
              <a:t>đến</a:t>
            </a:r>
            <a:r>
              <a:rPr lang="en-US" sz="3600" dirty="0"/>
              <a:t> </a:t>
            </a:r>
            <a:r>
              <a:rPr lang="en-US" sz="3600" dirty="0" err="1"/>
              <a:t>với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hàng</a:t>
            </a:r>
            <a:r>
              <a:rPr lang="en-US" sz="3600" dirty="0"/>
              <a:t>.</a:t>
            </a:r>
          </a:p>
          <a:p>
            <a:pPr lvl="0"/>
            <a:r>
              <a:rPr lang="en-US" sz="3600" dirty="0" smtClean="0"/>
              <a:t>- </a:t>
            </a:r>
            <a:r>
              <a:rPr lang="en-US" sz="3600" dirty="0" err="1" smtClean="0"/>
              <a:t>Bánh</a:t>
            </a:r>
            <a:r>
              <a:rPr lang="en-US" sz="3600" dirty="0" smtClean="0"/>
              <a:t> </a:t>
            </a:r>
            <a:r>
              <a:rPr lang="en-US" sz="3600" dirty="0" err="1"/>
              <a:t>đạt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 </a:t>
            </a:r>
            <a:r>
              <a:rPr lang="en-US" sz="3600" dirty="0" err="1"/>
              <a:t>lượng</a:t>
            </a:r>
            <a:r>
              <a:rPr lang="en-US" sz="3600" dirty="0"/>
              <a:t> </a:t>
            </a:r>
            <a:r>
              <a:rPr lang="en-US" sz="3600" dirty="0" err="1"/>
              <a:t>yêu</a:t>
            </a:r>
            <a:r>
              <a:rPr lang="en-US" sz="3600" dirty="0"/>
              <a:t> </a:t>
            </a:r>
            <a:r>
              <a:rPr lang="en-US" sz="3600" dirty="0" err="1"/>
              <a:t>cầu</a:t>
            </a:r>
            <a:r>
              <a:rPr lang="en-US" sz="3600" dirty="0"/>
              <a:t> </a:t>
            </a:r>
            <a:r>
              <a:rPr lang="en-US" sz="3600" dirty="0" err="1"/>
              <a:t>theo</a:t>
            </a:r>
            <a:r>
              <a:rPr lang="en-US" sz="3600" dirty="0"/>
              <a:t> </a:t>
            </a:r>
            <a:r>
              <a:rPr lang="en-US" sz="3600" dirty="0" err="1"/>
              <a:t>từng</a:t>
            </a:r>
            <a:r>
              <a:rPr lang="en-US" sz="3600" dirty="0"/>
              <a:t> </a:t>
            </a:r>
            <a:r>
              <a:rPr lang="en-US" sz="3600" dirty="0" err="1"/>
              <a:t>món</a:t>
            </a:r>
            <a:r>
              <a:rPr lang="en-US" sz="3600" dirty="0"/>
              <a:t>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8900" y="2018732"/>
            <a:ext cx="5591955" cy="3686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706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/>
              <a:t>Công</a:t>
            </a:r>
            <a:r>
              <a:rPr lang="en-US" b="1" dirty="0"/>
              <a:t> </a:t>
            </a:r>
            <a:r>
              <a:rPr lang="en-US" b="1" dirty="0" err="1"/>
              <a:t>việc</a:t>
            </a:r>
            <a:r>
              <a:rPr lang="en-US" b="1" dirty="0"/>
              <a:t> </a:t>
            </a:r>
            <a:r>
              <a:rPr lang="en-US" b="1" dirty="0" err="1"/>
              <a:t>hằng</a:t>
            </a:r>
            <a:r>
              <a:rPr lang="en-US" b="1" dirty="0"/>
              <a:t> </a:t>
            </a:r>
            <a:r>
              <a:rPr lang="en-US" b="1" dirty="0" err="1"/>
              <a:t>ngày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Đầu</a:t>
            </a:r>
            <a:r>
              <a:rPr lang="en-US" b="1" dirty="0"/>
              <a:t> </a:t>
            </a:r>
            <a:r>
              <a:rPr lang="en-US" b="1" dirty="0" err="1"/>
              <a:t>bếp</a:t>
            </a:r>
            <a:r>
              <a:rPr lang="en-US" b="1" dirty="0"/>
              <a:t> </a:t>
            </a:r>
            <a:r>
              <a:rPr lang="en-US" b="1" dirty="0" err="1" smtClean="0"/>
              <a:t>bánh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43037"/>
            <a:ext cx="10515600" cy="51149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b="1" dirty="0"/>
              <a:t>5. </a:t>
            </a:r>
            <a:r>
              <a:rPr lang="en-US" sz="3600" b="1" dirty="0" err="1"/>
              <a:t>Đào</a:t>
            </a:r>
            <a:r>
              <a:rPr lang="en-US" sz="3600" b="1" dirty="0"/>
              <a:t> </a:t>
            </a:r>
            <a:r>
              <a:rPr lang="en-US" sz="3600" b="1" dirty="0" err="1"/>
              <a:t>tạo</a:t>
            </a:r>
            <a:r>
              <a:rPr lang="en-US" sz="3600" b="1" dirty="0"/>
              <a:t> </a:t>
            </a:r>
            <a:r>
              <a:rPr lang="en-US" sz="3600" b="1" dirty="0" err="1"/>
              <a:t>và</a:t>
            </a:r>
            <a:r>
              <a:rPr lang="en-US" sz="3600" b="1" dirty="0"/>
              <a:t> </a:t>
            </a:r>
            <a:r>
              <a:rPr lang="en-US" sz="3600" b="1" dirty="0" err="1"/>
              <a:t>giám</a:t>
            </a:r>
            <a:r>
              <a:rPr lang="en-US" sz="3600" b="1" dirty="0"/>
              <a:t> </a:t>
            </a:r>
            <a:r>
              <a:rPr lang="en-US" sz="3600" b="1" dirty="0" err="1"/>
              <a:t>sát</a:t>
            </a:r>
            <a:r>
              <a:rPr lang="en-US" sz="3600" b="1" dirty="0"/>
              <a:t> </a:t>
            </a:r>
            <a:r>
              <a:rPr lang="en-US" sz="3600" b="1" dirty="0" err="1"/>
              <a:t>các</a:t>
            </a:r>
            <a:r>
              <a:rPr lang="en-US" sz="3600" b="1" dirty="0"/>
              <a:t> </a:t>
            </a:r>
            <a:r>
              <a:rPr lang="en-US" sz="3600" b="1" dirty="0" err="1"/>
              <a:t>phụ</a:t>
            </a:r>
            <a:r>
              <a:rPr lang="en-US" sz="3600" b="1" dirty="0"/>
              <a:t> </a:t>
            </a:r>
            <a:r>
              <a:rPr lang="en-US" sz="3600" b="1" dirty="0" err="1"/>
              <a:t>bếp</a:t>
            </a:r>
            <a:r>
              <a:rPr lang="en-US" sz="3600" b="1" dirty="0"/>
              <a:t> </a:t>
            </a:r>
            <a:r>
              <a:rPr lang="en-US" sz="3600" b="1" dirty="0" err="1"/>
              <a:t>và</a:t>
            </a:r>
            <a:r>
              <a:rPr lang="en-US" sz="3600" b="1" dirty="0"/>
              <a:t> </a:t>
            </a:r>
            <a:r>
              <a:rPr lang="en-US" sz="3600" b="1" dirty="0" err="1"/>
              <a:t>nhân</a:t>
            </a:r>
            <a:r>
              <a:rPr lang="en-US" sz="3600" b="1" dirty="0"/>
              <a:t> </a:t>
            </a:r>
            <a:r>
              <a:rPr lang="en-US" sz="3600" b="1" dirty="0" err="1"/>
              <a:t>viên</a:t>
            </a:r>
            <a:r>
              <a:rPr lang="en-US" sz="3600" b="1" dirty="0"/>
              <a:t> </a:t>
            </a:r>
            <a:r>
              <a:rPr lang="en-US" sz="3600" b="1" dirty="0" err="1"/>
              <a:t>mới</a:t>
            </a:r>
            <a:endParaRPr lang="en-US" sz="3600" b="1" dirty="0"/>
          </a:p>
          <a:p>
            <a:pPr lvl="0"/>
            <a:r>
              <a:rPr lang="en-US" sz="3600" dirty="0" smtClean="0"/>
              <a:t>-  </a:t>
            </a:r>
            <a:r>
              <a:rPr lang="en-US" sz="3600" dirty="0" err="1" smtClean="0"/>
              <a:t>Chịu</a:t>
            </a:r>
            <a:r>
              <a:rPr lang="en-US" sz="3600" dirty="0" smtClean="0"/>
              <a:t> </a:t>
            </a:r>
            <a:r>
              <a:rPr lang="en-US" sz="3600" dirty="0" err="1"/>
              <a:t>trách</a:t>
            </a:r>
            <a:r>
              <a:rPr lang="en-US" sz="3600" dirty="0"/>
              <a:t> </a:t>
            </a:r>
            <a:r>
              <a:rPr lang="en-US" sz="3600" dirty="0" err="1"/>
              <a:t>nhiệm</a:t>
            </a:r>
            <a:r>
              <a:rPr lang="en-US" sz="3600" dirty="0"/>
              <a:t> </a:t>
            </a:r>
            <a:r>
              <a:rPr lang="en-US" sz="3600" dirty="0" err="1"/>
              <a:t>hỗ</a:t>
            </a:r>
            <a:r>
              <a:rPr lang="en-US" sz="3600" dirty="0"/>
              <a:t> </a:t>
            </a:r>
            <a:r>
              <a:rPr lang="en-US" sz="3600" dirty="0" err="1"/>
              <a:t>trợ</a:t>
            </a:r>
            <a:r>
              <a:rPr lang="en-US" sz="3600" dirty="0"/>
              <a:t> </a:t>
            </a:r>
            <a:r>
              <a:rPr lang="en-US" sz="3600" dirty="0" err="1"/>
              <a:t>đào</a:t>
            </a:r>
            <a:r>
              <a:rPr lang="en-US" sz="3600" dirty="0"/>
              <a:t> </a:t>
            </a:r>
            <a:r>
              <a:rPr lang="en-US" sz="3600" dirty="0" err="1"/>
              <a:t>tạo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giám</a:t>
            </a:r>
            <a:r>
              <a:rPr lang="en-US" sz="3600" dirty="0"/>
              <a:t> </a:t>
            </a:r>
            <a:r>
              <a:rPr lang="en-US" sz="3600" dirty="0" err="1"/>
              <a:t>sát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phụ</a:t>
            </a:r>
            <a:r>
              <a:rPr lang="en-US" sz="3600" dirty="0"/>
              <a:t> </a:t>
            </a:r>
            <a:r>
              <a:rPr lang="en-US" sz="3600" dirty="0" err="1"/>
              <a:t>bếp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nhân</a:t>
            </a:r>
            <a:r>
              <a:rPr lang="en-US" sz="3600" dirty="0"/>
              <a:t> </a:t>
            </a:r>
            <a:r>
              <a:rPr lang="en-US" sz="3600" dirty="0" err="1"/>
              <a:t>viên</a:t>
            </a:r>
            <a:r>
              <a:rPr lang="en-US" sz="3600" dirty="0"/>
              <a:t> </a:t>
            </a:r>
            <a:r>
              <a:rPr lang="en-US" sz="3600" dirty="0" err="1"/>
              <a:t>mới</a:t>
            </a:r>
            <a:r>
              <a:rPr lang="en-US" sz="3600" dirty="0"/>
              <a:t>.</a:t>
            </a:r>
          </a:p>
          <a:p>
            <a:pPr lvl="0"/>
            <a:r>
              <a:rPr lang="en-US" sz="3600" dirty="0" smtClean="0"/>
              <a:t>-  </a:t>
            </a:r>
            <a:r>
              <a:rPr lang="en-US" sz="3600" dirty="0" err="1" smtClean="0"/>
              <a:t>Đôn</a:t>
            </a:r>
            <a:r>
              <a:rPr lang="en-US" sz="3600" dirty="0" smtClean="0"/>
              <a:t> </a:t>
            </a:r>
            <a:r>
              <a:rPr lang="en-US" sz="3600" dirty="0" err="1"/>
              <a:t>đốc</a:t>
            </a:r>
            <a:r>
              <a:rPr lang="en-US" sz="3600" dirty="0"/>
              <a:t> </a:t>
            </a:r>
            <a:r>
              <a:rPr lang="en-US" sz="3600" dirty="0" err="1"/>
              <a:t>nhân</a:t>
            </a:r>
            <a:r>
              <a:rPr lang="en-US" sz="3600" dirty="0"/>
              <a:t> </a:t>
            </a:r>
            <a:r>
              <a:rPr lang="en-US" sz="3600" dirty="0" err="1"/>
              <a:t>viên</a:t>
            </a:r>
            <a:r>
              <a:rPr lang="en-US" sz="3600" dirty="0"/>
              <a:t> </a:t>
            </a:r>
            <a:r>
              <a:rPr lang="en-US" sz="3600" dirty="0" err="1"/>
              <a:t>theo</a:t>
            </a:r>
            <a:r>
              <a:rPr lang="en-US" sz="3600" dirty="0"/>
              <a:t> </a:t>
            </a:r>
            <a:r>
              <a:rPr lang="en-US" sz="3600" dirty="0" err="1"/>
              <a:t>công</a:t>
            </a:r>
            <a:r>
              <a:rPr lang="en-US" sz="3600" dirty="0"/>
              <a:t> </a:t>
            </a:r>
            <a:r>
              <a:rPr lang="en-US" sz="3600" dirty="0" err="1"/>
              <a:t>việc</a:t>
            </a:r>
            <a:r>
              <a:rPr lang="en-US" sz="3600" dirty="0"/>
              <a:t> </a:t>
            </a:r>
            <a:r>
              <a:rPr lang="en-US" sz="3600" dirty="0" err="1"/>
              <a:t>đã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r>
              <a:rPr lang="en-US" sz="3600" dirty="0"/>
              <a:t> </a:t>
            </a:r>
            <a:r>
              <a:rPr lang="en-US" sz="3600" dirty="0" err="1"/>
              <a:t>phân</a:t>
            </a:r>
            <a:r>
              <a:rPr lang="en-US" sz="3600" dirty="0"/>
              <a:t> </a:t>
            </a:r>
            <a:r>
              <a:rPr lang="en-US" sz="3600" dirty="0" err="1"/>
              <a:t>công</a:t>
            </a:r>
            <a:r>
              <a:rPr lang="en-US" sz="3600" dirty="0"/>
              <a:t>.</a:t>
            </a:r>
          </a:p>
          <a:p>
            <a:pPr lvl="0"/>
            <a:r>
              <a:rPr lang="en-US" sz="3600" dirty="0" smtClean="0"/>
              <a:t>- </a:t>
            </a:r>
            <a:r>
              <a:rPr lang="en-US" sz="3600" dirty="0" err="1" smtClean="0"/>
              <a:t>Trực</a:t>
            </a:r>
            <a:r>
              <a:rPr lang="en-US" sz="3600" dirty="0" smtClean="0"/>
              <a:t> </a:t>
            </a:r>
            <a:r>
              <a:rPr lang="en-US" sz="3600" dirty="0" err="1"/>
              <a:t>tiếp</a:t>
            </a:r>
            <a:r>
              <a:rPr lang="en-US" sz="3600" dirty="0"/>
              <a:t> </a:t>
            </a:r>
            <a:r>
              <a:rPr lang="en-US" sz="3600" dirty="0" err="1"/>
              <a:t>hướng</a:t>
            </a:r>
            <a:r>
              <a:rPr lang="en-US" sz="3600" dirty="0"/>
              <a:t> </a:t>
            </a:r>
            <a:r>
              <a:rPr lang="en-US" sz="3600" dirty="0" err="1"/>
              <a:t>dẫn</a:t>
            </a:r>
            <a:r>
              <a:rPr lang="en-US" sz="3600" dirty="0"/>
              <a:t>, </a:t>
            </a:r>
            <a:r>
              <a:rPr lang="en-US" sz="3600" dirty="0" err="1"/>
              <a:t>nâng</a:t>
            </a:r>
            <a:r>
              <a:rPr lang="en-US" sz="3600" dirty="0"/>
              <a:t> </a:t>
            </a:r>
            <a:r>
              <a:rPr lang="en-US" sz="3600" dirty="0" err="1"/>
              <a:t>cao</a:t>
            </a:r>
            <a:r>
              <a:rPr lang="en-US" sz="3600" dirty="0"/>
              <a:t> </a:t>
            </a:r>
            <a:r>
              <a:rPr lang="en-US" sz="3600" dirty="0" err="1"/>
              <a:t>nghiệp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nhân</a:t>
            </a:r>
            <a:r>
              <a:rPr lang="en-US" sz="3600" dirty="0"/>
              <a:t> </a:t>
            </a:r>
            <a:r>
              <a:rPr lang="en-US" sz="3600" dirty="0" err="1"/>
              <a:t>viên</a:t>
            </a:r>
            <a:r>
              <a:rPr lang="en-US" sz="3600" dirty="0"/>
              <a:t>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3546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7812" y="211640"/>
            <a:ext cx="9255145" cy="979193"/>
          </a:xfrm>
        </p:spPr>
        <p:txBody>
          <a:bodyPr>
            <a:normAutofit fontScale="90000"/>
          </a:bodyPr>
          <a:lstStyle/>
          <a:p>
            <a:r>
              <a:rPr lang="en-US" b="1" dirty="0" err="1"/>
              <a:t>Công</a:t>
            </a:r>
            <a:r>
              <a:rPr lang="en-US" b="1" dirty="0"/>
              <a:t> </a:t>
            </a:r>
            <a:r>
              <a:rPr lang="en-US" b="1" dirty="0" err="1"/>
              <a:t>việc</a:t>
            </a:r>
            <a:r>
              <a:rPr lang="en-US" b="1" dirty="0"/>
              <a:t> </a:t>
            </a:r>
            <a:r>
              <a:rPr lang="en-US" b="1" dirty="0" err="1"/>
              <a:t>hằng</a:t>
            </a:r>
            <a:r>
              <a:rPr lang="en-US" b="1" dirty="0"/>
              <a:t> </a:t>
            </a:r>
            <a:r>
              <a:rPr lang="en-US" b="1" dirty="0" err="1"/>
              <a:t>ngày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Đầu</a:t>
            </a:r>
            <a:r>
              <a:rPr lang="en-US" b="1" dirty="0"/>
              <a:t> </a:t>
            </a:r>
            <a:r>
              <a:rPr lang="en-US" b="1" dirty="0" err="1"/>
              <a:t>bếp</a:t>
            </a:r>
            <a:r>
              <a:rPr lang="en-US" b="1" dirty="0"/>
              <a:t> </a:t>
            </a:r>
            <a:r>
              <a:rPr lang="en-US" b="1" dirty="0" err="1" smtClean="0"/>
              <a:t>bánh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28775"/>
            <a:ext cx="10515600" cy="49291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b="1" dirty="0"/>
              <a:t>6. </a:t>
            </a:r>
            <a:r>
              <a:rPr lang="en-US" sz="3600" b="1" dirty="0" err="1"/>
              <a:t>Dọn</a:t>
            </a:r>
            <a:r>
              <a:rPr lang="en-US" sz="3600" b="1" dirty="0"/>
              <a:t> </a:t>
            </a:r>
            <a:r>
              <a:rPr lang="en-US" sz="3600" b="1" dirty="0" err="1"/>
              <a:t>dẹp</a:t>
            </a:r>
            <a:r>
              <a:rPr lang="en-US" sz="3600" b="1" dirty="0"/>
              <a:t>, </a:t>
            </a:r>
            <a:r>
              <a:rPr lang="en-US" sz="3600" b="1" dirty="0" err="1"/>
              <a:t>kiểm</a:t>
            </a:r>
            <a:r>
              <a:rPr lang="en-US" sz="3600" b="1" dirty="0"/>
              <a:t> </a:t>
            </a:r>
            <a:r>
              <a:rPr lang="en-US" sz="3600" b="1" dirty="0" err="1"/>
              <a:t>kê</a:t>
            </a:r>
            <a:r>
              <a:rPr lang="en-US" sz="3600" b="1" dirty="0"/>
              <a:t> </a:t>
            </a:r>
            <a:r>
              <a:rPr lang="en-US" sz="3600" b="1" dirty="0" err="1"/>
              <a:t>các</a:t>
            </a:r>
            <a:r>
              <a:rPr lang="en-US" sz="3600" b="1" dirty="0"/>
              <a:t> </a:t>
            </a:r>
            <a:r>
              <a:rPr lang="en-US" sz="3600" b="1" dirty="0" err="1"/>
              <a:t>nguyên</a:t>
            </a:r>
            <a:r>
              <a:rPr lang="en-US" sz="3600" b="1" dirty="0"/>
              <a:t> </a:t>
            </a:r>
            <a:r>
              <a:rPr lang="en-US" sz="3600" b="1" dirty="0" err="1"/>
              <a:t>vật</a:t>
            </a:r>
            <a:r>
              <a:rPr lang="en-US" sz="3600" b="1" dirty="0"/>
              <a:t> </a:t>
            </a:r>
            <a:r>
              <a:rPr lang="en-US" sz="3600" b="1" dirty="0" err="1"/>
              <a:t>liệu</a:t>
            </a:r>
            <a:endParaRPr lang="en-US" sz="3600" b="1" dirty="0"/>
          </a:p>
          <a:p>
            <a:pPr lvl="0"/>
            <a:r>
              <a:rPr lang="en-US" sz="3600" dirty="0" smtClean="0"/>
              <a:t>-  </a:t>
            </a:r>
            <a:r>
              <a:rPr lang="en-US" sz="3600" dirty="0" err="1" smtClean="0"/>
              <a:t>Kiểm</a:t>
            </a:r>
            <a:r>
              <a:rPr lang="en-US" sz="3600" dirty="0" smtClean="0"/>
              <a:t> </a:t>
            </a:r>
            <a:r>
              <a:rPr lang="en-US" sz="3600" dirty="0" err="1"/>
              <a:t>kê</a:t>
            </a:r>
            <a:r>
              <a:rPr lang="en-US" sz="3600" dirty="0"/>
              <a:t> </a:t>
            </a:r>
            <a:r>
              <a:rPr lang="en-US" sz="3600" dirty="0" err="1"/>
              <a:t>lại</a:t>
            </a:r>
            <a:r>
              <a:rPr lang="en-US" sz="3600" dirty="0"/>
              <a:t> </a:t>
            </a:r>
            <a:r>
              <a:rPr lang="en-US" sz="3600" dirty="0" err="1"/>
              <a:t>toàn</a:t>
            </a:r>
            <a:r>
              <a:rPr lang="en-US" sz="3600" dirty="0"/>
              <a:t> </a:t>
            </a:r>
            <a:r>
              <a:rPr lang="en-US" sz="3600" dirty="0" err="1"/>
              <a:t>bộ</a:t>
            </a:r>
            <a:r>
              <a:rPr lang="en-US" sz="3600" dirty="0"/>
              <a:t> </a:t>
            </a:r>
            <a:r>
              <a:rPr lang="en-US" sz="3600" dirty="0" err="1"/>
              <a:t>nguyên</a:t>
            </a:r>
            <a:r>
              <a:rPr lang="en-US" sz="3600" dirty="0"/>
              <a:t>, </a:t>
            </a:r>
            <a:r>
              <a:rPr lang="en-US" sz="3600" dirty="0" err="1"/>
              <a:t>vật</a:t>
            </a:r>
            <a:r>
              <a:rPr lang="en-US" sz="3600" dirty="0"/>
              <a:t> </a:t>
            </a:r>
            <a:r>
              <a:rPr lang="en-US" sz="3600" dirty="0" err="1"/>
              <a:t>liệu</a:t>
            </a:r>
            <a:r>
              <a:rPr lang="en-US" sz="3600" dirty="0"/>
              <a:t>.</a:t>
            </a:r>
          </a:p>
          <a:p>
            <a:pPr lvl="0"/>
            <a:r>
              <a:rPr lang="en-US" sz="3600" dirty="0" smtClean="0"/>
              <a:t>-  </a:t>
            </a:r>
            <a:r>
              <a:rPr lang="en-US" sz="3600" dirty="0" err="1" smtClean="0"/>
              <a:t>Chuyển</a:t>
            </a:r>
            <a:r>
              <a:rPr lang="en-US" sz="3600" dirty="0" smtClean="0"/>
              <a:t> </a:t>
            </a:r>
            <a:r>
              <a:rPr lang="en-US" sz="3600" dirty="0" err="1"/>
              <a:t>giấy</a:t>
            </a:r>
            <a:r>
              <a:rPr lang="en-US" sz="3600" dirty="0"/>
              <a:t> </a:t>
            </a:r>
            <a:r>
              <a:rPr lang="en-US" sz="3600" dirty="0" err="1"/>
              <a:t>lưu</a:t>
            </a:r>
            <a:r>
              <a:rPr lang="en-US" sz="3600" dirty="0"/>
              <a:t> </a:t>
            </a:r>
            <a:r>
              <a:rPr lang="en-US" sz="3600" dirty="0" err="1"/>
              <a:t>chuyển</a:t>
            </a:r>
            <a:r>
              <a:rPr lang="en-US" sz="3600" dirty="0"/>
              <a:t> </a:t>
            </a:r>
            <a:r>
              <a:rPr lang="en-US" sz="3600" dirty="0" err="1"/>
              <a:t>thực</a:t>
            </a:r>
            <a:r>
              <a:rPr lang="en-US" sz="3600" dirty="0"/>
              <a:t> </a:t>
            </a:r>
            <a:r>
              <a:rPr lang="en-US" sz="3600" dirty="0" err="1"/>
              <a:t>phẩm</a:t>
            </a:r>
            <a:r>
              <a:rPr lang="en-US" sz="3600" dirty="0"/>
              <a:t> </a:t>
            </a:r>
            <a:r>
              <a:rPr lang="en-US" sz="3600" dirty="0" err="1"/>
              <a:t>hàng</a:t>
            </a:r>
            <a:r>
              <a:rPr lang="en-US" sz="3600" dirty="0"/>
              <a:t> </a:t>
            </a:r>
            <a:r>
              <a:rPr lang="en-US" sz="3600" dirty="0" err="1"/>
              <a:t>ngày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Bếp</a:t>
            </a:r>
            <a:r>
              <a:rPr lang="en-US" sz="3600" dirty="0"/>
              <a:t> </a:t>
            </a:r>
            <a:r>
              <a:rPr lang="en-US" sz="3600" dirty="0" err="1"/>
              <a:t>trưởng</a:t>
            </a:r>
            <a:r>
              <a:rPr lang="en-US" sz="3600" dirty="0"/>
              <a:t>.</a:t>
            </a:r>
          </a:p>
          <a:p>
            <a:pPr lvl="0"/>
            <a:r>
              <a:rPr lang="en-US" sz="3600" dirty="0" smtClean="0"/>
              <a:t>- </a:t>
            </a:r>
            <a:r>
              <a:rPr lang="en-US" sz="3600" dirty="0" err="1" smtClean="0"/>
              <a:t>Kiểm</a:t>
            </a:r>
            <a:r>
              <a:rPr lang="en-US" sz="3600" dirty="0" smtClean="0"/>
              <a:t> </a:t>
            </a:r>
            <a:r>
              <a:rPr lang="en-US" sz="3600" dirty="0" err="1"/>
              <a:t>soát</a:t>
            </a:r>
            <a:r>
              <a:rPr lang="en-US" sz="3600" dirty="0"/>
              <a:t> </a:t>
            </a:r>
            <a:r>
              <a:rPr lang="en-US" sz="3600" dirty="0" err="1"/>
              <a:t>hệ</a:t>
            </a:r>
            <a:r>
              <a:rPr lang="en-US" sz="3600" dirty="0"/>
              <a:t> </a:t>
            </a:r>
            <a:r>
              <a:rPr lang="en-US" sz="3600" dirty="0" err="1"/>
              <a:t>thống</a:t>
            </a:r>
            <a:r>
              <a:rPr lang="en-US" sz="3600" dirty="0"/>
              <a:t> </a:t>
            </a:r>
            <a:r>
              <a:rPr lang="en-US" sz="3600" dirty="0" err="1"/>
              <a:t>vệ</a:t>
            </a:r>
            <a:r>
              <a:rPr lang="en-US" sz="3600" dirty="0"/>
              <a:t> </a:t>
            </a:r>
            <a:r>
              <a:rPr lang="en-US" sz="3600" dirty="0" err="1"/>
              <a:t>sinh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Bếp</a:t>
            </a:r>
            <a:r>
              <a:rPr lang="en-US" sz="3600" dirty="0"/>
              <a:t> </a:t>
            </a:r>
            <a:r>
              <a:rPr lang="en-US" sz="3600" dirty="0" err="1"/>
              <a:t>bánh</a:t>
            </a:r>
            <a:endParaRPr lang="en-US" sz="3600" dirty="0"/>
          </a:p>
          <a:p>
            <a:pPr lvl="0"/>
            <a:r>
              <a:rPr lang="en-US" sz="3600" dirty="0" smtClean="0"/>
              <a:t>- </a:t>
            </a:r>
            <a:r>
              <a:rPr lang="en-US" sz="3600" dirty="0" err="1" smtClean="0"/>
              <a:t>Họp</a:t>
            </a:r>
            <a:r>
              <a:rPr lang="en-US" sz="3600" dirty="0" smtClean="0"/>
              <a:t> </a:t>
            </a:r>
            <a:r>
              <a:rPr lang="en-US" sz="3600" dirty="0" err="1"/>
              <a:t>giao</a:t>
            </a:r>
            <a:r>
              <a:rPr lang="en-US" sz="3600" dirty="0"/>
              <a:t> ban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thực</a:t>
            </a:r>
            <a:r>
              <a:rPr lang="en-US" sz="3600" dirty="0"/>
              <a:t> </a:t>
            </a:r>
            <a:r>
              <a:rPr lang="en-US" sz="3600" dirty="0" err="1"/>
              <a:t>thi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nhiệm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 </a:t>
            </a:r>
            <a:r>
              <a:rPr lang="en-US" sz="3600" dirty="0" err="1"/>
              <a:t>khác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r>
              <a:rPr lang="en-US" sz="3600" dirty="0"/>
              <a:t> </a:t>
            </a:r>
            <a:r>
              <a:rPr lang="en-US" sz="3600" dirty="0" err="1"/>
              <a:t>giao</a:t>
            </a:r>
            <a:r>
              <a:rPr lang="en-US" sz="3600" dirty="0"/>
              <a:t>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7087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287552"/>
            <a:ext cx="9255145" cy="979193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3</a:t>
            </a:r>
            <a:r>
              <a:rPr lang="en-US" b="1" dirty="0">
                <a:solidFill>
                  <a:srgbClr val="FF0000"/>
                </a:solidFill>
              </a:rPr>
              <a:t>. </a:t>
            </a:r>
            <a:r>
              <a:rPr lang="en-US" b="1" dirty="0" err="1">
                <a:solidFill>
                  <a:srgbClr val="FF0000"/>
                </a:solidFill>
              </a:rPr>
              <a:t>Yêu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cầu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về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năng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lực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đối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với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thợ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bánh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4156079512"/>
              </p:ext>
            </p:extLst>
          </p:nvPr>
        </p:nvGraphicFramePr>
        <p:xfrm>
          <a:off x="2117725" y="1266745"/>
          <a:ext cx="8897938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52254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 </a:t>
            </a:r>
            <a:r>
              <a:rPr lang="en-US" b="1" dirty="0" err="1" smtClean="0"/>
              <a:t>Trình</a:t>
            </a:r>
            <a:r>
              <a:rPr lang="en-US" b="1" dirty="0" smtClean="0"/>
              <a:t> </a:t>
            </a:r>
            <a:r>
              <a:rPr lang="en-US" b="1" dirty="0" err="1" smtClean="0"/>
              <a:t>độ</a:t>
            </a:r>
            <a:r>
              <a:rPr lang="en-US" b="1" dirty="0" smtClean="0"/>
              <a:t> </a:t>
            </a:r>
            <a:r>
              <a:rPr lang="en-US" b="1" dirty="0" err="1" smtClean="0"/>
              <a:t>chuyên</a:t>
            </a:r>
            <a:r>
              <a:rPr lang="en-US" b="1" dirty="0" smtClean="0"/>
              <a:t> </a:t>
            </a:r>
            <a:r>
              <a:rPr lang="en-US" b="1" dirty="0" err="1" smtClean="0"/>
              <a:t>môn</a:t>
            </a:r>
            <a:endParaRPr lang="en-US" b="1" dirty="0" smtClean="0"/>
          </a:p>
          <a:p>
            <a:pPr>
              <a:buFontTx/>
              <a:buChar char="-"/>
            </a:pPr>
            <a:r>
              <a:rPr lang="en-US" b="1" dirty="0" smtClean="0"/>
              <a:t>  </a:t>
            </a:r>
            <a:r>
              <a:rPr lang="en-US" dirty="0" err="1" smtClean="0"/>
              <a:t>Kiến</a:t>
            </a:r>
            <a:r>
              <a:rPr lang="en-US" dirty="0" smtClean="0"/>
              <a:t> </a:t>
            </a:r>
            <a:r>
              <a:rPr lang="en-US" dirty="0" err="1" smtClean="0"/>
              <a:t>thức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loại</a:t>
            </a:r>
            <a:r>
              <a:rPr lang="en-US" dirty="0" smtClean="0"/>
              <a:t> </a:t>
            </a:r>
            <a:r>
              <a:rPr lang="en-US" dirty="0" err="1" smtClean="0"/>
              <a:t>nguyên</a:t>
            </a:r>
            <a:r>
              <a:rPr lang="en-US" dirty="0" smtClean="0"/>
              <a:t> </a:t>
            </a:r>
            <a:r>
              <a:rPr lang="en-US" dirty="0" err="1" smtClean="0"/>
              <a:t>phụ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, </a:t>
            </a:r>
            <a:r>
              <a:rPr lang="en-US" dirty="0" err="1" smtClean="0"/>
              <a:t>thiết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</a:t>
            </a:r>
            <a:r>
              <a:rPr lang="en-US" dirty="0" err="1" smtClean="0"/>
              <a:t>làm</a:t>
            </a:r>
            <a:r>
              <a:rPr lang="en-US" dirty="0" smtClean="0"/>
              <a:t> </a:t>
            </a:r>
            <a:r>
              <a:rPr lang="en-US" dirty="0" err="1" smtClean="0"/>
              <a:t>bánh</a:t>
            </a:r>
            <a:endParaRPr lang="en-US" dirty="0" smtClean="0"/>
          </a:p>
          <a:p>
            <a:pPr>
              <a:buFontTx/>
              <a:buChar char="-"/>
            </a:pPr>
            <a:r>
              <a:rPr lang="en-US" dirty="0"/>
              <a:t> 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hiện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loại</a:t>
            </a:r>
            <a:r>
              <a:rPr lang="en-US" dirty="0" smtClean="0"/>
              <a:t> </a:t>
            </a:r>
            <a:r>
              <a:rPr lang="en-US" dirty="0" err="1" smtClean="0"/>
              <a:t>bánh</a:t>
            </a:r>
            <a:endParaRPr lang="en-US" dirty="0" smtClean="0"/>
          </a:p>
          <a:p>
            <a:pPr>
              <a:buFontTx/>
              <a:buChar char="-"/>
            </a:pPr>
            <a:r>
              <a:rPr lang="en-US" dirty="0"/>
              <a:t> 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kiến</a:t>
            </a:r>
            <a:r>
              <a:rPr lang="en-US" dirty="0" smtClean="0"/>
              <a:t> </a:t>
            </a:r>
            <a:r>
              <a:rPr lang="en-US" dirty="0" err="1" smtClean="0"/>
              <a:t>thức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làm</a:t>
            </a:r>
            <a:r>
              <a:rPr lang="en-US" dirty="0" smtClean="0"/>
              <a:t> </a:t>
            </a:r>
            <a:r>
              <a:rPr lang="en-US" dirty="0" err="1" smtClean="0"/>
              <a:t>việc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bếp</a:t>
            </a:r>
            <a:endParaRPr lang="en-US" dirty="0" smtClean="0"/>
          </a:p>
          <a:p>
            <a:pPr>
              <a:buFontTx/>
              <a:buChar char="-"/>
            </a:pPr>
            <a:r>
              <a:rPr lang="en-US" dirty="0"/>
              <a:t> 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kiến</a:t>
            </a:r>
            <a:r>
              <a:rPr lang="en-US" dirty="0" smtClean="0"/>
              <a:t> </a:t>
            </a:r>
            <a:r>
              <a:rPr lang="en-US" dirty="0" err="1" smtClean="0"/>
              <a:t>thức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dirty="0" err="1" smtClean="0"/>
              <a:t>vệ</a:t>
            </a:r>
            <a:r>
              <a:rPr lang="en-US" dirty="0" smtClean="0"/>
              <a:t> </a:t>
            </a:r>
            <a:r>
              <a:rPr lang="en-US" dirty="0" err="1" smtClean="0"/>
              <a:t>sinh</a:t>
            </a:r>
            <a:r>
              <a:rPr lang="en-US" dirty="0" smtClean="0"/>
              <a:t> an </a:t>
            </a:r>
            <a:r>
              <a:rPr lang="en-US" dirty="0" err="1" smtClean="0"/>
              <a:t>toàn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endParaRPr lang="en-US" dirty="0" smtClean="0"/>
          </a:p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endParaRPr lang="en-US" b="1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097280" y="183064"/>
            <a:ext cx="9255145" cy="979193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3</a:t>
            </a:r>
            <a:r>
              <a:rPr lang="en-US" b="1" dirty="0">
                <a:solidFill>
                  <a:srgbClr val="FF0000"/>
                </a:solidFill>
              </a:rPr>
              <a:t>. </a:t>
            </a:r>
            <a:r>
              <a:rPr lang="en-US" b="1" dirty="0" err="1">
                <a:solidFill>
                  <a:srgbClr val="FF0000"/>
                </a:solidFill>
              </a:rPr>
              <a:t>Yêu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cầu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về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năng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lực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đối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với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thợ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bánh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5859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628775"/>
            <a:ext cx="10058400" cy="4531451"/>
          </a:xfrm>
        </p:spPr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 </a:t>
            </a:r>
            <a:r>
              <a:rPr lang="en-US" b="1" dirty="0" err="1" smtClean="0"/>
              <a:t>Trình</a:t>
            </a:r>
            <a:r>
              <a:rPr lang="en-US" b="1" dirty="0" smtClean="0"/>
              <a:t> </a:t>
            </a:r>
            <a:r>
              <a:rPr lang="en-US" b="1" dirty="0" err="1" smtClean="0"/>
              <a:t>độ</a:t>
            </a:r>
            <a:r>
              <a:rPr lang="en-US" b="1" dirty="0" smtClean="0"/>
              <a:t> </a:t>
            </a:r>
            <a:r>
              <a:rPr lang="en-US" b="1" dirty="0" err="1" smtClean="0"/>
              <a:t>ngoại</a:t>
            </a:r>
            <a:r>
              <a:rPr lang="en-US" b="1" dirty="0" smtClean="0"/>
              <a:t> </a:t>
            </a:r>
            <a:r>
              <a:rPr lang="en-US" b="1" dirty="0" err="1" smtClean="0"/>
              <a:t>ngữ</a:t>
            </a:r>
            <a:endParaRPr lang="en-US" b="1" dirty="0" smtClean="0"/>
          </a:p>
          <a:p>
            <a:pPr>
              <a:buFontTx/>
              <a:buChar char="-"/>
            </a:pPr>
            <a:r>
              <a:rPr lang="en-US" dirty="0" smtClean="0"/>
              <a:t> </a:t>
            </a:r>
            <a:r>
              <a:rPr lang="en-US" dirty="0" err="1" smtClean="0"/>
              <a:t>Ngoại</a:t>
            </a:r>
            <a:r>
              <a:rPr lang="en-US" dirty="0" smtClean="0"/>
              <a:t> </a:t>
            </a:r>
            <a:r>
              <a:rPr lang="en-US" dirty="0" err="1" smtClean="0"/>
              <a:t>ngữ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phương</a:t>
            </a:r>
            <a:r>
              <a:rPr lang="en-US" dirty="0" smtClean="0"/>
              <a:t> </a:t>
            </a:r>
            <a:r>
              <a:rPr lang="en-US" dirty="0" err="1" smtClean="0"/>
              <a:t>tiện</a:t>
            </a:r>
            <a:r>
              <a:rPr lang="en-US" dirty="0" smtClean="0"/>
              <a:t> </a:t>
            </a:r>
            <a:r>
              <a:rPr lang="en-US" dirty="0" err="1" smtClean="0"/>
              <a:t>không</a:t>
            </a:r>
            <a:r>
              <a:rPr lang="en-US" dirty="0" smtClean="0"/>
              <a:t> </a:t>
            </a:r>
            <a:r>
              <a:rPr lang="en-US" dirty="0" err="1" smtClean="0"/>
              <a:t>thể</a:t>
            </a:r>
            <a:r>
              <a:rPr lang="en-US" dirty="0" smtClean="0"/>
              <a:t> </a:t>
            </a:r>
            <a:r>
              <a:rPr lang="en-US" dirty="0" err="1" smtClean="0"/>
              <a:t>thiếu</a:t>
            </a:r>
            <a:r>
              <a:rPr lang="en-US" dirty="0" smtClean="0"/>
              <a:t> </a:t>
            </a:r>
            <a:r>
              <a:rPr lang="en-US" dirty="0" err="1" smtClean="0"/>
              <a:t>trên</a:t>
            </a:r>
            <a:r>
              <a:rPr lang="en-US" dirty="0" smtClean="0"/>
              <a:t> con </a:t>
            </a:r>
            <a:r>
              <a:rPr lang="en-US" dirty="0" err="1" smtClean="0"/>
              <a:t>đường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nghề</a:t>
            </a:r>
            <a:r>
              <a:rPr lang="en-US" dirty="0" smtClean="0"/>
              <a:t> </a:t>
            </a:r>
            <a:r>
              <a:rPr lang="en-US" dirty="0" err="1" smtClean="0"/>
              <a:t>bánh</a:t>
            </a:r>
            <a:endParaRPr lang="en-US" dirty="0" smtClean="0"/>
          </a:p>
          <a:p>
            <a:pPr marL="0" indent="0">
              <a:buNone/>
            </a:pPr>
            <a:endParaRPr lang="en-US" b="1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097280" y="183064"/>
            <a:ext cx="9255145" cy="979193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3</a:t>
            </a:r>
            <a:r>
              <a:rPr lang="en-US" b="1" dirty="0">
                <a:solidFill>
                  <a:srgbClr val="FF0000"/>
                </a:solidFill>
              </a:rPr>
              <a:t>. </a:t>
            </a:r>
            <a:r>
              <a:rPr lang="en-US" b="1" dirty="0" err="1">
                <a:solidFill>
                  <a:srgbClr val="FF0000"/>
                </a:solidFill>
              </a:rPr>
              <a:t>Yêu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cầu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về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năng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lực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đối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với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thợ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bánh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7347" y="3692705"/>
            <a:ext cx="6515216" cy="2684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560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428750"/>
            <a:ext cx="10058400" cy="4731476"/>
          </a:xfrm>
        </p:spPr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 </a:t>
            </a:r>
            <a:r>
              <a:rPr lang="en-US" b="1" dirty="0" err="1" smtClean="0"/>
              <a:t>Phẩm</a:t>
            </a:r>
            <a:r>
              <a:rPr lang="en-US" b="1" dirty="0" smtClean="0"/>
              <a:t> </a:t>
            </a:r>
            <a:r>
              <a:rPr lang="en-US" b="1" dirty="0" err="1" smtClean="0"/>
              <a:t>chất</a:t>
            </a:r>
            <a:r>
              <a:rPr lang="en-US" b="1" dirty="0" smtClean="0"/>
              <a:t> </a:t>
            </a:r>
            <a:r>
              <a:rPr lang="en-US" b="1" dirty="0" err="1" smtClean="0"/>
              <a:t>cá</a:t>
            </a:r>
            <a:r>
              <a:rPr lang="en-US" b="1" dirty="0" smtClean="0"/>
              <a:t> </a:t>
            </a:r>
            <a:r>
              <a:rPr lang="en-US" b="1" dirty="0" err="1" smtClean="0"/>
              <a:t>nhân</a:t>
            </a:r>
            <a:endParaRPr lang="en-US" b="1" dirty="0" smtClean="0"/>
          </a:p>
          <a:p>
            <a:pPr>
              <a:buFontTx/>
              <a:buChar char="-"/>
            </a:pPr>
            <a:r>
              <a:rPr lang="en-US" b="1" dirty="0" smtClean="0"/>
              <a:t>  </a:t>
            </a:r>
            <a:r>
              <a:rPr lang="en-US" dirty="0" err="1" smtClean="0"/>
              <a:t>Tính</a:t>
            </a:r>
            <a:r>
              <a:rPr lang="en-US" dirty="0" smtClean="0"/>
              <a:t> </a:t>
            </a:r>
            <a:r>
              <a:rPr lang="en-US" dirty="0" err="1" smtClean="0"/>
              <a:t>sáng</a:t>
            </a:r>
            <a:r>
              <a:rPr lang="en-US" dirty="0" smtClean="0"/>
              <a:t> </a:t>
            </a:r>
            <a:r>
              <a:rPr lang="en-US" dirty="0" err="1" smtClean="0"/>
              <a:t>tạo</a:t>
            </a:r>
            <a:endParaRPr lang="en-US" dirty="0" smtClean="0"/>
          </a:p>
          <a:p>
            <a:pPr>
              <a:buFontTx/>
              <a:buChar char="-"/>
            </a:pPr>
            <a:r>
              <a:rPr lang="en-US" dirty="0"/>
              <a:t> </a:t>
            </a:r>
            <a:r>
              <a:rPr lang="en-US" dirty="0" smtClean="0"/>
              <a:t> </a:t>
            </a:r>
            <a:r>
              <a:rPr lang="en-US" dirty="0" err="1" smtClean="0"/>
              <a:t>Tính</a:t>
            </a:r>
            <a:r>
              <a:rPr lang="en-US" dirty="0" smtClean="0"/>
              <a:t> </a:t>
            </a:r>
            <a:r>
              <a:rPr lang="en-US" dirty="0" err="1" smtClean="0"/>
              <a:t>tỉ</a:t>
            </a:r>
            <a:r>
              <a:rPr lang="en-US" dirty="0" smtClean="0"/>
              <a:t> </a:t>
            </a:r>
            <a:r>
              <a:rPr lang="en-US" dirty="0" err="1" smtClean="0"/>
              <a:t>mỉ</a:t>
            </a:r>
            <a:r>
              <a:rPr lang="en-US" dirty="0" smtClean="0"/>
              <a:t>, </a:t>
            </a:r>
            <a:r>
              <a:rPr lang="en-US" dirty="0" err="1" smtClean="0"/>
              <a:t>kiên</a:t>
            </a:r>
            <a:r>
              <a:rPr lang="en-US" dirty="0" smtClean="0"/>
              <a:t> </a:t>
            </a:r>
            <a:r>
              <a:rPr lang="en-US" dirty="0" err="1" smtClean="0"/>
              <a:t>nhẫn</a:t>
            </a:r>
            <a:endParaRPr lang="en-US" dirty="0" smtClean="0"/>
          </a:p>
          <a:p>
            <a:pPr>
              <a:buFontTx/>
              <a:buChar char="-"/>
            </a:pPr>
            <a:r>
              <a:rPr lang="en-US" dirty="0"/>
              <a:t> </a:t>
            </a:r>
            <a:r>
              <a:rPr lang="en-US" dirty="0" smtClean="0"/>
              <a:t> </a:t>
            </a:r>
            <a:r>
              <a:rPr lang="en-US" dirty="0" err="1" smtClean="0"/>
              <a:t>Tinh</a:t>
            </a:r>
            <a:r>
              <a:rPr lang="en-US" dirty="0" smtClean="0"/>
              <a:t> </a:t>
            </a:r>
            <a:r>
              <a:rPr lang="en-US" dirty="0" err="1" smtClean="0"/>
              <a:t>thần</a:t>
            </a:r>
            <a:r>
              <a:rPr lang="en-US" dirty="0" smtClean="0"/>
              <a:t> ham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hỏi</a:t>
            </a:r>
            <a:endParaRPr lang="en-US" dirty="0" smtClean="0"/>
          </a:p>
          <a:p>
            <a:pPr>
              <a:buFontTx/>
              <a:buChar char="-"/>
            </a:pPr>
            <a:r>
              <a:rPr lang="en-US" dirty="0"/>
              <a:t> 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đam</a:t>
            </a:r>
            <a:r>
              <a:rPr lang="en-US" dirty="0" smtClean="0"/>
              <a:t> </a:t>
            </a:r>
            <a:r>
              <a:rPr lang="en-US" dirty="0" err="1" smtClean="0"/>
              <a:t>mê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yêu</a:t>
            </a:r>
            <a:r>
              <a:rPr lang="en-US" dirty="0" smtClean="0"/>
              <a:t> </a:t>
            </a:r>
            <a:r>
              <a:rPr lang="en-US" dirty="0" err="1" smtClean="0"/>
              <a:t>nghề</a:t>
            </a:r>
            <a:endParaRPr lang="en-US" dirty="0" smtClean="0"/>
          </a:p>
          <a:p>
            <a:pPr marL="0" indent="0">
              <a:buNone/>
            </a:pPr>
            <a:endParaRPr lang="en-US" b="1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097280" y="183064"/>
            <a:ext cx="9255145" cy="979193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3</a:t>
            </a:r>
            <a:r>
              <a:rPr lang="en-US" b="1" dirty="0">
                <a:solidFill>
                  <a:srgbClr val="FF0000"/>
                </a:solidFill>
              </a:rPr>
              <a:t>. </a:t>
            </a:r>
            <a:r>
              <a:rPr lang="en-US" b="1" dirty="0" err="1">
                <a:solidFill>
                  <a:srgbClr val="FF0000"/>
                </a:solidFill>
              </a:rPr>
              <a:t>Yêu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cầu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về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năng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lực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đối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với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thợ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bánh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5097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428750"/>
            <a:ext cx="10058400" cy="4731476"/>
          </a:xfrm>
        </p:spPr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 </a:t>
            </a:r>
            <a:r>
              <a:rPr lang="en-US" b="1" dirty="0" err="1" smtClean="0"/>
              <a:t>Kỹ</a:t>
            </a:r>
            <a:r>
              <a:rPr lang="en-US" b="1" dirty="0" smtClean="0"/>
              <a:t> </a:t>
            </a:r>
            <a:r>
              <a:rPr lang="en-US" b="1" dirty="0" err="1" smtClean="0"/>
              <a:t>năng</a:t>
            </a:r>
            <a:r>
              <a:rPr lang="en-US" b="1" dirty="0" smtClean="0"/>
              <a:t> </a:t>
            </a:r>
            <a:r>
              <a:rPr lang="en-US" b="1" dirty="0" err="1" smtClean="0"/>
              <a:t>làm</a:t>
            </a:r>
            <a:r>
              <a:rPr lang="en-US" b="1" dirty="0" smtClean="0"/>
              <a:t> </a:t>
            </a:r>
            <a:r>
              <a:rPr lang="en-US" b="1" dirty="0" err="1" smtClean="0"/>
              <a:t>việc</a:t>
            </a:r>
            <a:endParaRPr lang="en-US" b="1" dirty="0" smtClean="0"/>
          </a:p>
          <a:p>
            <a:pPr>
              <a:buFontTx/>
              <a:buChar char="-"/>
            </a:pPr>
            <a:r>
              <a:rPr lang="en-US" dirty="0" smtClean="0"/>
              <a:t> 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giao</a:t>
            </a:r>
            <a:r>
              <a:rPr lang="en-US" dirty="0" smtClean="0"/>
              <a:t> </a:t>
            </a:r>
            <a:r>
              <a:rPr lang="en-US" dirty="0" err="1" smtClean="0"/>
              <a:t>tiếp</a:t>
            </a:r>
            <a:endParaRPr lang="en-US" dirty="0" smtClean="0"/>
          </a:p>
          <a:p>
            <a:pPr>
              <a:buFontTx/>
              <a:buChar char="-"/>
            </a:pPr>
            <a:r>
              <a:rPr lang="en-US" dirty="0"/>
              <a:t> 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làm</a:t>
            </a:r>
            <a:r>
              <a:rPr lang="en-US" dirty="0" smtClean="0"/>
              <a:t> </a:t>
            </a:r>
            <a:r>
              <a:rPr lang="en-US" dirty="0" err="1" smtClean="0"/>
              <a:t>việc</a:t>
            </a:r>
            <a:r>
              <a:rPr lang="en-US" dirty="0" smtClean="0"/>
              <a:t> </a:t>
            </a:r>
            <a:r>
              <a:rPr lang="en-US" dirty="0" err="1" smtClean="0"/>
              <a:t>nhóm</a:t>
            </a:r>
            <a:endParaRPr lang="en-US" dirty="0" smtClean="0"/>
          </a:p>
          <a:p>
            <a:pPr>
              <a:buFontTx/>
              <a:buChar char="-"/>
            </a:pPr>
            <a:r>
              <a:rPr lang="en-US" dirty="0"/>
              <a:t> 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lập</a:t>
            </a:r>
            <a:r>
              <a:rPr lang="en-US" dirty="0" smtClean="0"/>
              <a:t> </a:t>
            </a:r>
            <a:r>
              <a:rPr lang="en-US" dirty="0" err="1" smtClean="0"/>
              <a:t>kế</a:t>
            </a:r>
            <a:r>
              <a:rPr lang="en-US" dirty="0" smtClean="0"/>
              <a:t> </a:t>
            </a:r>
            <a:r>
              <a:rPr lang="en-US" dirty="0" err="1" smtClean="0"/>
              <a:t>hoạch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tổ</a:t>
            </a:r>
            <a:r>
              <a:rPr lang="en-US" dirty="0" smtClean="0"/>
              <a:t> </a:t>
            </a:r>
            <a:r>
              <a:rPr lang="en-US" dirty="0" err="1" smtClean="0"/>
              <a:t>chức</a:t>
            </a:r>
            <a:endParaRPr lang="en-US" dirty="0" smtClean="0"/>
          </a:p>
          <a:p>
            <a:pPr>
              <a:buFontTx/>
              <a:buChar char="-"/>
            </a:pPr>
            <a:r>
              <a:rPr lang="en-US" dirty="0"/>
              <a:t> 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quản</a:t>
            </a:r>
            <a:r>
              <a:rPr lang="en-US" dirty="0" smtClean="0"/>
              <a:t> </a:t>
            </a:r>
            <a:r>
              <a:rPr lang="en-US" dirty="0" err="1" smtClean="0"/>
              <a:t>lý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chính</a:t>
            </a:r>
            <a:r>
              <a:rPr lang="en-US" dirty="0" smtClean="0"/>
              <a:t> </a:t>
            </a:r>
          </a:p>
          <a:p>
            <a:pPr marL="0" indent="0">
              <a:buNone/>
            </a:pPr>
            <a:endParaRPr lang="en-US" b="1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097280" y="183064"/>
            <a:ext cx="9255145" cy="979193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3</a:t>
            </a:r>
            <a:r>
              <a:rPr lang="en-US" b="1" dirty="0">
                <a:solidFill>
                  <a:srgbClr val="FF0000"/>
                </a:solidFill>
              </a:rPr>
              <a:t>. </a:t>
            </a:r>
            <a:r>
              <a:rPr lang="en-US" b="1" dirty="0" err="1">
                <a:solidFill>
                  <a:srgbClr val="FF0000"/>
                </a:solidFill>
              </a:rPr>
              <a:t>Yêu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cầu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về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năng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lực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đối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với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thợ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bánh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3878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9300" y="5074920"/>
            <a:ext cx="10113264" cy="1783080"/>
          </a:xfrm>
        </p:spPr>
        <p:txBody>
          <a:bodyPr/>
          <a:lstStyle/>
          <a:p>
            <a:pPr algn="ctr"/>
            <a:r>
              <a:rPr lang="vi-VN" sz="7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bg1"/>
                </a:solidFill>
              </a:rPr>
              <a:t>Chương </a:t>
            </a:r>
            <a:r>
              <a:rPr lang="en-US" sz="7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bg1"/>
                </a:solidFill>
              </a:rPr>
              <a:t>2</a:t>
            </a:r>
            <a:r>
              <a:rPr lang="vi-VN" sz="7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bg1"/>
                </a:solidFill>
              </a:rPr>
              <a:t>: </a:t>
            </a:r>
            <a:r>
              <a:rPr lang="en-US" sz="7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bg1"/>
                </a:solidFill>
              </a:rPr>
              <a:t>NGUYÊN PHỤ LIỆU LÀM BÁNH</a:t>
            </a:r>
            <a:endParaRPr lang="en-US" sz="7200" b="1" dirty="0">
              <a:solidFill>
                <a:schemeClr val="bg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7293" y="0"/>
            <a:ext cx="10113264" cy="4880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349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0142" y="1457325"/>
            <a:ext cx="10058400" cy="4059963"/>
          </a:xfrm>
        </p:spPr>
        <p:txBody>
          <a:bodyPr/>
          <a:lstStyle/>
          <a:p>
            <a:r>
              <a:rPr lang="en-US" dirty="0" err="1" smtClean="0"/>
              <a:t>Kể</a:t>
            </a:r>
            <a:r>
              <a:rPr lang="en-US" dirty="0" smtClean="0"/>
              <a:t> </a:t>
            </a:r>
            <a:r>
              <a:rPr lang="en-US" dirty="0" err="1" smtClean="0"/>
              <a:t>tên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loại</a:t>
            </a:r>
            <a:r>
              <a:rPr lang="en-US" dirty="0" smtClean="0"/>
              <a:t> </a:t>
            </a:r>
            <a:r>
              <a:rPr lang="en-US" dirty="0" err="1" smtClean="0"/>
              <a:t>nguyên</a:t>
            </a:r>
            <a:r>
              <a:rPr lang="en-US" dirty="0" smtClean="0"/>
              <a:t> </a:t>
            </a:r>
            <a:r>
              <a:rPr lang="en-US" dirty="0" err="1" smtClean="0"/>
              <a:t>phụ</a:t>
            </a:r>
            <a:r>
              <a:rPr lang="en-US" dirty="0" smtClean="0"/>
              <a:t> </a:t>
            </a:r>
            <a:r>
              <a:rPr lang="en-US" dirty="0" err="1" smtClean="0"/>
              <a:t>kiệu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dùng</a:t>
            </a:r>
            <a:r>
              <a:rPr lang="en-US" dirty="0" smtClean="0"/>
              <a:t>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làm</a:t>
            </a:r>
            <a:r>
              <a:rPr lang="en-US" dirty="0" smtClean="0"/>
              <a:t> </a:t>
            </a:r>
            <a:r>
              <a:rPr lang="en-US" dirty="0" err="1" smtClean="0"/>
              <a:t>bánh</a:t>
            </a:r>
            <a:r>
              <a:rPr lang="en-US" dirty="0" smtClean="0"/>
              <a:t>?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0371" y="2730055"/>
            <a:ext cx="4157941" cy="3600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3849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I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BỘT</a:t>
            </a:r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343025"/>
            <a:ext cx="10058400" cy="4817201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</a:rPr>
              <a:t>1. </a:t>
            </a:r>
            <a:r>
              <a:rPr lang="en-US" b="1" dirty="0" err="1" smtClean="0">
                <a:solidFill>
                  <a:schemeClr val="tx1"/>
                </a:solidFill>
              </a:rPr>
              <a:t>Bột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mì</a:t>
            </a:r>
            <a:endParaRPr lang="en-US" b="1" dirty="0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5032" y="2171429"/>
            <a:ext cx="3124636" cy="3886742"/>
          </a:xfrm>
          <a:prstGeom prst="rect">
            <a:avLst/>
          </a:prstGeom>
        </p:spPr>
      </p:pic>
      <p:sp>
        <p:nvSpPr>
          <p:cNvPr id="4" name="Cloud Callout 3"/>
          <p:cNvSpPr/>
          <p:nvPr/>
        </p:nvSpPr>
        <p:spPr>
          <a:xfrm>
            <a:off x="6357938" y="1343025"/>
            <a:ext cx="5072062" cy="1971675"/>
          </a:xfrm>
          <a:prstGeom prst="cloudCallout">
            <a:avLst>
              <a:gd name="adj1" fmla="val -50415"/>
              <a:gd name="adj2" fmla="val 4347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Bột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mì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được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sản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xuất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nguyên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gì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1037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BỘT MÌ</a:t>
            </a:r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1066" y="2794564"/>
            <a:ext cx="5886450" cy="4402471"/>
          </a:xfr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5384" y="2964081"/>
            <a:ext cx="6519864" cy="4063436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1097280" y="1343026"/>
            <a:ext cx="10058400" cy="1451538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3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3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3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3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3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smtClean="0">
                <a:solidFill>
                  <a:schemeClr val="tx1"/>
                </a:solidFill>
              </a:rPr>
              <a:t>1. </a:t>
            </a:r>
            <a:r>
              <a:rPr lang="en-US" b="1" dirty="0" err="1" smtClean="0">
                <a:solidFill>
                  <a:schemeClr val="tx1"/>
                </a:solidFill>
              </a:rPr>
              <a:t>Bột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mì</a:t>
            </a:r>
            <a:endParaRPr lang="en-US" b="1" dirty="0" smtClean="0">
              <a:solidFill>
                <a:schemeClr val="tx1"/>
              </a:solidFill>
            </a:endParaRPr>
          </a:p>
          <a:p>
            <a:r>
              <a:rPr lang="en-US" dirty="0" err="1" smtClean="0">
                <a:solidFill>
                  <a:schemeClr val="tx1"/>
                </a:solidFill>
              </a:rPr>
              <a:t>Bột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mì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được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sản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xuất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từ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hạt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lúa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mì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2038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BỘT MÌ</a:t>
            </a:r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01" y="1357312"/>
            <a:ext cx="6424612" cy="5500687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en-US" sz="3600" dirty="0" smtClean="0"/>
              <a:t>	</a:t>
            </a:r>
            <a:r>
              <a:rPr lang="en-US" sz="3600" dirty="0" smtClean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quá</a:t>
            </a:r>
            <a:r>
              <a:rPr lang="en-US" sz="3600" dirty="0"/>
              <a:t> </a:t>
            </a:r>
            <a:r>
              <a:rPr lang="en-US" sz="3600" dirty="0" err="1"/>
              <a:t>trình</a:t>
            </a:r>
            <a:r>
              <a:rPr lang="en-US" sz="3600" dirty="0"/>
              <a:t> </a:t>
            </a:r>
            <a:r>
              <a:rPr lang="en-US" sz="3600" dirty="0" err="1" smtClean="0"/>
              <a:t>xay</a:t>
            </a:r>
            <a:r>
              <a:rPr lang="en-US" sz="3600" dirty="0" smtClean="0"/>
              <a:t> </a:t>
            </a:r>
            <a:r>
              <a:rPr lang="en-US" sz="3600" dirty="0" err="1" smtClean="0"/>
              <a:t>nghiền</a:t>
            </a:r>
            <a:r>
              <a:rPr lang="en-US" sz="3600" dirty="0" smtClean="0"/>
              <a:t>, </a:t>
            </a:r>
            <a:r>
              <a:rPr lang="en-US" sz="3600" dirty="0" err="1"/>
              <a:t>vỏ</a:t>
            </a:r>
            <a:r>
              <a:rPr lang="en-US" sz="3600" dirty="0"/>
              <a:t> </a:t>
            </a:r>
            <a:r>
              <a:rPr lang="en-US" sz="3600" dirty="0" err="1"/>
              <a:t>cám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phôi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r>
              <a:rPr lang="en-US" sz="3600" dirty="0"/>
              <a:t> </a:t>
            </a:r>
            <a:r>
              <a:rPr lang="en-US" sz="3600" dirty="0" err="1"/>
              <a:t>tách</a:t>
            </a:r>
            <a:r>
              <a:rPr lang="en-US" sz="3600" dirty="0"/>
              <a:t> </a:t>
            </a:r>
            <a:r>
              <a:rPr lang="en-US" sz="3600" dirty="0" err="1"/>
              <a:t>ra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phần</a:t>
            </a:r>
            <a:r>
              <a:rPr lang="en-US" sz="3600" dirty="0"/>
              <a:t> </a:t>
            </a:r>
            <a:r>
              <a:rPr lang="en-US" sz="3600" dirty="0" err="1"/>
              <a:t>còn</a:t>
            </a:r>
            <a:r>
              <a:rPr lang="en-US" sz="3600" dirty="0"/>
              <a:t> </a:t>
            </a:r>
            <a:r>
              <a:rPr lang="en-US" sz="3600" dirty="0" err="1"/>
              <a:t>lại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hạt</a:t>
            </a:r>
            <a:r>
              <a:rPr lang="en-US" sz="3600" dirty="0"/>
              <a:t> </a:t>
            </a:r>
            <a:r>
              <a:rPr lang="en-US" sz="3600" dirty="0" err="1"/>
              <a:t>lúa</a:t>
            </a:r>
            <a:r>
              <a:rPr lang="en-US" sz="3600" dirty="0"/>
              <a:t> </a:t>
            </a:r>
            <a:r>
              <a:rPr lang="en-US" sz="3600" dirty="0" err="1"/>
              <a:t>mì</a:t>
            </a:r>
            <a:r>
              <a:rPr lang="en-US" sz="3600" dirty="0"/>
              <a:t> (</a:t>
            </a:r>
            <a:r>
              <a:rPr lang="en-US" sz="3600" dirty="0" err="1"/>
              <a:t>nội</a:t>
            </a:r>
            <a:r>
              <a:rPr lang="en-US" sz="3600" dirty="0"/>
              <a:t> </a:t>
            </a:r>
            <a:r>
              <a:rPr lang="en-US" sz="3600" dirty="0" err="1"/>
              <a:t>nhũ</a:t>
            </a:r>
            <a:r>
              <a:rPr lang="en-US" sz="3600" dirty="0"/>
              <a:t>) </a:t>
            </a:r>
            <a:r>
              <a:rPr lang="en-US" sz="3600" dirty="0" err="1"/>
              <a:t>được</a:t>
            </a:r>
            <a:r>
              <a:rPr lang="en-US" sz="3600" dirty="0"/>
              <a:t> </a:t>
            </a:r>
            <a:r>
              <a:rPr lang="en-US" sz="3600" dirty="0" err="1"/>
              <a:t>nghiền</a:t>
            </a:r>
            <a:r>
              <a:rPr lang="en-US" sz="3600" dirty="0"/>
              <a:t> </a:t>
            </a:r>
            <a:r>
              <a:rPr lang="en-US" sz="3600" dirty="0" err="1"/>
              <a:t>nhỏ</a:t>
            </a:r>
            <a:r>
              <a:rPr lang="en-US" sz="3600" dirty="0"/>
              <a:t> </a:t>
            </a:r>
            <a:r>
              <a:rPr lang="en-US" sz="3600" dirty="0" err="1"/>
              <a:t>tới</a:t>
            </a:r>
            <a:r>
              <a:rPr lang="en-US" sz="3600" dirty="0"/>
              <a:t> </a:t>
            </a:r>
            <a:r>
              <a:rPr lang="en-US" sz="3600" dirty="0" err="1"/>
              <a:t>độ</a:t>
            </a:r>
            <a:r>
              <a:rPr lang="en-US" sz="3600" dirty="0"/>
              <a:t> </a:t>
            </a:r>
            <a:r>
              <a:rPr lang="en-US" sz="3600" dirty="0" err="1"/>
              <a:t>mịn</a:t>
            </a:r>
            <a:r>
              <a:rPr lang="en-US" sz="3600" dirty="0"/>
              <a:t> </a:t>
            </a:r>
            <a:r>
              <a:rPr lang="en-US" sz="3600" dirty="0" err="1"/>
              <a:t>thích</a:t>
            </a:r>
            <a:r>
              <a:rPr lang="en-US" sz="3600" dirty="0"/>
              <a:t> </a:t>
            </a:r>
            <a:r>
              <a:rPr lang="en-US" sz="3600" dirty="0" err="1"/>
              <a:t>hợp</a:t>
            </a:r>
            <a:r>
              <a:rPr lang="en-US" sz="3600" dirty="0"/>
              <a:t>, ta </a:t>
            </a:r>
            <a:r>
              <a:rPr lang="en-US" sz="3600" dirty="0" err="1"/>
              <a:t>thu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r>
              <a:rPr lang="en-US" sz="3600" dirty="0"/>
              <a:t> </a:t>
            </a:r>
            <a:r>
              <a:rPr lang="en-US" sz="3600" dirty="0" err="1"/>
              <a:t>thành</a:t>
            </a:r>
            <a:r>
              <a:rPr lang="en-US" sz="3600" dirty="0"/>
              <a:t> </a:t>
            </a:r>
            <a:r>
              <a:rPr lang="en-US" sz="3600" dirty="0" err="1"/>
              <a:t>phẩm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bột</a:t>
            </a:r>
            <a:r>
              <a:rPr lang="en-US" sz="3600" dirty="0"/>
              <a:t> </a:t>
            </a:r>
            <a:r>
              <a:rPr lang="en-US" sz="3600" dirty="0" err="1"/>
              <a:t>mì</a:t>
            </a:r>
            <a:r>
              <a:rPr lang="en-US" sz="3600" dirty="0"/>
              <a:t>. </a:t>
            </a:r>
            <a:endParaRPr lang="en-US" sz="3600" b="1" dirty="0"/>
          </a:p>
        </p:txBody>
      </p:sp>
      <p:pic>
        <p:nvPicPr>
          <p:cNvPr id="69" name="Picture 6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7512" y="1757363"/>
            <a:ext cx="5424488" cy="3957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748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19" b="10831"/>
          <a:stretch/>
        </p:blipFill>
        <p:spPr>
          <a:xfrm>
            <a:off x="447645" y="1324273"/>
            <a:ext cx="10898249" cy="5533727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BỘT MÌ</a:t>
            </a:r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75265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2" b="67597"/>
          <a:stretch/>
        </p:blipFill>
        <p:spPr>
          <a:xfrm>
            <a:off x="2267267" y="1428750"/>
            <a:ext cx="7633971" cy="4943545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BỘT MÌ</a:t>
            </a:r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091043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7812" y="54477"/>
            <a:ext cx="9410651" cy="979193"/>
          </a:xfrm>
        </p:spPr>
        <p:txBody>
          <a:bodyPr>
            <a:normAutofit/>
          </a:bodyPr>
          <a:lstStyle/>
          <a:p>
            <a:r>
              <a:rPr lang="en-US" sz="4000" dirty="0" err="1" smtClean="0"/>
              <a:t>Thành</a:t>
            </a:r>
            <a:r>
              <a:rPr lang="en-US" sz="4000" dirty="0" smtClean="0"/>
              <a:t> </a:t>
            </a:r>
            <a:r>
              <a:rPr lang="en-US" sz="4000" dirty="0" err="1" smtClean="0"/>
              <a:t>phần</a:t>
            </a:r>
            <a:r>
              <a:rPr lang="en-US" sz="4000" dirty="0" smtClean="0"/>
              <a:t> </a:t>
            </a:r>
            <a:r>
              <a:rPr lang="en-US" sz="4000" dirty="0" err="1" smtClean="0"/>
              <a:t>trong</a:t>
            </a:r>
            <a:r>
              <a:rPr lang="en-US" sz="4000" dirty="0" smtClean="0"/>
              <a:t> </a:t>
            </a:r>
            <a:r>
              <a:rPr lang="en-US" sz="4000" dirty="0" err="1" smtClean="0"/>
              <a:t>nội</a:t>
            </a:r>
            <a:r>
              <a:rPr lang="en-US" sz="4000" dirty="0" smtClean="0"/>
              <a:t> </a:t>
            </a:r>
            <a:r>
              <a:rPr lang="en-US" sz="4000" dirty="0" err="1" smtClean="0"/>
              <a:t>nhũ</a:t>
            </a:r>
            <a:r>
              <a:rPr lang="en-US" sz="4000" dirty="0" smtClean="0"/>
              <a:t> </a:t>
            </a:r>
            <a:r>
              <a:rPr lang="en-US" sz="4000" dirty="0" err="1" smtClean="0"/>
              <a:t>hạt</a:t>
            </a:r>
            <a:r>
              <a:rPr lang="en-US" sz="4000" dirty="0" smtClean="0"/>
              <a:t> </a:t>
            </a:r>
            <a:r>
              <a:rPr lang="en-US" sz="4000" dirty="0" err="1" smtClean="0"/>
              <a:t>lúa</a:t>
            </a:r>
            <a:r>
              <a:rPr lang="en-US" sz="4000" dirty="0" smtClean="0"/>
              <a:t> </a:t>
            </a:r>
            <a:r>
              <a:rPr lang="en-US" sz="4000" dirty="0" err="1" smtClean="0"/>
              <a:t>mì</a:t>
            </a:r>
            <a:endParaRPr lang="en-US" sz="40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00056883"/>
              </p:ext>
            </p:extLst>
          </p:nvPr>
        </p:nvGraphicFramePr>
        <p:xfrm>
          <a:off x="1620127" y="1295401"/>
          <a:ext cx="8310513" cy="50073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61000"/>
                <a:gridCol w="2849513"/>
              </a:tblGrid>
              <a:tr h="619657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Thành</a:t>
                      </a:r>
                      <a:r>
                        <a:rPr lang="en-US" sz="3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600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phần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90773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Carbohydrate (</a:t>
                      </a:r>
                      <a:r>
                        <a:rPr lang="en-US" sz="3600" kern="1200" dirty="0" err="1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Tinh</a:t>
                      </a:r>
                      <a:r>
                        <a:rPr lang="en-US" sz="36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600" kern="1200" dirty="0" err="1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bột</a:t>
                      </a:r>
                      <a:r>
                        <a:rPr lang="en-US" sz="36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70 -73 % 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1965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kern="1200" dirty="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Protein (</a:t>
                      </a:r>
                      <a:r>
                        <a:rPr lang="en-US" sz="3600" kern="1200" dirty="0" err="1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Đạm</a:t>
                      </a:r>
                      <a:r>
                        <a:rPr lang="en-US" sz="3600" kern="1200" dirty="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10 - 15 % 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1965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kern="1200" dirty="0" err="1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Nước</a:t>
                      </a:r>
                      <a:r>
                        <a:rPr lang="en-US" sz="36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( </a:t>
                      </a:r>
                      <a:r>
                        <a:rPr lang="en-US" sz="3600" kern="1200" dirty="0" err="1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Độ</a:t>
                      </a:r>
                      <a:r>
                        <a:rPr lang="en-US" sz="36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600" kern="1200" dirty="0" err="1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ẩm</a:t>
                      </a:r>
                      <a:r>
                        <a:rPr lang="en-US" sz="36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13 - 14 % 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1965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kern="1200" dirty="0" err="1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Chất</a:t>
                      </a:r>
                      <a:r>
                        <a:rPr lang="en-US" sz="36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600" kern="1200" dirty="0" err="1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béo</a:t>
                      </a:r>
                      <a:endParaRPr lang="en-US" sz="36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1%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1965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kern="1200" dirty="0" err="1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Muối</a:t>
                      </a:r>
                      <a:r>
                        <a:rPr lang="en-US" sz="36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600" kern="1200" dirty="0" err="1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khoáng</a:t>
                      </a:r>
                      <a:endParaRPr lang="en-US" sz="36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0.7 % 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899184">
                <a:tc>
                  <a:txBody>
                    <a:bodyPr/>
                    <a:lstStyle/>
                    <a:p>
                      <a:r>
                        <a:rPr lang="en-US" sz="3600" kern="1200" dirty="0" err="1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Chất</a:t>
                      </a:r>
                      <a:r>
                        <a:rPr lang="en-US" sz="36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600" kern="1200" dirty="0" err="1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xơ</a:t>
                      </a:r>
                      <a:endParaRPr lang="en-US" sz="36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0.5 % 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744849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Đạm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bột</a:t>
            </a:r>
            <a:r>
              <a:rPr lang="en-US" dirty="0" smtClean="0"/>
              <a:t> </a:t>
            </a:r>
            <a:r>
              <a:rPr lang="en-US" dirty="0" err="1" smtClean="0"/>
              <a:t>mì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2 </a:t>
            </a:r>
            <a:r>
              <a:rPr lang="en-US" dirty="0" err="1" smtClean="0"/>
              <a:t>dạng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61841751"/>
              </p:ext>
            </p:extLst>
          </p:nvPr>
        </p:nvGraphicFramePr>
        <p:xfrm>
          <a:off x="1966050" y="1457326"/>
          <a:ext cx="8447087" cy="47005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413137" y="2843213"/>
            <a:ext cx="1789043" cy="3108543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800" dirty="0" err="1" smtClean="0"/>
              <a:t>Tạo</a:t>
            </a:r>
            <a:r>
              <a:rPr lang="en-US" sz="2800" dirty="0" smtClean="0"/>
              <a:t> </a:t>
            </a:r>
            <a:r>
              <a:rPr lang="en-US" sz="2800" dirty="0" err="1" smtClean="0"/>
              <a:t>ra</a:t>
            </a:r>
            <a:r>
              <a:rPr lang="en-US" sz="2800" dirty="0" smtClean="0"/>
              <a:t> gluten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bột</a:t>
            </a:r>
            <a:r>
              <a:rPr lang="en-US" sz="2800" dirty="0" smtClean="0"/>
              <a:t> </a:t>
            </a:r>
            <a:r>
              <a:rPr lang="en-US" sz="2800" dirty="0" err="1" smtClean="0"/>
              <a:t>nhào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qua </a:t>
            </a:r>
            <a:r>
              <a:rPr lang="en-US" sz="2800" dirty="0" err="1" smtClean="0"/>
              <a:t>qt</a:t>
            </a:r>
            <a:r>
              <a:rPr lang="en-US" sz="2800" dirty="0" smtClean="0"/>
              <a:t> </a:t>
            </a:r>
            <a:r>
              <a:rPr lang="en-US" sz="2800" dirty="0" err="1" smtClean="0"/>
              <a:t>nhào</a:t>
            </a:r>
            <a:r>
              <a:rPr lang="en-US" sz="2800" dirty="0" smtClean="0"/>
              <a:t> </a:t>
            </a:r>
            <a:r>
              <a:rPr lang="en-US" sz="2800" dirty="0" err="1" smtClean="0"/>
              <a:t>bột</a:t>
            </a:r>
            <a:endParaRPr lang="en-US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45969" y="2396222"/>
            <a:ext cx="1789043" cy="224676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800" dirty="0" err="1" smtClean="0"/>
              <a:t>Tạo</a:t>
            </a:r>
            <a:r>
              <a:rPr lang="en-US" sz="2800" dirty="0" smtClean="0"/>
              <a:t> </a:t>
            </a:r>
            <a:r>
              <a:rPr lang="en-US" sz="2800" dirty="0" err="1" smtClean="0"/>
              <a:t>nên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sắc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</a:t>
            </a:r>
            <a:r>
              <a:rPr lang="en-US" sz="2800" dirty="0" err="1" smtClean="0"/>
              <a:t>cùng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83880619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Quá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hình</a:t>
            </a:r>
            <a:r>
              <a:rPr lang="en-US" dirty="0" smtClean="0"/>
              <a:t> </a:t>
            </a:r>
            <a:r>
              <a:rPr lang="en-US" dirty="0" err="1" smtClean="0"/>
              <a:t>thành</a:t>
            </a:r>
            <a:r>
              <a:rPr lang="en-US" dirty="0" smtClean="0"/>
              <a:t> gluten</a:t>
            </a:r>
            <a:endParaRPr lang="en-US" dirty="0"/>
          </a:p>
        </p:txBody>
      </p:sp>
      <p:pic>
        <p:nvPicPr>
          <p:cNvPr id="4" name="Picture 3" descr="xay nghien bot mi 0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163" y="1685926"/>
            <a:ext cx="9615487" cy="4564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0702607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12" y="2343150"/>
            <a:ext cx="11492969" cy="3171824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Quá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hình</a:t>
            </a:r>
            <a:r>
              <a:rPr lang="en-US" dirty="0" smtClean="0"/>
              <a:t> </a:t>
            </a:r>
            <a:r>
              <a:rPr lang="en-US" dirty="0" err="1" smtClean="0"/>
              <a:t>thành</a:t>
            </a:r>
            <a:r>
              <a:rPr lang="en-US" dirty="0" smtClean="0"/>
              <a:t> gluten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651509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Mạng</a:t>
            </a:r>
            <a:r>
              <a:rPr lang="en-US" dirty="0" smtClean="0"/>
              <a:t> </a:t>
            </a:r>
            <a:r>
              <a:rPr lang="en-US" dirty="0" err="1" smtClean="0"/>
              <a:t>lưới</a:t>
            </a:r>
            <a:r>
              <a:rPr lang="en-US" dirty="0" smtClean="0"/>
              <a:t> gluten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27759" y="1352550"/>
            <a:ext cx="6764241" cy="48926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286000"/>
            <a:ext cx="5981101" cy="3444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80614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BỘT MÌ</a:t>
            </a:r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816129445"/>
              </p:ext>
            </p:extLst>
          </p:nvPr>
        </p:nvGraphicFramePr>
        <p:xfrm>
          <a:off x="0" y="1271588"/>
          <a:ext cx="11987212" cy="5472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78382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1667934"/>
            <a:ext cx="4937760" cy="4575704"/>
          </a:xfrm>
          <a:ln>
            <a:solidFill>
              <a:srgbClr val="00B0F0"/>
            </a:solidFill>
          </a:ln>
        </p:spPr>
        <p:txBody>
          <a:bodyPr/>
          <a:lstStyle/>
          <a:p>
            <a:r>
              <a:rPr lang="en-US" b="1" dirty="0" err="1"/>
              <a:t>Lúa</a:t>
            </a:r>
            <a:r>
              <a:rPr lang="en-US" b="1" dirty="0"/>
              <a:t> </a:t>
            </a:r>
            <a:r>
              <a:rPr lang="en-US" b="1" dirty="0" err="1"/>
              <a:t>mì</a:t>
            </a:r>
            <a:r>
              <a:rPr lang="en-US" b="1" dirty="0"/>
              <a:t> </a:t>
            </a:r>
            <a:r>
              <a:rPr lang="en-US" b="1" dirty="0" err="1"/>
              <a:t>mềm</a:t>
            </a:r>
            <a:r>
              <a:rPr lang="en-US" b="1" dirty="0"/>
              <a:t>: </a:t>
            </a:r>
            <a:r>
              <a:rPr lang="en-US" dirty="0" err="1"/>
              <a:t>hàm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gluten </a:t>
            </a:r>
            <a:r>
              <a:rPr lang="en-US" dirty="0" err="1"/>
              <a:t>và</a:t>
            </a:r>
            <a:r>
              <a:rPr lang="en-US" dirty="0"/>
              <a:t> protein </a:t>
            </a:r>
            <a:r>
              <a:rPr lang="en-US" dirty="0" err="1"/>
              <a:t>thấp</a:t>
            </a:r>
            <a:r>
              <a:rPr lang="en-US" dirty="0"/>
              <a:t> </a:t>
            </a:r>
            <a:r>
              <a:rPr lang="en-US" dirty="0" err="1"/>
              <a:t>phù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bánh</a:t>
            </a:r>
            <a:r>
              <a:rPr lang="en-US" dirty="0"/>
              <a:t> cake, </a:t>
            </a:r>
            <a:r>
              <a:rPr lang="en-US" dirty="0" err="1"/>
              <a:t>bánh</a:t>
            </a:r>
            <a:r>
              <a:rPr lang="en-US" dirty="0"/>
              <a:t> </a:t>
            </a:r>
            <a:r>
              <a:rPr lang="en-US" dirty="0" err="1"/>
              <a:t>quy</a:t>
            </a:r>
            <a:r>
              <a:rPr lang="en-US" dirty="0"/>
              <a:t>..</a:t>
            </a:r>
          </a:p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46520" y="1667934"/>
            <a:ext cx="5054918" cy="4575704"/>
          </a:xfrm>
          <a:ln>
            <a:solidFill>
              <a:srgbClr val="0070C0"/>
            </a:solidFill>
          </a:ln>
        </p:spPr>
        <p:txBody>
          <a:bodyPr/>
          <a:lstStyle/>
          <a:p>
            <a:r>
              <a:rPr lang="en-US" b="1" dirty="0" err="1"/>
              <a:t>Lúa</a:t>
            </a:r>
            <a:r>
              <a:rPr lang="en-US" b="1" dirty="0"/>
              <a:t> </a:t>
            </a:r>
            <a:r>
              <a:rPr lang="en-US" b="1" dirty="0" err="1"/>
              <a:t>mì</a:t>
            </a:r>
            <a:r>
              <a:rPr lang="en-US" b="1" dirty="0"/>
              <a:t> </a:t>
            </a:r>
            <a:r>
              <a:rPr lang="en-US" b="1" dirty="0" err="1"/>
              <a:t>cứng</a:t>
            </a:r>
            <a:r>
              <a:rPr lang="en-US" dirty="0"/>
              <a:t>: </a:t>
            </a:r>
            <a:r>
              <a:rPr lang="en-US" dirty="0" err="1"/>
              <a:t>hàm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gluten </a:t>
            </a:r>
            <a:r>
              <a:rPr lang="en-US" dirty="0" err="1"/>
              <a:t>và</a:t>
            </a:r>
            <a:r>
              <a:rPr lang="en-US" dirty="0"/>
              <a:t> protein </a:t>
            </a:r>
            <a:r>
              <a:rPr lang="en-US" dirty="0" err="1"/>
              <a:t>cao</a:t>
            </a:r>
            <a:r>
              <a:rPr lang="en-US" dirty="0"/>
              <a:t> </a:t>
            </a:r>
            <a:r>
              <a:rPr lang="en-US" dirty="0" err="1"/>
              <a:t>phù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xuất</a:t>
            </a:r>
            <a:r>
              <a:rPr lang="en-US" dirty="0"/>
              <a:t> </a:t>
            </a:r>
            <a:r>
              <a:rPr lang="en-US" dirty="0" err="1"/>
              <a:t>bánh</a:t>
            </a:r>
            <a:r>
              <a:rPr lang="en-US" dirty="0"/>
              <a:t> </a:t>
            </a:r>
            <a:r>
              <a:rPr lang="en-US" dirty="0" err="1"/>
              <a:t>mì</a:t>
            </a:r>
            <a:r>
              <a:rPr lang="en-US" dirty="0"/>
              <a:t>, </a:t>
            </a:r>
            <a:r>
              <a:rPr lang="en-US" dirty="0" err="1"/>
              <a:t>bánh</a:t>
            </a:r>
            <a:r>
              <a:rPr lang="en-US" dirty="0"/>
              <a:t> pizza, sandwich...</a:t>
            </a:r>
          </a:p>
          <a:p>
            <a:endParaRPr lang="en-US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813535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BỘT MÌ</a:t>
            </a:r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6615" y="3776777"/>
            <a:ext cx="4332660" cy="246686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2290" y="4443413"/>
            <a:ext cx="4823378" cy="180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72010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/>
              <a:t>x</a:t>
            </a:r>
            <a:r>
              <a:rPr lang="en-US" dirty="0" err="1" smtClean="0"/>
              <a:t>uất</a:t>
            </a:r>
            <a:r>
              <a:rPr lang="en-US" dirty="0" smtClean="0"/>
              <a:t> </a:t>
            </a:r>
            <a:r>
              <a:rPr lang="en-US" dirty="0" err="1" smtClean="0"/>
              <a:t>lúa</a:t>
            </a:r>
            <a:r>
              <a:rPr lang="en-US" dirty="0" smtClean="0"/>
              <a:t> </a:t>
            </a:r>
            <a:r>
              <a:rPr lang="en-US" dirty="0" err="1" smtClean="0"/>
              <a:t>mì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223962"/>
            <a:ext cx="9711266" cy="5462587"/>
          </a:xfrm>
        </p:spPr>
      </p:pic>
    </p:spTree>
    <p:extLst>
      <p:ext uri="{BB962C8B-B14F-4D97-AF65-F5344CB8AC3E}">
        <p14:creationId xmlns:p14="http://schemas.microsoft.com/office/powerpoint/2010/main" val="1902765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2625" y="1165915"/>
            <a:ext cx="6859963" cy="5692085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/>
              <a:t>x</a:t>
            </a:r>
            <a:r>
              <a:rPr lang="en-US" dirty="0" err="1" smtClean="0"/>
              <a:t>uất</a:t>
            </a:r>
            <a:r>
              <a:rPr lang="en-US" dirty="0" smtClean="0"/>
              <a:t> </a:t>
            </a:r>
            <a:r>
              <a:rPr lang="en-US" dirty="0" err="1" smtClean="0"/>
              <a:t>lúa</a:t>
            </a:r>
            <a:r>
              <a:rPr lang="en-US" dirty="0" smtClean="0"/>
              <a:t> </a:t>
            </a:r>
            <a:r>
              <a:rPr lang="en-US" dirty="0" err="1" smtClean="0"/>
              <a:t>mì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3172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7812" y="11614"/>
            <a:ext cx="9255145" cy="979193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BỘT MÌ</a:t>
            </a:r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1513" y="1443037"/>
            <a:ext cx="11344275" cy="582930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sz="3600" b="1" dirty="0" smtClean="0"/>
              <a:t>  </a:t>
            </a:r>
            <a:r>
              <a:rPr lang="en-US" sz="3600" b="1" dirty="0" err="1" smtClean="0"/>
              <a:t>Đánh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giá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chất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lượng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bột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mì</a:t>
            </a:r>
            <a:r>
              <a:rPr lang="en-US" sz="3600" dirty="0" smtClean="0"/>
              <a:t>.</a:t>
            </a:r>
          </a:p>
          <a:p>
            <a:pPr marL="0" indent="0">
              <a:buNone/>
            </a:pPr>
            <a:r>
              <a:rPr lang="en-US" sz="3800" dirty="0" smtClean="0"/>
              <a:t>	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tiêu</a:t>
            </a:r>
            <a:r>
              <a:rPr lang="en-US" sz="3600" dirty="0"/>
              <a:t> </a:t>
            </a:r>
            <a:r>
              <a:rPr lang="en-US" sz="3600" dirty="0" err="1"/>
              <a:t>chí</a:t>
            </a:r>
            <a:r>
              <a:rPr lang="en-US" sz="3600" dirty="0"/>
              <a:t> </a:t>
            </a:r>
            <a:r>
              <a:rPr lang="en-US" sz="3600" dirty="0" err="1"/>
              <a:t>cảm</a:t>
            </a:r>
            <a:r>
              <a:rPr lang="en-US" sz="3600" dirty="0"/>
              <a:t> </a:t>
            </a:r>
            <a:r>
              <a:rPr lang="en-US" sz="3600" dirty="0" err="1"/>
              <a:t>quan</a:t>
            </a:r>
            <a:r>
              <a:rPr lang="en-US" sz="3600" dirty="0"/>
              <a:t>:</a:t>
            </a:r>
          </a:p>
          <a:p>
            <a:pPr marL="0" indent="0">
              <a:buNone/>
            </a:pPr>
            <a:r>
              <a:rPr lang="en-US" sz="3600" dirty="0"/>
              <a:t>- </a:t>
            </a:r>
            <a:r>
              <a:rPr lang="en-US" sz="3600" dirty="0" err="1"/>
              <a:t>Màu</a:t>
            </a:r>
            <a:r>
              <a:rPr lang="en-US" sz="3600" dirty="0"/>
              <a:t> </a:t>
            </a:r>
            <a:r>
              <a:rPr lang="en-US" sz="3600" dirty="0" err="1"/>
              <a:t>sắc</a:t>
            </a:r>
            <a:r>
              <a:rPr lang="en-US" sz="3600" dirty="0"/>
              <a:t>: </a:t>
            </a:r>
            <a:r>
              <a:rPr lang="en-US" sz="3600" dirty="0" err="1"/>
              <a:t>trắng</a:t>
            </a:r>
            <a:r>
              <a:rPr lang="en-US" sz="3600" dirty="0"/>
              <a:t> </a:t>
            </a:r>
            <a:r>
              <a:rPr lang="en-US" sz="3600" dirty="0" err="1"/>
              <a:t>hoặc</a:t>
            </a:r>
            <a:r>
              <a:rPr lang="en-US" sz="3600" dirty="0"/>
              <a:t> </a:t>
            </a:r>
            <a:r>
              <a:rPr lang="en-US" sz="3600" dirty="0" err="1"/>
              <a:t>trắng</a:t>
            </a:r>
            <a:r>
              <a:rPr lang="en-US" sz="3600" dirty="0"/>
              <a:t> </a:t>
            </a:r>
            <a:r>
              <a:rPr lang="en-US" sz="3600" dirty="0" err="1"/>
              <a:t>ngà</a:t>
            </a:r>
            <a:r>
              <a:rPr lang="en-US" sz="3600" dirty="0"/>
              <a:t> </a:t>
            </a:r>
            <a:r>
              <a:rPr lang="en-US" sz="3600" dirty="0" err="1"/>
              <a:t>đặc</a:t>
            </a:r>
            <a:r>
              <a:rPr lang="en-US" sz="3600" dirty="0"/>
              <a:t> </a:t>
            </a:r>
            <a:r>
              <a:rPr lang="en-US" sz="3600" dirty="0" err="1"/>
              <a:t>trưng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bột</a:t>
            </a:r>
            <a:r>
              <a:rPr lang="en-US" sz="3600" dirty="0"/>
              <a:t> </a:t>
            </a:r>
            <a:r>
              <a:rPr lang="en-US" sz="3600" dirty="0" err="1"/>
              <a:t>mì</a:t>
            </a:r>
            <a:endParaRPr lang="en-US" sz="3600" dirty="0"/>
          </a:p>
          <a:p>
            <a:pPr marL="0" indent="0">
              <a:buNone/>
            </a:pPr>
            <a:r>
              <a:rPr lang="en-US" sz="3600" dirty="0"/>
              <a:t>- </a:t>
            </a:r>
            <a:r>
              <a:rPr lang="en-US" sz="3600" dirty="0" err="1"/>
              <a:t>Mùi</a:t>
            </a:r>
            <a:r>
              <a:rPr lang="en-US" sz="3600" dirty="0"/>
              <a:t> </a:t>
            </a:r>
            <a:r>
              <a:rPr lang="en-US" sz="3600" dirty="0" err="1"/>
              <a:t>vị</a:t>
            </a:r>
            <a:r>
              <a:rPr lang="en-US" sz="3600" dirty="0"/>
              <a:t>: </a:t>
            </a:r>
            <a:r>
              <a:rPr lang="en-US" sz="3600" dirty="0" err="1"/>
              <a:t>mùi</a:t>
            </a:r>
            <a:r>
              <a:rPr lang="en-US" sz="3600" dirty="0"/>
              <a:t> </a:t>
            </a:r>
            <a:r>
              <a:rPr lang="en-US" sz="3600" dirty="0" err="1"/>
              <a:t>vị</a:t>
            </a:r>
            <a:r>
              <a:rPr lang="en-US" sz="3600" dirty="0"/>
              <a:t> </a:t>
            </a:r>
            <a:r>
              <a:rPr lang="en-US" sz="3600" dirty="0" err="1"/>
              <a:t>tự</a:t>
            </a:r>
            <a:r>
              <a:rPr lang="en-US" sz="3600" dirty="0"/>
              <a:t> </a:t>
            </a:r>
            <a:r>
              <a:rPr lang="en-US" sz="3600" dirty="0" err="1"/>
              <a:t>nhiên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bột</a:t>
            </a:r>
            <a:r>
              <a:rPr lang="en-US" sz="3600" dirty="0"/>
              <a:t> </a:t>
            </a:r>
            <a:r>
              <a:rPr lang="en-US" sz="3600" dirty="0" err="1"/>
              <a:t>mì</a:t>
            </a:r>
            <a:r>
              <a:rPr lang="en-US" sz="3600" dirty="0"/>
              <a:t>,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mùi</a:t>
            </a:r>
            <a:r>
              <a:rPr lang="en-US" sz="3600" dirty="0"/>
              <a:t> </a:t>
            </a:r>
            <a:r>
              <a:rPr lang="en-US" sz="3600" dirty="0" err="1"/>
              <a:t>hôi</a:t>
            </a:r>
            <a:r>
              <a:rPr lang="en-US" sz="3600" dirty="0"/>
              <a:t> </a:t>
            </a:r>
            <a:r>
              <a:rPr lang="en-US" sz="3600" dirty="0" err="1"/>
              <a:t>mốc</a:t>
            </a:r>
            <a:r>
              <a:rPr lang="en-US" sz="3600" dirty="0"/>
              <a:t>, </a:t>
            </a:r>
            <a:r>
              <a:rPr lang="en-US" sz="3600" dirty="0" err="1"/>
              <a:t>mùi</a:t>
            </a:r>
            <a:r>
              <a:rPr lang="en-US" sz="3600" dirty="0"/>
              <a:t> </a:t>
            </a:r>
            <a:r>
              <a:rPr lang="en-US" sz="3600" dirty="0" err="1"/>
              <a:t>lạ</a:t>
            </a:r>
            <a:endParaRPr lang="en-US" sz="3600" dirty="0"/>
          </a:p>
          <a:p>
            <a:pPr marL="0" indent="0">
              <a:buNone/>
            </a:pPr>
            <a:r>
              <a:rPr lang="en-US" sz="3600" dirty="0"/>
              <a:t>- </a:t>
            </a:r>
            <a:r>
              <a:rPr lang="en-US" sz="3600" dirty="0" err="1"/>
              <a:t>Tạp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: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, </a:t>
            </a:r>
            <a:r>
              <a:rPr lang="en-US" sz="3600" dirty="0" err="1"/>
              <a:t>sâu</a:t>
            </a:r>
            <a:r>
              <a:rPr lang="en-US" sz="3600" dirty="0"/>
              <a:t> </a:t>
            </a:r>
            <a:r>
              <a:rPr lang="en-US" sz="3600" dirty="0" err="1"/>
              <a:t>mọt</a:t>
            </a:r>
            <a:endParaRPr lang="en-US" sz="3600" dirty="0"/>
          </a:p>
          <a:p>
            <a:pPr marL="0" indent="0">
              <a:buNone/>
            </a:pP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82838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GIAO BÀI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457325"/>
            <a:ext cx="10058400" cy="4702901"/>
          </a:xfrm>
        </p:spPr>
        <p:txBody>
          <a:bodyPr/>
          <a:lstStyle/>
          <a:p>
            <a:r>
              <a:rPr lang="en-US" dirty="0" err="1" smtClean="0"/>
              <a:t>Lấy</a:t>
            </a:r>
            <a:r>
              <a:rPr lang="en-US" dirty="0" smtClean="0"/>
              <a:t> 100gr </a:t>
            </a:r>
            <a:r>
              <a:rPr lang="en-US" dirty="0" err="1" smtClean="0"/>
              <a:t>bột</a:t>
            </a:r>
            <a:r>
              <a:rPr lang="en-US" dirty="0" smtClean="0"/>
              <a:t> </a:t>
            </a:r>
            <a:r>
              <a:rPr lang="en-US" dirty="0" err="1" smtClean="0"/>
              <a:t>mì</a:t>
            </a:r>
            <a:r>
              <a:rPr lang="en-US" dirty="0" smtClean="0"/>
              <a:t> </a:t>
            </a:r>
            <a:r>
              <a:rPr lang="en-US" dirty="0" err="1" smtClean="0"/>
              <a:t>trộn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67gr </a:t>
            </a:r>
            <a:r>
              <a:rPr lang="en-US" dirty="0" err="1" smtClean="0"/>
              <a:t>nước</a:t>
            </a:r>
            <a:r>
              <a:rPr lang="en-US" dirty="0" smtClean="0"/>
              <a:t> </a:t>
            </a:r>
            <a:r>
              <a:rPr lang="en-US" dirty="0" err="1" smtClean="0"/>
              <a:t>nhào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tay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vòng</a:t>
            </a:r>
            <a:r>
              <a:rPr lang="en-US" dirty="0" smtClean="0"/>
              <a:t> 15phút,</a:t>
            </a:r>
          </a:p>
          <a:p>
            <a:r>
              <a:rPr lang="en-US" dirty="0" smtClean="0"/>
              <a:t> </a:t>
            </a:r>
            <a:r>
              <a:rPr lang="en-US" dirty="0" err="1"/>
              <a:t>H</a:t>
            </a:r>
            <a:r>
              <a:rPr lang="en-US" dirty="0" err="1" smtClean="0"/>
              <a:t>ãy</a:t>
            </a:r>
            <a:r>
              <a:rPr lang="en-US" dirty="0" smtClean="0"/>
              <a:t> </a:t>
            </a:r>
            <a:r>
              <a:rPr lang="en-US" dirty="0" err="1" smtClean="0"/>
              <a:t>quan</a:t>
            </a:r>
            <a:r>
              <a:rPr lang="en-US" dirty="0" smtClean="0"/>
              <a:t> </a:t>
            </a:r>
            <a:r>
              <a:rPr lang="en-US" dirty="0" err="1" smtClean="0"/>
              <a:t>sát</a:t>
            </a:r>
            <a:r>
              <a:rPr lang="en-US" dirty="0" smtClean="0"/>
              <a:t>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thay</a:t>
            </a:r>
            <a:r>
              <a:rPr lang="en-US" dirty="0" smtClean="0"/>
              <a:t> </a:t>
            </a:r>
            <a:r>
              <a:rPr lang="en-US" dirty="0" err="1" smtClean="0"/>
              <a:t>đổi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bột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quá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nhào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946156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Title 5"/>
          <p:cNvSpPr>
            <a:spLocks noGrp="1"/>
          </p:cNvSpPr>
          <p:nvPr>
            <p:ph type="ctrTitle"/>
          </p:nvPr>
        </p:nvSpPr>
        <p:spPr>
          <a:ln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41987" name="Subtitle 4"/>
          <p:cNvSpPr>
            <a:spLocks noGrp="1"/>
          </p:cNvSpPr>
          <p:nvPr>
            <p:ph type="subTitle" idx="1"/>
          </p:nvPr>
        </p:nvSpPr>
        <p:spPr>
          <a:ln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4198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5F11C6D-8670-4247-B14E-2C5DE398229B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36</a:t>
            </a:fld>
            <a:endParaRPr lang="en-US" altLang="en-US" sz="1400"/>
          </a:p>
        </p:txBody>
      </p:sp>
      <p:pic>
        <p:nvPicPr>
          <p:cNvPr id="41989" name="Picture 2" descr="E:\master\lsgd\many thanks beautiful wallpap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0963"/>
            <a:ext cx="121919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7941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1319</TotalTime>
  <Words>1010</Words>
  <Application>Microsoft Office PowerPoint</Application>
  <PresentationFormat>Widescreen</PresentationFormat>
  <Paragraphs>142</Paragraphs>
  <Slides>36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1" baseType="lpstr">
      <vt:lpstr>Arial</vt:lpstr>
      <vt:lpstr>Calibri</vt:lpstr>
      <vt:lpstr>Calibri Light</vt:lpstr>
      <vt:lpstr>Wingdings</vt:lpstr>
      <vt:lpstr>Retrospect</vt:lpstr>
      <vt:lpstr>KIỂM TRA BÀI CŨ</vt:lpstr>
      <vt:lpstr>KHỐI BÁNH VIỆT</vt:lpstr>
      <vt:lpstr>Chương 1: TỔNG QUAN NGHỀ LÀM BÁNH (tt)</vt:lpstr>
      <vt:lpstr>NỘI DUNG</vt:lpstr>
      <vt:lpstr>2. Lộ trình phát triển nghề bánh</vt:lpstr>
      <vt:lpstr>Công việc hằng ngày của Đầu bếp bánh</vt:lpstr>
      <vt:lpstr>Công việc hằng ngày của Đầu bếp bánh</vt:lpstr>
      <vt:lpstr>Công việc hằng ngày của Đầu bếp bánh</vt:lpstr>
      <vt:lpstr>Công việc hằng ngày của Đầu bếp bánh</vt:lpstr>
      <vt:lpstr>Công việc hằng ngày của Đầu bếp bánh</vt:lpstr>
      <vt:lpstr>Công việc hằng ngày của Đầu bếp bánh</vt:lpstr>
      <vt:lpstr>Công việc hằng ngày của Đầu bếp bánh</vt:lpstr>
      <vt:lpstr>3. Yêu cầu về năng lực đối với thợ bánh</vt:lpstr>
      <vt:lpstr>3. Yêu cầu về năng lực đối với thợ bánh</vt:lpstr>
      <vt:lpstr>3. Yêu cầu về năng lực đối với thợ bánh</vt:lpstr>
      <vt:lpstr>3. Yêu cầu về năng lực đối với thợ bánh</vt:lpstr>
      <vt:lpstr>3. Yêu cầu về năng lực đối với thợ bánh</vt:lpstr>
      <vt:lpstr>Chương 2: NGUYÊN PHỤ LIỆU LÀM BÁNH</vt:lpstr>
      <vt:lpstr>PowerPoint Presentation</vt:lpstr>
      <vt:lpstr>I. BỘT</vt:lpstr>
      <vt:lpstr>1. BỘT MÌ</vt:lpstr>
      <vt:lpstr>1. BỘT MÌ</vt:lpstr>
      <vt:lpstr>1. BỘT MÌ</vt:lpstr>
      <vt:lpstr>1. BỘT MÌ</vt:lpstr>
      <vt:lpstr>Thành phần trong nội nhũ hạt lúa mì</vt:lpstr>
      <vt:lpstr>Đạm trong bột mì có 2 dạng</vt:lpstr>
      <vt:lpstr>Quá trình hình thành gluten</vt:lpstr>
      <vt:lpstr>Quá trình hình thành gluten</vt:lpstr>
      <vt:lpstr>Mạng lưới gluten</vt:lpstr>
      <vt:lpstr>1. BỘT MÌ</vt:lpstr>
      <vt:lpstr>1. BỘT MÌ</vt:lpstr>
      <vt:lpstr>Quy trình sản xuất lúa mì</vt:lpstr>
      <vt:lpstr>Quy trình sản xuất lúa mì</vt:lpstr>
      <vt:lpstr>1. BỘT MÌ</vt:lpstr>
      <vt:lpstr>GIAO BÀI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Nguyen Hien</dc:creator>
  <cp:lastModifiedBy>Nguyen Hien</cp:lastModifiedBy>
  <cp:revision>84</cp:revision>
  <dcterms:created xsi:type="dcterms:W3CDTF">2020-09-21T01:13:54Z</dcterms:created>
  <dcterms:modified xsi:type="dcterms:W3CDTF">2021-01-12T07:58:50Z</dcterms:modified>
</cp:coreProperties>
</file>