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7" r:id="rId2"/>
    <p:sldId id="294" r:id="rId3"/>
    <p:sldId id="258" r:id="rId4"/>
    <p:sldId id="259" r:id="rId5"/>
    <p:sldId id="260" r:id="rId6"/>
    <p:sldId id="261" r:id="rId7"/>
    <p:sldId id="293" r:id="rId8"/>
    <p:sldId id="295" r:id="rId9"/>
    <p:sldId id="297" r:id="rId10"/>
    <p:sldId id="298" r:id="rId11"/>
    <p:sldId id="262" r:id="rId12"/>
    <p:sldId id="302" r:id="rId13"/>
    <p:sldId id="263" r:id="rId14"/>
    <p:sldId id="264" r:id="rId15"/>
    <p:sldId id="266" r:id="rId16"/>
    <p:sldId id="268" r:id="rId17"/>
    <p:sldId id="269" r:id="rId18"/>
    <p:sldId id="270" r:id="rId19"/>
    <p:sldId id="271" r:id="rId20"/>
    <p:sldId id="272" r:id="rId21"/>
    <p:sldId id="273" r:id="rId22"/>
    <p:sldId id="265" r:id="rId23"/>
    <p:sldId id="277" r:id="rId24"/>
    <p:sldId id="299" r:id="rId25"/>
    <p:sldId id="306" r:id="rId26"/>
    <p:sldId id="300" r:id="rId27"/>
    <p:sldId id="278" r:id="rId28"/>
    <p:sldId id="307" r:id="rId29"/>
    <p:sldId id="308" r:id="rId30"/>
    <p:sldId id="309" r:id="rId31"/>
    <p:sldId id="310" r:id="rId32"/>
    <p:sldId id="311" r:id="rId33"/>
    <p:sldId id="313" r:id="rId34"/>
    <p:sldId id="312" r:id="rId35"/>
    <p:sldId id="279" r:id="rId36"/>
    <p:sldId id="314" r:id="rId37"/>
    <p:sldId id="315" r:id="rId38"/>
    <p:sldId id="316" r:id="rId39"/>
    <p:sldId id="317" r:id="rId40"/>
    <p:sldId id="318" r:id="rId41"/>
    <p:sldId id="303" r:id="rId42"/>
    <p:sldId id="305" r:id="rId43"/>
    <p:sldId id="30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 snapToGrid="0">
      <p:cViewPr varScale="1">
        <p:scale>
          <a:sx n="67" d="100"/>
          <a:sy n="67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image" Target="../media/image35.jpg"/><Relationship Id="rId4" Type="http://schemas.openxmlformats.org/officeDocument/2006/relationships/image" Target="../media/image3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94D5B-430F-484C-AA0C-2A6DC9E66BA0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B480C59B-7B09-4521-9055-86665671FA3D}">
      <dgm:prSet phldrT="[Text]" custT="1"/>
      <dgm:spPr/>
      <dgm:t>
        <a:bodyPr/>
        <a:lstStyle/>
        <a:p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Triển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vọng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nghề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nghiệp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cao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C8AA48-204E-4F82-8CA4-77810F405223}" type="parTrans" cxnId="{66AF6CE8-FFBD-4C8E-B4F4-472E93608E6C}">
      <dgm:prSet/>
      <dgm:spPr/>
      <dgm:t>
        <a:bodyPr/>
        <a:lstStyle/>
        <a:p>
          <a:endParaRPr lang="en-US" sz="3200"/>
        </a:p>
      </dgm:t>
    </dgm:pt>
    <dgm:pt modelId="{51703AA5-56B5-40F3-80C3-5653F2F27B1B}" type="sibTrans" cxnId="{66AF6CE8-FFBD-4C8E-B4F4-472E93608E6C}">
      <dgm:prSet/>
      <dgm:spPr/>
      <dgm:t>
        <a:bodyPr/>
        <a:lstStyle/>
        <a:p>
          <a:endParaRPr lang="en-US" sz="3200"/>
        </a:p>
      </dgm:t>
    </dgm:pt>
    <dgm:pt modelId="{59246A43-A861-44D2-B6AF-44F05A07F693}">
      <dgm:prSet phldrT="[Text]" custT="1"/>
      <dgm:spPr/>
      <dgm:t>
        <a:bodyPr/>
        <a:lstStyle/>
        <a:p>
          <a:r>
            <a:rPr lang="en-US" sz="3200" dirty="0" err="1" smtClean="0"/>
            <a:t>Nhu</a:t>
          </a:r>
          <a:r>
            <a:rPr lang="en-US" sz="3200" dirty="0" smtClean="0"/>
            <a:t> </a:t>
          </a:r>
          <a:r>
            <a:rPr lang="en-US" sz="3200" dirty="0" err="1" smtClean="0"/>
            <a:t>cầu</a:t>
          </a:r>
          <a:r>
            <a:rPr lang="en-US" sz="3200" dirty="0" smtClean="0"/>
            <a:t> </a:t>
          </a:r>
          <a:r>
            <a:rPr lang="en-US" sz="3200" dirty="0" err="1" smtClean="0"/>
            <a:t>về</a:t>
          </a:r>
          <a:r>
            <a:rPr lang="en-US" sz="3200" dirty="0" smtClean="0"/>
            <a:t> </a:t>
          </a:r>
          <a:r>
            <a:rPr lang="en-US" sz="3200" dirty="0" err="1" smtClean="0"/>
            <a:t>nguồn</a:t>
          </a:r>
          <a:r>
            <a:rPr lang="en-US" sz="3200" dirty="0" smtClean="0"/>
            <a:t> </a:t>
          </a:r>
          <a:r>
            <a:rPr lang="en-US" sz="3200" dirty="0" err="1" smtClean="0"/>
            <a:t>nhân</a:t>
          </a:r>
          <a:r>
            <a:rPr lang="en-US" sz="3200" dirty="0" smtClean="0"/>
            <a:t> </a:t>
          </a:r>
          <a:r>
            <a:rPr lang="en-US" sz="3200" dirty="0" err="1" smtClean="0"/>
            <a:t>lực</a:t>
          </a:r>
          <a:r>
            <a:rPr lang="vi-VN" sz="3200" dirty="0" smtClean="0"/>
            <a:t> LỚN</a:t>
          </a:r>
          <a:endParaRPr lang="en-US" sz="3200" dirty="0"/>
        </a:p>
      </dgm:t>
    </dgm:pt>
    <dgm:pt modelId="{D8EF8EE9-7704-4D8A-82D1-A42653DB310F}" type="parTrans" cxnId="{C2F5D027-1BAA-4399-825B-BBE5EAA010A5}">
      <dgm:prSet/>
      <dgm:spPr/>
      <dgm:t>
        <a:bodyPr/>
        <a:lstStyle/>
        <a:p>
          <a:endParaRPr lang="en-US" sz="3200"/>
        </a:p>
      </dgm:t>
    </dgm:pt>
    <dgm:pt modelId="{4E19E820-8172-4727-8EC9-40D0C40D1865}" type="sibTrans" cxnId="{C2F5D027-1BAA-4399-825B-BBE5EAA010A5}">
      <dgm:prSet/>
      <dgm:spPr/>
      <dgm:t>
        <a:bodyPr/>
        <a:lstStyle/>
        <a:p>
          <a:endParaRPr lang="en-US" sz="3200"/>
        </a:p>
      </dgm:t>
    </dgm:pt>
    <dgm:pt modelId="{C8A61447-54EC-4765-8655-EFBBDF1D6192}">
      <dgm:prSet phldrT="[Text]" custT="1"/>
      <dgm:spPr/>
      <dgm:t>
        <a:bodyPr/>
        <a:lstStyle/>
        <a:p>
          <a:r>
            <a:rPr lang="en-US" sz="3200" dirty="0" err="1" smtClean="0"/>
            <a:t>Sự</a:t>
          </a:r>
          <a:r>
            <a:rPr lang="en-US" sz="3200" dirty="0" smtClean="0"/>
            <a:t> </a:t>
          </a:r>
          <a:r>
            <a:rPr lang="en-US" sz="3200" dirty="0" err="1" smtClean="0"/>
            <a:t>thành</a:t>
          </a:r>
          <a:r>
            <a:rPr lang="en-US" sz="3200" dirty="0" smtClean="0"/>
            <a:t> </a:t>
          </a:r>
          <a:r>
            <a:rPr lang="en-US" sz="3200" dirty="0" err="1" smtClean="0"/>
            <a:t>công</a:t>
          </a:r>
          <a:r>
            <a:rPr lang="en-US" sz="3200" dirty="0" smtClean="0"/>
            <a:t> </a:t>
          </a:r>
          <a:r>
            <a:rPr lang="en-US" sz="3200" dirty="0" err="1" smtClean="0"/>
            <a:t>trong</a:t>
          </a:r>
          <a:r>
            <a:rPr lang="en-US" sz="3200" dirty="0" smtClean="0"/>
            <a:t> </a:t>
          </a:r>
          <a:r>
            <a:rPr lang="en-US" sz="3200" dirty="0" err="1" smtClean="0"/>
            <a:t>nghề</a:t>
          </a:r>
          <a:endParaRPr lang="en-US" sz="3200" dirty="0"/>
        </a:p>
      </dgm:t>
    </dgm:pt>
    <dgm:pt modelId="{4083EFF4-B3C9-4BEF-B8EE-103000C4F74F}" type="parTrans" cxnId="{78F9C285-3CF3-4A76-8D42-D7881F85F7D6}">
      <dgm:prSet/>
      <dgm:spPr/>
      <dgm:t>
        <a:bodyPr/>
        <a:lstStyle/>
        <a:p>
          <a:endParaRPr lang="en-US" sz="3200"/>
        </a:p>
      </dgm:t>
    </dgm:pt>
    <dgm:pt modelId="{24F31079-BD8C-461F-AE11-AB5AE5DB753B}" type="sibTrans" cxnId="{78F9C285-3CF3-4A76-8D42-D7881F85F7D6}">
      <dgm:prSet/>
      <dgm:spPr/>
      <dgm:t>
        <a:bodyPr/>
        <a:lstStyle/>
        <a:p>
          <a:endParaRPr lang="en-US" sz="3200"/>
        </a:p>
      </dgm:t>
    </dgm:pt>
    <dgm:pt modelId="{EF1EB7FF-01F0-4A34-BA99-E97ABEAEE6BB}">
      <dgm:prSet custT="1"/>
      <dgm:spPr/>
      <dgm:t>
        <a:bodyPr/>
        <a:lstStyle/>
        <a:p>
          <a:r>
            <a:rPr lang="en-US" sz="3200" dirty="0" smtClean="0"/>
            <a:t>Thu </a:t>
          </a:r>
          <a:r>
            <a:rPr lang="en-US" sz="3200" dirty="0" err="1" smtClean="0"/>
            <a:t>nhập</a:t>
          </a:r>
          <a:endParaRPr lang="en-US" sz="3200" dirty="0"/>
        </a:p>
      </dgm:t>
    </dgm:pt>
    <dgm:pt modelId="{B4E32A3F-21A2-46A7-8916-3B83C6712724}" type="parTrans" cxnId="{3D57BCD5-E427-4B30-A87A-A1F6FB6D16FB}">
      <dgm:prSet/>
      <dgm:spPr/>
      <dgm:t>
        <a:bodyPr/>
        <a:lstStyle/>
        <a:p>
          <a:endParaRPr lang="en-US" sz="3200"/>
        </a:p>
      </dgm:t>
    </dgm:pt>
    <dgm:pt modelId="{8FD19669-1349-4EF1-A57A-96539161D1D2}" type="sibTrans" cxnId="{3D57BCD5-E427-4B30-A87A-A1F6FB6D16FB}">
      <dgm:prSet/>
      <dgm:spPr/>
      <dgm:t>
        <a:bodyPr/>
        <a:lstStyle/>
        <a:p>
          <a:endParaRPr lang="en-US" sz="3200"/>
        </a:p>
      </dgm:t>
    </dgm:pt>
    <dgm:pt modelId="{7909BE36-3273-4075-A340-83CB901CB87A}" type="pres">
      <dgm:prSet presAssocID="{D1494D5B-430F-484C-AA0C-2A6DC9E66BA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1D9ADA-4147-4A6E-A82B-E2DDABFC1E3B}" type="pres">
      <dgm:prSet presAssocID="{B480C59B-7B09-4521-9055-86665671FA3D}" presName="parentLin" presStyleCnt="0"/>
      <dgm:spPr/>
    </dgm:pt>
    <dgm:pt modelId="{62C03A47-45A0-4209-9033-3FCED8285AD2}" type="pres">
      <dgm:prSet presAssocID="{B480C59B-7B09-4521-9055-86665671FA3D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5DA57B2D-C7F3-4F7B-AFAE-1D7C1A638AA6}" type="pres">
      <dgm:prSet presAssocID="{B480C59B-7B09-4521-9055-86665671FA3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F5D97-E384-4156-8AF2-688EC1821F7D}" type="pres">
      <dgm:prSet presAssocID="{B480C59B-7B09-4521-9055-86665671FA3D}" presName="negativeSpace" presStyleCnt="0"/>
      <dgm:spPr/>
    </dgm:pt>
    <dgm:pt modelId="{CCB532BF-D06C-419F-BEF3-690F7048A07E}" type="pres">
      <dgm:prSet presAssocID="{B480C59B-7B09-4521-9055-86665671FA3D}" presName="childText" presStyleLbl="conFgAcc1" presStyleIdx="0" presStyleCnt="4">
        <dgm:presLayoutVars>
          <dgm:bulletEnabled val="1"/>
        </dgm:presLayoutVars>
      </dgm:prSet>
      <dgm:spPr/>
    </dgm:pt>
    <dgm:pt modelId="{B9327808-A41B-4657-8BF9-7429639A838A}" type="pres">
      <dgm:prSet presAssocID="{51703AA5-56B5-40F3-80C3-5653F2F27B1B}" presName="spaceBetweenRectangles" presStyleCnt="0"/>
      <dgm:spPr/>
    </dgm:pt>
    <dgm:pt modelId="{65DB6F77-FCB9-420B-A55F-F2B3610DB125}" type="pres">
      <dgm:prSet presAssocID="{59246A43-A861-44D2-B6AF-44F05A07F693}" presName="parentLin" presStyleCnt="0"/>
      <dgm:spPr/>
    </dgm:pt>
    <dgm:pt modelId="{63BEF3EA-28C2-4E24-A80B-4D8EA5E9161A}" type="pres">
      <dgm:prSet presAssocID="{59246A43-A861-44D2-B6AF-44F05A07F693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D848CD5-EB9C-4E06-954F-B268217B1290}" type="pres">
      <dgm:prSet presAssocID="{59246A43-A861-44D2-B6AF-44F05A07F69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1FFB7D-51BE-4ECA-9BC4-3D908E66E61C}" type="pres">
      <dgm:prSet presAssocID="{59246A43-A861-44D2-B6AF-44F05A07F693}" presName="negativeSpace" presStyleCnt="0"/>
      <dgm:spPr/>
    </dgm:pt>
    <dgm:pt modelId="{01F467D1-7E73-4911-9D46-5810CA76AF51}" type="pres">
      <dgm:prSet presAssocID="{59246A43-A861-44D2-B6AF-44F05A07F693}" presName="childText" presStyleLbl="conFgAcc1" presStyleIdx="1" presStyleCnt="4">
        <dgm:presLayoutVars>
          <dgm:bulletEnabled val="1"/>
        </dgm:presLayoutVars>
      </dgm:prSet>
      <dgm:spPr/>
    </dgm:pt>
    <dgm:pt modelId="{FD2C9BFA-3390-497B-8905-051E72F100A3}" type="pres">
      <dgm:prSet presAssocID="{4E19E820-8172-4727-8EC9-40D0C40D1865}" presName="spaceBetweenRectangles" presStyleCnt="0"/>
      <dgm:spPr/>
    </dgm:pt>
    <dgm:pt modelId="{333B622E-5230-4942-BE4D-45329EC53803}" type="pres">
      <dgm:prSet presAssocID="{C8A61447-54EC-4765-8655-EFBBDF1D6192}" presName="parentLin" presStyleCnt="0"/>
      <dgm:spPr/>
    </dgm:pt>
    <dgm:pt modelId="{F621C511-86EB-4F4B-A94B-4A27D15476FF}" type="pres">
      <dgm:prSet presAssocID="{C8A61447-54EC-4765-8655-EFBBDF1D6192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9A7E58A4-F0BB-4BC4-967A-0AAF98A1B159}" type="pres">
      <dgm:prSet presAssocID="{C8A61447-54EC-4765-8655-EFBBDF1D619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D34FC-3837-4C8E-9666-41AB6FC7B2EC}" type="pres">
      <dgm:prSet presAssocID="{C8A61447-54EC-4765-8655-EFBBDF1D6192}" presName="negativeSpace" presStyleCnt="0"/>
      <dgm:spPr/>
    </dgm:pt>
    <dgm:pt modelId="{5CD1FD73-BC7B-447A-A82F-18B345F31A22}" type="pres">
      <dgm:prSet presAssocID="{C8A61447-54EC-4765-8655-EFBBDF1D6192}" presName="childText" presStyleLbl="conFgAcc1" presStyleIdx="2" presStyleCnt="4">
        <dgm:presLayoutVars>
          <dgm:bulletEnabled val="1"/>
        </dgm:presLayoutVars>
      </dgm:prSet>
      <dgm:spPr/>
    </dgm:pt>
    <dgm:pt modelId="{1B4FA33F-2708-4757-978C-6E16261067F9}" type="pres">
      <dgm:prSet presAssocID="{24F31079-BD8C-461F-AE11-AB5AE5DB753B}" presName="spaceBetweenRectangles" presStyleCnt="0"/>
      <dgm:spPr/>
    </dgm:pt>
    <dgm:pt modelId="{3D0DB512-287F-4ECC-8669-04AE96E0F963}" type="pres">
      <dgm:prSet presAssocID="{EF1EB7FF-01F0-4A34-BA99-E97ABEAEE6BB}" presName="parentLin" presStyleCnt="0"/>
      <dgm:spPr/>
    </dgm:pt>
    <dgm:pt modelId="{3FFAA202-F764-4E43-BD40-121EA545B591}" type="pres">
      <dgm:prSet presAssocID="{EF1EB7FF-01F0-4A34-BA99-E97ABEAEE6BB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F88BDD2C-933E-43ED-90EA-24D8DD6A43AD}" type="pres">
      <dgm:prSet presAssocID="{EF1EB7FF-01F0-4A34-BA99-E97ABEAEE6B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261577-72C5-42F7-B2DD-8012F0A0E1BD}" type="pres">
      <dgm:prSet presAssocID="{EF1EB7FF-01F0-4A34-BA99-E97ABEAEE6BB}" presName="negativeSpace" presStyleCnt="0"/>
      <dgm:spPr/>
    </dgm:pt>
    <dgm:pt modelId="{2F6BBD89-53D6-4AD6-B0A6-4EBD61D58FFD}" type="pres">
      <dgm:prSet presAssocID="{EF1EB7FF-01F0-4A34-BA99-E97ABEAEE6B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4E93AEC-B7B7-4D9A-A823-98D309B6A03D}" type="presOf" srcId="{D1494D5B-430F-484C-AA0C-2A6DC9E66BA0}" destId="{7909BE36-3273-4075-A340-83CB901CB87A}" srcOrd="0" destOrd="0" presId="urn:microsoft.com/office/officeart/2005/8/layout/list1"/>
    <dgm:cxn modelId="{1CB9E4FA-B0D1-4796-AC3C-F2548EDA3F12}" type="presOf" srcId="{B480C59B-7B09-4521-9055-86665671FA3D}" destId="{62C03A47-45A0-4209-9033-3FCED8285AD2}" srcOrd="0" destOrd="0" presId="urn:microsoft.com/office/officeart/2005/8/layout/list1"/>
    <dgm:cxn modelId="{668DC35E-1B94-4C1A-9DEE-9ABFC0ADBD31}" type="presOf" srcId="{B480C59B-7B09-4521-9055-86665671FA3D}" destId="{5DA57B2D-C7F3-4F7B-AFAE-1D7C1A638AA6}" srcOrd="1" destOrd="0" presId="urn:microsoft.com/office/officeart/2005/8/layout/list1"/>
    <dgm:cxn modelId="{1EB82269-11FF-49F0-9AA0-77E14CA983A1}" type="presOf" srcId="{59246A43-A861-44D2-B6AF-44F05A07F693}" destId="{1D848CD5-EB9C-4E06-954F-B268217B1290}" srcOrd="1" destOrd="0" presId="urn:microsoft.com/office/officeart/2005/8/layout/list1"/>
    <dgm:cxn modelId="{7C3376B5-51E1-478C-9C85-EEB57528EC43}" type="presOf" srcId="{C8A61447-54EC-4765-8655-EFBBDF1D6192}" destId="{9A7E58A4-F0BB-4BC4-967A-0AAF98A1B159}" srcOrd="1" destOrd="0" presId="urn:microsoft.com/office/officeart/2005/8/layout/list1"/>
    <dgm:cxn modelId="{B514C945-1E1A-40BB-A9A2-FF919989F3BF}" type="presOf" srcId="{C8A61447-54EC-4765-8655-EFBBDF1D6192}" destId="{F621C511-86EB-4F4B-A94B-4A27D15476FF}" srcOrd="0" destOrd="0" presId="urn:microsoft.com/office/officeart/2005/8/layout/list1"/>
    <dgm:cxn modelId="{B58C453A-6F73-41F8-85B9-AEA6214A983B}" type="presOf" srcId="{59246A43-A861-44D2-B6AF-44F05A07F693}" destId="{63BEF3EA-28C2-4E24-A80B-4D8EA5E9161A}" srcOrd="0" destOrd="0" presId="urn:microsoft.com/office/officeart/2005/8/layout/list1"/>
    <dgm:cxn modelId="{60BB1D64-1C3A-4F0E-9587-D128923E6A01}" type="presOf" srcId="{EF1EB7FF-01F0-4A34-BA99-E97ABEAEE6BB}" destId="{3FFAA202-F764-4E43-BD40-121EA545B591}" srcOrd="0" destOrd="0" presId="urn:microsoft.com/office/officeart/2005/8/layout/list1"/>
    <dgm:cxn modelId="{66AF6CE8-FFBD-4C8E-B4F4-472E93608E6C}" srcId="{D1494D5B-430F-484C-AA0C-2A6DC9E66BA0}" destId="{B480C59B-7B09-4521-9055-86665671FA3D}" srcOrd="0" destOrd="0" parTransId="{73C8AA48-204E-4F82-8CA4-77810F405223}" sibTransId="{51703AA5-56B5-40F3-80C3-5653F2F27B1B}"/>
    <dgm:cxn modelId="{78F9C285-3CF3-4A76-8D42-D7881F85F7D6}" srcId="{D1494D5B-430F-484C-AA0C-2A6DC9E66BA0}" destId="{C8A61447-54EC-4765-8655-EFBBDF1D6192}" srcOrd="2" destOrd="0" parTransId="{4083EFF4-B3C9-4BEF-B8EE-103000C4F74F}" sibTransId="{24F31079-BD8C-461F-AE11-AB5AE5DB753B}"/>
    <dgm:cxn modelId="{E09F5475-ED93-47C8-9705-37C52C7811D7}" type="presOf" srcId="{EF1EB7FF-01F0-4A34-BA99-E97ABEAEE6BB}" destId="{F88BDD2C-933E-43ED-90EA-24D8DD6A43AD}" srcOrd="1" destOrd="0" presId="urn:microsoft.com/office/officeart/2005/8/layout/list1"/>
    <dgm:cxn modelId="{C2F5D027-1BAA-4399-825B-BBE5EAA010A5}" srcId="{D1494D5B-430F-484C-AA0C-2A6DC9E66BA0}" destId="{59246A43-A861-44D2-B6AF-44F05A07F693}" srcOrd="1" destOrd="0" parTransId="{D8EF8EE9-7704-4D8A-82D1-A42653DB310F}" sibTransId="{4E19E820-8172-4727-8EC9-40D0C40D1865}"/>
    <dgm:cxn modelId="{3D57BCD5-E427-4B30-A87A-A1F6FB6D16FB}" srcId="{D1494D5B-430F-484C-AA0C-2A6DC9E66BA0}" destId="{EF1EB7FF-01F0-4A34-BA99-E97ABEAEE6BB}" srcOrd="3" destOrd="0" parTransId="{B4E32A3F-21A2-46A7-8916-3B83C6712724}" sibTransId="{8FD19669-1349-4EF1-A57A-96539161D1D2}"/>
    <dgm:cxn modelId="{92771FC4-2B53-4CF9-A7E1-75261DE698AF}" type="presParOf" srcId="{7909BE36-3273-4075-A340-83CB901CB87A}" destId="{2F1D9ADA-4147-4A6E-A82B-E2DDABFC1E3B}" srcOrd="0" destOrd="0" presId="urn:microsoft.com/office/officeart/2005/8/layout/list1"/>
    <dgm:cxn modelId="{5F7A73E9-CE65-4803-81BE-88F4569F2689}" type="presParOf" srcId="{2F1D9ADA-4147-4A6E-A82B-E2DDABFC1E3B}" destId="{62C03A47-45A0-4209-9033-3FCED8285AD2}" srcOrd="0" destOrd="0" presId="urn:microsoft.com/office/officeart/2005/8/layout/list1"/>
    <dgm:cxn modelId="{EBCEA939-5556-49D9-B0B5-668C03C28308}" type="presParOf" srcId="{2F1D9ADA-4147-4A6E-A82B-E2DDABFC1E3B}" destId="{5DA57B2D-C7F3-4F7B-AFAE-1D7C1A638AA6}" srcOrd="1" destOrd="0" presId="urn:microsoft.com/office/officeart/2005/8/layout/list1"/>
    <dgm:cxn modelId="{4567366D-CAC1-4DFA-B02A-553267D94CA1}" type="presParOf" srcId="{7909BE36-3273-4075-A340-83CB901CB87A}" destId="{623F5D97-E384-4156-8AF2-688EC1821F7D}" srcOrd="1" destOrd="0" presId="urn:microsoft.com/office/officeart/2005/8/layout/list1"/>
    <dgm:cxn modelId="{13EA9FE0-1A3D-4A5E-9D31-79C910F99215}" type="presParOf" srcId="{7909BE36-3273-4075-A340-83CB901CB87A}" destId="{CCB532BF-D06C-419F-BEF3-690F7048A07E}" srcOrd="2" destOrd="0" presId="urn:microsoft.com/office/officeart/2005/8/layout/list1"/>
    <dgm:cxn modelId="{43737440-4623-489C-94E8-C52208109BDA}" type="presParOf" srcId="{7909BE36-3273-4075-A340-83CB901CB87A}" destId="{B9327808-A41B-4657-8BF9-7429639A838A}" srcOrd="3" destOrd="0" presId="urn:microsoft.com/office/officeart/2005/8/layout/list1"/>
    <dgm:cxn modelId="{84AF58B5-7B4A-4307-ABAF-35D8A2FAD4A0}" type="presParOf" srcId="{7909BE36-3273-4075-A340-83CB901CB87A}" destId="{65DB6F77-FCB9-420B-A55F-F2B3610DB125}" srcOrd="4" destOrd="0" presId="urn:microsoft.com/office/officeart/2005/8/layout/list1"/>
    <dgm:cxn modelId="{60074D11-0116-4EFE-AD96-5FC65D076550}" type="presParOf" srcId="{65DB6F77-FCB9-420B-A55F-F2B3610DB125}" destId="{63BEF3EA-28C2-4E24-A80B-4D8EA5E9161A}" srcOrd="0" destOrd="0" presId="urn:microsoft.com/office/officeart/2005/8/layout/list1"/>
    <dgm:cxn modelId="{C9CA6223-63B9-4EDD-8C04-A0230BB1D004}" type="presParOf" srcId="{65DB6F77-FCB9-420B-A55F-F2B3610DB125}" destId="{1D848CD5-EB9C-4E06-954F-B268217B1290}" srcOrd="1" destOrd="0" presId="urn:microsoft.com/office/officeart/2005/8/layout/list1"/>
    <dgm:cxn modelId="{D2845050-55CF-45C2-A053-A661C34BF2CA}" type="presParOf" srcId="{7909BE36-3273-4075-A340-83CB901CB87A}" destId="{1D1FFB7D-51BE-4ECA-9BC4-3D908E66E61C}" srcOrd="5" destOrd="0" presId="urn:microsoft.com/office/officeart/2005/8/layout/list1"/>
    <dgm:cxn modelId="{641A9039-FD59-4C31-809D-CC5238A6AA73}" type="presParOf" srcId="{7909BE36-3273-4075-A340-83CB901CB87A}" destId="{01F467D1-7E73-4911-9D46-5810CA76AF51}" srcOrd="6" destOrd="0" presId="urn:microsoft.com/office/officeart/2005/8/layout/list1"/>
    <dgm:cxn modelId="{3B15BD0B-9FE2-4682-B4E4-E58856BF3555}" type="presParOf" srcId="{7909BE36-3273-4075-A340-83CB901CB87A}" destId="{FD2C9BFA-3390-497B-8905-051E72F100A3}" srcOrd="7" destOrd="0" presId="urn:microsoft.com/office/officeart/2005/8/layout/list1"/>
    <dgm:cxn modelId="{6A1E2C59-A17F-4C49-A187-CFB904A53701}" type="presParOf" srcId="{7909BE36-3273-4075-A340-83CB901CB87A}" destId="{333B622E-5230-4942-BE4D-45329EC53803}" srcOrd="8" destOrd="0" presId="urn:microsoft.com/office/officeart/2005/8/layout/list1"/>
    <dgm:cxn modelId="{F67A90FD-AC2C-4924-AB29-EE4D97C6E9AD}" type="presParOf" srcId="{333B622E-5230-4942-BE4D-45329EC53803}" destId="{F621C511-86EB-4F4B-A94B-4A27D15476FF}" srcOrd="0" destOrd="0" presId="urn:microsoft.com/office/officeart/2005/8/layout/list1"/>
    <dgm:cxn modelId="{A19F8F51-BF2A-4AAD-AD49-7DB4F795EC73}" type="presParOf" srcId="{333B622E-5230-4942-BE4D-45329EC53803}" destId="{9A7E58A4-F0BB-4BC4-967A-0AAF98A1B159}" srcOrd="1" destOrd="0" presId="urn:microsoft.com/office/officeart/2005/8/layout/list1"/>
    <dgm:cxn modelId="{6E6D9818-55B0-4BE8-88DA-D8CE6BFEB998}" type="presParOf" srcId="{7909BE36-3273-4075-A340-83CB901CB87A}" destId="{17BD34FC-3837-4C8E-9666-41AB6FC7B2EC}" srcOrd="9" destOrd="0" presId="urn:microsoft.com/office/officeart/2005/8/layout/list1"/>
    <dgm:cxn modelId="{7C25C348-32F5-4260-B754-96D1D59D6B14}" type="presParOf" srcId="{7909BE36-3273-4075-A340-83CB901CB87A}" destId="{5CD1FD73-BC7B-447A-A82F-18B345F31A22}" srcOrd="10" destOrd="0" presId="urn:microsoft.com/office/officeart/2005/8/layout/list1"/>
    <dgm:cxn modelId="{181CC5EA-0C8B-4835-A759-16CE808A83DD}" type="presParOf" srcId="{7909BE36-3273-4075-A340-83CB901CB87A}" destId="{1B4FA33F-2708-4757-978C-6E16261067F9}" srcOrd="11" destOrd="0" presId="urn:microsoft.com/office/officeart/2005/8/layout/list1"/>
    <dgm:cxn modelId="{6C814191-A975-4D52-880D-906FD7A650FC}" type="presParOf" srcId="{7909BE36-3273-4075-A340-83CB901CB87A}" destId="{3D0DB512-287F-4ECC-8669-04AE96E0F963}" srcOrd="12" destOrd="0" presId="urn:microsoft.com/office/officeart/2005/8/layout/list1"/>
    <dgm:cxn modelId="{260C2F5A-44BD-4687-8CC0-440A4F2E85D0}" type="presParOf" srcId="{3D0DB512-287F-4ECC-8669-04AE96E0F963}" destId="{3FFAA202-F764-4E43-BD40-121EA545B591}" srcOrd="0" destOrd="0" presId="urn:microsoft.com/office/officeart/2005/8/layout/list1"/>
    <dgm:cxn modelId="{40C930F2-FD17-4692-AE1B-F379C27F31C0}" type="presParOf" srcId="{3D0DB512-287F-4ECC-8669-04AE96E0F963}" destId="{F88BDD2C-933E-43ED-90EA-24D8DD6A43AD}" srcOrd="1" destOrd="0" presId="urn:microsoft.com/office/officeart/2005/8/layout/list1"/>
    <dgm:cxn modelId="{A0873B08-4533-4182-843F-25FEBA16C622}" type="presParOf" srcId="{7909BE36-3273-4075-A340-83CB901CB87A}" destId="{3B261577-72C5-42F7-B2DD-8012F0A0E1BD}" srcOrd="13" destOrd="0" presId="urn:microsoft.com/office/officeart/2005/8/layout/list1"/>
    <dgm:cxn modelId="{93498029-91BE-43C4-B537-0E47AE091EFA}" type="presParOf" srcId="{7909BE36-3273-4075-A340-83CB901CB87A}" destId="{2F6BBD89-53D6-4AD6-B0A6-4EBD61D58FF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08BD04-537B-42F3-BBFD-7BB12F3B3340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59629AC1-E044-4B62-B785-4153E7FF4980}">
      <dgm:prSet phldrT="[Text]" custT="1"/>
      <dgm:spPr/>
      <dgm:t>
        <a:bodyPr/>
        <a:lstStyle/>
        <a:p>
          <a:r>
            <a:rPr lang="vi-VN" sz="3200" dirty="0" smtClean="0">
              <a:latin typeface="Arial" panose="020B0604020202020204" pitchFamily="34" charset="0"/>
              <a:cs typeface="Arial" panose="020B0604020202020204" pitchFamily="34" charset="0"/>
            </a:rPr>
            <a:t>Chương 1: 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TỔNG QUAN NGHỀ LÀM BÁNH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64E3B4-8334-4177-AD06-36FD061E5716}" type="parTrans" cxnId="{B29CC5C4-1DC0-4E7B-B641-086CD9303881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840C0964-C5E0-4FD3-8D59-AF79DE98B40C}" type="sibTrans" cxnId="{B29CC5C4-1DC0-4E7B-B641-086CD9303881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F18799EB-90AD-43D2-A768-2425A69F8F69}">
      <dgm:prSet phldrT="[Text]" custT="1"/>
      <dgm:spPr/>
      <dgm:t>
        <a:bodyPr/>
        <a:lstStyle/>
        <a:p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Chương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2: NGUYÊN PHỤ LIỆU LÀM BÁNH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8C7060-0DFC-4037-9E81-5915BC24350D}" type="parTrans" cxnId="{2D6E2BD2-420B-4BA9-BDE0-5829C14434D8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B073F3B7-FEAF-4882-B82D-0C3FCAB36CD8}" type="sibTrans" cxnId="{2D6E2BD2-420B-4BA9-BDE0-5829C14434D8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C423128A-5E8A-4017-A09D-74E85D90DA4F}">
      <dgm:prSet custT="1"/>
      <dgm:spPr/>
      <dgm:t>
        <a:bodyPr/>
        <a:lstStyle/>
        <a:p>
          <a:r>
            <a:rPr lang="en-US" sz="3200" dirty="0" err="1" smtClean="0">
              <a:latin typeface="Arial" panose="020B0604020202020204" pitchFamily="34" charset="0"/>
              <a:cs typeface="Arial" panose="020B0604020202020204" pitchFamily="34" charset="0"/>
            </a:rPr>
            <a:t>Chương</a:t>
          </a:r>
          <a:r>
            <a:rPr lang="en-US" sz="3200" dirty="0" smtClean="0">
              <a:latin typeface="Arial" panose="020B0604020202020204" pitchFamily="34" charset="0"/>
              <a:cs typeface="Arial" panose="020B0604020202020204" pitchFamily="34" charset="0"/>
            </a:rPr>
            <a:t> 3: DỤNG CỤ, THIẾT BỊ LÀM BÁNH</a:t>
          </a:r>
          <a:endParaRPr lang="en-US" sz="3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1D9BBF-4DCA-4FBE-82B2-CDDB723D985E}" type="parTrans" cxnId="{AA211AC1-AB50-4FAA-A283-52E310D3A127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72EB3E06-AFC4-458B-ACC4-933DA155865A}" type="sibTrans" cxnId="{AA211AC1-AB50-4FAA-A283-52E310D3A127}">
      <dgm:prSet/>
      <dgm:spPr/>
      <dgm:t>
        <a:bodyPr/>
        <a:lstStyle/>
        <a:p>
          <a:endParaRPr lang="en-US" sz="3200">
            <a:latin typeface="+mn-lt"/>
          </a:endParaRPr>
        </a:p>
      </dgm:t>
    </dgm:pt>
    <dgm:pt modelId="{C6250A80-C329-4755-926B-A0A5C62ED713}" type="pres">
      <dgm:prSet presAssocID="{3608BD04-537B-42F3-BBFD-7BB12F3B334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D54316-C498-494C-9F92-10CC94A4F909}" type="pres">
      <dgm:prSet presAssocID="{59629AC1-E044-4B62-B785-4153E7FF4980}" presName="parentLin" presStyleCnt="0"/>
      <dgm:spPr/>
    </dgm:pt>
    <dgm:pt modelId="{36A1B0CC-E0B8-48F8-B958-998B5F344EA4}" type="pres">
      <dgm:prSet presAssocID="{59629AC1-E044-4B62-B785-4153E7FF4980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893C27F3-9290-4D16-89F1-85C0E5C59305}" type="pres">
      <dgm:prSet presAssocID="{59629AC1-E044-4B62-B785-4153E7FF4980}" presName="parentText" presStyleLbl="node1" presStyleIdx="0" presStyleCnt="3" custScaleX="11876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2FC414-D792-4F7D-8C4B-FC37F6C92418}" type="pres">
      <dgm:prSet presAssocID="{59629AC1-E044-4B62-B785-4153E7FF4980}" presName="negativeSpace" presStyleCnt="0"/>
      <dgm:spPr/>
    </dgm:pt>
    <dgm:pt modelId="{596C159E-18A1-451C-91EC-4E7E2ABC988D}" type="pres">
      <dgm:prSet presAssocID="{59629AC1-E044-4B62-B785-4153E7FF4980}" presName="childText" presStyleLbl="conFgAcc1" presStyleIdx="0" presStyleCnt="3" custLinFactNeighborY="-88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FE692-2241-405B-8B09-D0A3B49FBC15}" type="pres">
      <dgm:prSet presAssocID="{840C0964-C5E0-4FD3-8D59-AF79DE98B40C}" presName="spaceBetweenRectangles" presStyleCnt="0"/>
      <dgm:spPr/>
    </dgm:pt>
    <dgm:pt modelId="{D41E431C-79E4-4A6E-89F4-9FD76F0E2FA2}" type="pres">
      <dgm:prSet presAssocID="{F18799EB-90AD-43D2-A768-2425A69F8F69}" presName="parentLin" presStyleCnt="0"/>
      <dgm:spPr/>
    </dgm:pt>
    <dgm:pt modelId="{5A7015B3-92E1-46B4-9FAA-1455E4B4BCE2}" type="pres">
      <dgm:prSet presAssocID="{F18799EB-90AD-43D2-A768-2425A69F8F69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4ED1C131-6757-4CE9-AA7E-CFC524E2FB5F}" type="pres">
      <dgm:prSet presAssocID="{F18799EB-90AD-43D2-A768-2425A69F8F69}" presName="parentText" presStyleLbl="node1" presStyleIdx="1" presStyleCnt="3" custScaleX="11837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046E44-9CB8-4D3D-9F67-97BFD07C40C0}" type="pres">
      <dgm:prSet presAssocID="{F18799EB-90AD-43D2-A768-2425A69F8F69}" presName="negativeSpace" presStyleCnt="0"/>
      <dgm:spPr/>
    </dgm:pt>
    <dgm:pt modelId="{92667412-A645-44F8-93DF-5201FB97DFAC}" type="pres">
      <dgm:prSet presAssocID="{F18799EB-90AD-43D2-A768-2425A69F8F69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6B286B-B947-4357-9CFE-33B61B25EB48}" type="pres">
      <dgm:prSet presAssocID="{B073F3B7-FEAF-4882-B82D-0C3FCAB36CD8}" presName="spaceBetweenRectangles" presStyleCnt="0"/>
      <dgm:spPr/>
    </dgm:pt>
    <dgm:pt modelId="{7152565D-F5C9-486D-858B-13D014EF8573}" type="pres">
      <dgm:prSet presAssocID="{C423128A-5E8A-4017-A09D-74E85D90DA4F}" presName="parentLin" presStyleCnt="0"/>
      <dgm:spPr/>
    </dgm:pt>
    <dgm:pt modelId="{0C331FC2-AB42-4ACC-84E5-8EFD69707823}" type="pres">
      <dgm:prSet presAssocID="{C423128A-5E8A-4017-A09D-74E85D90DA4F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F8F58104-F7CE-47DB-834D-5A861543D906}" type="pres">
      <dgm:prSet presAssocID="{C423128A-5E8A-4017-A09D-74E85D90DA4F}" presName="parentText" presStyleLbl="node1" presStyleIdx="2" presStyleCnt="3" custScaleX="11876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3EB4BD-6D5D-4D61-B60D-D5CC5D69E4E6}" type="pres">
      <dgm:prSet presAssocID="{C423128A-5E8A-4017-A09D-74E85D90DA4F}" presName="negativeSpace" presStyleCnt="0"/>
      <dgm:spPr/>
    </dgm:pt>
    <dgm:pt modelId="{ABE4B31E-5AC9-41CA-847B-D8DF13573155}" type="pres">
      <dgm:prSet presAssocID="{C423128A-5E8A-4017-A09D-74E85D90DA4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1D1E7C2-4088-4171-8D06-EF53F2A1E6C4}" type="presOf" srcId="{F18799EB-90AD-43D2-A768-2425A69F8F69}" destId="{5A7015B3-92E1-46B4-9FAA-1455E4B4BCE2}" srcOrd="0" destOrd="0" presId="urn:microsoft.com/office/officeart/2005/8/layout/list1"/>
    <dgm:cxn modelId="{B58F91B9-44A6-4421-9B76-D56A4F4F1680}" type="presOf" srcId="{3608BD04-537B-42F3-BBFD-7BB12F3B3340}" destId="{C6250A80-C329-4755-926B-A0A5C62ED713}" srcOrd="0" destOrd="0" presId="urn:microsoft.com/office/officeart/2005/8/layout/list1"/>
    <dgm:cxn modelId="{78786D9E-2EB6-4701-98BB-6000B1A64BB3}" type="presOf" srcId="{C423128A-5E8A-4017-A09D-74E85D90DA4F}" destId="{F8F58104-F7CE-47DB-834D-5A861543D906}" srcOrd="1" destOrd="0" presId="urn:microsoft.com/office/officeart/2005/8/layout/list1"/>
    <dgm:cxn modelId="{6EC0D2AD-5C24-4F79-85F3-FC522A680B76}" type="presOf" srcId="{C423128A-5E8A-4017-A09D-74E85D90DA4F}" destId="{0C331FC2-AB42-4ACC-84E5-8EFD69707823}" srcOrd="0" destOrd="0" presId="urn:microsoft.com/office/officeart/2005/8/layout/list1"/>
    <dgm:cxn modelId="{AA211AC1-AB50-4FAA-A283-52E310D3A127}" srcId="{3608BD04-537B-42F3-BBFD-7BB12F3B3340}" destId="{C423128A-5E8A-4017-A09D-74E85D90DA4F}" srcOrd="2" destOrd="0" parTransId="{401D9BBF-4DCA-4FBE-82B2-CDDB723D985E}" sibTransId="{72EB3E06-AFC4-458B-ACC4-933DA155865A}"/>
    <dgm:cxn modelId="{4F946209-F83A-4553-8238-0C9B19BD072D}" type="presOf" srcId="{59629AC1-E044-4B62-B785-4153E7FF4980}" destId="{36A1B0CC-E0B8-48F8-B958-998B5F344EA4}" srcOrd="0" destOrd="0" presId="urn:microsoft.com/office/officeart/2005/8/layout/list1"/>
    <dgm:cxn modelId="{55D8B173-2C9F-4307-98D9-A8C86FEA71E5}" type="presOf" srcId="{F18799EB-90AD-43D2-A768-2425A69F8F69}" destId="{4ED1C131-6757-4CE9-AA7E-CFC524E2FB5F}" srcOrd="1" destOrd="0" presId="urn:microsoft.com/office/officeart/2005/8/layout/list1"/>
    <dgm:cxn modelId="{2D6E2BD2-420B-4BA9-BDE0-5829C14434D8}" srcId="{3608BD04-537B-42F3-BBFD-7BB12F3B3340}" destId="{F18799EB-90AD-43D2-A768-2425A69F8F69}" srcOrd="1" destOrd="0" parTransId="{A58C7060-0DFC-4037-9E81-5915BC24350D}" sibTransId="{B073F3B7-FEAF-4882-B82D-0C3FCAB36CD8}"/>
    <dgm:cxn modelId="{B29CC5C4-1DC0-4E7B-B641-086CD9303881}" srcId="{3608BD04-537B-42F3-BBFD-7BB12F3B3340}" destId="{59629AC1-E044-4B62-B785-4153E7FF4980}" srcOrd="0" destOrd="0" parTransId="{7764E3B4-8334-4177-AD06-36FD061E5716}" sibTransId="{840C0964-C5E0-4FD3-8D59-AF79DE98B40C}"/>
    <dgm:cxn modelId="{9FADAE3F-D68C-4052-87D7-0E17B270CA62}" type="presOf" srcId="{59629AC1-E044-4B62-B785-4153E7FF4980}" destId="{893C27F3-9290-4D16-89F1-85C0E5C59305}" srcOrd="1" destOrd="0" presId="urn:microsoft.com/office/officeart/2005/8/layout/list1"/>
    <dgm:cxn modelId="{5B20FC27-8115-426A-B5A4-BD6630E5048B}" type="presParOf" srcId="{C6250A80-C329-4755-926B-A0A5C62ED713}" destId="{BED54316-C498-494C-9F92-10CC94A4F909}" srcOrd="0" destOrd="0" presId="urn:microsoft.com/office/officeart/2005/8/layout/list1"/>
    <dgm:cxn modelId="{0FEFEBE0-57F4-4413-9691-507AEB25AAB8}" type="presParOf" srcId="{BED54316-C498-494C-9F92-10CC94A4F909}" destId="{36A1B0CC-E0B8-48F8-B958-998B5F344EA4}" srcOrd="0" destOrd="0" presId="urn:microsoft.com/office/officeart/2005/8/layout/list1"/>
    <dgm:cxn modelId="{73F808F3-3BC0-4AD7-A0DB-F8362CC5F38E}" type="presParOf" srcId="{BED54316-C498-494C-9F92-10CC94A4F909}" destId="{893C27F3-9290-4D16-89F1-85C0E5C59305}" srcOrd="1" destOrd="0" presId="urn:microsoft.com/office/officeart/2005/8/layout/list1"/>
    <dgm:cxn modelId="{2311BBE3-ECBC-409B-B8A6-6A670B956082}" type="presParOf" srcId="{C6250A80-C329-4755-926B-A0A5C62ED713}" destId="{5B2FC414-D792-4F7D-8C4B-FC37F6C92418}" srcOrd="1" destOrd="0" presId="urn:microsoft.com/office/officeart/2005/8/layout/list1"/>
    <dgm:cxn modelId="{D86E778A-1929-4D23-9568-D835C9AA41E8}" type="presParOf" srcId="{C6250A80-C329-4755-926B-A0A5C62ED713}" destId="{596C159E-18A1-451C-91EC-4E7E2ABC988D}" srcOrd="2" destOrd="0" presId="urn:microsoft.com/office/officeart/2005/8/layout/list1"/>
    <dgm:cxn modelId="{E9829029-EDE5-49B8-BD66-C2CD022A8E4E}" type="presParOf" srcId="{C6250A80-C329-4755-926B-A0A5C62ED713}" destId="{AEEFE692-2241-405B-8B09-D0A3B49FBC15}" srcOrd="3" destOrd="0" presId="urn:microsoft.com/office/officeart/2005/8/layout/list1"/>
    <dgm:cxn modelId="{86766D33-E475-4EB5-9B22-656B145F943B}" type="presParOf" srcId="{C6250A80-C329-4755-926B-A0A5C62ED713}" destId="{D41E431C-79E4-4A6E-89F4-9FD76F0E2FA2}" srcOrd="4" destOrd="0" presId="urn:microsoft.com/office/officeart/2005/8/layout/list1"/>
    <dgm:cxn modelId="{30E43635-6E0B-4857-8699-7E7AFB055D10}" type="presParOf" srcId="{D41E431C-79E4-4A6E-89F4-9FD76F0E2FA2}" destId="{5A7015B3-92E1-46B4-9FAA-1455E4B4BCE2}" srcOrd="0" destOrd="0" presId="urn:microsoft.com/office/officeart/2005/8/layout/list1"/>
    <dgm:cxn modelId="{4F553BB4-7DE2-4245-932C-BFAB0D8FDBAE}" type="presParOf" srcId="{D41E431C-79E4-4A6E-89F4-9FD76F0E2FA2}" destId="{4ED1C131-6757-4CE9-AA7E-CFC524E2FB5F}" srcOrd="1" destOrd="0" presId="urn:microsoft.com/office/officeart/2005/8/layout/list1"/>
    <dgm:cxn modelId="{46B85F68-FD8A-41DB-8082-175853F2833E}" type="presParOf" srcId="{C6250A80-C329-4755-926B-A0A5C62ED713}" destId="{B1046E44-9CB8-4D3D-9F67-97BFD07C40C0}" srcOrd="5" destOrd="0" presId="urn:microsoft.com/office/officeart/2005/8/layout/list1"/>
    <dgm:cxn modelId="{65B4881E-FBED-4D57-A030-8716C080315F}" type="presParOf" srcId="{C6250A80-C329-4755-926B-A0A5C62ED713}" destId="{92667412-A645-44F8-93DF-5201FB97DFAC}" srcOrd="6" destOrd="0" presId="urn:microsoft.com/office/officeart/2005/8/layout/list1"/>
    <dgm:cxn modelId="{2C1F463B-24DF-405F-B1DC-043566F09887}" type="presParOf" srcId="{C6250A80-C329-4755-926B-A0A5C62ED713}" destId="{AC6B286B-B947-4357-9CFE-33B61B25EB48}" srcOrd="7" destOrd="0" presId="urn:microsoft.com/office/officeart/2005/8/layout/list1"/>
    <dgm:cxn modelId="{771BC349-B974-4FCD-A6A8-B98903806F1F}" type="presParOf" srcId="{C6250A80-C329-4755-926B-A0A5C62ED713}" destId="{7152565D-F5C9-486D-858B-13D014EF8573}" srcOrd="8" destOrd="0" presId="urn:microsoft.com/office/officeart/2005/8/layout/list1"/>
    <dgm:cxn modelId="{E036A3FA-D3C4-476D-9CB8-7F0E821C7F75}" type="presParOf" srcId="{7152565D-F5C9-486D-858B-13D014EF8573}" destId="{0C331FC2-AB42-4ACC-84E5-8EFD69707823}" srcOrd="0" destOrd="0" presId="urn:microsoft.com/office/officeart/2005/8/layout/list1"/>
    <dgm:cxn modelId="{62C0ED59-C963-4948-A5F5-CE8A7FA687F7}" type="presParOf" srcId="{7152565D-F5C9-486D-858B-13D014EF8573}" destId="{F8F58104-F7CE-47DB-834D-5A861543D906}" srcOrd="1" destOrd="0" presId="urn:microsoft.com/office/officeart/2005/8/layout/list1"/>
    <dgm:cxn modelId="{C7BDD899-D5C0-4335-95F8-EEA66B59D383}" type="presParOf" srcId="{C6250A80-C329-4755-926B-A0A5C62ED713}" destId="{0D3EB4BD-6D5D-4D61-B60D-D5CC5D69E4E6}" srcOrd="9" destOrd="0" presId="urn:microsoft.com/office/officeart/2005/8/layout/list1"/>
    <dgm:cxn modelId="{C002B0DD-2528-4120-9535-376FD2CE8DDF}" type="presParOf" srcId="{C6250A80-C329-4755-926B-A0A5C62ED713}" destId="{ABE4B31E-5AC9-41CA-847B-D8DF1357315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047FF7-BF10-47C0-8595-9A33274C7950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38B9A24-6ACD-447F-8D4F-B3F61CB94223}">
      <dgm:prSet phldrT="[Text]"/>
      <dgm:spPr/>
      <dgm:t>
        <a:bodyPr/>
        <a:lstStyle/>
        <a:p>
          <a:r>
            <a:rPr lang="vi-VN" dirty="0" smtClean="0"/>
            <a:t>Vị trí và phân loại</a:t>
          </a:r>
          <a:endParaRPr lang="en-US" dirty="0"/>
        </a:p>
      </dgm:t>
    </dgm:pt>
    <dgm:pt modelId="{D2741B08-FC96-446F-8AE5-9742E86E9921}" type="parTrans" cxnId="{162F7DD6-4EEE-4938-9689-54D10972D4A6}">
      <dgm:prSet/>
      <dgm:spPr/>
      <dgm:t>
        <a:bodyPr/>
        <a:lstStyle/>
        <a:p>
          <a:endParaRPr lang="en-US"/>
        </a:p>
      </dgm:t>
    </dgm:pt>
    <dgm:pt modelId="{50C0F219-EA83-4EF2-BE11-2E38572EB084}" type="sibTrans" cxnId="{162F7DD6-4EEE-4938-9689-54D10972D4A6}">
      <dgm:prSet/>
      <dgm:spPr/>
      <dgm:t>
        <a:bodyPr/>
        <a:lstStyle/>
        <a:p>
          <a:endParaRPr lang="en-US"/>
        </a:p>
      </dgm:t>
    </dgm:pt>
    <dgm:pt modelId="{55A2B72D-80E2-4535-9726-8FB31C10D069}">
      <dgm:prSet phldrT="[Text]"/>
      <dgm:spPr/>
      <dgm:t>
        <a:bodyPr/>
        <a:lstStyle/>
        <a:p>
          <a:r>
            <a:rPr lang="vi-VN" dirty="0" smtClean="0"/>
            <a:t>Lộ trình phát triển nghề bánh</a:t>
          </a:r>
          <a:endParaRPr lang="en-US" dirty="0"/>
        </a:p>
      </dgm:t>
    </dgm:pt>
    <dgm:pt modelId="{14344EA0-4DCE-4B37-940E-28302EA3893E}" type="parTrans" cxnId="{58E0E648-5979-47CF-8A0E-286373BA341E}">
      <dgm:prSet/>
      <dgm:spPr/>
      <dgm:t>
        <a:bodyPr/>
        <a:lstStyle/>
        <a:p>
          <a:endParaRPr lang="en-US"/>
        </a:p>
      </dgm:t>
    </dgm:pt>
    <dgm:pt modelId="{19CDDE81-02C8-4C5D-ACB5-70031D7BD874}" type="sibTrans" cxnId="{58E0E648-5979-47CF-8A0E-286373BA341E}">
      <dgm:prSet/>
      <dgm:spPr/>
      <dgm:t>
        <a:bodyPr/>
        <a:lstStyle/>
        <a:p>
          <a:endParaRPr lang="en-US"/>
        </a:p>
      </dgm:t>
    </dgm:pt>
    <dgm:pt modelId="{5408107C-99CD-4E0C-B0FF-254182FB0CF6}">
      <dgm:prSet phldrT="[Text]"/>
      <dgm:spPr/>
      <dgm:t>
        <a:bodyPr/>
        <a:lstStyle/>
        <a:p>
          <a:r>
            <a:rPr lang="vi-VN" dirty="0" smtClean="0"/>
            <a:t>Yêu cầu về năng lực đối với thợ  bánh</a:t>
          </a:r>
          <a:endParaRPr lang="en-US" dirty="0"/>
        </a:p>
      </dgm:t>
    </dgm:pt>
    <dgm:pt modelId="{14574A36-A5A8-4C96-B20F-281F5E6302ED}" type="parTrans" cxnId="{F6B58D37-8539-4D7B-A71B-085A041B5B29}">
      <dgm:prSet/>
      <dgm:spPr/>
      <dgm:t>
        <a:bodyPr/>
        <a:lstStyle/>
        <a:p>
          <a:endParaRPr lang="en-US"/>
        </a:p>
      </dgm:t>
    </dgm:pt>
    <dgm:pt modelId="{8D93F4FA-C292-4DB8-BE6E-46E0FED06249}" type="sibTrans" cxnId="{F6B58D37-8539-4D7B-A71B-085A041B5B29}">
      <dgm:prSet/>
      <dgm:spPr/>
      <dgm:t>
        <a:bodyPr/>
        <a:lstStyle/>
        <a:p>
          <a:endParaRPr lang="en-US"/>
        </a:p>
      </dgm:t>
    </dgm:pt>
    <dgm:pt modelId="{48E197BA-8297-4ACB-B665-12D0CA10380E}" type="pres">
      <dgm:prSet presAssocID="{7B047FF7-BF10-47C0-8595-9A33274C795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68C92D60-0FBA-4513-8B7E-852D2D5603D5}" type="pres">
      <dgm:prSet presAssocID="{7B047FF7-BF10-47C0-8595-9A33274C7950}" presName="Name1" presStyleCnt="0"/>
      <dgm:spPr/>
    </dgm:pt>
    <dgm:pt modelId="{FFC85EE6-B69A-4AE4-8E70-40931A3C0B43}" type="pres">
      <dgm:prSet presAssocID="{7B047FF7-BF10-47C0-8595-9A33274C7950}" presName="cycle" presStyleCnt="0"/>
      <dgm:spPr/>
    </dgm:pt>
    <dgm:pt modelId="{FB545568-1DCE-4815-B515-8CB139CBADC9}" type="pres">
      <dgm:prSet presAssocID="{7B047FF7-BF10-47C0-8595-9A33274C7950}" presName="srcNode" presStyleLbl="node1" presStyleIdx="0" presStyleCnt="3"/>
      <dgm:spPr/>
    </dgm:pt>
    <dgm:pt modelId="{36247C06-B309-4BC9-A562-464F97C2DC66}" type="pres">
      <dgm:prSet presAssocID="{7B047FF7-BF10-47C0-8595-9A33274C7950}" presName="conn" presStyleLbl="parChTrans1D2" presStyleIdx="0" presStyleCnt="1"/>
      <dgm:spPr/>
      <dgm:t>
        <a:bodyPr/>
        <a:lstStyle/>
        <a:p>
          <a:endParaRPr lang="en-US"/>
        </a:p>
      </dgm:t>
    </dgm:pt>
    <dgm:pt modelId="{0D2A6ECD-558E-48F9-8695-4F42338EEED2}" type="pres">
      <dgm:prSet presAssocID="{7B047FF7-BF10-47C0-8595-9A33274C7950}" presName="extraNode" presStyleLbl="node1" presStyleIdx="0" presStyleCnt="3"/>
      <dgm:spPr/>
    </dgm:pt>
    <dgm:pt modelId="{438CA99B-508B-490B-BA6F-C7738FE4A15E}" type="pres">
      <dgm:prSet presAssocID="{7B047FF7-BF10-47C0-8595-9A33274C7950}" presName="dstNode" presStyleLbl="node1" presStyleIdx="0" presStyleCnt="3"/>
      <dgm:spPr/>
    </dgm:pt>
    <dgm:pt modelId="{D0AEB89F-BA24-4784-8E56-7001EFC259CF}" type="pres">
      <dgm:prSet presAssocID="{C38B9A24-6ACD-447F-8D4F-B3F61CB9422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BB4377-0D30-44AD-8040-F6D38774F639}" type="pres">
      <dgm:prSet presAssocID="{C38B9A24-6ACD-447F-8D4F-B3F61CB94223}" presName="accent_1" presStyleCnt="0"/>
      <dgm:spPr/>
    </dgm:pt>
    <dgm:pt modelId="{E9498A76-69B4-4C99-BE13-9EE52D140AA4}" type="pres">
      <dgm:prSet presAssocID="{C38B9A24-6ACD-447F-8D4F-B3F61CB94223}" presName="accentRepeatNode" presStyleLbl="solidFgAcc1" presStyleIdx="0" presStyleCnt="3"/>
      <dgm:spPr/>
    </dgm:pt>
    <dgm:pt modelId="{CCCB5FC8-4B79-42B5-8382-DF891446C1E5}" type="pres">
      <dgm:prSet presAssocID="{55A2B72D-80E2-4535-9726-8FB31C10D06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9208E-9DE7-472B-A7E3-CCB69980E011}" type="pres">
      <dgm:prSet presAssocID="{55A2B72D-80E2-4535-9726-8FB31C10D069}" presName="accent_2" presStyleCnt="0"/>
      <dgm:spPr/>
    </dgm:pt>
    <dgm:pt modelId="{6B0EC847-3434-42F4-902D-26958CF3407F}" type="pres">
      <dgm:prSet presAssocID="{55A2B72D-80E2-4535-9726-8FB31C10D069}" presName="accentRepeatNode" presStyleLbl="solidFgAcc1" presStyleIdx="1" presStyleCnt="3"/>
      <dgm:spPr/>
    </dgm:pt>
    <dgm:pt modelId="{53569B40-C2DB-484A-AE0A-F21DDAC45355}" type="pres">
      <dgm:prSet presAssocID="{5408107C-99CD-4E0C-B0FF-254182FB0CF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3AC454-E4F6-4DAC-976F-9E0B3EE526E1}" type="pres">
      <dgm:prSet presAssocID="{5408107C-99CD-4E0C-B0FF-254182FB0CF6}" presName="accent_3" presStyleCnt="0"/>
      <dgm:spPr/>
    </dgm:pt>
    <dgm:pt modelId="{8A430A3F-5233-4EA0-B9DD-2F897BC2024A}" type="pres">
      <dgm:prSet presAssocID="{5408107C-99CD-4E0C-B0FF-254182FB0CF6}" presName="accentRepeatNode" presStyleLbl="solidFgAcc1" presStyleIdx="2" presStyleCnt="3"/>
      <dgm:spPr/>
    </dgm:pt>
  </dgm:ptLst>
  <dgm:cxnLst>
    <dgm:cxn modelId="{6D4F9200-757B-4006-B86F-EC594F23D3DB}" type="presOf" srcId="{C38B9A24-6ACD-447F-8D4F-B3F61CB94223}" destId="{D0AEB89F-BA24-4784-8E56-7001EFC259CF}" srcOrd="0" destOrd="0" presId="urn:microsoft.com/office/officeart/2008/layout/VerticalCurvedList"/>
    <dgm:cxn modelId="{FEA849E6-C6D4-4A7C-AD6E-7FCCA266B80D}" type="presOf" srcId="{55A2B72D-80E2-4535-9726-8FB31C10D069}" destId="{CCCB5FC8-4B79-42B5-8382-DF891446C1E5}" srcOrd="0" destOrd="0" presId="urn:microsoft.com/office/officeart/2008/layout/VerticalCurvedList"/>
    <dgm:cxn modelId="{162F7DD6-4EEE-4938-9689-54D10972D4A6}" srcId="{7B047FF7-BF10-47C0-8595-9A33274C7950}" destId="{C38B9A24-6ACD-447F-8D4F-B3F61CB94223}" srcOrd="0" destOrd="0" parTransId="{D2741B08-FC96-446F-8AE5-9742E86E9921}" sibTransId="{50C0F219-EA83-4EF2-BE11-2E38572EB084}"/>
    <dgm:cxn modelId="{58E0E648-5979-47CF-8A0E-286373BA341E}" srcId="{7B047FF7-BF10-47C0-8595-9A33274C7950}" destId="{55A2B72D-80E2-4535-9726-8FB31C10D069}" srcOrd="1" destOrd="0" parTransId="{14344EA0-4DCE-4B37-940E-28302EA3893E}" sibTransId="{19CDDE81-02C8-4C5D-ACB5-70031D7BD874}"/>
    <dgm:cxn modelId="{3B685E0A-8D22-4583-B886-C3128F5FE872}" type="presOf" srcId="{7B047FF7-BF10-47C0-8595-9A33274C7950}" destId="{48E197BA-8297-4ACB-B665-12D0CA10380E}" srcOrd="0" destOrd="0" presId="urn:microsoft.com/office/officeart/2008/layout/VerticalCurvedList"/>
    <dgm:cxn modelId="{419FDA83-9CAA-44F4-A7DF-10E347C6BAA7}" type="presOf" srcId="{50C0F219-EA83-4EF2-BE11-2E38572EB084}" destId="{36247C06-B309-4BC9-A562-464F97C2DC66}" srcOrd="0" destOrd="0" presId="urn:microsoft.com/office/officeart/2008/layout/VerticalCurvedList"/>
    <dgm:cxn modelId="{2CD2B5F5-AF41-4FAB-AC18-890339DEE6F5}" type="presOf" srcId="{5408107C-99CD-4E0C-B0FF-254182FB0CF6}" destId="{53569B40-C2DB-484A-AE0A-F21DDAC45355}" srcOrd="0" destOrd="0" presId="urn:microsoft.com/office/officeart/2008/layout/VerticalCurvedList"/>
    <dgm:cxn modelId="{F6B58D37-8539-4D7B-A71B-085A041B5B29}" srcId="{7B047FF7-BF10-47C0-8595-9A33274C7950}" destId="{5408107C-99CD-4E0C-B0FF-254182FB0CF6}" srcOrd="2" destOrd="0" parTransId="{14574A36-A5A8-4C96-B20F-281F5E6302ED}" sibTransId="{8D93F4FA-C292-4DB8-BE6E-46E0FED06249}"/>
    <dgm:cxn modelId="{11AA4BA5-7B53-4EE0-AC45-A6474455B22A}" type="presParOf" srcId="{48E197BA-8297-4ACB-B665-12D0CA10380E}" destId="{68C92D60-0FBA-4513-8B7E-852D2D5603D5}" srcOrd="0" destOrd="0" presId="urn:microsoft.com/office/officeart/2008/layout/VerticalCurvedList"/>
    <dgm:cxn modelId="{88CAEFC7-9085-431E-965E-78E7CC61D2E3}" type="presParOf" srcId="{68C92D60-0FBA-4513-8B7E-852D2D5603D5}" destId="{FFC85EE6-B69A-4AE4-8E70-40931A3C0B43}" srcOrd="0" destOrd="0" presId="urn:microsoft.com/office/officeart/2008/layout/VerticalCurvedList"/>
    <dgm:cxn modelId="{18F1BF53-A383-4FCE-A189-A8043E9F620E}" type="presParOf" srcId="{FFC85EE6-B69A-4AE4-8E70-40931A3C0B43}" destId="{FB545568-1DCE-4815-B515-8CB139CBADC9}" srcOrd="0" destOrd="0" presId="urn:microsoft.com/office/officeart/2008/layout/VerticalCurvedList"/>
    <dgm:cxn modelId="{1B37E33E-A9D9-4990-8E50-055C110CA3E8}" type="presParOf" srcId="{FFC85EE6-B69A-4AE4-8E70-40931A3C0B43}" destId="{36247C06-B309-4BC9-A562-464F97C2DC66}" srcOrd="1" destOrd="0" presId="urn:microsoft.com/office/officeart/2008/layout/VerticalCurvedList"/>
    <dgm:cxn modelId="{B97B9DB5-7A17-4D04-966A-5FFC8D00CDE6}" type="presParOf" srcId="{FFC85EE6-B69A-4AE4-8E70-40931A3C0B43}" destId="{0D2A6ECD-558E-48F9-8695-4F42338EEED2}" srcOrd="2" destOrd="0" presId="urn:microsoft.com/office/officeart/2008/layout/VerticalCurvedList"/>
    <dgm:cxn modelId="{1B50749F-B98E-44CE-9765-4493ECD44F87}" type="presParOf" srcId="{FFC85EE6-B69A-4AE4-8E70-40931A3C0B43}" destId="{438CA99B-508B-490B-BA6F-C7738FE4A15E}" srcOrd="3" destOrd="0" presId="urn:microsoft.com/office/officeart/2008/layout/VerticalCurvedList"/>
    <dgm:cxn modelId="{4832E564-C20E-4ACF-964D-50D52F45EFC3}" type="presParOf" srcId="{68C92D60-0FBA-4513-8B7E-852D2D5603D5}" destId="{D0AEB89F-BA24-4784-8E56-7001EFC259CF}" srcOrd="1" destOrd="0" presId="urn:microsoft.com/office/officeart/2008/layout/VerticalCurvedList"/>
    <dgm:cxn modelId="{D0F32A6C-E3FD-4D88-9902-68A4C637D389}" type="presParOf" srcId="{68C92D60-0FBA-4513-8B7E-852D2D5603D5}" destId="{87BB4377-0D30-44AD-8040-F6D38774F639}" srcOrd="2" destOrd="0" presId="urn:microsoft.com/office/officeart/2008/layout/VerticalCurvedList"/>
    <dgm:cxn modelId="{C2BB5747-C541-46DA-83F2-239AFFED16A6}" type="presParOf" srcId="{87BB4377-0D30-44AD-8040-F6D38774F639}" destId="{E9498A76-69B4-4C99-BE13-9EE52D140AA4}" srcOrd="0" destOrd="0" presId="urn:microsoft.com/office/officeart/2008/layout/VerticalCurvedList"/>
    <dgm:cxn modelId="{F66CCCA0-465D-4D76-A044-B8D3A34592E5}" type="presParOf" srcId="{68C92D60-0FBA-4513-8B7E-852D2D5603D5}" destId="{CCCB5FC8-4B79-42B5-8382-DF891446C1E5}" srcOrd="3" destOrd="0" presId="urn:microsoft.com/office/officeart/2008/layout/VerticalCurvedList"/>
    <dgm:cxn modelId="{F0A501E8-D865-4A73-BE7C-1D25875845E4}" type="presParOf" srcId="{68C92D60-0FBA-4513-8B7E-852D2D5603D5}" destId="{C709208E-9DE7-472B-A7E3-CCB69980E011}" srcOrd="4" destOrd="0" presId="urn:microsoft.com/office/officeart/2008/layout/VerticalCurvedList"/>
    <dgm:cxn modelId="{C91945B6-9B59-4E1C-BEAD-8DDB5F3E5D13}" type="presParOf" srcId="{C709208E-9DE7-472B-A7E3-CCB69980E011}" destId="{6B0EC847-3434-42F4-902D-26958CF3407F}" srcOrd="0" destOrd="0" presId="urn:microsoft.com/office/officeart/2008/layout/VerticalCurvedList"/>
    <dgm:cxn modelId="{5BB67A38-3E3C-4CF0-A1D5-884F96111518}" type="presParOf" srcId="{68C92D60-0FBA-4513-8B7E-852D2D5603D5}" destId="{53569B40-C2DB-484A-AE0A-F21DDAC45355}" srcOrd="5" destOrd="0" presId="urn:microsoft.com/office/officeart/2008/layout/VerticalCurvedList"/>
    <dgm:cxn modelId="{0EB71D74-4B73-454B-A0AA-97FB891BA552}" type="presParOf" srcId="{68C92D60-0FBA-4513-8B7E-852D2D5603D5}" destId="{653AC454-E4F6-4DAC-976F-9E0B3EE526E1}" srcOrd="6" destOrd="0" presId="urn:microsoft.com/office/officeart/2008/layout/VerticalCurvedList"/>
    <dgm:cxn modelId="{B938405B-F540-4390-8358-98E5905605B6}" type="presParOf" srcId="{653AC454-E4F6-4DAC-976F-9E0B3EE526E1}" destId="{8A430A3F-5233-4EA0-B9DD-2F897BC2024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E66E91-555B-49EB-A87D-1FDA06538EAE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A8EC194-BFF7-4F76-8E86-AA9EBA5637D2}">
      <dgm:prSet phldrT="[Text]" custT="1"/>
      <dgm:spPr/>
      <dgm:t>
        <a:bodyPr/>
        <a:lstStyle/>
        <a:p>
          <a:r>
            <a:rPr lang="vi-VN" sz="4000" dirty="0" smtClean="0"/>
            <a:t>Bếp trưởng</a:t>
          </a:r>
          <a:endParaRPr lang="en-US" sz="4000" dirty="0"/>
        </a:p>
      </dgm:t>
    </dgm:pt>
    <dgm:pt modelId="{829618C3-A695-46FF-8366-1E5506509247}" type="parTrans" cxnId="{884BA84B-17E0-49F0-BA37-F390E2F3787D}">
      <dgm:prSet/>
      <dgm:spPr/>
      <dgm:t>
        <a:bodyPr/>
        <a:lstStyle/>
        <a:p>
          <a:endParaRPr lang="en-US" sz="4000"/>
        </a:p>
      </dgm:t>
    </dgm:pt>
    <dgm:pt modelId="{45DD0895-89EC-41C7-8651-C92BEBFE1799}" type="sibTrans" cxnId="{884BA84B-17E0-49F0-BA37-F390E2F3787D}">
      <dgm:prSet/>
      <dgm:spPr/>
      <dgm:t>
        <a:bodyPr/>
        <a:lstStyle/>
        <a:p>
          <a:endParaRPr lang="en-US" sz="4000"/>
        </a:p>
      </dgm:t>
    </dgm:pt>
    <dgm:pt modelId="{AA9BFA9F-EB1C-43EC-99F4-AEB728C636AE}">
      <dgm:prSet phldrT="[Text]" custT="1"/>
      <dgm:spPr/>
      <dgm:t>
        <a:bodyPr/>
        <a:lstStyle/>
        <a:p>
          <a:r>
            <a:rPr lang="vi-VN" sz="4000" dirty="0" smtClean="0"/>
            <a:t>Bếp phó</a:t>
          </a:r>
          <a:endParaRPr lang="en-US" sz="4000" dirty="0"/>
        </a:p>
      </dgm:t>
    </dgm:pt>
    <dgm:pt modelId="{C3CB6031-B290-4A31-B58C-DC907AD67FD2}" type="parTrans" cxnId="{275E00A1-4029-4175-A021-F5DD7E29BF60}">
      <dgm:prSet/>
      <dgm:spPr/>
      <dgm:t>
        <a:bodyPr/>
        <a:lstStyle/>
        <a:p>
          <a:endParaRPr lang="en-US" sz="4000"/>
        </a:p>
      </dgm:t>
    </dgm:pt>
    <dgm:pt modelId="{A99C1D36-B9A0-4174-9EA9-CF1E03D03CE9}" type="sibTrans" cxnId="{275E00A1-4029-4175-A021-F5DD7E29BF60}">
      <dgm:prSet/>
      <dgm:spPr/>
      <dgm:t>
        <a:bodyPr/>
        <a:lstStyle/>
        <a:p>
          <a:endParaRPr lang="en-US" sz="4000"/>
        </a:p>
      </dgm:t>
    </dgm:pt>
    <dgm:pt modelId="{A834EC36-100D-4C43-B32C-198A3F0561AA}">
      <dgm:prSet phldrT="[Text]" custT="1"/>
      <dgm:spPr/>
      <dgm:t>
        <a:bodyPr/>
        <a:lstStyle/>
        <a:p>
          <a:r>
            <a:rPr lang="vi-VN" sz="4000" dirty="0" smtClean="0"/>
            <a:t>Bếp Âu</a:t>
          </a:r>
          <a:endParaRPr lang="en-US" sz="4000" dirty="0"/>
        </a:p>
      </dgm:t>
    </dgm:pt>
    <dgm:pt modelId="{0284338D-8662-4166-9078-61EAE7A3B9A2}" type="parTrans" cxnId="{8BA5E357-1EEA-457F-9A44-06EE7E4BF799}">
      <dgm:prSet/>
      <dgm:spPr/>
      <dgm:t>
        <a:bodyPr/>
        <a:lstStyle/>
        <a:p>
          <a:endParaRPr lang="en-US" sz="4000"/>
        </a:p>
      </dgm:t>
    </dgm:pt>
    <dgm:pt modelId="{251C2FB1-59EF-455B-B5B1-36AD96079C5B}" type="sibTrans" cxnId="{8BA5E357-1EEA-457F-9A44-06EE7E4BF799}">
      <dgm:prSet/>
      <dgm:spPr/>
      <dgm:t>
        <a:bodyPr/>
        <a:lstStyle/>
        <a:p>
          <a:endParaRPr lang="en-US" sz="4000"/>
        </a:p>
      </dgm:t>
    </dgm:pt>
    <dgm:pt modelId="{CE416FC3-7EE2-4EE9-9FCD-C2BBC4FDBFCF}">
      <dgm:prSet phldrT="[Text]" custT="1"/>
      <dgm:spPr/>
      <dgm:t>
        <a:bodyPr/>
        <a:lstStyle/>
        <a:p>
          <a:r>
            <a:rPr lang="vi-VN" sz="4000" dirty="0" smtClean="0"/>
            <a:t>Bếp Á</a:t>
          </a:r>
          <a:endParaRPr lang="en-US" sz="4000" dirty="0"/>
        </a:p>
      </dgm:t>
    </dgm:pt>
    <dgm:pt modelId="{F21A65C1-82FB-4C96-B371-1C9507D65A0C}" type="parTrans" cxnId="{04EA2A40-8A7C-4767-B2A6-404377EF201C}">
      <dgm:prSet/>
      <dgm:spPr/>
      <dgm:t>
        <a:bodyPr/>
        <a:lstStyle/>
        <a:p>
          <a:endParaRPr lang="en-US" sz="4000"/>
        </a:p>
      </dgm:t>
    </dgm:pt>
    <dgm:pt modelId="{89ED8278-D3B8-4F0F-B1E9-736FF6611798}" type="sibTrans" cxnId="{04EA2A40-8A7C-4767-B2A6-404377EF201C}">
      <dgm:prSet/>
      <dgm:spPr/>
      <dgm:t>
        <a:bodyPr/>
        <a:lstStyle/>
        <a:p>
          <a:endParaRPr lang="en-US" sz="4000"/>
        </a:p>
      </dgm:t>
    </dgm:pt>
    <dgm:pt modelId="{E093FD3A-136A-4C75-83D9-71126EA01415}">
      <dgm:prSet custT="1"/>
      <dgm:spPr/>
      <dgm:t>
        <a:bodyPr/>
        <a:lstStyle/>
        <a:p>
          <a:r>
            <a:rPr lang="vi-VN" sz="4000" dirty="0" smtClean="0">
              <a:solidFill>
                <a:srgbClr val="FFFF00"/>
              </a:solidFill>
            </a:rPr>
            <a:t>Bếp bánh</a:t>
          </a:r>
          <a:endParaRPr lang="en-US" sz="4000" dirty="0">
            <a:solidFill>
              <a:srgbClr val="FFFF00"/>
            </a:solidFill>
          </a:endParaRPr>
        </a:p>
      </dgm:t>
    </dgm:pt>
    <dgm:pt modelId="{DE0B29F3-6C86-4821-BD07-51C9FB3A6860}" type="parTrans" cxnId="{9169715B-4F97-4006-964F-DFBDDA3645B9}">
      <dgm:prSet/>
      <dgm:spPr/>
      <dgm:t>
        <a:bodyPr/>
        <a:lstStyle/>
        <a:p>
          <a:endParaRPr lang="en-US" sz="4000"/>
        </a:p>
      </dgm:t>
    </dgm:pt>
    <dgm:pt modelId="{480C5D23-9CAE-48CD-9659-E596B535A202}" type="sibTrans" cxnId="{9169715B-4F97-4006-964F-DFBDDA3645B9}">
      <dgm:prSet/>
      <dgm:spPr/>
      <dgm:t>
        <a:bodyPr/>
        <a:lstStyle/>
        <a:p>
          <a:endParaRPr lang="en-US" sz="4000"/>
        </a:p>
      </dgm:t>
    </dgm:pt>
    <dgm:pt modelId="{73F5887C-2728-412E-AD2F-9C1180B63C78}" type="pres">
      <dgm:prSet presAssocID="{F1E66E91-555B-49EB-A87D-1FDA06538EA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F46C485E-A8CA-4A06-80A8-6653B367F0D5}" type="pres">
      <dgm:prSet presAssocID="{EA8EC194-BFF7-4F76-8E86-AA9EBA5637D2}" presName="hierRoot1" presStyleCnt="0">
        <dgm:presLayoutVars>
          <dgm:hierBranch val="init"/>
        </dgm:presLayoutVars>
      </dgm:prSet>
      <dgm:spPr/>
    </dgm:pt>
    <dgm:pt modelId="{B744CCA9-3A7E-40D8-A36C-9FFA76FA5FDD}" type="pres">
      <dgm:prSet presAssocID="{EA8EC194-BFF7-4F76-8E86-AA9EBA5637D2}" presName="rootComposite1" presStyleCnt="0"/>
      <dgm:spPr/>
    </dgm:pt>
    <dgm:pt modelId="{7F2AE326-6A0E-454A-A1E4-A6BCA4006DE1}" type="pres">
      <dgm:prSet presAssocID="{EA8EC194-BFF7-4F76-8E86-AA9EBA5637D2}" presName="rootText1" presStyleLbl="node0" presStyleIdx="0" presStyleCnt="1" custScaleX="21868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3896D1-FCAC-4FC4-B60E-F10591B9FB2E}" type="pres">
      <dgm:prSet presAssocID="{EA8EC194-BFF7-4F76-8E86-AA9EBA5637D2}" presName="rootConnector1" presStyleLbl="node1" presStyleIdx="0" presStyleCnt="0"/>
      <dgm:spPr/>
      <dgm:t>
        <a:bodyPr/>
        <a:lstStyle/>
        <a:p>
          <a:endParaRPr lang="en-US"/>
        </a:p>
      </dgm:t>
    </dgm:pt>
    <dgm:pt modelId="{A6A30760-2C60-4494-ADFE-6ACB80257830}" type="pres">
      <dgm:prSet presAssocID="{EA8EC194-BFF7-4F76-8E86-AA9EBA5637D2}" presName="hierChild2" presStyleCnt="0"/>
      <dgm:spPr/>
    </dgm:pt>
    <dgm:pt modelId="{29B0CFCC-1C60-4AE6-9C9A-5D395A26F1FE}" type="pres">
      <dgm:prSet presAssocID="{C3CB6031-B290-4A31-B58C-DC907AD67FD2}" presName="Name37" presStyleLbl="parChTrans1D2" presStyleIdx="0" presStyleCnt="1"/>
      <dgm:spPr/>
      <dgm:t>
        <a:bodyPr/>
        <a:lstStyle/>
        <a:p>
          <a:endParaRPr lang="en-US"/>
        </a:p>
      </dgm:t>
    </dgm:pt>
    <dgm:pt modelId="{DACC658C-5D1B-485C-8A39-6430265E23AB}" type="pres">
      <dgm:prSet presAssocID="{AA9BFA9F-EB1C-43EC-99F4-AEB728C636AE}" presName="hierRoot2" presStyleCnt="0">
        <dgm:presLayoutVars>
          <dgm:hierBranch val="init"/>
        </dgm:presLayoutVars>
      </dgm:prSet>
      <dgm:spPr/>
    </dgm:pt>
    <dgm:pt modelId="{A3256824-8EF2-45F9-A12E-FA89FDA36C18}" type="pres">
      <dgm:prSet presAssocID="{AA9BFA9F-EB1C-43EC-99F4-AEB728C636AE}" presName="rootComposite" presStyleCnt="0"/>
      <dgm:spPr/>
    </dgm:pt>
    <dgm:pt modelId="{80D55012-9CCA-4053-B24F-4B83E155569E}" type="pres">
      <dgm:prSet presAssocID="{AA9BFA9F-EB1C-43EC-99F4-AEB728C636AE}" presName="rootText" presStyleLbl="node2" presStyleIdx="0" presStyleCnt="1" custScaleX="1767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38A11A-C134-4EB1-BF80-B920B2358078}" type="pres">
      <dgm:prSet presAssocID="{AA9BFA9F-EB1C-43EC-99F4-AEB728C636AE}" presName="rootConnector" presStyleLbl="node2" presStyleIdx="0" presStyleCnt="1"/>
      <dgm:spPr/>
      <dgm:t>
        <a:bodyPr/>
        <a:lstStyle/>
        <a:p>
          <a:endParaRPr lang="en-US"/>
        </a:p>
      </dgm:t>
    </dgm:pt>
    <dgm:pt modelId="{B0D74196-CE4A-49F2-8CD2-2A9A7034F890}" type="pres">
      <dgm:prSet presAssocID="{AA9BFA9F-EB1C-43EC-99F4-AEB728C636AE}" presName="hierChild4" presStyleCnt="0"/>
      <dgm:spPr/>
    </dgm:pt>
    <dgm:pt modelId="{935E0E3A-9B9B-48C4-8B8E-9204E411FC28}" type="pres">
      <dgm:prSet presAssocID="{0284338D-8662-4166-9078-61EAE7A3B9A2}" presName="Name37" presStyleLbl="parChTrans1D3" presStyleIdx="0" presStyleCnt="3"/>
      <dgm:spPr/>
      <dgm:t>
        <a:bodyPr/>
        <a:lstStyle/>
        <a:p>
          <a:endParaRPr lang="en-US"/>
        </a:p>
      </dgm:t>
    </dgm:pt>
    <dgm:pt modelId="{B7C35D1E-877A-4162-A913-FE8B673E8E73}" type="pres">
      <dgm:prSet presAssocID="{A834EC36-100D-4C43-B32C-198A3F0561AA}" presName="hierRoot2" presStyleCnt="0">
        <dgm:presLayoutVars>
          <dgm:hierBranch val="init"/>
        </dgm:presLayoutVars>
      </dgm:prSet>
      <dgm:spPr/>
    </dgm:pt>
    <dgm:pt modelId="{F037B985-B613-48D7-9E7E-6F5BBF9474C7}" type="pres">
      <dgm:prSet presAssocID="{A834EC36-100D-4C43-B32C-198A3F0561AA}" presName="rootComposite" presStyleCnt="0"/>
      <dgm:spPr/>
    </dgm:pt>
    <dgm:pt modelId="{A845BEF0-14E2-49E9-A034-A4463CA94BB4}" type="pres">
      <dgm:prSet presAssocID="{A834EC36-100D-4C43-B32C-198A3F0561AA}" presName="rootText" presStyleLbl="node3" presStyleIdx="0" presStyleCnt="3" custScaleX="15453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FB83994-DDB4-4926-98B7-41A768290123}" type="pres">
      <dgm:prSet presAssocID="{A834EC36-100D-4C43-B32C-198A3F0561AA}" presName="rootConnector" presStyleLbl="node3" presStyleIdx="0" presStyleCnt="3"/>
      <dgm:spPr/>
      <dgm:t>
        <a:bodyPr/>
        <a:lstStyle/>
        <a:p>
          <a:endParaRPr lang="en-US"/>
        </a:p>
      </dgm:t>
    </dgm:pt>
    <dgm:pt modelId="{BB1AF5F4-F8E8-4CDB-B4B4-184DB429D76C}" type="pres">
      <dgm:prSet presAssocID="{A834EC36-100D-4C43-B32C-198A3F0561AA}" presName="hierChild4" presStyleCnt="0"/>
      <dgm:spPr/>
    </dgm:pt>
    <dgm:pt modelId="{C4DE96E0-2471-48DB-AE6C-3E082861F427}" type="pres">
      <dgm:prSet presAssocID="{A834EC36-100D-4C43-B32C-198A3F0561AA}" presName="hierChild5" presStyleCnt="0"/>
      <dgm:spPr/>
    </dgm:pt>
    <dgm:pt modelId="{BA972D18-B2C0-4B70-8DEE-F8DDC215C848}" type="pres">
      <dgm:prSet presAssocID="{F21A65C1-82FB-4C96-B371-1C9507D65A0C}" presName="Name37" presStyleLbl="parChTrans1D3" presStyleIdx="1" presStyleCnt="3"/>
      <dgm:spPr/>
      <dgm:t>
        <a:bodyPr/>
        <a:lstStyle/>
        <a:p>
          <a:endParaRPr lang="en-US"/>
        </a:p>
      </dgm:t>
    </dgm:pt>
    <dgm:pt modelId="{132B16DC-4CC4-4FD7-B7C4-045C788F2952}" type="pres">
      <dgm:prSet presAssocID="{CE416FC3-7EE2-4EE9-9FCD-C2BBC4FDBFCF}" presName="hierRoot2" presStyleCnt="0">
        <dgm:presLayoutVars>
          <dgm:hierBranch val="init"/>
        </dgm:presLayoutVars>
      </dgm:prSet>
      <dgm:spPr/>
    </dgm:pt>
    <dgm:pt modelId="{DA9AC3EA-BC3E-404B-8096-5B5B79FC33A9}" type="pres">
      <dgm:prSet presAssocID="{CE416FC3-7EE2-4EE9-9FCD-C2BBC4FDBFCF}" presName="rootComposite" presStyleCnt="0"/>
      <dgm:spPr/>
    </dgm:pt>
    <dgm:pt modelId="{88D35D30-03B6-491B-90E8-E3CA0E2F8216}" type="pres">
      <dgm:prSet presAssocID="{CE416FC3-7EE2-4EE9-9FCD-C2BBC4FDBFCF}" presName="rootText" presStyleLbl="node3" presStyleIdx="1" presStyleCnt="3" custScaleX="16434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1FC6F5-2C85-4565-B27A-D801E2505520}" type="pres">
      <dgm:prSet presAssocID="{CE416FC3-7EE2-4EE9-9FCD-C2BBC4FDBFCF}" presName="rootConnector" presStyleLbl="node3" presStyleIdx="1" presStyleCnt="3"/>
      <dgm:spPr/>
      <dgm:t>
        <a:bodyPr/>
        <a:lstStyle/>
        <a:p>
          <a:endParaRPr lang="en-US"/>
        </a:p>
      </dgm:t>
    </dgm:pt>
    <dgm:pt modelId="{27888D1E-E18B-4447-B599-3D7AD9FBE219}" type="pres">
      <dgm:prSet presAssocID="{CE416FC3-7EE2-4EE9-9FCD-C2BBC4FDBFCF}" presName="hierChild4" presStyleCnt="0"/>
      <dgm:spPr/>
    </dgm:pt>
    <dgm:pt modelId="{4697928A-6891-4BAB-AAE1-8873975081F9}" type="pres">
      <dgm:prSet presAssocID="{CE416FC3-7EE2-4EE9-9FCD-C2BBC4FDBFCF}" presName="hierChild5" presStyleCnt="0"/>
      <dgm:spPr/>
    </dgm:pt>
    <dgm:pt modelId="{33C76D98-0B0A-4516-BBF8-C7B97BEB73DD}" type="pres">
      <dgm:prSet presAssocID="{DE0B29F3-6C86-4821-BD07-51C9FB3A6860}" presName="Name37" presStyleLbl="parChTrans1D3" presStyleIdx="2" presStyleCnt="3"/>
      <dgm:spPr/>
      <dgm:t>
        <a:bodyPr/>
        <a:lstStyle/>
        <a:p>
          <a:endParaRPr lang="en-US"/>
        </a:p>
      </dgm:t>
    </dgm:pt>
    <dgm:pt modelId="{90A2F66E-4B24-40F6-A82C-F0AA654CB86B}" type="pres">
      <dgm:prSet presAssocID="{E093FD3A-136A-4C75-83D9-71126EA01415}" presName="hierRoot2" presStyleCnt="0">
        <dgm:presLayoutVars>
          <dgm:hierBranch val="init"/>
        </dgm:presLayoutVars>
      </dgm:prSet>
      <dgm:spPr/>
    </dgm:pt>
    <dgm:pt modelId="{85A235C3-98F6-4714-A28D-16C691126015}" type="pres">
      <dgm:prSet presAssocID="{E093FD3A-136A-4C75-83D9-71126EA01415}" presName="rootComposite" presStyleCnt="0"/>
      <dgm:spPr/>
    </dgm:pt>
    <dgm:pt modelId="{3C8A6902-4E80-421B-97F4-785DFD7D7DE8}" type="pres">
      <dgm:prSet presAssocID="{E093FD3A-136A-4C75-83D9-71126EA01415}" presName="rootText" presStyleLbl="node3" presStyleIdx="2" presStyleCnt="3" custScaleX="1988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99EDD4D-3A3A-4853-ADED-83C2E8E7BFD0}" type="pres">
      <dgm:prSet presAssocID="{E093FD3A-136A-4C75-83D9-71126EA01415}" presName="rootConnector" presStyleLbl="node3" presStyleIdx="2" presStyleCnt="3"/>
      <dgm:spPr/>
      <dgm:t>
        <a:bodyPr/>
        <a:lstStyle/>
        <a:p>
          <a:endParaRPr lang="en-US"/>
        </a:p>
      </dgm:t>
    </dgm:pt>
    <dgm:pt modelId="{A04D2A06-F425-4717-AE81-30C353737F1D}" type="pres">
      <dgm:prSet presAssocID="{E093FD3A-136A-4C75-83D9-71126EA01415}" presName="hierChild4" presStyleCnt="0"/>
      <dgm:spPr/>
    </dgm:pt>
    <dgm:pt modelId="{0E79EC10-FDB6-4A50-8312-31AC76F6EC53}" type="pres">
      <dgm:prSet presAssocID="{E093FD3A-136A-4C75-83D9-71126EA01415}" presName="hierChild5" presStyleCnt="0"/>
      <dgm:spPr/>
    </dgm:pt>
    <dgm:pt modelId="{A74C02C6-6819-4477-9AB9-BF493AA173F4}" type="pres">
      <dgm:prSet presAssocID="{AA9BFA9F-EB1C-43EC-99F4-AEB728C636AE}" presName="hierChild5" presStyleCnt="0"/>
      <dgm:spPr/>
    </dgm:pt>
    <dgm:pt modelId="{449AA226-CC8C-4EC9-B65F-C41CFCEDAE6E}" type="pres">
      <dgm:prSet presAssocID="{EA8EC194-BFF7-4F76-8E86-AA9EBA5637D2}" presName="hierChild3" presStyleCnt="0"/>
      <dgm:spPr/>
    </dgm:pt>
  </dgm:ptLst>
  <dgm:cxnLst>
    <dgm:cxn modelId="{CAE6647D-7653-4A2B-98E9-3BE61C23BC08}" type="presOf" srcId="{CE416FC3-7EE2-4EE9-9FCD-C2BBC4FDBFCF}" destId="{661FC6F5-2C85-4565-B27A-D801E2505520}" srcOrd="1" destOrd="0" presId="urn:microsoft.com/office/officeart/2005/8/layout/orgChart1"/>
    <dgm:cxn modelId="{884BA84B-17E0-49F0-BA37-F390E2F3787D}" srcId="{F1E66E91-555B-49EB-A87D-1FDA06538EAE}" destId="{EA8EC194-BFF7-4F76-8E86-AA9EBA5637D2}" srcOrd="0" destOrd="0" parTransId="{829618C3-A695-46FF-8366-1E5506509247}" sibTransId="{45DD0895-89EC-41C7-8651-C92BEBFE1799}"/>
    <dgm:cxn modelId="{275E00A1-4029-4175-A021-F5DD7E29BF60}" srcId="{EA8EC194-BFF7-4F76-8E86-AA9EBA5637D2}" destId="{AA9BFA9F-EB1C-43EC-99F4-AEB728C636AE}" srcOrd="0" destOrd="0" parTransId="{C3CB6031-B290-4A31-B58C-DC907AD67FD2}" sibTransId="{A99C1D36-B9A0-4174-9EA9-CF1E03D03CE9}"/>
    <dgm:cxn modelId="{B81F7605-48AA-4DE0-86FF-0531E7721C36}" type="presOf" srcId="{F21A65C1-82FB-4C96-B371-1C9507D65A0C}" destId="{BA972D18-B2C0-4B70-8DEE-F8DDC215C848}" srcOrd="0" destOrd="0" presId="urn:microsoft.com/office/officeart/2005/8/layout/orgChart1"/>
    <dgm:cxn modelId="{8BA5E357-1EEA-457F-9A44-06EE7E4BF799}" srcId="{AA9BFA9F-EB1C-43EC-99F4-AEB728C636AE}" destId="{A834EC36-100D-4C43-B32C-198A3F0561AA}" srcOrd="0" destOrd="0" parTransId="{0284338D-8662-4166-9078-61EAE7A3B9A2}" sibTransId="{251C2FB1-59EF-455B-B5B1-36AD96079C5B}"/>
    <dgm:cxn modelId="{CD5861F1-D841-4D7C-BFF7-CED166A1DD25}" type="presOf" srcId="{E093FD3A-136A-4C75-83D9-71126EA01415}" destId="{299EDD4D-3A3A-4853-ADED-83C2E8E7BFD0}" srcOrd="1" destOrd="0" presId="urn:microsoft.com/office/officeart/2005/8/layout/orgChart1"/>
    <dgm:cxn modelId="{64EE184E-C14F-49BD-95BF-F184DFD5874B}" type="presOf" srcId="{A834EC36-100D-4C43-B32C-198A3F0561AA}" destId="{A845BEF0-14E2-49E9-A034-A4463CA94BB4}" srcOrd="0" destOrd="0" presId="urn:microsoft.com/office/officeart/2005/8/layout/orgChart1"/>
    <dgm:cxn modelId="{04EA2A40-8A7C-4767-B2A6-404377EF201C}" srcId="{AA9BFA9F-EB1C-43EC-99F4-AEB728C636AE}" destId="{CE416FC3-7EE2-4EE9-9FCD-C2BBC4FDBFCF}" srcOrd="1" destOrd="0" parTransId="{F21A65C1-82FB-4C96-B371-1C9507D65A0C}" sibTransId="{89ED8278-D3B8-4F0F-B1E9-736FF6611798}"/>
    <dgm:cxn modelId="{97EC60D8-7BE6-4CB8-A3B7-22BAB05690A9}" type="presOf" srcId="{DE0B29F3-6C86-4821-BD07-51C9FB3A6860}" destId="{33C76D98-0B0A-4516-BBF8-C7B97BEB73DD}" srcOrd="0" destOrd="0" presId="urn:microsoft.com/office/officeart/2005/8/layout/orgChart1"/>
    <dgm:cxn modelId="{00EF9E37-66C6-4C5A-B3CF-5CF1BCC5E1A8}" type="presOf" srcId="{EA8EC194-BFF7-4F76-8E86-AA9EBA5637D2}" destId="{7F2AE326-6A0E-454A-A1E4-A6BCA4006DE1}" srcOrd="0" destOrd="0" presId="urn:microsoft.com/office/officeart/2005/8/layout/orgChart1"/>
    <dgm:cxn modelId="{7F544D2F-D833-4F2D-B719-25BAB5BC9FA4}" type="presOf" srcId="{EA8EC194-BFF7-4F76-8E86-AA9EBA5637D2}" destId="{863896D1-FCAC-4FC4-B60E-F10591B9FB2E}" srcOrd="1" destOrd="0" presId="urn:microsoft.com/office/officeart/2005/8/layout/orgChart1"/>
    <dgm:cxn modelId="{D8F143F0-E6C0-4FB8-A6C2-CC71DAE2EEE7}" type="presOf" srcId="{F1E66E91-555B-49EB-A87D-1FDA06538EAE}" destId="{73F5887C-2728-412E-AD2F-9C1180B63C78}" srcOrd="0" destOrd="0" presId="urn:microsoft.com/office/officeart/2005/8/layout/orgChart1"/>
    <dgm:cxn modelId="{9169715B-4F97-4006-964F-DFBDDA3645B9}" srcId="{AA9BFA9F-EB1C-43EC-99F4-AEB728C636AE}" destId="{E093FD3A-136A-4C75-83D9-71126EA01415}" srcOrd="2" destOrd="0" parTransId="{DE0B29F3-6C86-4821-BD07-51C9FB3A6860}" sibTransId="{480C5D23-9CAE-48CD-9659-E596B535A202}"/>
    <dgm:cxn modelId="{660DA113-31AE-4AF0-B53E-44BBAA8192A3}" type="presOf" srcId="{E093FD3A-136A-4C75-83D9-71126EA01415}" destId="{3C8A6902-4E80-421B-97F4-785DFD7D7DE8}" srcOrd="0" destOrd="0" presId="urn:microsoft.com/office/officeart/2005/8/layout/orgChart1"/>
    <dgm:cxn modelId="{A6A6FCB7-B191-4A03-A5DE-71E1A5CE8C85}" type="presOf" srcId="{A834EC36-100D-4C43-B32C-198A3F0561AA}" destId="{FFB83994-DDB4-4926-98B7-41A768290123}" srcOrd="1" destOrd="0" presId="urn:microsoft.com/office/officeart/2005/8/layout/orgChart1"/>
    <dgm:cxn modelId="{AF42054F-457D-4629-8C2C-38F1DAF8CB78}" type="presOf" srcId="{CE416FC3-7EE2-4EE9-9FCD-C2BBC4FDBFCF}" destId="{88D35D30-03B6-491B-90E8-E3CA0E2F8216}" srcOrd="0" destOrd="0" presId="urn:microsoft.com/office/officeart/2005/8/layout/orgChart1"/>
    <dgm:cxn modelId="{63C6321B-8EBB-49FF-AFD4-5A82D538044A}" type="presOf" srcId="{AA9BFA9F-EB1C-43EC-99F4-AEB728C636AE}" destId="{80D55012-9CCA-4053-B24F-4B83E155569E}" srcOrd="0" destOrd="0" presId="urn:microsoft.com/office/officeart/2005/8/layout/orgChart1"/>
    <dgm:cxn modelId="{1E8CF6FA-C885-48EA-B2FB-D091EAF25584}" type="presOf" srcId="{C3CB6031-B290-4A31-B58C-DC907AD67FD2}" destId="{29B0CFCC-1C60-4AE6-9C9A-5D395A26F1FE}" srcOrd="0" destOrd="0" presId="urn:microsoft.com/office/officeart/2005/8/layout/orgChart1"/>
    <dgm:cxn modelId="{526AD992-AAFC-4522-8263-F28280795AB1}" type="presOf" srcId="{AA9BFA9F-EB1C-43EC-99F4-AEB728C636AE}" destId="{0F38A11A-C134-4EB1-BF80-B920B2358078}" srcOrd="1" destOrd="0" presId="urn:microsoft.com/office/officeart/2005/8/layout/orgChart1"/>
    <dgm:cxn modelId="{23BF9D9D-FA3A-4556-AEAA-4AF532317636}" type="presOf" srcId="{0284338D-8662-4166-9078-61EAE7A3B9A2}" destId="{935E0E3A-9B9B-48C4-8B8E-9204E411FC28}" srcOrd="0" destOrd="0" presId="urn:microsoft.com/office/officeart/2005/8/layout/orgChart1"/>
    <dgm:cxn modelId="{DB31ABB1-32B8-4E9D-BC53-18ECDBFFEDF1}" type="presParOf" srcId="{73F5887C-2728-412E-AD2F-9C1180B63C78}" destId="{F46C485E-A8CA-4A06-80A8-6653B367F0D5}" srcOrd="0" destOrd="0" presId="urn:microsoft.com/office/officeart/2005/8/layout/orgChart1"/>
    <dgm:cxn modelId="{313BB5AE-91B3-4457-8777-0F722B5CF80A}" type="presParOf" srcId="{F46C485E-A8CA-4A06-80A8-6653B367F0D5}" destId="{B744CCA9-3A7E-40D8-A36C-9FFA76FA5FDD}" srcOrd="0" destOrd="0" presId="urn:microsoft.com/office/officeart/2005/8/layout/orgChart1"/>
    <dgm:cxn modelId="{7B00A189-09D3-45F1-A1C0-A5F6ACEFF19C}" type="presParOf" srcId="{B744CCA9-3A7E-40D8-A36C-9FFA76FA5FDD}" destId="{7F2AE326-6A0E-454A-A1E4-A6BCA4006DE1}" srcOrd="0" destOrd="0" presId="urn:microsoft.com/office/officeart/2005/8/layout/orgChart1"/>
    <dgm:cxn modelId="{F7F37F69-37F7-48BE-866C-D30AA814002F}" type="presParOf" srcId="{B744CCA9-3A7E-40D8-A36C-9FFA76FA5FDD}" destId="{863896D1-FCAC-4FC4-B60E-F10591B9FB2E}" srcOrd="1" destOrd="0" presId="urn:microsoft.com/office/officeart/2005/8/layout/orgChart1"/>
    <dgm:cxn modelId="{72B96F1B-4980-4A9F-A911-DA3396C2D5CB}" type="presParOf" srcId="{F46C485E-A8CA-4A06-80A8-6653B367F0D5}" destId="{A6A30760-2C60-4494-ADFE-6ACB80257830}" srcOrd="1" destOrd="0" presId="urn:microsoft.com/office/officeart/2005/8/layout/orgChart1"/>
    <dgm:cxn modelId="{A3AF27B3-7861-443F-8C5A-6879A5234156}" type="presParOf" srcId="{A6A30760-2C60-4494-ADFE-6ACB80257830}" destId="{29B0CFCC-1C60-4AE6-9C9A-5D395A26F1FE}" srcOrd="0" destOrd="0" presId="urn:microsoft.com/office/officeart/2005/8/layout/orgChart1"/>
    <dgm:cxn modelId="{7BD21207-05AA-4108-9CE4-9004F087E27E}" type="presParOf" srcId="{A6A30760-2C60-4494-ADFE-6ACB80257830}" destId="{DACC658C-5D1B-485C-8A39-6430265E23AB}" srcOrd="1" destOrd="0" presId="urn:microsoft.com/office/officeart/2005/8/layout/orgChart1"/>
    <dgm:cxn modelId="{9473FBBB-5C9C-47B1-8893-2962E16A79E6}" type="presParOf" srcId="{DACC658C-5D1B-485C-8A39-6430265E23AB}" destId="{A3256824-8EF2-45F9-A12E-FA89FDA36C18}" srcOrd="0" destOrd="0" presId="urn:microsoft.com/office/officeart/2005/8/layout/orgChart1"/>
    <dgm:cxn modelId="{FECD6DE2-7175-4728-98A6-2B1BFB8FE183}" type="presParOf" srcId="{A3256824-8EF2-45F9-A12E-FA89FDA36C18}" destId="{80D55012-9CCA-4053-B24F-4B83E155569E}" srcOrd="0" destOrd="0" presId="urn:microsoft.com/office/officeart/2005/8/layout/orgChart1"/>
    <dgm:cxn modelId="{237DE94A-6D3B-4658-9EFC-AF3288F553C4}" type="presParOf" srcId="{A3256824-8EF2-45F9-A12E-FA89FDA36C18}" destId="{0F38A11A-C134-4EB1-BF80-B920B2358078}" srcOrd="1" destOrd="0" presId="urn:microsoft.com/office/officeart/2005/8/layout/orgChart1"/>
    <dgm:cxn modelId="{0D19D4A0-B2D7-4A91-A411-2D72ED410CEB}" type="presParOf" srcId="{DACC658C-5D1B-485C-8A39-6430265E23AB}" destId="{B0D74196-CE4A-49F2-8CD2-2A9A7034F890}" srcOrd="1" destOrd="0" presId="urn:microsoft.com/office/officeart/2005/8/layout/orgChart1"/>
    <dgm:cxn modelId="{51904CED-D717-475C-96B0-6B93DCC1CDD4}" type="presParOf" srcId="{B0D74196-CE4A-49F2-8CD2-2A9A7034F890}" destId="{935E0E3A-9B9B-48C4-8B8E-9204E411FC28}" srcOrd="0" destOrd="0" presId="urn:microsoft.com/office/officeart/2005/8/layout/orgChart1"/>
    <dgm:cxn modelId="{F3F3566E-2A33-41EB-8014-7B42A2B5EF3D}" type="presParOf" srcId="{B0D74196-CE4A-49F2-8CD2-2A9A7034F890}" destId="{B7C35D1E-877A-4162-A913-FE8B673E8E73}" srcOrd="1" destOrd="0" presId="urn:microsoft.com/office/officeart/2005/8/layout/orgChart1"/>
    <dgm:cxn modelId="{5A8F0B10-8605-4CAD-9C46-797DE201EC19}" type="presParOf" srcId="{B7C35D1E-877A-4162-A913-FE8B673E8E73}" destId="{F037B985-B613-48D7-9E7E-6F5BBF9474C7}" srcOrd="0" destOrd="0" presId="urn:microsoft.com/office/officeart/2005/8/layout/orgChart1"/>
    <dgm:cxn modelId="{4C58BA2E-DC8E-4EAE-9BC0-E9BABDCC8E9E}" type="presParOf" srcId="{F037B985-B613-48D7-9E7E-6F5BBF9474C7}" destId="{A845BEF0-14E2-49E9-A034-A4463CA94BB4}" srcOrd="0" destOrd="0" presId="urn:microsoft.com/office/officeart/2005/8/layout/orgChart1"/>
    <dgm:cxn modelId="{6C1C6D8D-4D50-48DA-8904-8A70D319CE7C}" type="presParOf" srcId="{F037B985-B613-48D7-9E7E-6F5BBF9474C7}" destId="{FFB83994-DDB4-4926-98B7-41A768290123}" srcOrd="1" destOrd="0" presId="urn:microsoft.com/office/officeart/2005/8/layout/orgChart1"/>
    <dgm:cxn modelId="{DB961527-4462-4303-BD87-ECC5DB0B2940}" type="presParOf" srcId="{B7C35D1E-877A-4162-A913-FE8B673E8E73}" destId="{BB1AF5F4-F8E8-4CDB-B4B4-184DB429D76C}" srcOrd="1" destOrd="0" presId="urn:microsoft.com/office/officeart/2005/8/layout/orgChart1"/>
    <dgm:cxn modelId="{1428E169-4350-4102-87C8-F120C2800976}" type="presParOf" srcId="{B7C35D1E-877A-4162-A913-FE8B673E8E73}" destId="{C4DE96E0-2471-48DB-AE6C-3E082861F427}" srcOrd="2" destOrd="0" presId="urn:microsoft.com/office/officeart/2005/8/layout/orgChart1"/>
    <dgm:cxn modelId="{13010490-D38E-403B-9A05-44A3E8A72514}" type="presParOf" srcId="{B0D74196-CE4A-49F2-8CD2-2A9A7034F890}" destId="{BA972D18-B2C0-4B70-8DEE-F8DDC215C848}" srcOrd="2" destOrd="0" presId="urn:microsoft.com/office/officeart/2005/8/layout/orgChart1"/>
    <dgm:cxn modelId="{C0BCFCCF-28B4-493C-963E-3015E8929F56}" type="presParOf" srcId="{B0D74196-CE4A-49F2-8CD2-2A9A7034F890}" destId="{132B16DC-4CC4-4FD7-B7C4-045C788F2952}" srcOrd="3" destOrd="0" presId="urn:microsoft.com/office/officeart/2005/8/layout/orgChart1"/>
    <dgm:cxn modelId="{9DFE6AE6-FB29-4FAC-97B5-1FAA3247512F}" type="presParOf" srcId="{132B16DC-4CC4-4FD7-B7C4-045C788F2952}" destId="{DA9AC3EA-BC3E-404B-8096-5B5B79FC33A9}" srcOrd="0" destOrd="0" presId="urn:microsoft.com/office/officeart/2005/8/layout/orgChart1"/>
    <dgm:cxn modelId="{6046DDCC-98FA-49BF-9BAA-A9BA1294AFD5}" type="presParOf" srcId="{DA9AC3EA-BC3E-404B-8096-5B5B79FC33A9}" destId="{88D35D30-03B6-491B-90E8-E3CA0E2F8216}" srcOrd="0" destOrd="0" presId="urn:microsoft.com/office/officeart/2005/8/layout/orgChart1"/>
    <dgm:cxn modelId="{8176FD74-0B00-494C-A378-DDDF65B23EE9}" type="presParOf" srcId="{DA9AC3EA-BC3E-404B-8096-5B5B79FC33A9}" destId="{661FC6F5-2C85-4565-B27A-D801E2505520}" srcOrd="1" destOrd="0" presId="urn:microsoft.com/office/officeart/2005/8/layout/orgChart1"/>
    <dgm:cxn modelId="{69E70427-B9C1-4A39-B6B1-E4CEEFEFD36B}" type="presParOf" srcId="{132B16DC-4CC4-4FD7-B7C4-045C788F2952}" destId="{27888D1E-E18B-4447-B599-3D7AD9FBE219}" srcOrd="1" destOrd="0" presId="urn:microsoft.com/office/officeart/2005/8/layout/orgChart1"/>
    <dgm:cxn modelId="{66078D61-F378-44C7-9CA6-5583994F5E7C}" type="presParOf" srcId="{132B16DC-4CC4-4FD7-B7C4-045C788F2952}" destId="{4697928A-6891-4BAB-AAE1-8873975081F9}" srcOrd="2" destOrd="0" presId="urn:microsoft.com/office/officeart/2005/8/layout/orgChart1"/>
    <dgm:cxn modelId="{D36A9929-51D9-431E-A82F-9DB62F26D32A}" type="presParOf" srcId="{B0D74196-CE4A-49F2-8CD2-2A9A7034F890}" destId="{33C76D98-0B0A-4516-BBF8-C7B97BEB73DD}" srcOrd="4" destOrd="0" presId="urn:microsoft.com/office/officeart/2005/8/layout/orgChart1"/>
    <dgm:cxn modelId="{77BA4669-EAF2-4DC2-99B0-92F79FA2B86D}" type="presParOf" srcId="{B0D74196-CE4A-49F2-8CD2-2A9A7034F890}" destId="{90A2F66E-4B24-40F6-A82C-F0AA654CB86B}" srcOrd="5" destOrd="0" presId="urn:microsoft.com/office/officeart/2005/8/layout/orgChart1"/>
    <dgm:cxn modelId="{4574F775-A067-4B6E-AC5F-6F76F71E841B}" type="presParOf" srcId="{90A2F66E-4B24-40F6-A82C-F0AA654CB86B}" destId="{85A235C3-98F6-4714-A28D-16C691126015}" srcOrd="0" destOrd="0" presId="urn:microsoft.com/office/officeart/2005/8/layout/orgChart1"/>
    <dgm:cxn modelId="{90F563BA-7FB9-4CA7-8E5A-6A6D906AD234}" type="presParOf" srcId="{85A235C3-98F6-4714-A28D-16C691126015}" destId="{3C8A6902-4E80-421B-97F4-785DFD7D7DE8}" srcOrd="0" destOrd="0" presId="urn:microsoft.com/office/officeart/2005/8/layout/orgChart1"/>
    <dgm:cxn modelId="{DF8F1BD9-C28A-4E57-8A88-9C0D798FAFBE}" type="presParOf" srcId="{85A235C3-98F6-4714-A28D-16C691126015}" destId="{299EDD4D-3A3A-4853-ADED-83C2E8E7BFD0}" srcOrd="1" destOrd="0" presId="urn:microsoft.com/office/officeart/2005/8/layout/orgChart1"/>
    <dgm:cxn modelId="{96A3EE8B-1F29-406C-9ED5-F171CE5A3AB1}" type="presParOf" srcId="{90A2F66E-4B24-40F6-A82C-F0AA654CB86B}" destId="{A04D2A06-F425-4717-AE81-30C353737F1D}" srcOrd="1" destOrd="0" presId="urn:microsoft.com/office/officeart/2005/8/layout/orgChart1"/>
    <dgm:cxn modelId="{420DEAAB-3C15-42BC-A3A3-83EFA8FC5EC1}" type="presParOf" srcId="{90A2F66E-4B24-40F6-A82C-F0AA654CB86B}" destId="{0E79EC10-FDB6-4A50-8312-31AC76F6EC53}" srcOrd="2" destOrd="0" presId="urn:microsoft.com/office/officeart/2005/8/layout/orgChart1"/>
    <dgm:cxn modelId="{7FE80BCC-32E9-48CF-AF37-D8815E19B13B}" type="presParOf" srcId="{DACC658C-5D1B-485C-8A39-6430265E23AB}" destId="{A74C02C6-6819-4477-9AB9-BF493AA173F4}" srcOrd="2" destOrd="0" presId="urn:microsoft.com/office/officeart/2005/8/layout/orgChart1"/>
    <dgm:cxn modelId="{3D20441B-D829-4284-8D49-289D57948190}" type="presParOf" srcId="{F46C485E-A8CA-4A06-80A8-6653B367F0D5}" destId="{449AA226-CC8C-4EC9-B65F-C41CFCEDAE6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0840A56-DC40-401F-8E02-F191339AA85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0737CA8-8976-4BA2-8BC7-7BC4E2E5CCC5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NGHỀ BÁNH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F33443-2E44-411E-8B98-B7B06BB9F1F4}" type="parTrans" cxnId="{8FD68A44-EB54-46CC-8B46-FCC356860DA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9A4E0D-8CA8-469F-9735-B951886083DA}" type="sibTrans" cxnId="{8FD68A44-EB54-46CC-8B46-FCC356860DA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614CE-5508-4AB9-B955-A217E37F45F9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ÂU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E204D-379B-4786-BA8F-69AA52390C82}" type="parTrans" cxnId="{789FE41E-0259-41FD-9761-BE12741758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B30CE-E1C9-48C8-91C9-AB8E16B010DC}" type="sibTrans" cxnId="{789FE41E-0259-41FD-9761-BE12741758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3ACF-89B7-49EE-922E-A832F0D98D68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MÌ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1C877-D134-4F6A-A22A-6566D29625E0}" type="parTrans" cxnId="{5EC032CF-1696-4695-8224-93D0F31412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7F3AF5-5273-469E-BB29-5B6A941CBECC}" type="sibTrans" cxnId="{5EC032CF-1696-4695-8224-93D0F31412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7A040B-DBC2-4385-B7D5-27AF4854224A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NGỌT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B8E0B8-7EF9-4739-B6AD-8072C31BA64B}" type="parTrans" cxnId="{12830564-607F-46B1-AC47-8D5CBC47F27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31F9ED-A4E8-43E1-9BDD-1ACAB6746055}" type="sibTrans" cxnId="{12830564-607F-46B1-AC47-8D5CBC47F279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22A560-12C2-4FC0-9311-B20EFB27ED89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Á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4C49DC-8ACF-4E7A-9FF3-349EF82A06CA}" type="parTrans" cxnId="{7BD67A55-1D2A-457D-B8F8-E71876F27C8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998B44-2FDB-4330-BA02-273272A71C3B}" type="sibTrans" cxnId="{7BD67A55-1D2A-457D-B8F8-E71876F27C8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F4A7D7-F428-4F9D-8530-7A76EF3A22E1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HOA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8F68B1-BABE-4415-93F1-E6EFBC3C4240}" type="parTrans" cxnId="{9A849B8B-388D-468D-8705-F1FCA61966B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4EBB06-AAEB-47A7-9931-2E1A0FF30D45}" type="sibTrans" cxnId="{9A849B8B-388D-468D-8705-F1FCA61966B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2A7B28-7309-4E9A-8C78-A7DEC2102785}">
      <dgm:prSet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BÁNH VIỆT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6B7D44-AC46-4AE5-8D35-1969068DFCF7}" type="parTrans" cxnId="{F40A187F-316C-4B4E-BC5C-C668644530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24F08A-26EB-43CB-83A5-E92D1BBB530F}" type="sibTrans" cxnId="{F40A187F-316C-4B4E-BC5C-C668644530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2760F7-BA02-419B-8253-AAB2A8DC491B}" type="pres">
      <dgm:prSet presAssocID="{E0840A56-DC40-401F-8E02-F191339AA85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DBF6B22-2DC9-4A4C-876A-AE205779F04B}" type="pres">
      <dgm:prSet presAssocID="{60737CA8-8976-4BA2-8BC7-7BC4E2E5CCC5}" presName="hierRoot1" presStyleCnt="0"/>
      <dgm:spPr/>
    </dgm:pt>
    <dgm:pt modelId="{45FFF52C-26EF-4A20-A2D3-394E43FC5FB8}" type="pres">
      <dgm:prSet presAssocID="{60737CA8-8976-4BA2-8BC7-7BC4E2E5CCC5}" presName="composite" presStyleCnt="0"/>
      <dgm:spPr/>
    </dgm:pt>
    <dgm:pt modelId="{F0FA179E-2AE9-4001-9F87-1D249095586D}" type="pres">
      <dgm:prSet presAssocID="{60737CA8-8976-4BA2-8BC7-7BC4E2E5CCC5}" presName="background" presStyleLbl="node0" presStyleIdx="0" presStyleCnt="1"/>
      <dgm:spPr/>
    </dgm:pt>
    <dgm:pt modelId="{81745DBD-CF99-4203-90EC-A8D8D30BE585}" type="pres">
      <dgm:prSet presAssocID="{60737CA8-8976-4BA2-8BC7-7BC4E2E5CCC5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02FFCB-86A9-49D0-92F5-DA2846ED3B75}" type="pres">
      <dgm:prSet presAssocID="{60737CA8-8976-4BA2-8BC7-7BC4E2E5CCC5}" presName="hierChild2" presStyleCnt="0"/>
      <dgm:spPr/>
    </dgm:pt>
    <dgm:pt modelId="{67A86B9C-C1FE-4E7D-AF00-70FA42F71A56}" type="pres">
      <dgm:prSet presAssocID="{0B5E204D-379B-4786-BA8F-69AA52390C82}" presName="Name10" presStyleLbl="parChTrans1D2" presStyleIdx="0" presStyleCnt="2"/>
      <dgm:spPr/>
      <dgm:t>
        <a:bodyPr/>
        <a:lstStyle/>
        <a:p>
          <a:endParaRPr lang="en-US"/>
        </a:p>
      </dgm:t>
    </dgm:pt>
    <dgm:pt modelId="{6F0E9C38-0FC9-4677-97FE-2865014F30A7}" type="pres">
      <dgm:prSet presAssocID="{22E614CE-5508-4AB9-B955-A217E37F45F9}" presName="hierRoot2" presStyleCnt="0"/>
      <dgm:spPr/>
    </dgm:pt>
    <dgm:pt modelId="{9CC23B3E-2955-426F-AA8E-D0F1F3461881}" type="pres">
      <dgm:prSet presAssocID="{22E614CE-5508-4AB9-B955-A217E37F45F9}" presName="composite2" presStyleCnt="0"/>
      <dgm:spPr/>
    </dgm:pt>
    <dgm:pt modelId="{8A3A72BA-734F-49D1-823E-D4D0F342A018}" type="pres">
      <dgm:prSet presAssocID="{22E614CE-5508-4AB9-B955-A217E37F45F9}" presName="background2" presStyleLbl="node2" presStyleIdx="0" presStyleCnt="2"/>
      <dgm:spPr/>
    </dgm:pt>
    <dgm:pt modelId="{0B44FD1E-6C8B-436C-9680-4902ADB7DBBB}" type="pres">
      <dgm:prSet presAssocID="{22E614CE-5508-4AB9-B955-A217E37F45F9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922C8CE-A907-46AC-95DA-E4CFDAA28E63}" type="pres">
      <dgm:prSet presAssocID="{22E614CE-5508-4AB9-B955-A217E37F45F9}" presName="hierChild3" presStyleCnt="0"/>
      <dgm:spPr/>
    </dgm:pt>
    <dgm:pt modelId="{2D71829A-0AC2-48B6-9A8B-788A368CC927}" type="pres">
      <dgm:prSet presAssocID="{D371C877-D134-4F6A-A22A-6566D29625E0}" presName="Name17" presStyleLbl="parChTrans1D3" presStyleIdx="0" presStyleCnt="4"/>
      <dgm:spPr/>
      <dgm:t>
        <a:bodyPr/>
        <a:lstStyle/>
        <a:p>
          <a:endParaRPr lang="en-US"/>
        </a:p>
      </dgm:t>
    </dgm:pt>
    <dgm:pt modelId="{6870F1B3-5419-4BC3-BE68-4C319FC55805}" type="pres">
      <dgm:prSet presAssocID="{94EE3ACF-89B7-49EE-922E-A832F0D98D68}" presName="hierRoot3" presStyleCnt="0"/>
      <dgm:spPr/>
    </dgm:pt>
    <dgm:pt modelId="{12BC062B-B3EF-4B91-B797-F491718E881D}" type="pres">
      <dgm:prSet presAssocID="{94EE3ACF-89B7-49EE-922E-A832F0D98D68}" presName="composite3" presStyleCnt="0"/>
      <dgm:spPr/>
    </dgm:pt>
    <dgm:pt modelId="{267B01EC-DB48-4C01-B848-5FF2FCCF265C}" type="pres">
      <dgm:prSet presAssocID="{94EE3ACF-89B7-49EE-922E-A832F0D98D68}" presName="background3" presStyleLbl="node3" presStyleIdx="0" presStyleCnt="4"/>
      <dgm:spPr/>
    </dgm:pt>
    <dgm:pt modelId="{709421A1-5B19-4D11-9063-58B5F8D3077B}" type="pres">
      <dgm:prSet presAssocID="{94EE3ACF-89B7-49EE-922E-A832F0D98D68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9014A8-5F89-44AC-BC6E-0EE56BA71535}" type="pres">
      <dgm:prSet presAssocID="{94EE3ACF-89B7-49EE-922E-A832F0D98D68}" presName="hierChild4" presStyleCnt="0"/>
      <dgm:spPr/>
    </dgm:pt>
    <dgm:pt modelId="{255354EA-3EEF-4883-8D31-5B8163DE2FF7}" type="pres">
      <dgm:prSet presAssocID="{83B8E0B8-7EF9-4739-B6AD-8072C31BA64B}" presName="Name17" presStyleLbl="parChTrans1D3" presStyleIdx="1" presStyleCnt="4"/>
      <dgm:spPr/>
      <dgm:t>
        <a:bodyPr/>
        <a:lstStyle/>
        <a:p>
          <a:endParaRPr lang="en-US"/>
        </a:p>
      </dgm:t>
    </dgm:pt>
    <dgm:pt modelId="{0DE4E474-058A-41AD-AE00-18F205464555}" type="pres">
      <dgm:prSet presAssocID="{887A040B-DBC2-4385-B7D5-27AF4854224A}" presName="hierRoot3" presStyleCnt="0"/>
      <dgm:spPr/>
    </dgm:pt>
    <dgm:pt modelId="{3BEEF6EC-5AF0-4167-A2D9-4B8151C5A3A9}" type="pres">
      <dgm:prSet presAssocID="{887A040B-DBC2-4385-B7D5-27AF4854224A}" presName="composite3" presStyleCnt="0"/>
      <dgm:spPr/>
    </dgm:pt>
    <dgm:pt modelId="{76622452-EF20-4E52-8DC5-E3379A8C7175}" type="pres">
      <dgm:prSet presAssocID="{887A040B-DBC2-4385-B7D5-27AF4854224A}" presName="background3" presStyleLbl="node3" presStyleIdx="1" presStyleCnt="4"/>
      <dgm:spPr/>
    </dgm:pt>
    <dgm:pt modelId="{E997A576-90B0-41D7-846D-566FED81D306}" type="pres">
      <dgm:prSet presAssocID="{887A040B-DBC2-4385-B7D5-27AF4854224A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010C66-3B5C-416D-BF7E-2ADAF4AACB98}" type="pres">
      <dgm:prSet presAssocID="{887A040B-DBC2-4385-B7D5-27AF4854224A}" presName="hierChild4" presStyleCnt="0"/>
      <dgm:spPr/>
    </dgm:pt>
    <dgm:pt modelId="{7AB3C106-A283-435D-B915-867265B7D4BB}" type="pres">
      <dgm:prSet presAssocID="{E14C49DC-8ACF-4E7A-9FF3-349EF82A06CA}" presName="Name10" presStyleLbl="parChTrans1D2" presStyleIdx="1" presStyleCnt="2"/>
      <dgm:spPr/>
      <dgm:t>
        <a:bodyPr/>
        <a:lstStyle/>
        <a:p>
          <a:endParaRPr lang="en-US"/>
        </a:p>
      </dgm:t>
    </dgm:pt>
    <dgm:pt modelId="{603C4D14-5006-461B-8600-D27CD1B01605}" type="pres">
      <dgm:prSet presAssocID="{2D22A560-12C2-4FC0-9311-B20EFB27ED89}" presName="hierRoot2" presStyleCnt="0"/>
      <dgm:spPr/>
    </dgm:pt>
    <dgm:pt modelId="{558BD6FB-5C22-432E-BF14-22AFDCC62CC4}" type="pres">
      <dgm:prSet presAssocID="{2D22A560-12C2-4FC0-9311-B20EFB27ED89}" presName="composite2" presStyleCnt="0"/>
      <dgm:spPr/>
    </dgm:pt>
    <dgm:pt modelId="{D7BC2AC9-4227-4931-8D50-09AB56F5F936}" type="pres">
      <dgm:prSet presAssocID="{2D22A560-12C2-4FC0-9311-B20EFB27ED89}" presName="background2" presStyleLbl="node2" presStyleIdx="1" presStyleCnt="2"/>
      <dgm:spPr/>
    </dgm:pt>
    <dgm:pt modelId="{A529F800-95B5-4F8E-96AB-FEF8990104E6}" type="pres">
      <dgm:prSet presAssocID="{2D22A560-12C2-4FC0-9311-B20EFB27ED8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28CF37-3148-4D4F-BB6D-593368A41BC4}" type="pres">
      <dgm:prSet presAssocID="{2D22A560-12C2-4FC0-9311-B20EFB27ED89}" presName="hierChild3" presStyleCnt="0"/>
      <dgm:spPr/>
    </dgm:pt>
    <dgm:pt modelId="{8EE6D575-B7FE-4826-8266-3FA2F026336A}" type="pres">
      <dgm:prSet presAssocID="{ED8F68B1-BABE-4415-93F1-E6EFBC3C4240}" presName="Name17" presStyleLbl="parChTrans1D3" presStyleIdx="2" presStyleCnt="4"/>
      <dgm:spPr/>
      <dgm:t>
        <a:bodyPr/>
        <a:lstStyle/>
        <a:p>
          <a:endParaRPr lang="en-US"/>
        </a:p>
      </dgm:t>
    </dgm:pt>
    <dgm:pt modelId="{04B9F4D3-CCE0-47FD-906F-181C9465DB26}" type="pres">
      <dgm:prSet presAssocID="{27F4A7D7-F428-4F9D-8530-7A76EF3A22E1}" presName="hierRoot3" presStyleCnt="0"/>
      <dgm:spPr/>
    </dgm:pt>
    <dgm:pt modelId="{B4ECBF46-5393-49E4-834A-00A60AA1E602}" type="pres">
      <dgm:prSet presAssocID="{27F4A7D7-F428-4F9D-8530-7A76EF3A22E1}" presName="composite3" presStyleCnt="0"/>
      <dgm:spPr/>
    </dgm:pt>
    <dgm:pt modelId="{79086507-3938-425F-96D5-907864D7A264}" type="pres">
      <dgm:prSet presAssocID="{27F4A7D7-F428-4F9D-8530-7A76EF3A22E1}" presName="background3" presStyleLbl="node3" presStyleIdx="2" presStyleCnt="4"/>
      <dgm:spPr/>
    </dgm:pt>
    <dgm:pt modelId="{9EB36D6E-90E9-4D98-9FD5-5A75FFE39183}" type="pres">
      <dgm:prSet presAssocID="{27F4A7D7-F428-4F9D-8530-7A76EF3A22E1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FF7ABE9-A874-4957-A983-59F4C2654C9A}" type="pres">
      <dgm:prSet presAssocID="{27F4A7D7-F428-4F9D-8530-7A76EF3A22E1}" presName="hierChild4" presStyleCnt="0"/>
      <dgm:spPr/>
    </dgm:pt>
    <dgm:pt modelId="{185B1469-E1CA-4F99-BB24-97B02D441A74}" type="pres">
      <dgm:prSet presAssocID="{806B7D44-AC46-4AE5-8D35-1969068DFCF7}" presName="Name17" presStyleLbl="parChTrans1D3" presStyleIdx="3" presStyleCnt="4"/>
      <dgm:spPr/>
      <dgm:t>
        <a:bodyPr/>
        <a:lstStyle/>
        <a:p>
          <a:endParaRPr lang="en-US"/>
        </a:p>
      </dgm:t>
    </dgm:pt>
    <dgm:pt modelId="{3E5ED9AD-5833-4DD1-ADB8-3CFD233A183F}" type="pres">
      <dgm:prSet presAssocID="{842A7B28-7309-4E9A-8C78-A7DEC2102785}" presName="hierRoot3" presStyleCnt="0"/>
      <dgm:spPr/>
    </dgm:pt>
    <dgm:pt modelId="{26C91286-11C6-4F39-8F02-6E2EE1B642F0}" type="pres">
      <dgm:prSet presAssocID="{842A7B28-7309-4E9A-8C78-A7DEC2102785}" presName="composite3" presStyleCnt="0"/>
      <dgm:spPr/>
    </dgm:pt>
    <dgm:pt modelId="{5942E045-D60B-4D29-A25F-9E945EA2E863}" type="pres">
      <dgm:prSet presAssocID="{842A7B28-7309-4E9A-8C78-A7DEC2102785}" presName="background3" presStyleLbl="node3" presStyleIdx="3" presStyleCnt="4"/>
      <dgm:spPr/>
    </dgm:pt>
    <dgm:pt modelId="{345091FA-2843-4008-85A8-DD1B0C33B92F}" type="pres">
      <dgm:prSet presAssocID="{842A7B28-7309-4E9A-8C78-A7DEC2102785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937A00-50B4-4E1D-8852-078002661A33}" type="pres">
      <dgm:prSet presAssocID="{842A7B28-7309-4E9A-8C78-A7DEC2102785}" presName="hierChild4" presStyleCnt="0"/>
      <dgm:spPr/>
    </dgm:pt>
  </dgm:ptLst>
  <dgm:cxnLst>
    <dgm:cxn modelId="{C8E5FC18-DFA8-4023-8492-74BC65F5DCDF}" type="presOf" srcId="{27F4A7D7-F428-4F9D-8530-7A76EF3A22E1}" destId="{9EB36D6E-90E9-4D98-9FD5-5A75FFE39183}" srcOrd="0" destOrd="0" presId="urn:microsoft.com/office/officeart/2005/8/layout/hierarchy1"/>
    <dgm:cxn modelId="{692422DE-5FFD-4872-A3F1-C5B9610FF758}" type="presOf" srcId="{887A040B-DBC2-4385-B7D5-27AF4854224A}" destId="{E997A576-90B0-41D7-846D-566FED81D306}" srcOrd="0" destOrd="0" presId="urn:microsoft.com/office/officeart/2005/8/layout/hierarchy1"/>
    <dgm:cxn modelId="{DE65947D-F90D-42B0-A2E0-5B6D9D8B979C}" type="presOf" srcId="{2D22A560-12C2-4FC0-9311-B20EFB27ED89}" destId="{A529F800-95B5-4F8E-96AB-FEF8990104E6}" srcOrd="0" destOrd="0" presId="urn:microsoft.com/office/officeart/2005/8/layout/hierarchy1"/>
    <dgm:cxn modelId="{F40A187F-316C-4B4E-BC5C-C66864453004}" srcId="{2D22A560-12C2-4FC0-9311-B20EFB27ED89}" destId="{842A7B28-7309-4E9A-8C78-A7DEC2102785}" srcOrd="1" destOrd="0" parTransId="{806B7D44-AC46-4AE5-8D35-1969068DFCF7}" sibTransId="{6724F08A-26EB-43CB-83A5-E92D1BBB530F}"/>
    <dgm:cxn modelId="{5EC032CF-1696-4695-8224-93D0F3141287}" srcId="{22E614CE-5508-4AB9-B955-A217E37F45F9}" destId="{94EE3ACF-89B7-49EE-922E-A832F0D98D68}" srcOrd="0" destOrd="0" parTransId="{D371C877-D134-4F6A-A22A-6566D29625E0}" sibTransId="{577F3AF5-5273-469E-BB29-5B6A941CBECC}"/>
    <dgm:cxn modelId="{9A849B8B-388D-468D-8705-F1FCA61966BA}" srcId="{2D22A560-12C2-4FC0-9311-B20EFB27ED89}" destId="{27F4A7D7-F428-4F9D-8530-7A76EF3A22E1}" srcOrd="0" destOrd="0" parTransId="{ED8F68B1-BABE-4415-93F1-E6EFBC3C4240}" sibTransId="{664EBB06-AAEB-47A7-9931-2E1A0FF30D45}"/>
    <dgm:cxn modelId="{11027BC4-039E-4801-ACAB-12C2B8D47F52}" type="presOf" srcId="{ED8F68B1-BABE-4415-93F1-E6EFBC3C4240}" destId="{8EE6D575-B7FE-4826-8266-3FA2F026336A}" srcOrd="0" destOrd="0" presId="urn:microsoft.com/office/officeart/2005/8/layout/hierarchy1"/>
    <dgm:cxn modelId="{789FE41E-0259-41FD-9761-BE12741758BF}" srcId="{60737CA8-8976-4BA2-8BC7-7BC4E2E5CCC5}" destId="{22E614CE-5508-4AB9-B955-A217E37F45F9}" srcOrd="0" destOrd="0" parTransId="{0B5E204D-379B-4786-BA8F-69AA52390C82}" sibTransId="{471B30CE-E1C9-48C8-91C9-AB8E16B010DC}"/>
    <dgm:cxn modelId="{D293AE99-DB79-4821-8341-17E50EA34E95}" type="presOf" srcId="{60737CA8-8976-4BA2-8BC7-7BC4E2E5CCC5}" destId="{81745DBD-CF99-4203-90EC-A8D8D30BE585}" srcOrd="0" destOrd="0" presId="urn:microsoft.com/office/officeart/2005/8/layout/hierarchy1"/>
    <dgm:cxn modelId="{FBAAAE7B-E836-4906-A88C-F55040FF9BF3}" type="presOf" srcId="{806B7D44-AC46-4AE5-8D35-1969068DFCF7}" destId="{185B1469-E1CA-4F99-BB24-97B02D441A74}" srcOrd="0" destOrd="0" presId="urn:microsoft.com/office/officeart/2005/8/layout/hierarchy1"/>
    <dgm:cxn modelId="{1B2DDE43-7B63-4817-A141-AB705A4B8C5A}" type="presOf" srcId="{D371C877-D134-4F6A-A22A-6566D29625E0}" destId="{2D71829A-0AC2-48B6-9A8B-788A368CC927}" srcOrd="0" destOrd="0" presId="urn:microsoft.com/office/officeart/2005/8/layout/hierarchy1"/>
    <dgm:cxn modelId="{8FD68A44-EB54-46CC-8B46-FCC356860DA7}" srcId="{E0840A56-DC40-401F-8E02-F191339AA851}" destId="{60737CA8-8976-4BA2-8BC7-7BC4E2E5CCC5}" srcOrd="0" destOrd="0" parTransId="{E4F33443-2E44-411E-8B98-B7B06BB9F1F4}" sibTransId="{D99A4E0D-8CA8-469F-9735-B951886083DA}"/>
    <dgm:cxn modelId="{941E4B84-84CE-422E-82D7-78568177800B}" type="presOf" srcId="{83B8E0B8-7EF9-4739-B6AD-8072C31BA64B}" destId="{255354EA-3EEF-4883-8D31-5B8163DE2FF7}" srcOrd="0" destOrd="0" presId="urn:microsoft.com/office/officeart/2005/8/layout/hierarchy1"/>
    <dgm:cxn modelId="{BDDC730E-8110-47B6-AB9F-A2A30465AD7A}" type="presOf" srcId="{E14C49DC-8ACF-4E7A-9FF3-349EF82A06CA}" destId="{7AB3C106-A283-435D-B915-867265B7D4BB}" srcOrd="0" destOrd="0" presId="urn:microsoft.com/office/officeart/2005/8/layout/hierarchy1"/>
    <dgm:cxn modelId="{7BD67A55-1D2A-457D-B8F8-E71876F27C82}" srcId="{60737CA8-8976-4BA2-8BC7-7BC4E2E5CCC5}" destId="{2D22A560-12C2-4FC0-9311-B20EFB27ED89}" srcOrd="1" destOrd="0" parTransId="{E14C49DC-8ACF-4E7A-9FF3-349EF82A06CA}" sibTransId="{25998B44-2FDB-4330-BA02-273272A71C3B}"/>
    <dgm:cxn modelId="{85542DE1-C5D7-46EC-BEFC-CDE5C76B4AA9}" type="presOf" srcId="{E0840A56-DC40-401F-8E02-F191339AA851}" destId="{742760F7-BA02-419B-8253-AAB2A8DC491B}" srcOrd="0" destOrd="0" presId="urn:microsoft.com/office/officeart/2005/8/layout/hierarchy1"/>
    <dgm:cxn modelId="{7D3C94A6-17A2-4945-82D1-7F8D3863CBAA}" type="presOf" srcId="{22E614CE-5508-4AB9-B955-A217E37F45F9}" destId="{0B44FD1E-6C8B-436C-9680-4902ADB7DBBB}" srcOrd="0" destOrd="0" presId="urn:microsoft.com/office/officeart/2005/8/layout/hierarchy1"/>
    <dgm:cxn modelId="{12830564-607F-46B1-AC47-8D5CBC47F279}" srcId="{22E614CE-5508-4AB9-B955-A217E37F45F9}" destId="{887A040B-DBC2-4385-B7D5-27AF4854224A}" srcOrd="1" destOrd="0" parTransId="{83B8E0B8-7EF9-4739-B6AD-8072C31BA64B}" sibTransId="{2231F9ED-A4E8-43E1-9BDD-1ACAB6746055}"/>
    <dgm:cxn modelId="{628AFDBE-0590-4AAF-8EF0-DA6663D03B99}" type="presOf" srcId="{94EE3ACF-89B7-49EE-922E-A832F0D98D68}" destId="{709421A1-5B19-4D11-9063-58B5F8D3077B}" srcOrd="0" destOrd="0" presId="urn:microsoft.com/office/officeart/2005/8/layout/hierarchy1"/>
    <dgm:cxn modelId="{5B3B0DE1-E346-4D64-B562-4FDDA216B612}" type="presOf" srcId="{842A7B28-7309-4E9A-8C78-A7DEC2102785}" destId="{345091FA-2843-4008-85A8-DD1B0C33B92F}" srcOrd="0" destOrd="0" presId="urn:microsoft.com/office/officeart/2005/8/layout/hierarchy1"/>
    <dgm:cxn modelId="{0463FADE-F0B9-4C09-99CE-1F49BA8FFFFF}" type="presOf" srcId="{0B5E204D-379B-4786-BA8F-69AA52390C82}" destId="{67A86B9C-C1FE-4E7D-AF00-70FA42F71A56}" srcOrd="0" destOrd="0" presId="urn:microsoft.com/office/officeart/2005/8/layout/hierarchy1"/>
    <dgm:cxn modelId="{AB0B5063-BB53-4900-9E02-55087A799AD7}" type="presParOf" srcId="{742760F7-BA02-419B-8253-AAB2A8DC491B}" destId="{CDBF6B22-2DC9-4A4C-876A-AE205779F04B}" srcOrd="0" destOrd="0" presId="urn:microsoft.com/office/officeart/2005/8/layout/hierarchy1"/>
    <dgm:cxn modelId="{72FA8A49-894F-4DAA-B5C6-1FEC8E41C705}" type="presParOf" srcId="{CDBF6B22-2DC9-4A4C-876A-AE205779F04B}" destId="{45FFF52C-26EF-4A20-A2D3-394E43FC5FB8}" srcOrd="0" destOrd="0" presId="urn:microsoft.com/office/officeart/2005/8/layout/hierarchy1"/>
    <dgm:cxn modelId="{EEA58EF6-0E9E-4498-858C-D3633F58D7C2}" type="presParOf" srcId="{45FFF52C-26EF-4A20-A2D3-394E43FC5FB8}" destId="{F0FA179E-2AE9-4001-9F87-1D249095586D}" srcOrd="0" destOrd="0" presId="urn:microsoft.com/office/officeart/2005/8/layout/hierarchy1"/>
    <dgm:cxn modelId="{FA03E654-D53E-4DE8-A762-D84CCD6ADA59}" type="presParOf" srcId="{45FFF52C-26EF-4A20-A2D3-394E43FC5FB8}" destId="{81745DBD-CF99-4203-90EC-A8D8D30BE585}" srcOrd="1" destOrd="0" presId="urn:microsoft.com/office/officeart/2005/8/layout/hierarchy1"/>
    <dgm:cxn modelId="{67F04B3F-9987-4FAD-8B60-C3D66CE39D10}" type="presParOf" srcId="{CDBF6B22-2DC9-4A4C-876A-AE205779F04B}" destId="{AF02FFCB-86A9-49D0-92F5-DA2846ED3B75}" srcOrd="1" destOrd="0" presId="urn:microsoft.com/office/officeart/2005/8/layout/hierarchy1"/>
    <dgm:cxn modelId="{0A31EA8E-A32F-41B0-B2CA-256AE2116556}" type="presParOf" srcId="{AF02FFCB-86A9-49D0-92F5-DA2846ED3B75}" destId="{67A86B9C-C1FE-4E7D-AF00-70FA42F71A56}" srcOrd="0" destOrd="0" presId="urn:microsoft.com/office/officeart/2005/8/layout/hierarchy1"/>
    <dgm:cxn modelId="{77063750-AE61-4117-A453-BA31FFE24AC2}" type="presParOf" srcId="{AF02FFCB-86A9-49D0-92F5-DA2846ED3B75}" destId="{6F0E9C38-0FC9-4677-97FE-2865014F30A7}" srcOrd="1" destOrd="0" presId="urn:microsoft.com/office/officeart/2005/8/layout/hierarchy1"/>
    <dgm:cxn modelId="{56C6974C-CEB9-41B5-A4B6-BD203E6634F2}" type="presParOf" srcId="{6F0E9C38-0FC9-4677-97FE-2865014F30A7}" destId="{9CC23B3E-2955-426F-AA8E-D0F1F3461881}" srcOrd="0" destOrd="0" presId="urn:microsoft.com/office/officeart/2005/8/layout/hierarchy1"/>
    <dgm:cxn modelId="{E44A79D5-60B0-4708-AFE6-F714370F13B3}" type="presParOf" srcId="{9CC23B3E-2955-426F-AA8E-D0F1F3461881}" destId="{8A3A72BA-734F-49D1-823E-D4D0F342A018}" srcOrd="0" destOrd="0" presId="urn:microsoft.com/office/officeart/2005/8/layout/hierarchy1"/>
    <dgm:cxn modelId="{B19568DA-DA77-47F6-BADB-BAB40BB0FECE}" type="presParOf" srcId="{9CC23B3E-2955-426F-AA8E-D0F1F3461881}" destId="{0B44FD1E-6C8B-436C-9680-4902ADB7DBBB}" srcOrd="1" destOrd="0" presId="urn:microsoft.com/office/officeart/2005/8/layout/hierarchy1"/>
    <dgm:cxn modelId="{1A3B7F61-E0AE-4AA2-9258-4EFB7BC236E7}" type="presParOf" srcId="{6F0E9C38-0FC9-4677-97FE-2865014F30A7}" destId="{7922C8CE-A907-46AC-95DA-E4CFDAA28E63}" srcOrd="1" destOrd="0" presId="urn:microsoft.com/office/officeart/2005/8/layout/hierarchy1"/>
    <dgm:cxn modelId="{9D55295D-6DDE-4785-9A83-0D12ACFF8D11}" type="presParOf" srcId="{7922C8CE-A907-46AC-95DA-E4CFDAA28E63}" destId="{2D71829A-0AC2-48B6-9A8B-788A368CC927}" srcOrd="0" destOrd="0" presId="urn:microsoft.com/office/officeart/2005/8/layout/hierarchy1"/>
    <dgm:cxn modelId="{211136F4-794F-44EB-9105-93BEF1D0E06F}" type="presParOf" srcId="{7922C8CE-A907-46AC-95DA-E4CFDAA28E63}" destId="{6870F1B3-5419-4BC3-BE68-4C319FC55805}" srcOrd="1" destOrd="0" presId="urn:microsoft.com/office/officeart/2005/8/layout/hierarchy1"/>
    <dgm:cxn modelId="{B09E4007-60AE-42C2-BA76-027C83B1E3CC}" type="presParOf" srcId="{6870F1B3-5419-4BC3-BE68-4C319FC55805}" destId="{12BC062B-B3EF-4B91-B797-F491718E881D}" srcOrd="0" destOrd="0" presId="urn:microsoft.com/office/officeart/2005/8/layout/hierarchy1"/>
    <dgm:cxn modelId="{8D5917CD-EB3A-49B9-8664-0FDFF97347E6}" type="presParOf" srcId="{12BC062B-B3EF-4B91-B797-F491718E881D}" destId="{267B01EC-DB48-4C01-B848-5FF2FCCF265C}" srcOrd="0" destOrd="0" presId="urn:microsoft.com/office/officeart/2005/8/layout/hierarchy1"/>
    <dgm:cxn modelId="{6A420DC5-684D-41E0-96D3-79A92A52042B}" type="presParOf" srcId="{12BC062B-B3EF-4B91-B797-F491718E881D}" destId="{709421A1-5B19-4D11-9063-58B5F8D3077B}" srcOrd="1" destOrd="0" presId="urn:microsoft.com/office/officeart/2005/8/layout/hierarchy1"/>
    <dgm:cxn modelId="{C1C224B8-482E-4C8B-B62B-DC63332FB97E}" type="presParOf" srcId="{6870F1B3-5419-4BC3-BE68-4C319FC55805}" destId="{4C9014A8-5F89-44AC-BC6E-0EE56BA71535}" srcOrd="1" destOrd="0" presId="urn:microsoft.com/office/officeart/2005/8/layout/hierarchy1"/>
    <dgm:cxn modelId="{33A6D01C-FFD9-4ED7-8597-9A01F2E40A0A}" type="presParOf" srcId="{7922C8CE-A907-46AC-95DA-E4CFDAA28E63}" destId="{255354EA-3EEF-4883-8D31-5B8163DE2FF7}" srcOrd="2" destOrd="0" presId="urn:microsoft.com/office/officeart/2005/8/layout/hierarchy1"/>
    <dgm:cxn modelId="{FE348B2B-5455-4444-93EE-1FD837D265F3}" type="presParOf" srcId="{7922C8CE-A907-46AC-95DA-E4CFDAA28E63}" destId="{0DE4E474-058A-41AD-AE00-18F205464555}" srcOrd="3" destOrd="0" presId="urn:microsoft.com/office/officeart/2005/8/layout/hierarchy1"/>
    <dgm:cxn modelId="{325F8EB2-79B2-47CC-9F7D-9166843D5D51}" type="presParOf" srcId="{0DE4E474-058A-41AD-AE00-18F205464555}" destId="{3BEEF6EC-5AF0-4167-A2D9-4B8151C5A3A9}" srcOrd="0" destOrd="0" presId="urn:microsoft.com/office/officeart/2005/8/layout/hierarchy1"/>
    <dgm:cxn modelId="{E08B4B88-F8FB-47BB-9C24-647C62A0D35F}" type="presParOf" srcId="{3BEEF6EC-5AF0-4167-A2D9-4B8151C5A3A9}" destId="{76622452-EF20-4E52-8DC5-E3379A8C7175}" srcOrd="0" destOrd="0" presId="urn:microsoft.com/office/officeart/2005/8/layout/hierarchy1"/>
    <dgm:cxn modelId="{B8D3BBB5-AFB1-4683-95DB-49216574919A}" type="presParOf" srcId="{3BEEF6EC-5AF0-4167-A2D9-4B8151C5A3A9}" destId="{E997A576-90B0-41D7-846D-566FED81D306}" srcOrd="1" destOrd="0" presId="urn:microsoft.com/office/officeart/2005/8/layout/hierarchy1"/>
    <dgm:cxn modelId="{215A5C6F-55E5-43D5-B4D0-22119C021EAB}" type="presParOf" srcId="{0DE4E474-058A-41AD-AE00-18F205464555}" destId="{40010C66-3B5C-416D-BF7E-2ADAF4AACB98}" srcOrd="1" destOrd="0" presId="urn:microsoft.com/office/officeart/2005/8/layout/hierarchy1"/>
    <dgm:cxn modelId="{2717F6BA-750E-4208-8248-0CC31EC2F0A1}" type="presParOf" srcId="{AF02FFCB-86A9-49D0-92F5-DA2846ED3B75}" destId="{7AB3C106-A283-435D-B915-867265B7D4BB}" srcOrd="2" destOrd="0" presId="urn:microsoft.com/office/officeart/2005/8/layout/hierarchy1"/>
    <dgm:cxn modelId="{39635E12-4CAE-4671-826E-F67BE29E7D2E}" type="presParOf" srcId="{AF02FFCB-86A9-49D0-92F5-DA2846ED3B75}" destId="{603C4D14-5006-461B-8600-D27CD1B01605}" srcOrd="3" destOrd="0" presId="urn:microsoft.com/office/officeart/2005/8/layout/hierarchy1"/>
    <dgm:cxn modelId="{4215AC86-6D27-4E90-BA8D-52BC3ADB8414}" type="presParOf" srcId="{603C4D14-5006-461B-8600-D27CD1B01605}" destId="{558BD6FB-5C22-432E-BF14-22AFDCC62CC4}" srcOrd="0" destOrd="0" presId="urn:microsoft.com/office/officeart/2005/8/layout/hierarchy1"/>
    <dgm:cxn modelId="{6E9CEA1C-7E3F-484E-A74B-9BA34E25A7D2}" type="presParOf" srcId="{558BD6FB-5C22-432E-BF14-22AFDCC62CC4}" destId="{D7BC2AC9-4227-4931-8D50-09AB56F5F936}" srcOrd="0" destOrd="0" presId="urn:microsoft.com/office/officeart/2005/8/layout/hierarchy1"/>
    <dgm:cxn modelId="{21F0A2DF-FCE9-48DC-8EAB-8D73F4480A3E}" type="presParOf" srcId="{558BD6FB-5C22-432E-BF14-22AFDCC62CC4}" destId="{A529F800-95B5-4F8E-96AB-FEF8990104E6}" srcOrd="1" destOrd="0" presId="urn:microsoft.com/office/officeart/2005/8/layout/hierarchy1"/>
    <dgm:cxn modelId="{B7E3FDAF-C906-4586-B909-00EC04DB6FCF}" type="presParOf" srcId="{603C4D14-5006-461B-8600-D27CD1B01605}" destId="{FC28CF37-3148-4D4F-BB6D-593368A41BC4}" srcOrd="1" destOrd="0" presId="urn:microsoft.com/office/officeart/2005/8/layout/hierarchy1"/>
    <dgm:cxn modelId="{4E1AA2BF-B688-4F14-975D-D22235DC5A65}" type="presParOf" srcId="{FC28CF37-3148-4D4F-BB6D-593368A41BC4}" destId="{8EE6D575-B7FE-4826-8266-3FA2F026336A}" srcOrd="0" destOrd="0" presId="urn:microsoft.com/office/officeart/2005/8/layout/hierarchy1"/>
    <dgm:cxn modelId="{79121479-5A80-4E8C-9862-27448DA9B5B0}" type="presParOf" srcId="{FC28CF37-3148-4D4F-BB6D-593368A41BC4}" destId="{04B9F4D3-CCE0-47FD-906F-181C9465DB26}" srcOrd="1" destOrd="0" presId="urn:microsoft.com/office/officeart/2005/8/layout/hierarchy1"/>
    <dgm:cxn modelId="{22540811-BE1B-4523-AA50-96637C5A06B5}" type="presParOf" srcId="{04B9F4D3-CCE0-47FD-906F-181C9465DB26}" destId="{B4ECBF46-5393-49E4-834A-00A60AA1E602}" srcOrd="0" destOrd="0" presId="urn:microsoft.com/office/officeart/2005/8/layout/hierarchy1"/>
    <dgm:cxn modelId="{208A4C0D-CEE5-417B-BE4C-4172F9ADF15D}" type="presParOf" srcId="{B4ECBF46-5393-49E4-834A-00A60AA1E602}" destId="{79086507-3938-425F-96D5-907864D7A264}" srcOrd="0" destOrd="0" presId="urn:microsoft.com/office/officeart/2005/8/layout/hierarchy1"/>
    <dgm:cxn modelId="{A234B7A7-46FC-49E8-A418-B056D5104FB6}" type="presParOf" srcId="{B4ECBF46-5393-49E4-834A-00A60AA1E602}" destId="{9EB36D6E-90E9-4D98-9FD5-5A75FFE39183}" srcOrd="1" destOrd="0" presId="urn:microsoft.com/office/officeart/2005/8/layout/hierarchy1"/>
    <dgm:cxn modelId="{D0568A86-9594-4A88-8B27-16EF22248E6C}" type="presParOf" srcId="{04B9F4D3-CCE0-47FD-906F-181C9465DB26}" destId="{7FF7ABE9-A874-4957-A983-59F4C2654C9A}" srcOrd="1" destOrd="0" presId="urn:microsoft.com/office/officeart/2005/8/layout/hierarchy1"/>
    <dgm:cxn modelId="{5D85044F-2852-407A-ADEC-AFB17903D40C}" type="presParOf" srcId="{FC28CF37-3148-4D4F-BB6D-593368A41BC4}" destId="{185B1469-E1CA-4F99-BB24-97B02D441A74}" srcOrd="2" destOrd="0" presId="urn:microsoft.com/office/officeart/2005/8/layout/hierarchy1"/>
    <dgm:cxn modelId="{84932C1A-5C35-4D98-A828-1E4CB2A5D362}" type="presParOf" srcId="{FC28CF37-3148-4D4F-BB6D-593368A41BC4}" destId="{3E5ED9AD-5833-4DD1-ADB8-3CFD233A183F}" srcOrd="3" destOrd="0" presId="urn:microsoft.com/office/officeart/2005/8/layout/hierarchy1"/>
    <dgm:cxn modelId="{4B2E1CED-8833-4688-83E1-14C8DAE5BA41}" type="presParOf" srcId="{3E5ED9AD-5833-4DD1-ADB8-3CFD233A183F}" destId="{26C91286-11C6-4F39-8F02-6E2EE1B642F0}" srcOrd="0" destOrd="0" presId="urn:microsoft.com/office/officeart/2005/8/layout/hierarchy1"/>
    <dgm:cxn modelId="{FC6E23AC-E79E-4E29-B506-70D5F1EB4903}" type="presParOf" srcId="{26C91286-11C6-4F39-8F02-6E2EE1B642F0}" destId="{5942E045-D60B-4D29-A25F-9E945EA2E863}" srcOrd="0" destOrd="0" presId="urn:microsoft.com/office/officeart/2005/8/layout/hierarchy1"/>
    <dgm:cxn modelId="{D3112B5E-2130-498A-9554-2F489CA3101B}" type="presParOf" srcId="{26C91286-11C6-4F39-8F02-6E2EE1B642F0}" destId="{345091FA-2843-4008-85A8-DD1B0C33B92F}" srcOrd="1" destOrd="0" presId="urn:microsoft.com/office/officeart/2005/8/layout/hierarchy1"/>
    <dgm:cxn modelId="{7EC81D89-B1C1-464F-8B7C-5BA513D3D906}" type="presParOf" srcId="{3E5ED9AD-5833-4DD1-ADB8-3CFD233A183F}" destId="{38937A00-50B4-4E1D-8852-078002661A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DE95CA-8BE0-494E-8C24-795C304185B5}" type="doc">
      <dgm:prSet loTypeId="urn:microsoft.com/office/officeart/2005/8/layout/hierarchy2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EBE0040-3EA1-4B1F-A323-961B71F78535}">
      <dgm:prSet phldrT="[Text]"/>
      <dgm:spPr/>
      <dgm:t>
        <a:bodyPr/>
        <a:lstStyle/>
        <a:p>
          <a:r>
            <a:rPr lang="en-US" dirty="0" smtClean="0"/>
            <a:t>BÁNH MÌ</a:t>
          </a:r>
          <a:endParaRPr lang="en-US" dirty="0"/>
        </a:p>
      </dgm:t>
    </dgm:pt>
    <dgm:pt modelId="{0AD95972-C126-4091-86EA-BF66CE473638}" type="parTrans" cxnId="{67C68FDA-CE58-41A2-BF42-1DEB8913D1FE}">
      <dgm:prSet/>
      <dgm:spPr/>
      <dgm:t>
        <a:bodyPr/>
        <a:lstStyle/>
        <a:p>
          <a:endParaRPr lang="en-US"/>
        </a:p>
      </dgm:t>
    </dgm:pt>
    <dgm:pt modelId="{F7CB9B5F-08C1-4282-96DB-E7C8CF23306C}" type="sibTrans" cxnId="{67C68FDA-CE58-41A2-BF42-1DEB8913D1FE}">
      <dgm:prSet/>
      <dgm:spPr/>
      <dgm:t>
        <a:bodyPr/>
        <a:lstStyle/>
        <a:p>
          <a:endParaRPr lang="en-US"/>
        </a:p>
      </dgm:t>
    </dgm:pt>
    <dgm:pt modelId="{E7B5619C-5517-45CE-976E-F21A8FC7DCAE}">
      <dgm:prSet phldrT="[Text]"/>
      <dgm:spPr/>
      <dgm:t>
        <a:bodyPr/>
        <a:lstStyle/>
        <a:p>
          <a:r>
            <a:rPr lang="en-US" dirty="0" smtClean="0"/>
            <a:t>VỎ CỨNG</a:t>
          </a:r>
          <a:endParaRPr lang="en-US" dirty="0"/>
        </a:p>
      </dgm:t>
    </dgm:pt>
    <dgm:pt modelId="{B2116073-3B09-4C90-AB0F-D81F884367BA}" type="parTrans" cxnId="{854547F8-DD17-48AE-98DA-DD65B9EF46DB}">
      <dgm:prSet/>
      <dgm:spPr/>
      <dgm:t>
        <a:bodyPr/>
        <a:lstStyle/>
        <a:p>
          <a:endParaRPr lang="en-US"/>
        </a:p>
      </dgm:t>
    </dgm:pt>
    <dgm:pt modelId="{35A77A93-AFC5-4DD4-8BB4-F214B0FD27F3}" type="sibTrans" cxnId="{854547F8-DD17-48AE-98DA-DD65B9EF46DB}">
      <dgm:prSet/>
      <dgm:spPr/>
      <dgm:t>
        <a:bodyPr/>
        <a:lstStyle/>
        <a:p>
          <a:endParaRPr lang="en-US"/>
        </a:p>
      </dgm:t>
    </dgm:pt>
    <dgm:pt modelId="{E276F017-C01A-4F34-8D4D-D0504FA3899B}">
      <dgm:prSet phldrT="[Text]"/>
      <dgm:spPr/>
      <dgm:t>
        <a:bodyPr/>
        <a:lstStyle/>
        <a:p>
          <a:r>
            <a:rPr lang="en-US" dirty="0" smtClean="0"/>
            <a:t>Baguette</a:t>
          </a:r>
          <a:endParaRPr lang="en-US" dirty="0"/>
        </a:p>
      </dgm:t>
    </dgm:pt>
    <dgm:pt modelId="{7F64EC18-0B2C-4FFC-9E0D-C03E2938A565}" type="parTrans" cxnId="{B5DF6E73-7720-47D1-8E88-FCBD8820AAD5}">
      <dgm:prSet/>
      <dgm:spPr/>
      <dgm:t>
        <a:bodyPr/>
        <a:lstStyle/>
        <a:p>
          <a:endParaRPr lang="en-US"/>
        </a:p>
      </dgm:t>
    </dgm:pt>
    <dgm:pt modelId="{8F8E3CC5-9A27-4A7E-A4E8-9EBE9C3DFF08}" type="sibTrans" cxnId="{B5DF6E73-7720-47D1-8E88-FCBD8820AAD5}">
      <dgm:prSet/>
      <dgm:spPr/>
      <dgm:t>
        <a:bodyPr/>
        <a:lstStyle/>
        <a:p>
          <a:endParaRPr lang="en-US"/>
        </a:p>
      </dgm:t>
    </dgm:pt>
    <dgm:pt modelId="{EB706FC8-A8FC-4EAD-8A44-D483BC448860}">
      <dgm:prSet phldrT="[Text]"/>
      <dgm:spPr/>
      <dgm:t>
        <a:bodyPr/>
        <a:lstStyle/>
        <a:p>
          <a:r>
            <a:rPr lang="en-US" dirty="0" err="1" smtClean="0"/>
            <a:t>Bánh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VN</a:t>
          </a:r>
          <a:endParaRPr lang="en-US" dirty="0"/>
        </a:p>
      </dgm:t>
    </dgm:pt>
    <dgm:pt modelId="{36456D3C-197F-402E-8A95-4AB6E426E4FE}" type="parTrans" cxnId="{0FD22E26-9F10-45F5-95CC-FB11E36DFCA8}">
      <dgm:prSet/>
      <dgm:spPr/>
      <dgm:t>
        <a:bodyPr/>
        <a:lstStyle/>
        <a:p>
          <a:endParaRPr lang="en-US"/>
        </a:p>
      </dgm:t>
    </dgm:pt>
    <dgm:pt modelId="{DE5A3FA8-0B7E-44DD-928E-9188F1BAD23F}" type="sibTrans" cxnId="{0FD22E26-9F10-45F5-95CC-FB11E36DFCA8}">
      <dgm:prSet/>
      <dgm:spPr/>
      <dgm:t>
        <a:bodyPr/>
        <a:lstStyle/>
        <a:p>
          <a:endParaRPr lang="en-US"/>
        </a:p>
      </dgm:t>
    </dgm:pt>
    <dgm:pt modelId="{57A64A55-8D55-4435-96AE-B9AE9E369D8C}">
      <dgm:prSet phldrT="[Text]"/>
      <dgm:spPr/>
      <dgm:t>
        <a:bodyPr/>
        <a:lstStyle/>
        <a:p>
          <a:r>
            <a:rPr lang="en-US" dirty="0" smtClean="0"/>
            <a:t>VỎ MỀM</a:t>
          </a:r>
          <a:endParaRPr lang="en-US" dirty="0"/>
        </a:p>
      </dgm:t>
    </dgm:pt>
    <dgm:pt modelId="{BE71CB97-F91A-4414-8BA4-D8401E2953F5}" type="parTrans" cxnId="{BF8DF75E-DD48-4246-9246-90E5ADA7B473}">
      <dgm:prSet/>
      <dgm:spPr/>
      <dgm:t>
        <a:bodyPr/>
        <a:lstStyle/>
        <a:p>
          <a:endParaRPr lang="en-US"/>
        </a:p>
      </dgm:t>
    </dgm:pt>
    <dgm:pt modelId="{571C2EB2-8DA8-419A-9CF4-B5193AEBC170}" type="sibTrans" cxnId="{BF8DF75E-DD48-4246-9246-90E5ADA7B473}">
      <dgm:prSet/>
      <dgm:spPr/>
      <dgm:t>
        <a:bodyPr/>
        <a:lstStyle/>
        <a:p>
          <a:endParaRPr lang="en-US"/>
        </a:p>
      </dgm:t>
    </dgm:pt>
    <dgm:pt modelId="{BBDD2A50-3313-4DFF-B26C-21B097340CF5}">
      <dgm:prSet phldrT="[Text]"/>
      <dgm:spPr/>
      <dgm:t>
        <a:bodyPr/>
        <a:lstStyle/>
        <a:p>
          <a:r>
            <a:rPr lang="en-US" dirty="0" err="1" smtClean="0"/>
            <a:t>Hamberger</a:t>
          </a:r>
          <a:endParaRPr lang="en-US" dirty="0"/>
        </a:p>
      </dgm:t>
    </dgm:pt>
    <dgm:pt modelId="{3EDCB758-D66E-4282-BB9A-888D4551FB85}" type="parTrans" cxnId="{DF313599-A6D5-4376-8C5C-0E3B545AC754}">
      <dgm:prSet/>
      <dgm:spPr/>
      <dgm:t>
        <a:bodyPr/>
        <a:lstStyle/>
        <a:p>
          <a:endParaRPr lang="en-US"/>
        </a:p>
      </dgm:t>
    </dgm:pt>
    <dgm:pt modelId="{86B6828D-B9E5-4400-BC6E-3A6539093A99}" type="sibTrans" cxnId="{DF313599-A6D5-4376-8C5C-0E3B545AC754}">
      <dgm:prSet/>
      <dgm:spPr/>
      <dgm:t>
        <a:bodyPr/>
        <a:lstStyle/>
        <a:p>
          <a:endParaRPr lang="en-US"/>
        </a:p>
      </dgm:t>
    </dgm:pt>
    <dgm:pt modelId="{7760A110-000D-437E-8919-B8296C377A89}">
      <dgm:prSet/>
      <dgm:spPr/>
      <dgm:t>
        <a:bodyPr/>
        <a:lstStyle/>
        <a:p>
          <a:r>
            <a:rPr lang="en-US" dirty="0" smtClean="0"/>
            <a:t>Sandwich </a:t>
          </a:r>
          <a:endParaRPr lang="en-US" dirty="0"/>
        </a:p>
      </dgm:t>
    </dgm:pt>
    <dgm:pt modelId="{EA93525F-32B3-4448-B220-63A8E4038806}" type="parTrans" cxnId="{1530763A-4D64-4EF3-9166-8CEEC5C33B51}">
      <dgm:prSet/>
      <dgm:spPr/>
      <dgm:t>
        <a:bodyPr/>
        <a:lstStyle/>
        <a:p>
          <a:endParaRPr lang="en-US"/>
        </a:p>
      </dgm:t>
    </dgm:pt>
    <dgm:pt modelId="{952525FC-9BA7-4A1D-82FB-1ACB6B312630}" type="sibTrans" cxnId="{1530763A-4D64-4EF3-9166-8CEEC5C33B51}">
      <dgm:prSet/>
      <dgm:spPr/>
      <dgm:t>
        <a:bodyPr/>
        <a:lstStyle/>
        <a:p>
          <a:endParaRPr lang="en-US"/>
        </a:p>
      </dgm:t>
    </dgm:pt>
    <dgm:pt modelId="{DB451D2E-6C82-4289-AA55-90C34521C8DF}" type="pres">
      <dgm:prSet presAssocID="{DBDE95CA-8BE0-494E-8C24-795C304185B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2FA31D0-1239-484C-9EE3-7E6F232088B2}" type="pres">
      <dgm:prSet presAssocID="{1EBE0040-3EA1-4B1F-A323-961B71F78535}" presName="root1" presStyleCnt="0"/>
      <dgm:spPr/>
    </dgm:pt>
    <dgm:pt modelId="{623351C5-E2D9-45A8-9E9F-AE45A409A01D}" type="pres">
      <dgm:prSet presAssocID="{1EBE0040-3EA1-4B1F-A323-961B71F7853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F780662-41EA-49DD-AC30-588FDE886F1F}" type="pres">
      <dgm:prSet presAssocID="{1EBE0040-3EA1-4B1F-A323-961B71F78535}" presName="level2hierChild" presStyleCnt="0"/>
      <dgm:spPr/>
    </dgm:pt>
    <dgm:pt modelId="{A63E2367-705E-412C-BDD0-C23D8160636D}" type="pres">
      <dgm:prSet presAssocID="{B2116073-3B09-4C90-AB0F-D81F884367BA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C977B793-6696-4615-8A3D-4794D7C061E3}" type="pres">
      <dgm:prSet presAssocID="{B2116073-3B09-4C90-AB0F-D81F884367BA}" presName="connTx" presStyleLbl="parChTrans1D2" presStyleIdx="0" presStyleCnt="2"/>
      <dgm:spPr/>
      <dgm:t>
        <a:bodyPr/>
        <a:lstStyle/>
        <a:p>
          <a:endParaRPr lang="en-US"/>
        </a:p>
      </dgm:t>
    </dgm:pt>
    <dgm:pt modelId="{83941584-DBB3-4359-8BAC-57850907071C}" type="pres">
      <dgm:prSet presAssocID="{E7B5619C-5517-45CE-976E-F21A8FC7DCAE}" presName="root2" presStyleCnt="0"/>
      <dgm:spPr/>
    </dgm:pt>
    <dgm:pt modelId="{784A09B7-4590-4397-8AD4-F295A5E434AF}" type="pres">
      <dgm:prSet presAssocID="{E7B5619C-5517-45CE-976E-F21A8FC7DCAE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37B65F-D5C8-4F38-A9A9-63241FD650A7}" type="pres">
      <dgm:prSet presAssocID="{E7B5619C-5517-45CE-976E-F21A8FC7DCAE}" presName="level3hierChild" presStyleCnt="0"/>
      <dgm:spPr/>
    </dgm:pt>
    <dgm:pt modelId="{D26FA3FF-9CBE-416F-9A33-ED0D72FAEB1E}" type="pres">
      <dgm:prSet presAssocID="{7F64EC18-0B2C-4FFC-9E0D-C03E2938A565}" presName="conn2-1" presStyleLbl="parChTrans1D3" presStyleIdx="0" presStyleCnt="4"/>
      <dgm:spPr/>
      <dgm:t>
        <a:bodyPr/>
        <a:lstStyle/>
        <a:p>
          <a:endParaRPr lang="en-US"/>
        </a:p>
      </dgm:t>
    </dgm:pt>
    <dgm:pt modelId="{6DD99395-0438-4F2B-8941-84BAB261B6BA}" type="pres">
      <dgm:prSet presAssocID="{7F64EC18-0B2C-4FFC-9E0D-C03E2938A565}" presName="connTx" presStyleLbl="parChTrans1D3" presStyleIdx="0" presStyleCnt="4"/>
      <dgm:spPr/>
      <dgm:t>
        <a:bodyPr/>
        <a:lstStyle/>
        <a:p>
          <a:endParaRPr lang="en-US"/>
        </a:p>
      </dgm:t>
    </dgm:pt>
    <dgm:pt modelId="{65550AD5-4720-42B4-BFB0-E35749683653}" type="pres">
      <dgm:prSet presAssocID="{E276F017-C01A-4F34-8D4D-D0504FA3899B}" presName="root2" presStyleCnt="0"/>
      <dgm:spPr/>
    </dgm:pt>
    <dgm:pt modelId="{5D62F443-BB0B-434D-BB63-C83AC1E68931}" type="pres">
      <dgm:prSet presAssocID="{E276F017-C01A-4F34-8D4D-D0504FA3899B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4B1C5C-7D1C-4E6E-93D8-CF20D7A2955D}" type="pres">
      <dgm:prSet presAssocID="{E276F017-C01A-4F34-8D4D-D0504FA3899B}" presName="level3hierChild" presStyleCnt="0"/>
      <dgm:spPr/>
    </dgm:pt>
    <dgm:pt modelId="{ED04B868-5B48-487B-A859-CE33078DA262}" type="pres">
      <dgm:prSet presAssocID="{36456D3C-197F-402E-8A95-4AB6E426E4FE}" presName="conn2-1" presStyleLbl="parChTrans1D3" presStyleIdx="1" presStyleCnt="4"/>
      <dgm:spPr/>
      <dgm:t>
        <a:bodyPr/>
        <a:lstStyle/>
        <a:p>
          <a:endParaRPr lang="en-US"/>
        </a:p>
      </dgm:t>
    </dgm:pt>
    <dgm:pt modelId="{68ED8EAC-4B75-4964-9024-062C6639D036}" type="pres">
      <dgm:prSet presAssocID="{36456D3C-197F-402E-8A95-4AB6E426E4FE}" presName="connTx" presStyleLbl="parChTrans1D3" presStyleIdx="1" presStyleCnt="4"/>
      <dgm:spPr/>
      <dgm:t>
        <a:bodyPr/>
        <a:lstStyle/>
        <a:p>
          <a:endParaRPr lang="en-US"/>
        </a:p>
      </dgm:t>
    </dgm:pt>
    <dgm:pt modelId="{D17B744A-AAE6-41E9-8CFF-C4854A74B3CC}" type="pres">
      <dgm:prSet presAssocID="{EB706FC8-A8FC-4EAD-8A44-D483BC448860}" presName="root2" presStyleCnt="0"/>
      <dgm:spPr/>
    </dgm:pt>
    <dgm:pt modelId="{B4D23C9E-6D77-42C8-9B36-0E5E2E37BFD0}" type="pres">
      <dgm:prSet presAssocID="{EB706FC8-A8FC-4EAD-8A44-D483BC448860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BB8D942-7577-4953-A771-0506AC3EA3C5}" type="pres">
      <dgm:prSet presAssocID="{EB706FC8-A8FC-4EAD-8A44-D483BC448860}" presName="level3hierChild" presStyleCnt="0"/>
      <dgm:spPr/>
    </dgm:pt>
    <dgm:pt modelId="{04140E6D-68BF-4FF8-9D88-5A73FA8B9185}" type="pres">
      <dgm:prSet presAssocID="{BE71CB97-F91A-4414-8BA4-D8401E2953F5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01A2563D-3977-45B3-AA75-2002393EE959}" type="pres">
      <dgm:prSet presAssocID="{BE71CB97-F91A-4414-8BA4-D8401E2953F5}" presName="connTx" presStyleLbl="parChTrans1D2" presStyleIdx="1" presStyleCnt="2"/>
      <dgm:spPr/>
      <dgm:t>
        <a:bodyPr/>
        <a:lstStyle/>
        <a:p>
          <a:endParaRPr lang="en-US"/>
        </a:p>
      </dgm:t>
    </dgm:pt>
    <dgm:pt modelId="{E7C491C2-D2E5-4337-AB45-652B124A2D93}" type="pres">
      <dgm:prSet presAssocID="{57A64A55-8D55-4435-96AE-B9AE9E369D8C}" presName="root2" presStyleCnt="0"/>
      <dgm:spPr/>
    </dgm:pt>
    <dgm:pt modelId="{7121B8A4-09AD-4FB2-99A5-9A38F1178EC7}" type="pres">
      <dgm:prSet presAssocID="{57A64A55-8D55-4435-96AE-B9AE9E369D8C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799E7C-AAF6-40D1-9353-4B47847BD5DC}" type="pres">
      <dgm:prSet presAssocID="{57A64A55-8D55-4435-96AE-B9AE9E369D8C}" presName="level3hierChild" presStyleCnt="0"/>
      <dgm:spPr/>
    </dgm:pt>
    <dgm:pt modelId="{F6F51D97-AEF4-4244-B21C-0275536D0010}" type="pres">
      <dgm:prSet presAssocID="{3EDCB758-D66E-4282-BB9A-888D4551FB85}" presName="conn2-1" presStyleLbl="parChTrans1D3" presStyleIdx="2" presStyleCnt="4"/>
      <dgm:spPr/>
      <dgm:t>
        <a:bodyPr/>
        <a:lstStyle/>
        <a:p>
          <a:endParaRPr lang="en-US"/>
        </a:p>
      </dgm:t>
    </dgm:pt>
    <dgm:pt modelId="{DD3DDF97-8F82-4E8F-BEDD-D39D5A5BDB00}" type="pres">
      <dgm:prSet presAssocID="{3EDCB758-D66E-4282-BB9A-888D4551FB85}" presName="connTx" presStyleLbl="parChTrans1D3" presStyleIdx="2" presStyleCnt="4"/>
      <dgm:spPr/>
      <dgm:t>
        <a:bodyPr/>
        <a:lstStyle/>
        <a:p>
          <a:endParaRPr lang="en-US"/>
        </a:p>
      </dgm:t>
    </dgm:pt>
    <dgm:pt modelId="{4585E9CA-F09E-41C7-B495-4F3CC4A857F8}" type="pres">
      <dgm:prSet presAssocID="{BBDD2A50-3313-4DFF-B26C-21B097340CF5}" presName="root2" presStyleCnt="0"/>
      <dgm:spPr/>
    </dgm:pt>
    <dgm:pt modelId="{5DE0FAD2-D5A2-4AE7-9260-6C79AADAAC53}" type="pres">
      <dgm:prSet presAssocID="{BBDD2A50-3313-4DFF-B26C-21B097340CF5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3E56D6-E93C-4216-9BDF-C0802F267054}" type="pres">
      <dgm:prSet presAssocID="{BBDD2A50-3313-4DFF-B26C-21B097340CF5}" presName="level3hierChild" presStyleCnt="0"/>
      <dgm:spPr/>
    </dgm:pt>
    <dgm:pt modelId="{7FB741ED-E8AD-447D-B09C-9EE69B021A86}" type="pres">
      <dgm:prSet presAssocID="{EA93525F-32B3-4448-B220-63A8E4038806}" presName="conn2-1" presStyleLbl="parChTrans1D3" presStyleIdx="3" presStyleCnt="4"/>
      <dgm:spPr/>
      <dgm:t>
        <a:bodyPr/>
        <a:lstStyle/>
        <a:p>
          <a:endParaRPr lang="en-US"/>
        </a:p>
      </dgm:t>
    </dgm:pt>
    <dgm:pt modelId="{A0546C34-EF6F-4EF7-B74E-8DB6525F2487}" type="pres">
      <dgm:prSet presAssocID="{EA93525F-32B3-4448-B220-63A8E4038806}" presName="connTx" presStyleLbl="parChTrans1D3" presStyleIdx="3" presStyleCnt="4"/>
      <dgm:spPr/>
      <dgm:t>
        <a:bodyPr/>
        <a:lstStyle/>
        <a:p>
          <a:endParaRPr lang="en-US"/>
        </a:p>
      </dgm:t>
    </dgm:pt>
    <dgm:pt modelId="{DD7613A2-4E4D-4DDB-A5B1-85A41F416B83}" type="pres">
      <dgm:prSet presAssocID="{7760A110-000D-437E-8919-B8296C377A89}" presName="root2" presStyleCnt="0"/>
      <dgm:spPr/>
    </dgm:pt>
    <dgm:pt modelId="{6282A969-943A-46EB-8095-EE09FEE29683}" type="pres">
      <dgm:prSet presAssocID="{7760A110-000D-437E-8919-B8296C377A89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B168B21-12D1-48AC-84F3-16CCC2FFDFA5}" type="pres">
      <dgm:prSet presAssocID="{7760A110-000D-437E-8919-B8296C377A89}" presName="level3hierChild" presStyleCnt="0"/>
      <dgm:spPr/>
    </dgm:pt>
  </dgm:ptLst>
  <dgm:cxnLst>
    <dgm:cxn modelId="{C8FF4D36-05E9-48C1-8930-A956F67369A9}" type="presOf" srcId="{E7B5619C-5517-45CE-976E-F21A8FC7DCAE}" destId="{784A09B7-4590-4397-8AD4-F295A5E434AF}" srcOrd="0" destOrd="0" presId="urn:microsoft.com/office/officeart/2005/8/layout/hierarchy2"/>
    <dgm:cxn modelId="{BF8DF75E-DD48-4246-9246-90E5ADA7B473}" srcId="{1EBE0040-3EA1-4B1F-A323-961B71F78535}" destId="{57A64A55-8D55-4435-96AE-B9AE9E369D8C}" srcOrd="1" destOrd="0" parTransId="{BE71CB97-F91A-4414-8BA4-D8401E2953F5}" sibTransId="{571C2EB2-8DA8-419A-9CF4-B5193AEBC170}"/>
    <dgm:cxn modelId="{DF313599-A6D5-4376-8C5C-0E3B545AC754}" srcId="{57A64A55-8D55-4435-96AE-B9AE9E369D8C}" destId="{BBDD2A50-3313-4DFF-B26C-21B097340CF5}" srcOrd="0" destOrd="0" parTransId="{3EDCB758-D66E-4282-BB9A-888D4551FB85}" sibTransId="{86B6828D-B9E5-4400-BC6E-3A6539093A99}"/>
    <dgm:cxn modelId="{9CD1B872-964B-497A-AD77-41D9469A3D3A}" type="presOf" srcId="{EB706FC8-A8FC-4EAD-8A44-D483BC448860}" destId="{B4D23C9E-6D77-42C8-9B36-0E5E2E37BFD0}" srcOrd="0" destOrd="0" presId="urn:microsoft.com/office/officeart/2005/8/layout/hierarchy2"/>
    <dgm:cxn modelId="{64C46547-4F73-4303-B3C9-C377FEA6AA96}" type="presOf" srcId="{36456D3C-197F-402E-8A95-4AB6E426E4FE}" destId="{68ED8EAC-4B75-4964-9024-062C6639D036}" srcOrd="1" destOrd="0" presId="urn:microsoft.com/office/officeart/2005/8/layout/hierarchy2"/>
    <dgm:cxn modelId="{B965B0F0-F4D2-4C8F-8613-59869EDD6E98}" type="presOf" srcId="{7760A110-000D-437E-8919-B8296C377A89}" destId="{6282A969-943A-46EB-8095-EE09FEE29683}" srcOrd="0" destOrd="0" presId="urn:microsoft.com/office/officeart/2005/8/layout/hierarchy2"/>
    <dgm:cxn modelId="{A5757E77-6B3B-446C-A5AE-9BD6E907C89A}" type="presOf" srcId="{1EBE0040-3EA1-4B1F-A323-961B71F78535}" destId="{623351C5-E2D9-45A8-9E9F-AE45A409A01D}" srcOrd="0" destOrd="0" presId="urn:microsoft.com/office/officeart/2005/8/layout/hierarchy2"/>
    <dgm:cxn modelId="{565DDA10-EE9E-4C38-8F16-3E51FDF31606}" type="presOf" srcId="{57A64A55-8D55-4435-96AE-B9AE9E369D8C}" destId="{7121B8A4-09AD-4FB2-99A5-9A38F1178EC7}" srcOrd="0" destOrd="0" presId="urn:microsoft.com/office/officeart/2005/8/layout/hierarchy2"/>
    <dgm:cxn modelId="{51758788-0022-4467-8A62-5C664933A9B8}" type="presOf" srcId="{3EDCB758-D66E-4282-BB9A-888D4551FB85}" destId="{DD3DDF97-8F82-4E8F-BEDD-D39D5A5BDB00}" srcOrd="1" destOrd="0" presId="urn:microsoft.com/office/officeart/2005/8/layout/hierarchy2"/>
    <dgm:cxn modelId="{27B1EF57-0FD3-416B-8FA3-C493E3F07FCF}" type="presOf" srcId="{B2116073-3B09-4C90-AB0F-D81F884367BA}" destId="{A63E2367-705E-412C-BDD0-C23D8160636D}" srcOrd="0" destOrd="0" presId="urn:microsoft.com/office/officeart/2005/8/layout/hierarchy2"/>
    <dgm:cxn modelId="{1312CC2C-C3AE-4AC8-AEB1-F16A2FA4F463}" type="presOf" srcId="{7F64EC18-0B2C-4FFC-9E0D-C03E2938A565}" destId="{6DD99395-0438-4F2B-8941-84BAB261B6BA}" srcOrd="1" destOrd="0" presId="urn:microsoft.com/office/officeart/2005/8/layout/hierarchy2"/>
    <dgm:cxn modelId="{0FD22E26-9F10-45F5-95CC-FB11E36DFCA8}" srcId="{E7B5619C-5517-45CE-976E-F21A8FC7DCAE}" destId="{EB706FC8-A8FC-4EAD-8A44-D483BC448860}" srcOrd="1" destOrd="0" parTransId="{36456D3C-197F-402E-8A95-4AB6E426E4FE}" sibTransId="{DE5A3FA8-0B7E-44DD-928E-9188F1BAD23F}"/>
    <dgm:cxn modelId="{021E8277-1DFF-4DF6-935A-285AAB0964BF}" type="presOf" srcId="{BE71CB97-F91A-4414-8BA4-D8401E2953F5}" destId="{04140E6D-68BF-4FF8-9D88-5A73FA8B9185}" srcOrd="0" destOrd="0" presId="urn:microsoft.com/office/officeart/2005/8/layout/hierarchy2"/>
    <dgm:cxn modelId="{886FAC08-ECE3-4A03-90C0-6F7B56A76361}" type="presOf" srcId="{DBDE95CA-8BE0-494E-8C24-795C304185B5}" destId="{DB451D2E-6C82-4289-AA55-90C34521C8DF}" srcOrd="0" destOrd="0" presId="urn:microsoft.com/office/officeart/2005/8/layout/hierarchy2"/>
    <dgm:cxn modelId="{80275042-2BC9-45BC-B17A-71029E6236D8}" type="presOf" srcId="{E276F017-C01A-4F34-8D4D-D0504FA3899B}" destId="{5D62F443-BB0B-434D-BB63-C83AC1E68931}" srcOrd="0" destOrd="0" presId="urn:microsoft.com/office/officeart/2005/8/layout/hierarchy2"/>
    <dgm:cxn modelId="{4FFB0612-B390-42CF-967C-B8324A3E8266}" type="presOf" srcId="{BE71CB97-F91A-4414-8BA4-D8401E2953F5}" destId="{01A2563D-3977-45B3-AA75-2002393EE959}" srcOrd="1" destOrd="0" presId="urn:microsoft.com/office/officeart/2005/8/layout/hierarchy2"/>
    <dgm:cxn modelId="{37A39184-68CD-4CE7-B432-34749F91E735}" type="presOf" srcId="{BBDD2A50-3313-4DFF-B26C-21B097340CF5}" destId="{5DE0FAD2-D5A2-4AE7-9260-6C79AADAAC53}" srcOrd="0" destOrd="0" presId="urn:microsoft.com/office/officeart/2005/8/layout/hierarchy2"/>
    <dgm:cxn modelId="{67C68FDA-CE58-41A2-BF42-1DEB8913D1FE}" srcId="{DBDE95CA-8BE0-494E-8C24-795C304185B5}" destId="{1EBE0040-3EA1-4B1F-A323-961B71F78535}" srcOrd="0" destOrd="0" parTransId="{0AD95972-C126-4091-86EA-BF66CE473638}" sibTransId="{F7CB9B5F-08C1-4282-96DB-E7C8CF23306C}"/>
    <dgm:cxn modelId="{1530763A-4D64-4EF3-9166-8CEEC5C33B51}" srcId="{57A64A55-8D55-4435-96AE-B9AE9E369D8C}" destId="{7760A110-000D-437E-8919-B8296C377A89}" srcOrd="1" destOrd="0" parTransId="{EA93525F-32B3-4448-B220-63A8E4038806}" sibTransId="{952525FC-9BA7-4A1D-82FB-1ACB6B312630}"/>
    <dgm:cxn modelId="{B7DD6A41-17BD-462C-A171-6FCFB8293B3D}" type="presOf" srcId="{36456D3C-197F-402E-8A95-4AB6E426E4FE}" destId="{ED04B868-5B48-487B-A859-CE33078DA262}" srcOrd="0" destOrd="0" presId="urn:microsoft.com/office/officeart/2005/8/layout/hierarchy2"/>
    <dgm:cxn modelId="{F5FE4410-DC96-4F0B-BB81-9239BF31786E}" type="presOf" srcId="{7F64EC18-0B2C-4FFC-9E0D-C03E2938A565}" destId="{D26FA3FF-9CBE-416F-9A33-ED0D72FAEB1E}" srcOrd="0" destOrd="0" presId="urn:microsoft.com/office/officeart/2005/8/layout/hierarchy2"/>
    <dgm:cxn modelId="{516A4EF1-FC94-4FFE-BC29-0F12231FEADA}" type="presOf" srcId="{B2116073-3B09-4C90-AB0F-D81F884367BA}" destId="{C977B793-6696-4615-8A3D-4794D7C061E3}" srcOrd="1" destOrd="0" presId="urn:microsoft.com/office/officeart/2005/8/layout/hierarchy2"/>
    <dgm:cxn modelId="{B5DF6E73-7720-47D1-8E88-FCBD8820AAD5}" srcId="{E7B5619C-5517-45CE-976E-F21A8FC7DCAE}" destId="{E276F017-C01A-4F34-8D4D-D0504FA3899B}" srcOrd="0" destOrd="0" parTransId="{7F64EC18-0B2C-4FFC-9E0D-C03E2938A565}" sibTransId="{8F8E3CC5-9A27-4A7E-A4E8-9EBE9C3DFF08}"/>
    <dgm:cxn modelId="{45E64FA6-9257-49B6-A62D-10226C4850DB}" type="presOf" srcId="{3EDCB758-D66E-4282-BB9A-888D4551FB85}" destId="{F6F51D97-AEF4-4244-B21C-0275536D0010}" srcOrd="0" destOrd="0" presId="urn:microsoft.com/office/officeart/2005/8/layout/hierarchy2"/>
    <dgm:cxn modelId="{D7F78BE2-5AA5-4E79-9116-7C297F7BF705}" type="presOf" srcId="{EA93525F-32B3-4448-B220-63A8E4038806}" destId="{A0546C34-EF6F-4EF7-B74E-8DB6525F2487}" srcOrd="1" destOrd="0" presId="urn:microsoft.com/office/officeart/2005/8/layout/hierarchy2"/>
    <dgm:cxn modelId="{1BA7309E-9B47-48BD-A649-BBC181B1DBF2}" type="presOf" srcId="{EA93525F-32B3-4448-B220-63A8E4038806}" destId="{7FB741ED-E8AD-447D-B09C-9EE69B021A86}" srcOrd="0" destOrd="0" presId="urn:microsoft.com/office/officeart/2005/8/layout/hierarchy2"/>
    <dgm:cxn modelId="{854547F8-DD17-48AE-98DA-DD65B9EF46DB}" srcId="{1EBE0040-3EA1-4B1F-A323-961B71F78535}" destId="{E7B5619C-5517-45CE-976E-F21A8FC7DCAE}" srcOrd="0" destOrd="0" parTransId="{B2116073-3B09-4C90-AB0F-D81F884367BA}" sibTransId="{35A77A93-AFC5-4DD4-8BB4-F214B0FD27F3}"/>
    <dgm:cxn modelId="{8FE28D13-E8F6-463C-B032-D16DC84789DF}" type="presParOf" srcId="{DB451D2E-6C82-4289-AA55-90C34521C8DF}" destId="{D2FA31D0-1239-484C-9EE3-7E6F232088B2}" srcOrd="0" destOrd="0" presId="urn:microsoft.com/office/officeart/2005/8/layout/hierarchy2"/>
    <dgm:cxn modelId="{B0CEB280-B4A7-4119-9EBC-8BDF89F1CB5C}" type="presParOf" srcId="{D2FA31D0-1239-484C-9EE3-7E6F232088B2}" destId="{623351C5-E2D9-45A8-9E9F-AE45A409A01D}" srcOrd="0" destOrd="0" presId="urn:microsoft.com/office/officeart/2005/8/layout/hierarchy2"/>
    <dgm:cxn modelId="{3C4AC742-0AFE-42FA-B3A1-E7C061F0BE06}" type="presParOf" srcId="{D2FA31D0-1239-484C-9EE3-7E6F232088B2}" destId="{4F780662-41EA-49DD-AC30-588FDE886F1F}" srcOrd="1" destOrd="0" presId="urn:microsoft.com/office/officeart/2005/8/layout/hierarchy2"/>
    <dgm:cxn modelId="{BB17434F-189B-498A-8DE8-F0BCA4A50565}" type="presParOf" srcId="{4F780662-41EA-49DD-AC30-588FDE886F1F}" destId="{A63E2367-705E-412C-BDD0-C23D8160636D}" srcOrd="0" destOrd="0" presId="urn:microsoft.com/office/officeart/2005/8/layout/hierarchy2"/>
    <dgm:cxn modelId="{E874BC66-CDC9-4A8A-BB27-E85D9E8A7D52}" type="presParOf" srcId="{A63E2367-705E-412C-BDD0-C23D8160636D}" destId="{C977B793-6696-4615-8A3D-4794D7C061E3}" srcOrd="0" destOrd="0" presId="urn:microsoft.com/office/officeart/2005/8/layout/hierarchy2"/>
    <dgm:cxn modelId="{0A88270F-F1B4-4AA9-9658-6D0F78C86EC7}" type="presParOf" srcId="{4F780662-41EA-49DD-AC30-588FDE886F1F}" destId="{83941584-DBB3-4359-8BAC-57850907071C}" srcOrd="1" destOrd="0" presId="urn:microsoft.com/office/officeart/2005/8/layout/hierarchy2"/>
    <dgm:cxn modelId="{145EEFD0-A8E7-4A3E-8E7C-99A4291C29EF}" type="presParOf" srcId="{83941584-DBB3-4359-8BAC-57850907071C}" destId="{784A09B7-4590-4397-8AD4-F295A5E434AF}" srcOrd="0" destOrd="0" presId="urn:microsoft.com/office/officeart/2005/8/layout/hierarchy2"/>
    <dgm:cxn modelId="{4A3B293D-542C-44F2-99F8-64A54F5D3501}" type="presParOf" srcId="{83941584-DBB3-4359-8BAC-57850907071C}" destId="{0637B65F-D5C8-4F38-A9A9-63241FD650A7}" srcOrd="1" destOrd="0" presId="urn:microsoft.com/office/officeart/2005/8/layout/hierarchy2"/>
    <dgm:cxn modelId="{7B11D06F-9654-4B34-B792-576DD0369AD9}" type="presParOf" srcId="{0637B65F-D5C8-4F38-A9A9-63241FD650A7}" destId="{D26FA3FF-9CBE-416F-9A33-ED0D72FAEB1E}" srcOrd="0" destOrd="0" presId="urn:microsoft.com/office/officeart/2005/8/layout/hierarchy2"/>
    <dgm:cxn modelId="{630FC79C-102B-42F6-A7C7-D4B2AAAEE572}" type="presParOf" srcId="{D26FA3FF-9CBE-416F-9A33-ED0D72FAEB1E}" destId="{6DD99395-0438-4F2B-8941-84BAB261B6BA}" srcOrd="0" destOrd="0" presId="urn:microsoft.com/office/officeart/2005/8/layout/hierarchy2"/>
    <dgm:cxn modelId="{1B61CC84-D00E-4BA2-A359-1951A62C7752}" type="presParOf" srcId="{0637B65F-D5C8-4F38-A9A9-63241FD650A7}" destId="{65550AD5-4720-42B4-BFB0-E35749683653}" srcOrd="1" destOrd="0" presId="urn:microsoft.com/office/officeart/2005/8/layout/hierarchy2"/>
    <dgm:cxn modelId="{6DA1058C-585C-490C-B313-E2B93E154FD9}" type="presParOf" srcId="{65550AD5-4720-42B4-BFB0-E35749683653}" destId="{5D62F443-BB0B-434D-BB63-C83AC1E68931}" srcOrd="0" destOrd="0" presId="urn:microsoft.com/office/officeart/2005/8/layout/hierarchy2"/>
    <dgm:cxn modelId="{89BB1BE4-4ED3-44E1-98F6-4F5026F160F8}" type="presParOf" srcId="{65550AD5-4720-42B4-BFB0-E35749683653}" destId="{664B1C5C-7D1C-4E6E-93D8-CF20D7A2955D}" srcOrd="1" destOrd="0" presId="urn:microsoft.com/office/officeart/2005/8/layout/hierarchy2"/>
    <dgm:cxn modelId="{7831024C-DF2A-4C0F-90A6-1FE553A61E39}" type="presParOf" srcId="{0637B65F-D5C8-4F38-A9A9-63241FD650A7}" destId="{ED04B868-5B48-487B-A859-CE33078DA262}" srcOrd="2" destOrd="0" presId="urn:microsoft.com/office/officeart/2005/8/layout/hierarchy2"/>
    <dgm:cxn modelId="{E9F0343E-FB6B-49A6-B069-29AB55EE07AA}" type="presParOf" srcId="{ED04B868-5B48-487B-A859-CE33078DA262}" destId="{68ED8EAC-4B75-4964-9024-062C6639D036}" srcOrd="0" destOrd="0" presId="urn:microsoft.com/office/officeart/2005/8/layout/hierarchy2"/>
    <dgm:cxn modelId="{E17BA5EE-1EFC-443D-9870-5DF01D4D4259}" type="presParOf" srcId="{0637B65F-D5C8-4F38-A9A9-63241FD650A7}" destId="{D17B744A-AAE6-41E9-8CFF-C4854A74B3CC}" srcOrd="3" destOrd="0" presId="urn:microsoft.com/office/officeart/2005/8/layout/hierarchy2"/>
    <dgm:cxn modelId="{528C342B-8997-40F0-8A4F-A561D7B5E7E0}" type="presParOf" srcId="{D17B744A-AAE6-41E9-8CFF-C4854A74B3CC}" destId="{B4D23C9E-6D77-42C8-9B36-0E5E2E37BFD0}" srcOrd="0" destOrd="0" presId="urn:microsoft.com/office/officeart/2005/8/layout/hierarchy2"/>
    <dgm:cxn modelId="{C1D47701-4995-4573-A9EF-BFAD47265FFA}" type="presParOf" srcId="{D17B744A-AAE6-41E9-8CFF-C4854A74B3CC}" destId="{2BB8D942-7577-4953-A771-0506AC3EA3C5}" srcOrd="1" destOrd="0" presId="urn:microsoft.com/office/officeart/2005/8/layout/hierarchy2"/>
    <dgm:cxn modelId="{CE07F9BC-EA5B-4916-9AED-93F20E3E8E84}" type="presParOf" srcId="{4F780662-41EA-49DD-AC30-588FDE886F1F}" destId="{04140E6D-68BF-4FF8-9D88-5A73FA8B9185}" srcOrd="2" destOrd="0" presId="urn:microsoft.com/office/officeart/2005/8/layout/hierarchy2"/>
    <dgm:cxn modelId="{1B3E221A-36DE-40A5-B4D9-5D78CEB2A946}" type="presParOf" srcId="{04140E6D-68BF-4FF8-9D88-5A73FA8B9185}" destId="{01A2563D-3977-45B3-AA75-2002393EE959}" srcOrd="0" destOrd="0" presId="urn:microsoft.com/office/officeart/2005/8/layout/hierarchy2"/>
    <dgm:cxn modelId="{5914DF69-EB46-4EA8-9815-E0F002F66D1F}" type="presParOf" srcId="{4F780662-41EA-49DD-AC30-588FDE886F1F}" destId="{E7C491C2-D2E5-4337-AB45-652B124A2D93}" srcOrd="3" destOrd="0" presId="urn:microsoft.com/office/officeart/2005/8/layout/hierarchy2"/>
    <dgm:cxn modelId="{E76BEFDC-17C1-4E85-AF4B-589AD26B0EB0}" type="presParOf" srcId="{E7C491C2-D2E5-4337-AB45-652B124A2D93}" destId="{7121B8A4-09AD-4FB2-99A5-9A38F1178EC7}" srcOrd="0" destOrd="0" presId="urn:microsoft.com/office/officeart/2005/8/layout/hierarchy2"/>
    <dgm:cxn modelId="{F38BDD27-85A9-47D7-B038-D707E954C106}" type="presParOf" srcId="{E7C491C2-D2E5-4337-AB45-652B124A2D93}" destId="{BA799E7C-AAF6-40D1-9353-4B47847BD5DC}" srcOrd="1" destOrd="0" presId="urn:microsoft.com/office/officeart/2005/8/layout/hierarchy2"/>
    <dgm:cxn modelId="{D12A29D0-AD32-475D-9ED0-BAA4ADBF0229}" type="presParOf" srcId="{BA799E7C-AAF6-40D1-9353-4B47847BD5DC}" destId="{F6F51D97-AEF4-4244-B21C-0275536D0010}" srcOrd="0" destOrd="0" presId="urn:microsoft.com/office/officeart/2005/8/layout/hierarchy2"/>
    <dgm:cxn modelId="{EC35D0AC-8648-4299-9043-C7EC22AC45E5}" type="presParOf" srcId="{F6F51D97-AEF4-4244-B21C-0275536D0010}" destId="{DD3DDF97-8F82-4E8F-BEDD-D39D5A5BDB00}" srcOrd="0" destOrd="0" presId="urn:microsoft.com/office/officeart/2005/8/layout/hierarchy2"/>
    <dgm:cxn modelId="{F1A47400-8289-49CE-9361-CC213EAF5762}" type="presParOf" srcId="{BA799E7C-AAF6-40D1-9353-4B47847BD5DC}" destId="{4585E9CA-F09E-41C7-B495-4F3CC4A857F8}" srcOrd="1" destOrd="0" presId="urn:microsoft.com/office/officeart/2005/8/layout/hierarchy2"/>
    <dgm:cxn modelId="{59DAFE4A-E56B-48BA-BD5C-47CD56C90AFE}" type="presParOf" srcId="{4585E9CA-F09E-41C7-B495-4F3CC4A857F8}" destId="{5DE0FAD2-D5A2-4AE7-9260-6C79AADAAC53}" srcOrd="0" destOrd="0" presId="urn:microsoft.com/office/officeart/2005/8/layout/hierarchy2"/>
    <dgm:cxn modelId="{3D785318-F362-474B-83C8-E3EB96F4686C}" type="presParOf" srcId="{4585E9CA-F09E-41C7-B495-4F3CC4A857F8}" destId="{473E56D6-E93C-4216-9BDF-C0802F267054}" srcOrd="1" destOrd="0" presId="urn:microsoft.com/office/officeart/2005/8/layout/hierarchy2"/>
    <dgm:cxn modelId="{2A3B8500-3D4A-4D03-B07F-D57CDF9E6398}" type="presParOf" srcId="{BA799E7C-AAF6-40D1-9353-4B47847BD5DC}" destId="{7FB741ED-E8AD-447D-B09C-9EE69B021A86}" srcOrd="2" destOrd="0" presId="urn:microsoft.com/office/officeart/2005/8/layout/hierarchy2"/>
    <dgm:cxn modelId="{CB9E0B5D-4DAD-452C-9465-B8985474CDE5}" type="presParOf" srcId="{7FB741ED-E8AD-447D-B09C-9EE69B021A86}" destId="{A0546C34-EF6F-4EF7-B74E-8DB6525F2487}" srcOrd="0" destOrd="0" presId="urn:microsoft.com/office/officeart/2005/8/layout/hierarchy2"/>
    <dgm:cxn modelId="{3917CA46-ECBD-4DE4-854C-3F870016FFFF}" type="presParOf" srcId="{BA799E7C-AAF6-40D1-9353-4B47847BD5DC}" destId="{DD7613A2-4E4D-4DDB-A5B1-85A41F416B83}" srcOrd="3" destOrd="0" presId="urn:microsoft.com/office/officeart/2005/8/layout/hierarchy2"/>
    <dgm:cxn modelId="{70241473-0110-4889-99CA-98747C70EF50}" type="presParOf" srcId="{DD7613A2-4E4D-4DDB-A5B1-85A41F416B83}" destId="{6282A969-943A-46EB-8095-EE09FEE29683}" srcOrd="0" destOrd="0" presId="urn:microsoft.com/office/officeart/2005/8/layout/hierarchy2"/>
    <dgm:cxn modelId="{9F2A86D9-7632-4172-A0B9-4DC55AC7D424}" type="presParOf" srcId="{DD7613A2-4E4D-4DDB-A5B1-85A41F416B83}" destId="{9B168B21-12D1-48AC-84F3-16CCC2FFDFA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0840A56-DC40-401F-8E02-F191339AA85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0737CA8-8976-4BA2-8BC7-7BC4E2E5CCC5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BATTER CAKE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F33443-2E44-411E-8B98-B7B06BB9F1F4}" type="parTrans" cxnId="{8FD68A44-EB54-46CC-8B46-FCC356860DA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9A4E0D-8CA8-469F-9735-B951886083DA}" type="sibTrans" cxnId="{8FD68A44-EB54-46CC-8B46-FCC356860DA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E614CE-5508-4AB9-B955-A217E37F45F9}">
      <dgm:prSet phldrT="[Text]"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Dạng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bột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nở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nhờ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chất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béo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E204D-379B-4786-BA8F-69AA52390C82}" type="parTrans" cxnId="{789FE41E-0259-41FD-9761-BE12741758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B30CE-E1C9-48C8-91C9-AB8E16B010DC}" type="sibTrans" cxnId="{789FE41E-0259-41FD-9761-BE12741758B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3ACF-89B7-49EE-922E-A832F0D98D68}">
      <dgm:prSet phldrT="[Text]"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Bánh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bông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lan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bơ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71C877-D134-4F6A-A22A-6566D29625E0}" type="parTrans" cxnId="{5EC032CF-1696-4695-8224-93D0F31412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7F3AF5-5273-469E-BB29-5B6A941CBECC}" type="sibTrans" cxnId="{5EC032CF-1696-4695-8224-93D0F3141287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22A560-12C2-4FC0-9311-B20EFB27ED89}">
      <dgm:prSet phldrT="[Text]"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Dạng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bột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nở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nhờ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trứng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4C49DC-8ACF-4E7A-9FF3-349EF82A06CA}" type="parTrans" cxnId="{7BD67A55-1D2A-457D-B8F8-E71876F27C8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998B44-2FDB-4330-BA02-273272A71C3B}" type="sibTrans" cxnId="{7BD67A55-1D2A-457D-B8F8-E71876F27C8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F4A7D7-F428-4F9D-8530-7A76EF3A22E1}">
      <dgm:prSet phldrT="[Text]"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Bông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lan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nguyên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trứng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8F68B1-BABE-4415-93F1-E6EFBC3C4240}" type="parTrans" cxnId="{9A849B8B-388D-468D-8705-F1FCA61966B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4EBB06-AAEB-47A7-9931-2E1A0FF30D45}" type="sibTrans" cxnId="{9A849B8B-388D-468D-8705-F1FCA61966BA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2A7B28-7309-4E9A-8C78-A7DEC2102785}">
      <dgm:prSet/>
      <dgm:spPr/>
      <dgm:t>
        <a:bodyPr/>
        <a:lstStyle/>
        <a:p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Bông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lan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tách</a:t>
          </a:r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cs typeface="Arial" panose="020B0604020202020204" pitchFamily="34" charset="0"/>
            </a:rPr>
            <a:t>trứng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6B7D44-AC46-4AE5-8D35-1969068DFCF7}" type="parTrans" cxnId="{F40A187F-316C-4B4E-BC5C-C668644530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24F08A-26EB-43CB-83A5-E92D1BBB530F}" type="sibTrans" cxnId="{F40A187F-316C-4B4E-BC5C-C6686445300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42760F7-BA02-419B-8253-AAB2A8DC491B}" type="pres">
      <dgm:prSet presAssocID="{E0840A56-DC40-401F-8E02-F191339AA85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DBF6B22-2DC9-4A4C-876A-AE205779F04B}" type="pres">
      <dgm:prSet presAssocID="{60737CA8-8976-4BA2-8BC7-7BC4E2E5CCC5}" presName="hierRoot1" presStyleCnt="0"/>
      <dgm:spPr/>
    </dgm:pt>
    <dgm:pt modelId="{45FFF52C-26EF-4A20-A2D3-394E43FC5FB8}" type="pres">
      <dgm:prSet presAssocID="{60737CA8-8976-4BA2-8BC7-7BC4E2E5CCC5}" presName="composite" presStyleCnt="0"/>
      <dgm:spPr/>
    </dgm:pt>
    <dgm:pt modelId="{F0FA179E-2AE9-4001-9F87-1D249095586D}" type="pres">
      <dgm:prSet presAssocID="{60737CA8-8976-4BA2-8BC7-7BC4E2E5CCC5}" presName="background" presStyleLbl="node0" presStyleIdx="0" presStyleCnt="1"/>
      <dgm:spPr/>
    </dgm:pt>
    <dgm:pt modelId="{81745DBD-CF99-4203-90EC-A8D8D30BE585}" type="pres">
      <dgm:prSet presAssocID="{60737CA8-8976-4BA2-8BC7-7BC4E2E5CCC5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02FFCB-86A9-49D0-92F5-DA2846ED3B75}" type="pres">
      <dgm:prSet presAssocID="{60737CA8-8976-4BA2-8BC7-7BC4E2E5CCC5}" presName="hierChild2" presStyleCnt="0"/>
      <dgm:spPr/>
    </dgm:pt>
    <dgm:pt modelId="{67A86B9C-C1FE-4E7D-AF00-70FA42F71A56}" type="pres">
      <dgm:prSet presAssocID="{0B5E204D-379B-4786-BA8F-69AA52390C82}" presName="Name10" presStyleLbl="parChTrans1D2" presStyleIdx="0" presStyleCnt="2"/>
      <dgm:spPr/>
      <dgm:t>
        <a:bodyPr/>
        <a:lstStyle/>
        <a:p>
          <a:endParaRPr lang="en-US"/>
        </a:p>
      </dgm:t>
    </dgm:pt>
    <dgm:pt modelId="{6F0E9C38-0FC9-4677-97FE-2865014F30A7}" type="pres">
      <dgm:prSet presAssocID="{22E614CE-5508-4AB9-B955-A217E37F45F9}" presName="hierRoot2" presStyleCnt="0"/>
      <dgm:spPr/>
    </dgm:pt>
    <dgm:pt modelId="{9CC23B3E-2955-426F-AA8E-D0F1F3461881}" type="pres">
      <dgm:prSet presAssocID="{22E614CE-5508-4AB9-B955-A217E37F45F9}" presName="composite2" presStyleCnt="0"/>
      <dgm:spPr/>
    </dgm:pt>
    <dgm:pt modelId="{8A3A72BA-734F-49D1-823E-D4D0F342A018}" type="pres">
      <dgm:prSet presAssocID="{22E614CE-5508-4AB9-B955-A217E37F45F9}" presName="background2" presStyleLbl="node2" presStyleIdx="0" presStyleCnt="2"/>
      <dgm:spPr/>
    </dgm:pt>
    <dgm:pt modelId="{0B44FD1E-6C8B-436C-9680-4902ADB7DBBB}" type="pres">
      <dgm:prSet presAssocID="{22E614CE-5508-4AB9-B955-A217E37F45F9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922C8CE-A907-46AC-95DA-E4CFDAA28E63}" type="pres">
      <dgm:prSet presAssocID="{22E614CE-5508-4AB9-B955-A217E37F45F9}" presName="hierChild3" presStyleCnt="0"/>
      <dgm:spPr/>
    </dgm:pt>
    <dgm:pt modelId="{2D71829A-0AC2-48B6-9A8B-788A368CC927}" type="pres">
      <dgm:prSet presAssocID="{D371C877-D134-4F6A-A22A-6566D29625E0}" presName="Name17" presStyleLbl="parChTrans1D3" presStyleIdx="0" presStyleCnt="3"/>
      <dgm:spPr/>
      <dgm:t>
        <a:bodyPr/>
        <a:lstStyle/>
        <a:p>
          <a:endParaRPr lang="en-US"/>
        </a:p>
      </dgm:t>
    </dgm:pt>
    <dgm:pt modelId="{6870F1B3-5419-4BC3-BE68-4C319FC55805}" type="pres">
      <dgm:prSet presAssocID="{94EE3ACF-89B7-49EE-922E-A832F0D98D68}" presName="hierRoot3" presStyleCnt="0"/>
      <dgm:spPr/>
    </dgm:pt>
    <dgm:pt modelId="{12BC062B-B3EF-4B91-B797-F491718E881D}" type="pres">
      <dgm:prSet presAssocID="{94EE3ACF-89B7-49EE-922E-A832F0D98D68}" presName="composite3" presStyleCnt="0"/>
      <dgm:spPr/>
    </dgm:pt>
    <dgm:pt modelId="{267B01EC-DB48-4C01-B848-5FF2FCCF265C}" type="pres">
      <dgm:prSet presAssocID="{94EE3ACF-89B7-49EE-922E-A832F0D98D68}" presName="background3" presStyleLbl="node3" presStyleIdx="0" presStyleCnt="3"/>
      <dgm:spPr/>
    </dgm:pt>
    <dgm:pt modelId="{709421A1-5B19-4D11-9063-58B5F8D3077B}" type="pres">
      <dgm:prSet presAssocID="{94EE3ACF-89B7-49EE-922E-A832F0D98D68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9014A8-5F89-44AC-BC6E-0EE56BA71535}" type="pres">
      <dgm:prSet presAssocID="{94EE3ACF-89B7-49EE-922E-A832F0D98D68}" presName="hierChild4" presStyleCnt="0"/>
      <dgm:spPr/>
    </dgm:pt>
    <dgm:pt modelId="{7AB3C106-A283-435D-B915-867265B7D4BB}" type="pres">
      <dgm:prSet presAssocID="{E14C49DC-8ACF-4E7A-9FF3-349EF82A06CA}" presName="Name10" presStyleLbl="parChTrans1D2" presStyleIdx="1" presStyleCnt="2"/>
      <dgm:spPr/>
      <dgm:t>
        <a:bodyPr/>
        <a:lstStyle/>
        <a:p>
          <a:endParaRPr lang="en-US"/>
        </a:p>
      </dgm:t>
    </dgm:pt>
    <dgm:pt modelId="{603C4D14-5006-461B-8600-D27CD1B01605}" type="pres">
      <dgm:prSet presAssocID="{2D22A560-12C2-4FC0-9311-B20EFB27ED89}" presName="hierRoot2" presStyleCnt="0"/>
      <dgm:spPr/>
    </dgm:pt>
    <dgm:pt modelId="{558BD6FB-5C22-432E-BF14-22AFDCC62CC4}" type="pres">
      <dgm:prSet presAssocID="{2D22A560-12C2-4FC0-9311-B20EFB27ED89}" presName="composite2" presStyleCnt="0"/>
      <dgm:spPr/>
    </dgm:pt>
    <dgm:pt modelId="{D7BC2AC9-4227-4931-8D50-09AB56F5F936}" type="pres">
      <dgm:prSet presAssocID="{2D22A560-12C2-4FC0-9311-B20EFB27ED89}" presName="background2" presStyleLbl="node2" presStyleIdx="1" presStyleCnt="2"/>
      <dgm:spPr/>
    </dgm:pt>
    <dgm:pt modelId="{A529F800-95B5-4F8E-96AB-FEF8990104E6}" type="pres">
      <dgm:prSet presAssocID="{2D22A560-12C2-4FC0-9311-B20EFB27ED8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28CF37-3148-4D4F-BB6D-593368A41BC4}" type="pres">
      <dgm:prSet presAssocID="{2D22A560-12C2-4FC0-9311-B20EFB27ED89}" presName="hierChild3" presStyleCnt="0"/>
      <dgm:spPr/>
    </dgm:pt>
    <dgm:pt modelId="{8EE6D575-B7FE-4826-8266-3FA2F026336A}" type="pres">
      <dgm:prSet presAssocID="{ED8F68B1-BABE-4415-93F1-E6EFBC3C4240}" presName="Name17" presStyleLbl="parChTrans1D3" presStyleIdx="1" presStyleCnt="3"/>
      <dgm:spPr/>
      <dgm:t>
        <a:bodyPr/>
        <a:lstStyle/>
        <a:p>
          <a:endParaRPr lang="en-US"/>
        </a:p>
      </dgm:t>
    </dgm:pt>
    <dgm:pt modelId="{04B9F4D3-CCE0-47FD-906F-181C9465DB26}" type="pres">
      <dgm:prSet presAssocID="{27F4A7D7-F428-4F9D-8530-7A76EF3A22E1}" presName="hierRoot3" presStyleCnt="0"/>
      <dgm:spPr/>
    </dgm:pt>
    <dgm:pt modelId="{B4ECBF46-5393-49E4-834A-00A60AA1E602}" type="pres">
      <dgm:prSet presAssocID="{27F4A7D7-F428-4F9D-8530-7A76EF3A22E1}" presName="composite3" presStyleCnt="0"/>
      <dgm:spPr/>
    </dgm:pt>
    <dgm:pt modelId="{79086507-3938-425F-96D5-907864D7A264}" type="pres">
      <dgm:prSet presAssocID="{27F4A7D7-F428-4F9D-8530-7A76EF3A22E1}" presName="background3" presStyleLbl="node3" presStyleIdx="1" presStyleCnt="3"/>
      <dgm:spPr/>
    </dgm:pt>
    <dgm:pt modelId="{9EB36D6E-90E9-4D98-9FD5-5A75FFE39183}" type="pres">
      <dgm:prSet presAssocID="{27F4A7D7-F428-4F9D-8530-7A76EF3A22E1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FF7ABE9-A874-4957-A983-59F4C2654C9A}" type="pres">
      <dgm:prSet presAssocID="{27F4A7D7-F428-4F9D-8530-7A76EF3A22E1}" presName="hierChild4" presStyleCnt="0"/>
      <dgm:spPr/>
    </dgm:pt>
    <dgm:pt modelId="{185B1469-E1CA-4F99-BB24-97B02D441A74}" type="pres">
      <dgm:prSet presAssocID="{806B7D44-AC46-4AE5-8D35-1969068DFCF7}" presName="Name17" presStyleLbl="parChTrans1D3" presStyleIdx="2" presStyleCnt="3"/>
      <dgm:spPr/>
      <dgm:t>
        <a:bodyPr/>
        <a:lstStyle/>
        <a:p>
          <a:endParaRPr lang="en-US"/>
        </a:p>
      </dgm:t>
    </dgm:pt>
    <dgm:pt modelId="{3E5ED9AD-5833-4DD1-ADB8-3CFD233A183F}" type="pres">
      <dgm:prSet presAssocID="{842A7B28-7309-4E9A-8C78-A7DEC2102785}" presName="hierRoot3" presStyleCnt="0"/>
      <dgm:spPr/>
    </dgm:pt>
    <dgm:pt modelId="{26C91286-11C6-4F39-8F02-6E2EE1B642F0}" type="pres">
      <dgm:prSet presAssocID="{842A7B28-7309-4E9A-8C78-A7DEC2102785}" presName="composite3" presStyleCnt="0"/>
      <dgm:spPr/>
    </dgm:pt>
    <dgm:pt modelId="{5942E045-D60B-4D29-A25F-9E945EA2E863}" type="pres">
      <dgm:prSet presAssocID="{842A7B28-7309-4E9A-8C78-A7DEC2102785}" presName="background3" presStyleLbl="node3" presStyleIdx="2" presStyleCnt="3"/>
      <dgm:spPr/>
    </dgm:pt>
    <dgm:pt modelId="{345091FA-2843-4008-85A8-DD1B0C33B92F}" type="pres">
      <dgm:prSet presAssocID="{842A7B28-7309-4E9A-8C78-A7DEC2102785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937A00-50B4-4E1D-8852-078002661A33}" type="pres">
      <dgm:prSet presAssocID="{842A7B28-7309-4E9A-8C78-A7DEC2102785}" presName="hierChild4" presStyleCnt="0"/>
      <dgm:spPr/>
    </dgm:pt>
  </dgm:ptLst>
  <dgm:cxnLst>
    <dgm:cxn modelId="{6C2AF575-CC0F-4CE1-BE64-9B4789E36486}" type="presOf" srcId="{ED8F68B1-BABE-4415-93F1-E6EFBC3C4240}" destId="{8EE6D575-B7FE-4826-8266-3FA2F026336A}" srcOrd="0" destOrd="0" presId="urn:microsoft.com/office/officeart/2005/8/layout/hierarchy1"/>
    <dgm:cxn modelId="{AF764B76-28AA-4CA8-943A-C8877D42664F}" type="presOf" srcId="{D371C877-D134-4F6A-A22A-6566D29625E0}" destId="{2D71829A-0AC2-48B6-9A8B-788A368CC927}" srcOrd="0" destOrd="0" presId="urn:microsoft.com/office/officeart/2005/8/layout/hierarchy1"/>
    <dgm:cxn modelId="{F40A187F-316C-4B4E-BC5C-C66864453004}" srcId="{2D22A560-12C2-4FC0-9311-B20EFB27ED89}" destId="{842A7B28-7309-4E9A-8C78-A7DEC2102785}" srcOrd="1" destOrd="0" parTransId="{806B7D44-AC46-4AE5-8D35-1969068DFCF7}" sibTransId="{6724F08A-26EB-43CB-83A5-E92D1BBB530F}"/>
    <dgm:cxn modelId="{5EC032CF-1696-4695-8224-93D0F3141287}" srcId="{22E614CE-5508-4AB9-B955-A217E37F45F9}" destId="{94EE3ACF-89B7-49EE-922E-A832F0D98D68}" srcOrd="0" destOrd="0" parTransId="{D371C877-D134-4F6A-A22A-6566D29625E0}" sibTransId="{577F3AF5-5273-469E-BB29-5B6A941CBECC}"/>
    <dgm:cxn modelId="{16EBCE25-5490-465B-ABB2-09FBE55AD0CB}" type="presOf" srcId="{94EE3ACF-89B7-49EE-922E-A832F0D98D68}" destId="{709421A1-5B19-4D11-9063-58B5F8D3077B}" srcOrd="0" destOrd="0" presId="urn:microsoft.com/office/officeart/2005/8/layout/hierarchy1"/>
    <dgm:cxn modelId="{9A849B8B-388D-468D-8705-F1FCA61966BA}" srcId="{2D22A560-12C2-4FC0-9311-B20EFB27ED89}" destId="{27F4A7D7-F428-4F9D-8530-7A76EF3A22E1}" srcOrd="0" destOrd="0" parTransId="{ED8F68B1-BABE-4415-93F1-E6EFBC3C4240}" sibTransId="{664EBB06-AAEB-47A7-9931-2E1A0FF30D45}"/>
    <dgm:cxn modelId="{8C8E37FE-8E9E-4AC9-A77E-C9C48F244342}" type="presOf" srcId="{842A7B28-7309-4E9A-8C78-A7DEC2102785}" destId="{345091FA-2843-4008-85A8-DD1B0C33B92F}" srcOrd="0" destOrd="0" presId="urn:microsoft.com/office/officeart/2005/8/layout/hierarchy1"/>
    <dgm:cxn modelId="{789FE41E-0259-41FD-9761-BE12741758BF}" srcId="{60737CA8-8976-4BA2-8BC7-7BC4E2E5CCC5}" destId="{22E614CE-5508-4AB9-B955-A217E37F45F9}" srcOrd="0" destOrd="0" parTransId="{0B5E204D-379B-4786-BA8F-69AA52390C82}" sibTransId="{471B30CE-E1C9-48C8-91C9-AB8E16B010DC}"/>
    <dgm:cxn modelId="{C12D2DFD-3D78-4F80-96BC-2A090AFC58CB}" type="presOf" srcId="{806B7D44-AC46-4AE5-8D35-1969068DFCF7}" destId="{185B1469-E1CA-4F99-BB24-97B02D441A74}" srcOrd="0" destOrd="0" presId="urn:microsoft.com/office/officeart/2005/8/layout/hierarchy1"/>
    <dgm:cxn modelId="{EEE80625-475B-4B38-B455-81FAB4FF4899}" type="presOf" srcId="{60737CA8-8976-4BA2-8BC7-7BC4E2E5CCC5}" destId="{81745DBD-CF99-4203-90EC-A8D8D30BE585}" srcOrd="0" destOrd="0" presId="urn:microsoft.com/office/officeart/2005/8/layout/hierarchy1"/>
    <dgm:cxn modelId="{8FD68A44-EB54-46CC-8B46-FCC356860DA7}" srcId="{E0840A56-DC40-401F-8E02-F191339AA851}" destId="{60737CA8-8976-4BA2-8BC7-7BC4E2E5CCC5}" srcOrd="0" destOrd="0" parTransId="{E4F33443-2E44-411E-8B98-B7B06BB9F1F4}" sibTransId="{D99A4E0D-8CA8-469F-9735-B951886083DA}"/>
    <dgm:cxn modelId="{7BD67A55-1D2A-457D-B8F8-E71876F27C82}" srcId="{60737CA8-8976-4BA2-8BC7-7BC4E2E5CCC5}" destId="{2D22A560-12C2-4FC0-9311-B20EFB27ED89}" srcOrd="1" destOrd="0" parTransId="{E14C49DC-8ACF-4E7A-9FF3-349EF82A06CA}" sibTransId="{25998B44-2FDB-4330-BA02-273272A71C3B}"/>
    <dgm:cxn modelId="{EA22E6C4-620D-43D0-BFCD-536F0FBB6CF0}" type="presOf" srcId="{0B5E204D-379B-4786-BA8F-69AA52390C82}" destId="{67A86B9C-C1FE-4E7D-AF00-70FA42F71A56}" srcOrd="0" destOrd="0" presId="urn:microsoft.com/office/officeart/2005/8/layout/hierarchy1"/>
    <dgm:cxn modelId="{161F468D-4A21-4375-B6FB-08B446E05341}" type="presOf" srcId="{22E614CE-5508-4AB9-B955-A217E37F45F9}" destId="{0B44FD1E-6C8B-436C-9680-4902ADB7DBBB}" srcOrd="0" destOrd="0" presId="urn:microsoft.com/office/officeart/2005/8/layout/hierarchy1"/>
    <dgm:cxn modelId="{7A02A6F5-5655-451D-A6A9-1413DCE89A0F}" type="presOf" srcId="{27F4A7D7-F428-4F9D-8530-7A76EF3A22E1}" destId="{9EB36D6E-90E9-4D98-9FD5-5A75FFE39183}" srcOrd="0" destOrd="0" presId="urn:microsoft.com/office/officeart/2005/8/layout/hierarchy1"/>
    <dgm:cxn modelId="{5FF7CE05-7A2F-417C-AA9F-9C6D85CF5D1D}" type="presOf" srcId="{2D22A560-12C2-4FC0-9311-B20EFB27ED89}" destId="{A529F800-95B5-4F8E-96AB-FEF8990104E6}" srcOrd="0" destOrd="0" presId="urn:microsoft.com/office/officeart/2005/8/layout/hierarchy1"/>
    <dgm:cxn modelId="{1B9F0A06-0B56-4782-90C8-3F6186C6B62F}" type="presOf" srcId="{E14C49DC-8ACF-4E7A-9FF3-349EF82A06CA}" destId="{7AB3C106-A283-435D-B915-867265B7D4BB}" srcOrd="0" destOrd="0" presId="urn:microsoft.com/office/officeart/2005/8/layout/hierarchy1"/>
    <dgm:cxn modelId="{B0F3E81F-523C-4CCC-8843-D0F2EA43116A}" type="presOf" srcId="{E0840A56-DC40-401F-8E02-F191339AA851}" destId="{742760F7-BA02-419B-8253-AAB2A8DC491B}" srcOrd="0" destOrd="0" presId="urn:microsoft.com/office/officeart/2005/8/layout/hierarchy1"/>
    <dgm:cxn modelId="{BE435F07-D3BD-405E-9341-7BAF5A618159}" type="presParOf" srcId="{742760F7-BA02-419B-8253-AAB2A8DC491B}" destId="{CDBF6B22-2DC9-4A4C-876A-AE205779F04B}" srcOrd="0" destOrd="0" presId="urn:microsoft.com/office/officeart/2005/8/layout/hierarchy1"/>
    <dgm:cxn modelId="{DDB26361-5110-4E7F-BDF9-59B3ACE51C3C}" type="presParOf" srcId="{CDBF6B22-2DC9-4A4C-876A-AE205779F04B}" destId="{45FFF52C-26EF-4A20-A2D3-394E43FC5FB8}" srcOrd="0" destOrd="0" presId="urn:microsoft.com/office/officeart/2005/8/layout/hierarchy1"/>
    <dgm:cxn modelId="{B54F5363-D48B-4C4C-AEF0-3F602406D804}" type="presParOf" srcId="{45FFF52C-26EF-4A20-A2D3-394E43FC5FB8}" destId="{F0FA179E-2AE9-4001-9F87-1D249095586D}" srcOrd="0" destOrd="0" presId="urn:microsoft.com/office/officeart/2005/8/layout/hierarchy1"/>
    <dgm:cxn modelId="{64702085-3094-4E6F-A6BE-D940E3657B1E}" type="presParOf" srcId="{45FFF52C-26EF-4A20-A2D3-394E43FC5FB8}" destId="{81745DBD-CF99-4203-90EC-A8D8D30BE585}" srcOrd="1" destOrd="0" presId="urn:microsoft.com/office/officeart/2005/8/layout/hierarchy1"/>
    <dgm:cxn modelId="{BB8E3D02-662F-4B9C-9FB4-83DFDA323D61}" type="presParOf" srcId="{CDBF6B22-2DC9-4A4C-876A-AE205779F04B}" destId="{AF02FFCB-86A9-49D0-92F5-DA2846ED3B75}" srcOrd="1" destOrd="0" presId="urn:microsoft.com/office/officeart/2005/8/layout/hierarchy1"/>
    <dgm:cxn modelId="{1BA50F87-E0E6-4DD5-B0F4-CECA2E02F8B4}" type="presParOf" srcId="{AF02FFCB-86A9-49D0-92F5-DA2846ED3B75}" destId="{67A86B9C-C1FE-4E7D-AF00-70FA42F71A56}" srcOrd="0" destOrd="0" presId="urn:microsoft.com/office/officeart/2005/8/layout/hierarchy1"/>
    <dgm:cxn modelId="{B43EBA18-5A56-428C-B7F1-2763370D56D5}" type="presParOf" srcId="{AF02FFCB-86A9-49D0-92F5-DA2846ED3B75}" destId="{6F0E9C38-0FC9-4677-97FE-2865014F30A7}" srcOrd="1" destOrd="0" presId="urn:microsoft.com/office/officeart/2005/8/layout/hierarchy1"/>
    <dgm:cxn modelId="{222C6E2B-36AF-45BC-8689-3039CA871458}" type="presParOf" srcId="{6F0E9C38-0FC9-4677-97FE-2865014F30A7}" destId="{9CC23B3E-2955-426F-AA8E-D0F1F3461881}" srcOrd="0" destOrd="0" presId="urn:microsoft.com/office/officeart/2005/8/layout/hierarchy1"/>
    <dgm:cxn modelId="{F81E7F5A-7F2D-4194-90D1-274871F93EFE}" type="presParOf" srcId="{9CC23B3E-2955-426F-AA8E-D0F1F3461881}" destId="{8A3A72BA-734F-49D1-823E-D4D0F342A018}" srcOrd="0" destOrd="0" presId="urn:microsoft.com/office/officeart/2005/8/layout/hierarchy1"/>
    <dgm:cxn modelId="{9006D2B2-FD8D-44CF-9CAF-DE9BBC1AB97B}" type="presParOf" srcId="{9CC23B3E-2955-426F-AA8E-D0F1F3461881}" destId="{0B44FD1E-6C8B-436C-9680-4902ADB7DBBB}" srcOrd="1" destOrd="0" presId="urn:microsoft.com/office/officeart/2005/8/layout/hierarchy1"/>
    <dgm:cxn modelId="{83EB1BC7-39F9-4FBF-BF8B-44C93EA85638}" type="presParOf" srcId="{6F0E9C38-0FC9-4677-97FE-2865014F30A7}" destId="{7922C8CE-A907-46AC-95DA-E4CFDAA28E63}" srcOrd="1" destOrd="0" presId="urn:microsoft.com/office/officeart/2005/8/layout/hierarchy1"/>
    <dgm:cxn modelId="{683C3BA0-5EA2-40BD-998D-B5FEE947CCAF}" type="presParOf" srcId="{7922C8CE-A907-46AC-95DA-E4CFDAA28E63}" destId="{2D71829A-0AC2-48B6-9A8B-788A368CC927}" srcOrd="0" destOrd="0" presId="urn:microsoft.com/office/officeart/2005/8/layout/hierarchy1"/>
    <dgm:cxn modelId="{2FB47C26-96E2-428C-B941-97A335D345C0}" type="presParOf" srcId="{7922C8CE-A907-46AC-95DA-E4CFDAA28E63}" destId="{6870F1B3-5419-4BC3-BE68-4C319FC55805}" srcOrd="1" destOrd="0" presId="urn:microsoft.com/office/officeart/2005/8/layout/hierarchy1"/>
    <dgm:cxn modelId="{C1764A51-8650-4DCB-A6F5-47787A084B00}" type="presParOf" srcId="{6870F1B3-5419-4BC3-BE68-4C319FC55805}" destId="{12BC062B-B3EF-4B91-B797-F491718E881D}" srcOrd="0" destOrd="0" presId="urn:microsoft.com/office/officeart/2005/8/layout/hierarchy1"/>
    <dgm:cxn modelId="{CBE8B75B-4D4D-4983-BEE6-C7C4638F7668}" type="presParOf" srcId="{12BC062B-B3EF-4B91-B797-F491718E881D}" destId="{267B01EC-DB48-4C01-B848-5FF2FCCF265C}" srcOrd="0" destOrd="0" presId="urn:microsoft.com/office/officeart/2005/8/layout/hierarchy1"/>
    <dgm:cxn modelId="{CF49E848-6394-4DEF-9837-3F50287B9121}" type="presParOf" srcId="{12BC062B-B3EF-4B91-B797-F491718E881D}" destId="{709421A1-5B19-4D11-9063-58B5F8D3077B}" srcOrd="1" destOrd="0" presId="urn:microsoft.com/office/officeart/2005/8/layout/hierarchy1"/>
    <dgm:cxn modelId="{599AC889-804D-4F52-B169-253A36095FCE}" type="presParOf" srcId="{6870F1B3-5419-4BC3-BE68-4C319FC55805}" destId="{4C9014A8-5F89-44AC-BC6E-0EE56BA71535}" srcOrd="1" destOrd="0" presId="urn:microsoft.com/office/officeart/2005/8/layout/hierarchy1"/>
    <dgm:cxn modelId="{28749D88-7314-4B41-B8EF-0F660D941DB5}" type="presParOf" srcId="{AF02FFCB-86A9-49D0-92F5-DA2846ED3B75}" destId="{7AB3C106-A283-435D-B915-867265B7D4BB}" srcOrd="2" destOrd="0" presId="urn:microsoft.com/office/officeart/2005/8/layout/hierarchy1"/>
    <dgm:cxn modelId="{CA19DE86-A61D-4678-9541-07407A1908CF}" type="presParOf" srcId="{AF02FFCB-86A9-49D0-92F5-DA2846ED3B75}" destId="{603C4D14-5006-461B-8600-D27CD1B01605}" srcOrd="3" destOrd="0" presId="urn:microsoft.com/office/officeart/2005/8/layout/hierarchy1"/>
    <dgm:cxn modelId="{C1137826-A749-49AC-A163-C55CC3146287}" type="presParOf" srcId="{603C4D14-5006-461B-8600-D27CD1B01605}" destId="{558BD6FB-5C22-432E-BF14-22AFDCC62CC4}" srcOrd="0" destOrd="0" presId="urn:microsoft.com/office/officeart/2005/8/layout/hierarchy1"/>
    <dgm:cxn modelId="{6A1B30CF-12D9-46E0-B318-D65EED14C2D4}" type="presParOf" srcId="{558BD6FB-5C22-432E-BF14-22AFDCC62CC4}" destId="{D7BC2AC9-4227-4931-8D50-09AB56F5F936}" srcOrd="0" destOrd="0" presId="urn:microsoft.com/office/officeart/2005/8/layout/hierarchy1"/>
    <dgm:cxn modelId="{C52BBC32-35E5-45B3-BADC-59861548E92E}" type="presParOf" srcId="{558BD6FB-5C22-432E-BF14-22AFDCC62CC4}" destId="{A529F800-95B5-4F8E-96AB-FEF8990104E6}" srcOrd="1" destOrd="0" presId="urn:microsoft.com/office/officeart/2005/8/layout/hierarchy1"/>
    <dgm:cxn modelId="{E177D9B4-EC1A-4F91-9418-C409C45B4047}" type="presParOf" srcId="{603C4D14-5006-461B-8600-D27CD1B01605}" destId="{FC28CF37-3148-4D4F-BB6D-593368A41BC4}" srcOrd="1" destOrd="0" presId="urn:microsoft.com/office/officeart/2005/8/layout/hierarchy1"/>
    <dgm:cxn modelId="{9CB8404E-3929-4AE4-A18D-23EA1CDB6B05}" type="presParOf" srcId="{FC28CF37-3148-4D4F-BB6D-593368A41BC4}" destId="{8EE6D575-B7FE-4826-8266-3FA2F026336A}" srcOrd="0" destOrd="0" presId="urn:microsoft.com/office/officeart/2005/8/layout/hierarchy1"/>
    <dgm:cxn modelId="{8B9FB7BF-9C89-4940-8D1C-1A56AA5CEA8F}" type="presParOf" srcId="{FC28CF37-3148-4D4F-BB6D-593368A41BC4}" destId="{04B9F4D3-CCE0-47FD-906F-181C9465DB26}" srcOrd="1" destOrd="0" presId="urn:microsoft.com/office/officeart/2005/8/layout/hierarchy1"/>
    <dgm:cxn modelId="{7D792A3F-D3DD-42A4-8306-91B3F9BE90FF}" type="presParOf" srcId="{04B9F4D3-CCE0-47FD-906F-181C9465DB26}" destId="{B4ECBF46-5393-49E4-834A-00A60AA1E602}" srcOrd="0" destOrd="0" presId="urn:microsoft.com/office/officeart/2005/8/layout/hierarchy1"/>
    <dgm:cxn modelId="{3D9FB5ED-9F86-4697-9DCE-404F9613CFE7}" type="presParOf" srcId="{B4ECBF46-5393-49E4-834A-00A60AA1E602}" destId="{79086507-3938-425F-96D5-907864D7A264}" srcOrd="0" destOrd="0" presId="urn:microsoft.com/office/officeart/2005/8/layout/hierarchy1"/>
    <dgm:cxn modelId="{AB45ACAB-89D9-4AAA-A737-D934362E9E9E}" type="presParOf" srcId="{B4ECBF46-5393-49E4-834A-00A60AA1E602}" destId="{9EB36D6E-90E9-4D98-9FD5-5A75FFE39183}" srcOrd="1" destOrd="0" presId="urn:microsoft.com/office/officeart/2005/8/layout/hierarchy1"/>
    <dgm:cxn modelId="{7DE93E51-AFBE-4E8C-B0F1-B93A34658CE2}" type="presParOf" srcId="{04B9F4D3-CCE0-47FD-906F-181C9465DB26}" destId="{7FF7ABE9-A874-4957-A983-59F4C2654C9A}" srcOrd="1" destOrd="0" presId="urn:microsoft.com/office/officeart/2005/8/layout/hierarchy1"/>
    <dgm:cxn modelId="{EF762D84-8015-4C44-BC84-2E0D02C66121}" type="presParOf" srcId="{FC28CF37-3148-4D4F-BB6D-593368A41BC4}" destId="{185B1469-E1CA-4F99-BB24-97B02D441A74}" srcOrd="2" destOrd="0" presId="urn:microsoft.com/office/officeart/2005/8/layout/hierarchy1"/>
    <dgm:cxn modelId="{9908F321-07D4-4DB6-8642-E7BE4465F47C}" type="presParOf" srcId="{FC28CF37-3148-4D4F-BB6D-593368A41BC4}" destId="{3E5ED9AD-5833-4DD1-ADB8-3CFD233A183F}" srcOrd="3" destOrd="0" presId="urn:microsoft.com/office/officeart/2005/8/layout/hierarchy1"/>
    <dgm:cxn modelId="{113D3203-1846-47AD-8DEA-A85ADEA8F692}" type="presParOf" srcId="{3E5ED9AD-5833-4DD1-ADB8-3CFD233A183F}" destId="{26C91286-11C6-4F39-8F02-6E2EE1B642F0}" srcOrd="0" destOrd="0" presId="urn:microsoft.com/office/officeart/2005/8/layout/hierarchy1"/>
    <dgm:cxn modelId="{E36A6884-DF0C-4AD9-A0F7-F06387A444B1}" type="presParOf" srcId="{26C91286-11C6-4F39-8F02-6E2EE1B642F0}" destId="{5942E045-D60B-4D29-A25F-9E945EA2E863}" srcOrd="0" destOrd="0" presId="urn:microsoft.com/office/officeart/2005/8/layout/hierarchy1"/>
    <dgm:cxn modelId="{C941E18E-C913-45EF-A31B-343D5F90E301}" type="presParOf" srcId="{26C91286-11C6-4F39-8F02-6E2EE1B642F0}" destId="{345091FA-2843-4008-85A8-DD1B0C33B92F}" srcOrd="1" destOrd="0" presId="urn:microsoft.com/office/officeart/2005/8/layout/hierarchy1"/>
    <dgm:cxn modelId="{C74673EE-46A6-452E-A9FC-E8D3FDD24AAC}" type="presParOf" srcId="{3E5ED9AD-5833-4DD1-ADB8-3CFD233A183F}" destId="{38937A00-50B4-4E1D-8852-078002661A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B77E2B3-3A3D-4167-9A1F-C6718E384ABD}" type="doc">
      <dgm:prSet loTypeId="urn:microsoft.com/office/officeart/2005/8/layout/vList3" loCatId="list" qsTypeId="urn:microsoft.com/office/officeart/2005/8/quickstyle/simple1" qsCatId="simple" csTypeId="urn:microsoft.com/office/officeart/2005/8/colors/colorful1" csCatId="colorful" phldr="1"/>
      <dgm:spPr/>
    </dgm:pt>
    <dgm:pt modelId="{A46DCEC7-B76B-4D29-ABA2-3C111F5083D7}">
      <dgm:prSet phldrT="[Text]"/>
      <dgm:spPr/>
      <dgm:t>
        <a:bodyPr/>
        <a:lstStyle/>
        <a:p>
          <a:r>
            <a:rPr lang="vi-VN" dirty="0" smtClean="0"/>
            <a:t>Dạng bột bánh bao</a:t>
          </a:r>
          <a:endParaRPr lang="en-US" dirty="0"/>
        </a:p>
      </dgm:t>
    </dgm:pt>
    <dgm:pt modelId="{0A7B7225-D20D-4B83-8E3D-916B8858FDFE}" type="parTrans" cxnId="{86129AA6-BAE7-40F1-9FC0-C735B46A2584}">
      <dgm:prSet/>
      <dgm:spPr/>
      <dgm:t>
        <a:bodyPr/>
        <a:lstStyle/>
        <a:p>
          <a:endParaRPr lang="en-US"/>
        </a:p>
      </dgm:t>
    </dgm:pt>
    <dgm:pt modelId="{C480727E-97EA-4F6B-BE1F-BA3DD9460DB9}" type="sibTrans" cxnId="{86129AA6-BAE7-40F1-9FC0-C735B46A2584}">
      <dgm:prSet/>
      <dgm:spPr/>
      <dgm:t>
        <a:bodyPr/>
        <a:lstStyle/>
        <a:p>
          <a:endParaRPr lang="en-US"/>
        </a:p>
      </dgm:t>
    </dgm:pt>
    <dgm:pt modelId="{68C071E5-47DD-467A-BDCD-8C92B46684CA}">
      <dgm:prSet phldrT="[Text]"/>
      <dgm:spPr/>
      <dgm:t>
        <a:bodyPr/>
        <a:lstStyle/>
        <a:p>
          <a:r>
            <a:rPr lang="vi-VN" dirty="0" smtClean="0"/>
            <a:t>Dạng bột há cảo</a:t>
          </a:r>
          <a:endParaRPr lang="en-US" dirty="0"/>
        </a:p>
      </dgm:t>
    </dgm:pt>
    <dgm:pt modelId="{08D54F19-FB92-48AB-B77A-F3DEE0604E9C}" type="parTrans" cxnId="{4E507572-6ED9-42E6-AB16-40DFA262047C}">
      <dgm:prSet/>
      <dgm:spPr/>
      <dgm:t>
        <a:bodyPr/>
        <a:lstStyle/>
        <a:p>
          <a:endParaRPr lang="en-US"/>
        </a:p>
      </dgm:t>
    </dgm:pt>
    <dgm:pt modelId="{FF6B9B67-9191-4A26-B27C-3D9DBBE2B1E8}" type="sibTrans" cxnId="{4E507572-6ED9-42E6-AB16-40DFA262047C}">
      <dgm:prSet/>
      <dgm:spPr/>
      <dgm:t>
        <a:bodyPr/>
        <a:lstStyle/>
        <a:p>
          <a:endParaRPr lang="en-US"/>
        </a:p>
      </dgm:t>
    </dgm:pt>
    <dgm:pt modelId="{697BB541-C2D8-4DD2-B8D2-6CBB904C03C6}">
      <dgm:prSet phldrT="[Text]"/>
      <dgm:spPr/>
      <dgm:t>
        <a:bodyPr/>
        <a:lstStyle/>
        <a:p>
          <a:r>
            <a:rPr lang="vi-VN" dirty="0" smtClean="0"/>
            <a:t>Dạng bột bánh tiêu</a:t>
          </a:r>
          <a:endParaRPr lang="en-US" dirty="0"/>
        </a:p>
      </dgm:t>
    </dgm:pt>
    <dgm:pt modelId="{27581CD0-3911-42EB-ACA2-16402FD5DF8B}" type="parTrans" cxnId="{C7890716-6FA0-41EF-897F-08A19AE50548}">
      <dgm:prSet/>
      <dgm:spPr/>
      <dgm:t>
        <a:bodyPr/>
        <a:lstStyle/>
        <a:p>
          <a:endParaRPr lang="en-US"/>
        </a:p>
      </dgm:t>
    </dgm:pt>
    <dgm:pt modelId="{1E0D3244-9996-4627-80F4-A2DAE6E5412D}" type="sibTrans" cxnId="{C7890716-6FA0-41EF-897F-08A19AE50548}">
      <dgm:prSet/>
      <dgm:spPr/>
      <dgm:t>
        <a:bodyPr/>
        <a:lstStyle/>
        <a:p>
          <a:endParaRPr lang="en-US"/>
        </a:p>
      </dgm:t>
    </dgm:pt>
    <dgm:pt modelId="{D6E5D600-127E-44E8-B549-3166A372831B}">
      <dgm:prSet/>
      <dgm:spPr/>
      <dgm:t>
        <a:bodyPr/>
        <a:lstStyle/>
        <a:p>
          <a:r>
            <a:rPr lang="vi-VN" dirty="0" smtClean="0"/>
            <a:t>Dạng bột bánhtrung thu</a:t>
          </a:r>
          <a:endParaRPr lang="en-US" dirty="0"/>
        </a:p>
      </dgm:t>
    </dgm:pt>
    <dgm:pt modelId="{C10CB746-1F45-429E-AEFD-16FFA4BB3FD6}" type="parTrans" cxnId="{842A17E9-8F4F-4DB0-928B-36F541389DC5}">
      <dgm:prSet/>
      <dgm:spPr/>
      <dgm:t>
        <a:bodyPr/>
        <a:lstStyle/>
        <a:p>
          <a:endParaRPr lang="en-US"/>
        </a:p>
      </dgm:t>
    </dgm:pt>
    <dgm:pt modelId="{BCB650E2-9B99-4A6E-939C-AD56728A97BB}" type="sibTrans" cxnId="{842A17E9-8F4F-4DB0-928B-36F541389DC5}">
      <dgm:prSet/>
      <dgm:spPr/>
      <dgm:t>
        <a:bodyPr/>
        <a:lstStyle/>
        <a:p>
          <a:endParaRPr lang="en-US"/>
        </a:p>
      </dgm:t>
    </dgm:pt>
    <dgm:pt modelId="{3FEE0A3E-A5CB-4F57-ABA2-2C895B04DC75}" type="pres">
      <dgm:prSet presAssocID="{FB77E2B3-3A3D-4167-9A1F-C6718E384ABD}" presName="linearFlow" presStyleCnt="0">
        <dgm:presLayoutVars>
          <dgm:dir/>
          <dgm:resizeHandles val="exact"/>
        </dgm:presLayoutVars>
      </dgm:prSet>
      <dgm:spPr/>
    </dgm:pt>
    <dgm:pt modelId="{842F8682-B79C-4DB3-8609-DD3221F20298}" type="pres">
      <dgm:prSet presAssocID="{A46DCEC7-B76B-4D29-ABA2-3C111F5083D7}" presName="composite" presStyleCnt="0"/>
      <dgm:spPr/>
    </dgm:pt>
    <dgm:pt modelId="{FCB79C36-223E-4076-BB85-0FF7CE47426F}" type="pres">
      <dgm:prSet presAssocID="{A46DCEC7-B76B-4D29-ABA2-3C111F5083D7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69ADBADE-57A0-439C-A03D-20324F2D3F90}" type="pres">
      <dgm:prSet presAssocID="{A46DCEC7-B76B-4D29-ABA2-3C111F5083D7}" presName="txShp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BD0A5C-8ED0-4802-BFB9-EBF5E686AF73}" type="pres">
      <dgm:prSet presAssocID="{C480727E-97EA-4F6B-BE1F-BA3DD9460DB9}" presName="spacing" presStyleCnt="0"/>
      <dgm:spPr/>
    </dgm:pt>
    <dgm:pt modelId="{76A8791F-C324-45AF-86FD-992A19B14F50}" type="pres">
      <dgm:prSet presAssocID="{68C071E5-47DD-467A-BDCD-8C92B46684CA}" presName="composite" presStyleCnt="0"/>
      <dgm:spPr/>
    </dgm:pt>
    <dgm:pt modelId="{1DB0634B-B8FD-4941-B75E-A57370497E18}" type="pres">
      <dgm:prSet presAssocID="{68C071E5-47DD-467A-BDCD-8C92B46684CA}" presName="imgShp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F2D8C2F5-68D3-4B09-99A8-74C826E7536F}" type="pres">
      <dgm:prSet presAssocID="{68C071E5-47DD-467A-BDCD-8C92B46684CA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817D79-9F1F-439F-AB83-07B3BBC14A03}" type="pres">
      <dgm:prSet presAssocID="{FF6B9B67-9191-4A26-B27C-3D9DBBE2B1E8}" presName="spacing" presStyleCnt="0"/>
      <dgm:spPr/>
    </dgm:pt>
    <dgm:pt modelId="{2C8983FD-5428-4A47-A692-7923024BDADB}" type="pres">
      <dgm:prSet presAssocID="{697BB541-C2D8-4DD2-B8D2-6CBB904C03C6}" presName="composite" presStyleCnt="0"/>
      <dgm:spPr/>
    </dgm:pt>
    <dgm:pt modelId="{F47F5DA3-51B8-4027-BAA5-BBEB8C10EF8F}" type="pres">
      <dgm:prSet presAssocID="{697BB541-C2D8-4DD2-B8D2-6CBB904C03C6}" presName="imgShp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  <dgm:pt modelId="{6B76B5CF-C5B5-41E5-BA93-CF61965D1785}" type="pres">
      <dgm:prSet presAssocID="{697BB541-C2D8-4DD2-B8D2-6CBB904C03C6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FB58A3-B8FA-46DB-804F-A2EFA770F333}" type="pres">
      <dgm:prSet presAssocID="{1E0D3244-9996-4627-80F4-A2DAE6E5412D}" presName="spacing" presStyleCnt="0"/>
      <dgm:spPr/>
    </dgm:pt>
    <dgm:pt modelId="{48F735AA-5662-4D61-8534-7CB925F00799}" type="pres">
      <dgm:prSet presAssocID="{D6E5D600-127E-44E8-B549-3166A372831B}" presName="composite" presStyleCnt="0"/>
      <dgm:spPr/>
    </dgm:pt>
    <dgm:pt modelId="{AAFC2CB2-9D6B-4A32-866E-8D64DBF30077}" type="pres">
      <dgm:prSet presAssocID="{D6E5D600-127E-44E8-B549-3166A372831B}" presName="imgShp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</dgm:spPr>
    </dgm:pt>
    <dgm:pt modelId="{DE726A34-2C9E-4AE7-85EA-0A020AECF496}" type="pres">
      <dgm:prSet presAssocID="{D6E5D600-127E-44E8-B549-3166A372831B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E507572-6ED9-42E6-AB16-40DFA262047C}" srcId="{FB77E2B3-3A3D-4167-9A1F-C6718E384ABD}" destId="{68C071E5-47DD-467A-BDCD-8C92B46684CA}" srcOrd="1" destOrd="0" parTransId="{08D54F19-FB92-48AB-B77A-F3DEE0604E9C}" sibTransId="{FF6B9B67-9191-4A26-B27C-3D9DBBE2B1E8}"/>
    <dgm:cxn modelId="{81749C50-1EDF-45D6-AF8E-07D5376507BD}" type="presOf" srcId="{A46DCEC7-B76B-4D29-ABA2-3C111F5083D7}" destId="{69ADBADE-57A0-439C-A03D-20324F2D3F90}" srcOrd="0" destOrd="0" presId="urn:microsoft.com/office/officeart/2005/8/layout/vList3"/>
    <dgm:cxn modelId="{86129AA6-BAE7-40F1-9FC0-C735B46A2584}" srcId="{FB77E2B3-3A3D-4167-9A1F-C6718E384ABD}" destId="{A46DCEC7-B76B-4D29-ABA2-3C111F5083D7}" srcOrd="0" destOrd="0" parTransId="{0A7B7225-D20D-4B83-8E3D-916B8858FDFE}" sibTransId="{C480727E-97EA-4F6B-BE1F-BA3DD9460DB9}"/>
    <dgm:cxn modelId="{1F46AFAC-C4E8-4FE1-8BA3-AE4941311CC7}" type="presOf" srcId="{D6E5D600-127E-44E8-B549-3166A372831B}" destId="{DE726A34-2C9E-4AE7-85EA-0A020AECF496}" srcOrd="0" destOrd="0" presId="urn:microsoft.com/office/officeart/2005/8/layout/vList3"/>
    <dgm:cxn modelId="{AF7174AF-BA59-42A1-859E-FAF1927EDCE9}" type="presOf" srcId="{68C071E5-47DD-467A-BDCD-8C92B46684CA}" destId="{F2D8C2F5-68D3-4B09-99A8-74C826E7536F}" srcOrd="0" destOrd="0" presId="urn:microsoft.com/office/officeart/2005/8/layout/vList3"/>
    <dgm:cxn modelId="{842A17E9-8F4F-4DB0-928B-36F541389DC5}" srcId="{FB77E2B3-3A3D-4167-9A1F-C6718E384ABD}" destId="{D6E5D600-127E-44E8-B549-3166A372831B}" srcOrd="3" destOrd="0" parTransId="{C10CB746-1F45-429E-AEFD-16FFA4BB3FD6}" sibTransId="{BCB650E2-9B99-4A6E-939C-AD56728A97BB}"/>
    <dgm:cxn modelId="{747D6714-3311-400D-9127-1139EF3EE731}" type="presOf" srcId="{697BB541-C2D8-4DD2-B8D2-6CBB904C03C6}" destId="{6B76B5CF-C5B5-41E5-BA93-CF61965D1785}" srcOrd="0" destOrd="0" presId="urn:microsoft.com/office/officeart/2005/8/layout/vList3"/>
    <dgm:cxn modelId="{C7890716-6FA0-41EF-897F-08A19AE50548}" srcId="{FB77E2B3-3A3D-4167-9A1F-C6718E384ABD}" destId="{697BB541-C2D8-4DD2-B8D2-6CBB904C03C6}" srcOrd="2" destOrd="0" parTransId="{27581CD0-3911-42EB-ACA2-16402FD5DF8B}" sibTransId="{1E0D3244-9996-4627-80F4-A2DAE6E5412D}"/>
    <dgm:cxn modelId="{54E446C7-73BF-4A78-9E00-A8A9890F5960}" type="presOf" srcId="{FB77E2B3-3A3D-4167-9A1F-C6718E384ABD}" destId="{3FEE0A3E-A5CB-4F57-ABA2-2C895B04DC75}" srcOrd="0" destOrd="0" presId="urn:microsoft.com/office/officeart/2005/8/layout/vList3"/>
    <dgm:cxn modelId="{CF67BD1B-70CF-4E5E-9B21-3D61B8FA12AA}" type="presParOf" srcId="{3FEE0A3E-A5CB-4F57-ABA2-2C895B04DC75}" destId="{842F8682-B79C-4DB3-8609-DD3221F20298}" srcOrd="0" destOrd="0" presId="urn:microsoft.com/office/officeart/2005/8/layout/vList3"/>
    <dgm:cxn modelId="{2C933D63-3B54-4445-B81F-291E86ABF2BE}" type="presParOf" srcId="{842F8682-B79C-4DB3-8609-DD3221F20298}" destId="{FCB79C36-223E-4076-BB85-0FF7CE47426F}" srcOrd="0" destOrd="0" presId="urn:microsoft.com/office/officeart/2005/8/layout/vList3"/>
    <dgm:cxn modelId="{512A2FF9-A437-4778-B6B6-FCFA470EDC76}" type="presParOf" srcId="{842F8682-B79C-4DB3-8609-DD3221F20298}" destId="{69ADBADE-57A0-439C-A03D-20324F2D3F90}" srcOrd="1" destOrd="0" presId="urn:microsoft.com/office/officeart/2005/8/layout/vList3"/>
    <dgm:cxn modelId="{19D56B8A-493A-4C7B-905C-FFE205A4ECA5}" type="presParOf" srcId="{3FEE0A3E-A5CB-4F57-ABA2-2C895B04DC75}" destId="{92BD0A5C-8ED0-4802-BFB9-EBF5E686AF73}" srcOrd="1" destOrd="0" presId="urn:microsoft.com/office/officeart/2005/8/layout/vList3"/>
    <dgm:cxn modelId="{83354F48-E893-4F2B-BDA7-7AAAAC1DB956}" type="presParOf" srcId="{3FEE0A3E-A5CB-4F57-ABA2-2C895B04DC75}" destId="{76A8791F-C324-45AF-86FD-992A19B14F50}" srcOrd="2" destOrd="0" presId="urn:microsoft.com/office/officeart/2005/8/layout/vList3"/>
    <dgm:cxn modelId="{E806B3AD-4403-4FE9-B65F-AD6F822626F6}" type="presParOf" srcId="{76A8791F-C324-45AF-86FD-992A19B14F50}" destId="{1DB0634B-B8FD-4941-B75E-A57370497E18}" srcOrd="0" destOrd="0" presId="urn:microsoft.com/office/officeart/2005/8/layout/vList3"/>
    <dgm:cxn modelId="{F7E5E626-AA9F-43A5-94EA-0379986735C1}" type="presParOf" srcId="{76A8791F-C324-45AF-86FD-992A19B14F50}" destId="{F2D8C2F5-68D3-4B09-99A8-74C826E7536F}" srcOrd="1" destOrd="0" presId="urn:microsoft.com/office/officeart/2005/8/layout/vList3"/>
    <dgm:cxn modelId="{9BE34142-4AC5-491A-8063-B68CCAD77BF2}" type="presParOf" srcId="{3FEE0A3E-A5CB-4F57-ABA2-2C895B04DC75}" destId="{1B817D79-9F1F-439F-AB83-07B3BBC14A03}" srcOrd="3" destOrd="0" presId="urn:microsoft.com/office/officeart/2005/8/layout/vList3"/>
    <dgm:cxn modelId="{A7D0D363-1878-43D2-B482-0E29AD1AFFF2}" type="presParOf" srcId="{3FEE0A3E-A5CB-4F57-ABA2-2C895B04DC75}" destId="{2C8983FD-5428-4A47-A692-7923024BDADB}" srcOrd="4" destOrd="0" presId="urn:microsoft.com/office/officeart/2005/8/layout/vList3"/>
    <dgm:cxn modelId="{0AA2CE22-CF8B-4F2A-A30C-B06A3C29B4E7}" type="presParOf" srcId="{2C8983FD-5428-4A47-A692-7923024BDADB}" destId="{F47F5DA3-51B8-4027-BAA5-BBEB8C10EF8F}" srcOrd="0" destOrd="0" presId="urn:microsoft.com/office/officeart/2005/8/layout/vList3"/>
    <dgm:cxn modelId="{B3AED41D-0980-4672-80D3-F23B1C911B79}" type="presParOf" srcId="{2C8983FD-5428-4A47-A692-7923024BDADB}" destId="{6B76B5CF-C5B5-41E5-BA93-CF61965D1785}" srcOrd="1" destOrd="0" presId="urn:microsoft.com/office/officeart/2005/8/layout/vList3"/>
    <dgm:cxn modelId="{F9D3FD57-849B-44DD-87D7-4B3D85B2B889}" type="presParOf" srcId="{3FEE0A3E-A5CB-4F57-ABA2-2C895B04DC75}" destId="{59FB58A3-B8FA-46DB-804F-A2EFA770F333}" srcOrd="5" destOrd="0" presId="urn:microsoft.com/office/officeart/2005/8/layout/vList3"/>
    <dgm:cxn modelId="{9DA5EF07-A9B5-4CB4-BAFC-4FDF6472C908}" type="presParOf" srcId="{3FEE0A3E-A5CB-4F57-ABA2-2C895B04DC75}" destId="{48F735AA-5662-4D61-8534-7CB925F00799}" srcOrd="6" destOrd="0" presId="urn:microsoft.com/office/officeart/2005/8/layout/vList3"/>
    <dgm:cxn modelId="{90478373-F129-423A-A916-555DADD00352}" type="presParOf" srcId="{48F735AA-5662-4D61-8534-7CB925F00799}" destId="{AAFC2CB2-9D6B-4A32-866E-8D64DBF30077}" srcOrd="0" destOrd="0" presId="urn:microsoft.com/office/officeart/2005/8/layout/vList3"/>
    <dgm:cxn modelId="{701F4011-8E2D-4038-9F7E-3270F9AAC54E}" type="presParOf" srcId="{48F735AA-5662-4D61-8534-7CB925F00799}" destId="{DE726A34-2C9E-4AE7-85EA-0A020AECF49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123B3A-91D3-4AA6-8282-D72E6EEBF652}" type="doc">
      <dgm:prSet loTypeId="urn:microsoft.com/office/officeart/2008/layout/PictureStrips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781077C-35E2-4E72-952A-DFEF20C620C5}">
      <dgm:prSet phldrT="[Text]"/>
      <dgm:spPr/>
      <dgm:t>
        <a:bodyPr/>
        <a:lstStyle/>
        <a:p>
          <a:r>
            <a:rPr lang="vi-VN" dirty="0" smtClean="0"/>
            <a:t>Bánh dùng pp nấu – hấp</a:t>
          </a:r>
          <a:endParaRPr lang="en-US" dirty="0"/>
        </a:p>
      </dgm:t>
    </dgm:pt>
    <dgm:pt modelId="{E05497F2-5ADE-4E19-97CB-71DFC3B9B994}" type="parTrans" cxnId="{B5D40E47-608F-478C-8901-3DE3AF7FFD66}">
      <dgm:prSet/>
      <dgm:spPr/>
      <dgm:t>
        <a:bodyPr/>
        <a:lstStyle/>
        <a:p>
          <a:endParaRPr lang="en-US"/>
        </a:p>
      </dgm:t>
    </dgm:pt>
    <dgm:pt modelId="{88C66899-C310-4108-963C-592A30769673}" type="sibTrans" cxnId="{B5D40E47-608F-478C-8901-3DE3AF7FFD66}">
      <dgm:prSet/>
      <dgm:spPr/>
      <dgm:t>
        <a:bodyPr/>
        <a:lstStyle/>
        <a:p>
          <a:endParaRPr lang="en-US"/>
        </a:p>
      </dgm:t>
    </dgm:pt>
    <dgm:pt modelId="{AF82A183-94BB-4A5B-9AF7-B8EFEF134732}">
      <dgm:prSet phldrT="[Text]"/>
      <dgm:spPr/>
      <dgm:t>
        <a:bodyPr/>
        <a:lstStyle/>
        <a:p>
          <a:r>
            <a:rPr lang="vi-VN" dirty="0" smtClean="0"/>
            <a:t>Bánh dùng pp chiên</a:t>
          </a:r>
          <a:endParaRPr lang="en-US" dirty="0"/>
        </a:p>
      </dgm:t>
    </dgm:pt>
    <dgm:pt modelId="{279EEC90-29F5-4FCC-B3ED-036830C67A04}" type="parTrans" cxnId="{CFC97E0B-2C70-450D-8456-2542533F940C}">
      <dgm:prSet/>
      <dgm:spPr/>
      <dgm:t>
        <a:bodyPr/>
        <a:lstStyle/>
        <a:p>
          <a:endParaRPr lang="en-US"/>
        </a:p>
      </dgm:t>
    </dgm:pt>
    <dgm:pt modelId="{3BB7985E-9305-4A2B-8F18-B0FF910C7260}" type="sibTrans" cxnId="{CFC97E0B-2C70-450D-8456-2542533F940C}">
      <dgm:prSet/>
      <dgm:spPr/>
      <dgm:t>
        <a:bodyPr/>
        <a:lstStyle/>
        <a:p>
          <a:endParaRPr lang="en-US"/>
        </a:p>
      </dgm:t>
    </dgm:pt>
    <dgm:pt modelId="{83523848-B6A8-4EB5-9987-69FDAB61AEC2}">
      <dgm:prSet phldrT="[Text]"/>
      <dgm:spPr/>
      <dgm:t>
        <a:bodyPr/>
        <a:lstStyle/>
        <a:p>
          <a:r>
            <a:rPr lang="vi-VN" dirty="0" smtClean="0"/>
            <a:t>Bánh dùng pp nướng</a:t>
          </a:r>
          <a:endParaRPr lang="en-US" dirty="0"/>
        </a:p>
      </dgm:t>
    </dgm:pt>
    <dgm:pt modelId="{B8C86DA0-C599-4C7F-B34C-F0F2FBFF8994}" type="parTrans" cxnId="{D94AD687-A8E4-4198-A6F1-5254F2B99A68}">
      <dgm:prSet/>
      <dgm:spPr/>
      <dgm:t>
        <a:bodyPr/>
        <a:lstStyle/>
        <a:p>
          <a:endParaRPr lang="en-US"/>
        </a:p>
      </dgm:t>
    </dgm:pt>
    <dgm:pt modelId="{31E03B8E-8885-438E-A6DD-85DA412AED97}" type="sibTrans" cxnId="{D94AD687-A8E4-4198-A6F1-5254F2B99A68}">
      <dgm:prSet/>
      <dgm:spPr/>
      <dgm:t>
        <a:bodyPr/>
        <a:lstStyle/>
        <a:p>
          <a:endParaRPr lang="en-US"/>
        </a:p>
      </dgm:t>
    </dgm:pt>
    <dgm:pt modelId="{A4D2C470-36AB-4588-B183-AA83979DBC54}">
      <dgm:prSet/>
      <dgm:spPr/>
      <dgm:t>
        <a:bodyPr/>
        <a:lstStyle/>
        <a:p>
          <a:r>
            <a:rPr lang="vi-VN" dirty="0" smtClean="0"/>
            <a:t>Bánh dùng pp rang</a:t>
          </a:r>
          <a:endParaRPr lang="en-US" dirty="0"/>
        </a:p>
      </dgm:t>
    </dgm:pt>
    <dgm:pt modelId="{63AB1FB2-D1D7-4DC8-AFA0-668A265E7991}" type="parTrans" cxnId="{C7708DD5-BBC5-4C74-9477-60C66DFE84D2}">
      <dgm:prSet/>
      <dgm:spPr/>
      <dgm:t>
        <a:bodyPr/>
        <a:lstStyle/>
        <a:p>
          <a:endParaRPr lang="en-US"/>
        </a:p>
      </dgm:t>
    </dgm:pt>
    <dgm:pt modelId="{992D6B66-5C16-496F-BBD2-D334E6A12815}" type="sibTrans" cxnId="{C7708DD5-BBC5-4C74-9477-60C66DFE84D2}">
      <dgm:prSet/>
      <dgm:spPr/>
      <dgm:t>
        <a:bodyPr/>
        <a:lstStyle/>
        <a:p>
          <a:endParaRPr lang="en-US"/>
        </a:p>
      </dgm:t>
    </dgm:pt>
    <dgm:pt modelId="{0DD80E4B-5712-4188-88EA-C3318CA258C4}" type="pres">
      <dgm:prSet presAssocID="{16123B3A-91D3-4AA6-8282-D72E6EEBF65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6B11E3-5490-44DA-A35D-E4365601147B}" type="pres">
      <dgm:prSet presAssocID="{F781077C-35E2-4E72-952A-DFEF20C620C5}" presName="composite" presStyleCnt="0"/>
      <dgm:spPr/>
    </dgm:pt>
    <dgm:pt modelId="{C10A78B1-37D6-47BA-A6E5-96AAAE24094F}" type="pres">
      <dgm:prSet presAssocID="{F781077C-35E2-4E72-952A-DFEF20C620C5}" presName="rect1" presStyleLbl="tr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BCBD9-9F61-4A1A-A83C-5B94BEDB8E2D}" type="pres">
      <dgm:prSet presAssocID="{F781077C-35E2-4E72-952A-DFEF20C620C5}" presName="rect2" presStyleLbl="fgImgPlace1" presStyleIdx="0" presStyleCnt="4"/>
      <dgm:spPr/>
    </dgm:pt>
    <dgm:pt modelId="{CB85D3CF-7B36-4398-ABB7-F7364C6FD019}" type="pres">
      <dgm:prSet presAssocID="{88C66899-C310-4108-963C-592A30769673}" presName="sibTrans" presStyleCnt="0"/>
      <dgm:spPr/>
    </dgm:pt>
    <dgm:pt modelId="{48B9A3FD-2F4F-497B-BE25-243A94C0FC64}" type="pres">
      <dgm:prSet presAssocID="{AF82A183-94BB-4A5B-9AF7-B8EFEF134732}" presName="composite" presStyleCnt="0"/>
      <dgm:spPr/>
    </dgm:pt>
    <dgm:pt modelId="{1ACACDC2-5E49-447D-AA5A-4267F5E1D083}" type="pres">
      <dgm:prSet presAssocID="{AF82A183-94BB-4A5B-9AF7-B8EFEF134732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5A708-B345-4892-8597-5FEFE5D89B47}" type="pres">
      <dgm:prSet presAssocID="{AF82A183-94BB-4A5B-9AF7-B8EFEF134732}" presName="rect2" presStyleLbl="fgImgPlace1" presStyleIdx="1" presStyleCnt="4"/>
      <dgm:spPr/>
    </dgm:pt>
    <dgm:pt modelId="{480CCEB5-1628-4CA8-BAA8-1DD01EB87EA1}" type="pres">
      <dgm:prSet presAssocID="{3BB7985E-9305-4A2B-8F18-B0FF910C7260}" presName="sibTrans" presStyleCnt="0"/>
      <dgm:spPr/>
    </dgm:pt>
    <dgm:pt modelId="{35AF5B6E-8679-46F9-B2EC-33A1617EFC5C}" type="pres">
      <dgm:prSet presAssocID="{83523848-B6A8-4EB5-9987-69FDAB61AEC2}" presName="composite" presStyleCnt="0"/>
      <dgm:spPr/>
    </dgm:pt>
    <dgm:pt modelId="{0F347929-353C-4BAB-93CE-9A434B09D9F4}" type="pres">
      <dgm:prSet presAssocID="{83523848-B6A8-4EB5-9987-69FDAB61AEC2}" presName="rect1" presStyleLbl="tr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5D3168-3DE2-4750-8FA3-110DF431212D}" type="pres">
      <dgm:prSet presAssocID="{83523848-B6A8-4EB5-9987-69FDAB61AEC2}" presName="rect2" presStyleLbl="fgImgPlace1" presStyleIdx="2" presStyleCnt="4"/>
      <dgm:spPr/>
    </dgm:pt>
    <dgm:pt modelId="{4CCBE8B8-9122-49AF-8AC2-8601B3DC52EF}" type="pres">
      <dgm:prSet presAssocID="{31E03B8E-8885-438E-A6DD-85DA412AED97}" presName="sibTrans" presStyleCnt="0"/>
      <dgm:spPr/>
    </dgm:pt>
    <dgm:pt modelId="{C98505D6-0446-4C0B-A2AB-F37E5995175D}" type="pres">
      <dgm:prSet presAssocID="{A4D2C470-36AB-4588-B183-AA83979DBC54}" presName="composite" presStyleCnt="0"/>
      <dgm:spPr/>
    </dgm:pt>
    <dgm:pt modelId="{213887BE-7670-47DA-8B8C-068061B747B3}" type="pres">
      <dgm:prSet presAssocID="{A4D2C470-36AB-4588-B183-AA83979DBC54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F775AF-6E56-48C6-AE6E-E5933795C2ED}" type="pres">
      <dgm:prSet presAssocID="{A4D2C470-36AB-4588-B183-AA83979DBC54}" presName="rect2" presStyleLbl="fgImgPlace1" presStyleIdx="3" presStyleCnt="4"/>
      <dgm:spPr/>
    </dgm:pt>
  </dgm:ptLst>
  <dgm:cxnLst>
    <dgm:cxn modelId="{B5D40E47-608F-478C-8901-3DE3AF7FFD66}" srcId="{16123B3A-91D3-4AA6-8282-D72E6EEBF652}" destId="{F781077C-35E2-4E72-952A-DFEF20C620C5}" srcOrd="0" destOrd="0" parTransId="{E05497F2-5ADE-4E19-97CB-71DFC3B9B994}" sibTransId="{88C66899-C310-4108-963C-592A30769673}"/>
    <dgm:cxn modelId="{2F7209FF-B982-4CB2-8053-1822568939B6}" type="presOf" srcId="{16123B3A-91D3-4AA6-8282-D72E6EEBF652}" destId="{0DD80E4B-5712-4188-88EA-C3318CA258C4}" srcOrd="0" destOrd="0" presId="urn:microsoft.com/office/officeart/2008/layout/PictureStrips"/>
    <dgm:cxn modelId="{2D480031-B56C-44F7-8701-A69460A5E41E}" type="presOf" srcId="{AF82A183-94BB-4A5B-9AF7-B8EFEF134732}" destId="{1ACACDC2-5E49-447D-AA5A-4267F5E1D083}" srcOrd="0" destOrd="0" presId="urn:microsoft.com/office/officeart/2008/layout/PictureStrips"/>
    <dgm:cxn modelId="{F6A8F62F-A058-4BCE-8203-F6A67B19F1BE}" type="presOf" srcId="{83523848-B6A8-4EB5-9987-69FDAB61AEC2}" destId="{0F347929-353C-4BAB-93CE-9A434B09D9F4}" srcOrd="0" destOrd="0" presId="urn:microsoft.com/office/officeart/2008/layout/PictureStrips"/>
    <dgm:cxn modelId="{170FAF70-814B-43DE-8F3C-CDD44E878825}" type="presOf" srcId="{F781077C-35E2-4E72-952A-DFEF20C620C5}" destId="{C10A78B1-37D6-47BA-A6E5-96AAAE24094F}" srcOrd="0" destOrd="0" presId="urn:microsoft.com/office/officeart/2008/layout/PictureStrips"/>
    <dgm:cxn modelId="{CFC97E0B-2C70-450D-8456-2542533F940C}" srcId="{16123B3A-91D3-4AA6-8282-D72E6EEBF652}" destId="{AF82A183-94BB-4A5B-9AF7-B8EFEF134732}" srcOrd="1" destOrd="0" parTransId="{279EEC90-29F5-4FCC-B3ED-036830C67A04}" sibTransId="{3BB7985E-9305-4A2B-8F18-B0FF910C7260}"/>
    <dgm:cxn modelId="{2B06E679-C60E-4426-8AD5-FDD6A857E07A}" type="presOf" srcId="{A4D2C470-36AB-4588-B183-AA83979DBC54}" destId="{213887BE-7670-47DA-8B8C-068061B747B3}" srcOrd="0" destOrd="0" presId="urn:microsoft.com/office/officeart/2008/layout/PictureStrips"/>
    <dgm:cxn modelId="{D94AD687-A8E4-4198-A6F1-5254F2B99A68}" srcId="{16123B3A-91D3-4AA6-8282-D72E6EEBF652}" destId="{83523848-B6A8-4EB5-9987-69FDAB61AEC2}" srcOrd="2" destOrd="0" parTransId="{B8C86DA0-C599-4C7F-B34C-F0F2FBFF8994}" sibTransId="{31E03B8E-8885-438E-A6DD-85DA412AED97}"/>
    <dgm:cxn modelId="{C7708DD5-BBC5-4C74-9477-60C66DFE84D2}" srcId="{16123B3A-91D3-4AA6-8282-D72E6EEBF652}" destId="{A4D2C470-36AB-4588-B183-AA83979DBC54}" srcOrd="3" destOrd="0" parTransId="{63AB1FB2-D1D7-4DC8-AFA0-668A265E7991}" sibTransId="{992D6B66-5C16-496F-BBD2-D334E6A12815}"/>
    <dgm:cxn modelId="{73680675-5982-4F4A-BEFC-A127EF90EAA8}" type="presParOf" srcId="{0DD80E4B-5712-4188-88EA-C3318CA258C4}" destId="{ED6B11E3-5490-44DA-A35D-E4365601147B}" srcOrd="0" destOrd="0" presId="urn:microsoft.com/office/officeart/2008/layout/PictureStrips"/>
    <dgm:cxn modelId="{81AA5771-F8AD-4985-A1DA-9EAF620D8811}" type="presParOf" srcId="{ED6B11E3-5490-44DA-A35D-E4365601147B}" destId="{C10A78B1-37D6-47BA-A6E5-96AAAE24094F}" srcOrd="0" destOrd="0" presId="urn:microsoft.com/office/officeart/2008/layout/PictureStrips"/>
    <dgm:cxn modelId="{F7265F0F-8EA3-47B2-B699-4EE680B96AE8}" type="presParOf" srcId="{ED6B11E3-5490-44DA-A35D-E4365601147B}" destId="{84FBCBD9-9F61-4A1A-A83C-5B94BEDB8E2D}" srcOrd="1" destOrd="0" presId="urn:microsoft.com/office/officeart/2008/layout/PictureStrips"/>
    <dgm:cxn modelId="{C31095FB-3C61-43BA-B470-014B8484DE76}" type="presParOf" srcId="{0DD80E4B-5712-4188-88EA-C3318CA258C4}" destId="{CB85D3CF-7B36-4398-ABB7-F7364C6FD019}" srcOrd="1" destOrd="0" presId="urn:microsoft.com/office/officeart/2008/layout/PictureStrips"/>
    <dgm:cxn modelId="{50D83912-5212-44D2-A536-E7A25E36868B}" type="presParOf" srcId="{0DD80E4B-5712-4188-88EA-C3318CA258C4}" destId="{48B9A3FD-2F4F-497B-BE25-243A94C0FC64}" srcOrd="2" destOrd="0" presId="urn:microsoft.com/office/officeart/2008/layout/PictureStrips"/>
    <dgm:cxn modelId="{41A57ADE-CAA6-499C-8D1E-EF1DB8749160}" type="presParOf" srcId="{48B9A3FD-2F4F-497B-BE25-243A94C0FC64}" destId="{1ACACDC2-5E49-447D-AA5A-4267F5E1D083}" srcOrd="0" destOrd="0" presId="urn:microsoft.com/office/officeart/2008/layout/PictureStrips"/>
    <dgm:cxn modelId="{1B1E8507-0884-4AA4-BA42-0967F654086A}" type="presParOf" srcId="{48B9A3FD-2F4F-497B-BE25-243A94C0FC64}" destId="{9315A708-B345-4892-8597-5FEFE5D89B47}" srcOrd="1" destOrd="0" presId="urn:microsoft.com/office/officeart/2008/layout/PictureStrips"/>
    <dgm:cxn modelId="{A2D7D054-03D1-4065-B689-02AAD6A65D03}" type="presParOf" srcId="{0DD80E4B-5712-4188-88EA-C3318CA258C4}" destId="{480CCEB5-1628-4CA8-BAA8-1DD01EB87EA1}" srcOrd="3" destOrd="0" presId="urn:microsoft.com/office/officeart/2008/layout/PictureStrips"/>
    <dgm:cxn modelId="{20798822-B591-4187-865F-9F0FFC71A210}" type="presParOf" srcId="{0DD80E4B-5712-4188-88EA-C3318CA258C4}" destId="{35AF5B6E-8679-46F9-B2EC-33A1617EFC5C}" srcOrd="4" destOrd="0" presId="urn:microsoft.com/office/officeart/2008/layout/PictureStrips"/>
    <dgm:cxn modelId="{02C64CED-4CC8-45CD-8096-AD6AB7FEB3A8}" type="presParOf" srcId="{35AF5B6E-8679-46F9-B2EC-33A1617EFC5C}" destId="{0F347929-353C-4BAB-93CE-9A434B09D9F4}" srcOrd="0" destOrd="0" presId="urn:microsoft.com/office/officeart/2008/layout/PictureStrips"/>
    <dgm:cxn modelId="{1D646091-91C9-47F2-B8F8-494E3D2F1077}" type="presParOf" srcId="{35AF5B6E-8679-46F9-B2EC-33A1617EFC5C}" destId="{C65D3168-3DE2-4750-8FA3-110DF431212D}" srcOrd="1" destOrd="0" presId="urn:microsoft.com/office/officeart/2008/layout/PictureStrips"/>
    <dgm:cxn modelId="{076F342C-DDCD-44EA-AC55-9234DDB987A4}" type="presParOf" srcId="{0DD80E4B-5712-4188-88EA-C3318CA258C4}" destId="{4CCBE8B8-9122-49AF-8AC2-8601B3DC52EF}" srcOrd="5" destOrd="0" presId="urn:microsoft.com/office/officeart/2008/layout/PictureStrips"/>
    <dgm:cxn modelId="{07F54F1B-E087-478D-8393-6CA90331569D}" type="presParOf" srcId="{0DD80E4B-5712-4188-88EA-C3318CA258C4}" destId="{C98505D6-0446-4C0B-A2AB-F37E5995175D}" srcOrd="6" destOrd="0" presId="urn:microsoft.com/office/officeart/2008/layout/PictureStrips"/>
    <dgm:cxn modelId="{A54BDEF8-1278-4518-AB4B-A04049B4DA11}" type="presParOf" srcId="{C98505D6-0446-4C0B-A2AB-F37E5995175D}" destId="{213887BE-7670-47DA-8B8C-068061B747B3}" srcOrd="0" destOrd="0" presId="urn:microsoft.com/office/officeart/2008/layout/PictureStrips"/>
    <dgm:cxn modelId="{47D6AF76-0E6C-4E82-A1F7-A75117489328}" type="presParOf" srcId="{C98505D6-0446-4C0B-A2AB-F37E5995175D}" destId="{5CF775AF-6E56-48C6-AE6E-E5933795C2E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A78B1-37D6-47BA-A6E5-96AAAE24094F}">
      <dsp:nvSpPr>
        <dsp:cNvPr id="0" name=""/>
        <dsp:cNvSpPr/>
      </dsp:nvSpPr>
      <dsp:spPr>
        <a:xfrm>
          <a:off x="215526" y="1175253"/>
          <a:ext cx="5070200" cy="15844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nấu – hấp</a:t>
          </a:r>
          <a:endParaRPr lang="en-US" sz="4500" kern="1200" dirty="0"/>
        </a:p>
      </dsp:txBody>
      <dsp:txXfrm>
        <a:off x="215526" y="1175253"/>
        <a:ext cx="5070200" cy="1584437"/>
      </dsp:txXfrm>
    </dsp:sp>
    <dsp:sp modelId="{84FBCBD9-9F61-4A1A-A83C-5B94BEDB8E2D}">
      <dsp:nvSpPr>
        <dsp:cNvPr id="0" name=""/>
        <dsp:cNvSpPr/>
      </dsp:nvSpPr>
      <dsp:spPr>
        <a:xfrm>
          <a:off x="4268" y="946390"/>
          <a:ext cx="1109106" cy="1663659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ACACDC2-5E49-447D-AA5A-4267F5E1D083}">
      <dsp:nvSpPr>
        <dsp:cNvPr id="0" name=""/>
        <dsp:cNvSpPr/>
      </dsp:nvSpPr>
      <dsp:spPr>
        <a:xfrm>
          <a:off x="5774505" y="1175253"/>
          <a:ext cx="5070200" cy="15844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chiên</a:t>
          </a:r>
          <a:endParaRPr lang="en-US" sz="4500" kern="1200" dirty="0"/>
        </a:p>
      </dsp:txBody>
      <dsp:txXfrm>
        <a:off x="5774505" y="1175253"/>
        <a:ext cx="5070200" cy="1584437"/>
      </dsp:txXfrm>
    </dsp:sp>
    <dsp:sp modelId="{9315A708-B345-4892-8597-5FEFE5D89B47}">
      <dsp:nvSpPr>
        <dsp:cNvPr id="0" name=""/>
        <dsp:cNvSpPr/>
      </dsp:nvSpPr>
      <dsp:spPr>
        <a:xfrm>
          <a:off x="5563247" y="946390"/>
          <a:ext cx="1109106" cy="1663659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6049480"/>
                <a:satOff val="-11791"/>
                <a:lumOff val="66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6049480"/>
                <a:satOff val="-11791"/>
                <a:lumOff val="66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6049480"/>
                <a:satOff val="-11791"/>
                <a:lumOff val="66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F347929-353C-4BAB-93CE-9A434B09D9F4}">
      <dsp:nvSpPr>
        <dsp:cNvPr id="0" name=""/>
        <dsp:cNvSpPr/>
      </dsp:nvSpPr>
      <dsp:spPr>
        <a:xfrm>
          <a:off x="215526" y="3169884"/>
          <a:ext cx="5070200" cy="15844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nướng</a:t>
          </a:r>
          <a:endParaRPr lang="en-US" sz="4500" kern="1200" dirty="0"/>
        </a:p>
      </dsp:txBody>
      <dsp:txXfrm>
        <a:off x="215526" y="3169884"/>
        <a:ext cx="5070200" cy="1584437"/>
      </dsp:txXfrm>
    </dsp:sp>
    <dsp:sp modelId="{C65D3168-3DE2-4750-8FA3-110DF431212D}">
      <dsp:nvSpPr>
        <dsp:cNvPr id="0" name=""/>
        <dsp:cNvSpPr/>
      </dsp:nvSpPr>
      <dsp:spPr>
        <a:xfrm>
          <a:off x="4268" y="2941021"/>
          <a:ext cx="1109106" cy="1663659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12098959"/>
                <a:satOff val="-23581"/>
                <a:lumOff val="133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12098959"/>
                <a:satOff val="-23581"/>
                <a:lumOff val="133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12098959"/>
                <a:satOff val="-23581"/>
                <a:lumOff val="133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13887BE-7670-47DA-8B8C-068061B747B3}">
      <dsp:nvSpPr>
        <dsp:cNvPr id="0" name=""/>
        <dsp:cNvSpPr/>
      </dsp:nvSpPr>
      <dsp:spPr>
        <a:xfrm>
          <a:off x="5774505" y="3169884"/>
          <a:ext cx="5070200" cy="15844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rang</a:t>
          </a:r>
          <a:endParaRPr lang="en-US" sz="4500" kern="1200" dirty="0"/>
        </a:p>
      </dsp:txBody>
      <dsp:txXfrm>
        <a:off x="5774505" y="3169884"/>
        <a:ext cx="5070200" cy="1584437"/>
      </dsp:txXfrm>
    </dsp:sp>
    <dsp:sp modelId="{5CF775AF-6E56-48C6-AE6E-E5933795C2ED}">
      <dsp:nvSpPr>
        <dsp:cNvPr id="0" name=""/>
        <dsp:cNvSpPr/>
      </dsp:nvSpPr>
      <dsp:spPr>
        <a:xfrm>
          <a:off x="5563247" y="2941021"/>
          <a:ext cx="1109106" cy="1663659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18148438"/>
                <a:satOff val="-35372"/>
                <a:lumOff val="200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18148438"/>
                <a:satOff val="-35372"/>
                <a:lumOff val="200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18148438"/>
                <a:satOff val="-35372"/>
                <a:lumOff val="200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46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6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800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72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56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115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560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73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684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15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91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00082"/>
            <a:ext cx="10515600" cy="946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66191"/>
            <a:ext cx="10515600" cy="50107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F8F02-7521-4C4E-8EBF-B47962655420}" type="datetimeFigureOut">
              <a:rPr lang="en-US" smtClean="0"/>
              <a:t>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49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nguyenhien889@gmail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9.jp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3" t="3326" r="2598" b="3993"/>
          <a:stretch/>
        </p:blipFill>
        <p:spPr>
          <a:xfrm>
            <a:off x="2474118" y="573502"/>
            <a:ext cx="7243763" cy="630078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414407"/>
            <a:ext cx="10515600" cy="946840"/>
          </a:xfrm>
        </p:spPr>
        <p:txBody>
          <a:bodyPr>
            <a:normAutofit fontScale="90000"/>
          </a:bodyPr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CHÀO MỪNG CÁC BẠN SINH VIÊN </a:t>
            </a:r>
            <a:br>
              <a:rPr lang="vi-VN" b="1" dirty="0" smtClean="0">
                <a:solidFill>
                  <a:srgbClr val="FF0000"/>
                </a:solidFill>
              </a:rPr>
            </a:br>
            <a:r>
              <a:rPr lang="vi-VN" b="1" dirty="0" smtClean="0">
                <a:solidFill>
                  <a:srgbClr val="FF0000"/>
                </a:solidFill>
              </a:rPr>
              <a:t>NGÀNH KỸ THUẬT LÀM BÁNH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6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0" b="6483"/>
          <a:stretch/>
        </p:blipFill>
        <p:spPr>
          <a:xfrm>
            <a:off x="1914525" y="0"/>
            <a:ext cx="8358188" cy="5111738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488" y="5553973"/>
            <a:ext cx="8724900" cy="946840"/>
          </a:xfrm>
        </p:spPr>
        <p:txBody>
          <a:bodyPr>
            <a:normAutofit fontScale="90000"/>
          </a:bodyPr>
          <a:lstStyle/>
          <a:p>
            <a:r>
              <a:rPr lang="vi-VN" dirty="0" smtClean="0"/>
              <a:t>GV: Nguyễn Thị Hiền</a:t>
            </a:r>
            <a:br>
              <a:rPr lang="vi-VN" dirty="0" smtClean="0"/>
            </a:br>
            <a:r>
              <a:rPr lang="vi-VN" dirty="0" smtClean="0"/>
              <a:t>Email: </a:t>
            </a:r>
            <a:r>
              <a:rPr lang="vi-VN" dirty="0" smtClean="0">
                <a:hlinkClick r:id="rId3"/>
              </a:rPr>
              <a:t>nguyenhien889@gmail.com</a:t>
            </a:r>
            <a:r>
              <a:rPr lang="vi-VN" dirty="0" smtClean="0"/>
              <a:t/>
            </a:r>
            <a:br>
              <a:rPr lang="vi-VN" dirty="0" smtClean="0"/>
            </a:br>
            <a:r>
              <a:rPr lang="vi-VN" dirty="0" smtClean="0"/>
              <a:t>Đt: 0928978978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8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0081"/>
            <a:ext cx="10515600" cy="1600131"/>
          </a:xfrm>
        </p:spPr>
        <p:txBody>
          <a:bodyPr>
            <a:normAutofit/>
          </a:bodyPr>
          <a:lstStyle/>
          <a:p>
            <a:pPr algn="ctr"/>
            <a:r>
              <a:rPr lang="vi-VN" cap="all" dirty="0">
                <a:solidFill>
                  <a:srgbClr val="FF0000"/>
                </a:solidFill>
              </a:rPr>
              <a:t>4 LÝ DO NGHỀ LÀM BÁNH ĐƯỢC NHIỀU BẠN TRẺ LỰA </a:t>
            </a:r>
            <a:r>
              <a:rPr lang="vi-VN" cap="all" dirty="0" smtClean="0">
                <a:solidFill>
                  <a:srgbClr val="FF0000"/>
                </a:solidFill>
              </a:rPr>
              <a:t>CHỌN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2101640"/>
              </p:ext>
            </p:extLst>
          </p:nvPr>
        </p:nvGraphicFramePr>
        <p:xfrm>
          <a:off x="628650" y="1700212"/>
          <a:ext cx="11144250" cy="5157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943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A57B2D-C7F3-4F7B-AFAE-1D7C1A638A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5DA57B2D-C7F3-4F7B-AFAE-1D7C1A638A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5DA57B2D-C7F3-4F7B-AFAE-1D7C1A638A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B532BF-D06C-419F-BEF3-690F7048A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CCB532BF-D06C-419F-BEF3-690F7048A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CCB532BF-D06C-419F-BEF3-690F7048A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848CD5-EB9C-4E06-954F-B268217B12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1D848CD5-EB9C-4E06-954F-B268217B12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1D848CD5-EB9C-4E06-954F-B268217B12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F467D1-7E73-4911-9D46-5810CA76AF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01F467D1-7E73-4911-9D46-5810CA76AF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01F467D1-7E73-4911-9D46-5810CA76AF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7E58A4-F0BB-4BC4-967A-0AAF98A1B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9A7E58A4-F0BB-4BC4-967A-0AAF98A1B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9A7E58A4-F0BB-4BC4-967A-0AAF98A1B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D1FD73-BC7B-447A-A82F-18B345F31A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5CD1FD73-BC7B-447A-A82F-18B345F31A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5CD1FD73-BC7B-447A-A82F-18B345F31A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8BDD2C-933E-43ED-90EA-24D8DD6A43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F88BDD2C-933E-43ED-90EA-24D8DD6A43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F88BDD2C-933E-43ED-90EA-24D8DD6A43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6BBD89-53D6-4AD6-B0A6-4EBD61D58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2F6BBD89-53D6-4AD6-B0A6-4EBD61D58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2F6BBD89-53D6-4AD6-B0A6-4EBD61D58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7380" r="24085"/>
          <a:stretch/>
        </p:blipFill>
        <p:spPr>
          <a:xfrm>
            <a:off x="965507" y="100082"/>
            <a:ext cx="10278755" cy="647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771188" cy="334327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188" y="-1"/>
            <a:ext cx="5292225" cy="56078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11635"/>
            <a:ext cx="6771188" cy="3546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57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19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CHƯƠNG TRÌNH MÔN HỌC 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84443"/>
              </p:ext>
            </p:extLst>
          </p:nvPr>
        </p:nvGraphicFramePr>
        <p:xfrm>
          <a:off x="1023937" y="1566863"/>
          <a:ext cx="10515600" cy="501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6335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3C27F3-9290-4D16-89F1-85C0E5C59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893C27F3-9290-4D16-89F1-85C0E5C593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893C27F3-9290-4D16-89F1-85C0E5C59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893C27F3-9290-4D16-89F1-85C0E5C593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6C159E-18A1-451C-91EC-4E7E2ABC98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596C159E-18A1-451C-91EC-4E7E2ABC98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596C159E-18A1-451C-91EC-4E7E2ABC98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596C159E-18A1-451C-91EC-4E7E2ABC98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D1C131-6757-4CE9-AA7E-CFC524E2F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4ED1C131-6757-4CE9-AA7E-CFC524E2FB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4ED1C131-6757-4CE9-AA7E-CFC524E2F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4ED1C131-6757-4CE9-AA7E-CFC524E2F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667412-A645-44F8-93DF-5201FB97DF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dgm id="{92667412-A645-44F8-93DF-5201FB97DF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2667412-A645-44F8-93DF-5201FB97DF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92667412-A645-44F8-93DF-5201FB97DF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F58104-F7CE-47DB-834D-5A861543D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F8F58104-F7CE-47DB-834D-5A861543D9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F8F58104-F7CE-47DB-834D-5A861543D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F8F58104-F7CE-47DB-834D-5A861543D9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E4B31E-5AC9-41CA-847B-D8DF135731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graphicEl>
                                              <a:dgm id="{ABE4B31E-5AC9-41CA-847B-D8DF135731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ABE4B31E-5AC9-41CA-847B-D8DF135731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ABE4B31E-5AC9-41CA-847B-D8DF135731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ĐÁNH GIÁ KẾT QUẢ HỌC TẬP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738" y="1751150"/>
            <a:ext cx="10515600" cy="5010772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vi-VN" sz="3600" dirty="0" smtClean="0"/>
              <a:t> Điểm quá trình:</a:t>
            </a:r>
          </a:p>
          <a:p>
            <a:pPr>
              <a:buFontTx/>
              <a:buChar char="-"/>
            </a:pPr>
            <a:r>
              <a:rPr lang="vi-VN" sz="3600" dirty="0" smtClean="0"/>
              <a:t>1 cột điểm hệ số 1</a:t>
            </a:r>
          </a:p>
          <a:p>
            <a:pPr>
              <a:buFontTx/>
              <a:buChar char="-"/>
            </a:pPr>
            <a:r>
              <a:rPr lang="vi-VN" sz="3600" dirty="0" smtClean="0"/>
              <a:t> </a:t>
            </a:r>
            <a:r>
              <a:rPr lang="vi-VN" sz="3600" dirty="0"/>
              <a:t>1 cột điểm hệ số </a:t>
            </a:r>
            <a:r>
              <a:rPr lang="vi-VN" sz="3600" dirty="0" smtClean="0"/>
              <a:t>2</a:t>
            </a:r>
          </a:p>
          <a:p>
            <a:pPr marL="0" indent="0">
              <a:buNone/>
            </a:pPr>
            <a:endParaRPr lang="vi-VN" sz="3600" dirty="0"/>
          </a:p>
          <a:p>
            <a:pPr>
              <a:buFont typeface="Wingdings" panose="05000000000000000000" pitchFamily="2" charset="2"/>
              <a:buChar char="v"/>
            </a:pPr>
            <a:r>
              <a:rPr lang="vi-VN" sz="3600" dirty="0" smtClean="0"/>
              <a:t> Thi kết thúc môn học: Thi tự luận, thời gian làm bài 90phút</a:t>
            </a:r>
          </a:p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825" y="150813"/>
            <a:ext cx="9640988" cy="2387600"/>
          </a:xfrm>
        </p:spPr>
        <p:txBody>
          <a:bodyPr>
            <a:noAutofit/>
          </a:bodyPr>
          <a:lstStyle/>
          <a:p>
            <a:r>
              <a:rPr lang="vi-VN" sz="6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Chương 1: TỔNG QUAN NGHỀ LÀM BÁNH </a:t>
            </a:r>
            <a:endParaRPr lang="en-US" sz="6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4868" r="-80"/>
          <a:stretch/>
        </p:blipFill>
        <p:spPr>
          <a:xfrm>
            <a:off x="134737" y="2662238"/>
            <a:ext cx="11738176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NỘI DUNG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903750"/>
              </p:ext>
            </p:extLst>
          </p:nvPr>
        </p:nvGraphicFramePr>
        <p:xfrm>
          <a:off x="838200" y="1166813"/>
          <a:ext cx="10515600" cy="501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43013" y="1771651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1</a:t>
            </a:r>
            <a:endParaRPr lang="en-US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607344" y="328716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/>
              <a:t>2</a:t>
            </a:r>
            <a:endParaRPr lang="en-US" sz="4400" dirty="0"/>
          </a:p>
        </p:txBody>
      </p:sp>
      <p:sp>
        <p:nvSpPr>
          <p:cNvPr id="7" name="TextBox 6"/>
          <p:cNvSpPr txBox="1"/>
          <p:nvPr/>
        </p:nvSpPr>
        <p:spPr>
          <a:xfrm>
            <a:off x="1278731" y="483021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3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50736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VỊ TRÍ VÀ PHÂN LOẠI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719207"/>
            <a:ext cx="10515600" cy="946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 smtClean="0"/>
              <a:t>1.</a:t>
            </a:r>
            <a:r>
              <a:rPr lang="vi-VN" b="1" dirty="0"/>
              <a:t>1</a:t>
            </a:r>
            <a:r>
              <a:rPr lang="vi-VN" b="1" dirty="0" smtClean="0"/>
              <a:t>. </a:t>
            </a:r>
            <a:r>
              <a:rPr lang="en-US" b="1" dirty="0" smtClean="0"/>
              <a:t> </a:t>
            </a:r>
            <a:r>
              <a:rPr lang="vi-VN" b="1" dirty="0" smtClean="0"/>
              <a:t>Vị trí</a:t>
            </a:r>
            <a:endParaRPr lang="en-US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750630879"/>
              </p:ext>
            </p:extLst>
          </p:nvPr>
        </p:nvGraphicFramePr>
        <p:xfrm>
          <a:off x="3225800" y="119262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572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F2AE326-6A0E-454A-A1E4-A6BCA4006D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dgm id="{7F2AE326-6A0E-454A-A1E4-A6BCA4006D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7F2AE326-6A0E-454A-A1E4-A6BCA4006D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7F2AE326-6A0E-454A-A1E4-A6BCA4006D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9B0CFCC-1C60-4AE6-9C9A-5D395A26F1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dgm id="{29B0CFCC-1C60-4AE6-9C9A-5D395A26F1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29B0CFCC-1C60-4AE6-9C9A-5D395A26F1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dgm id="{29B0CFCC-1C60-4AE6-9C9A-5D395A26F1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0D55012-9CCA-4053-B24F-4B83E15556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dgm id="{80D55012-9CCA-4053-B24F-4B83E15556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dgm id="{80D55012-9CCA-4053-B24F-4B83E15556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dgm id="{80D55012-9CCA-4053-B24F-4B83E15556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35E0E3A-9B9B-48C4-8B8E-9204E411F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graphicEl>
                                              <a:dgm id="{935E0E3A-9B9B-48C4-8B8E-9204E411FC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graphicEl>
                                              <a:dgm id="{935E0E3A-9B9B-48C4-8B8E-9204E411F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graphicEl>
                                              <a:dgm id="{935E0E3A-9B9B-48C4-8B8E-9204E411F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845BEF0-14E2-49E9-A034-A4463CA94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graphicEl>
                                              <a:dgm id="{A845BEF0-14E2-49E9-A034-A4463CA94B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graphicEl>
                                              <a:dgm id="{A845BEF0-14E2-49E9-A034-A4463CA94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graphicEl>
                                              <a:dgm id="{A845BEF0-14E2-49E9-A034-A4463CA94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A972D18-B2C0-4B70-8DEE-F8DDC215C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graphicEl>
                                              <a:dgm id="{BA972D18-B2C0-4B70-8DEE-F8DDC215C8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graphicEl>
                                              <a:dgm id="{BA972D18-B2C0-4B70-8DEE-F8DDC215C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graphicEl>
                                              <a:dgm id="{BA972D18-B2C0-4B70-8DEE-F8DDC215C8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8D35D30-03B6-491B-90E8-E3CA0E2F82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graphicEl>
                                              <a:dgm id="{88D35D30-03B6-491B-90E8-E3CA0E2F82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graphicEl>
                                              <a:dgm id="{88D35D30-03B6-491B-90E8-E3CA0E2F82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graphicEl>
                                              <a:dgm id="{88D35D30-03B6-491B-90E8-E3CA0E2F82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3C76D98-0B0A-4516-BBF8-C7B97BEB73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graphicEl>
                                              <a:dgm id="{33C76D98-0B0A-4516-BBF8-C7B97BEB73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graphicEl>
                                              <a:dgm id="{33C76D98-0B0A-4516-BBF8-C7B97BEB73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graphicEl>
                                              <a:dgm id="{33C76D98-0B0A-4516-BBF8-C7B97BEB73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C8A6902-4E80-421B-97F4-785DFD7D7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graphicEl>
                                              <a:dgm id="{3C8A6902-4E80-421B-97F4-785DFD7D7D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graphicEl>
                                              <a:dgm id="{3C8A6902-4E80-421B-97F4-785DFD7D7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graphicEl>
                                              <a:dgm id="{3C8A6902-4E80-421B-97F4-785DFD7D7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38" y="0"/>
            <a:ext cx="10515600" cy="946840"/>
          </a:xfrm>
        </p:spPr>
        <p:txBody>
          <a:bodyPr/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VỊ TRÍ VÀ PHÂN LOẠI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5271269"/>
              </p:ext>
            </p:extLst>
          </p:nvPr>
        </p:nvGraphicFramePr>
        <p:xfrm>
          <a:off x="838200" y="1751772"/>
          <a:ext cx="10515600" cy="501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>
          <a:xfrm>
            <a:off x="838200" y="719207"/>
            <a:ext cx="10515600" cy="946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b="1" dirty="0" smtClean="0"/>
              <a:t>1.</a:t>
            </a:r>
            <a:r>
              <a:rPr lang="vi-VN" b="1" dirty="0" smtClean="0"/>
              <a:t>2. </a:t>
            </a:r>
            <a:r>
              <a:rPr lang="en-US" b="1" dirty="0" smtClean="0"/>
              <a:t> P</a:t>
            </a:r>
            <a:r>
              <a:rPr lang="vi-VN" b="1" dirty="0" smtClean="0"/>
              <a:t>hân loại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122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5354EA-3EEF-4883-8D31-5B8163DE2F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graphicEl>
                                              <a:dgm id="{255354EA-3EEF-4883-8D31-5B8163DE2F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dgm id="{255354EA-3EEF-4883-8D31-5B8163DE2F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255354EA-3EEF-4883-8D31-5B8163DE2F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22452-EF20-4E52-8DC5-E3379A8C7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graphicEl>
                                              <a:dgm id="{76622452-EF20-4E52-8DC5-E3379A8C71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graphicEl>
                                              <a:dgm id="{76622452-EF20-4E52-8DC5-E3379A8C7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graphicEl>
                                              <a:dgm id="{76622452-EF20-4E52-8DC5-E3379A8C7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97A576-90B0-41D7-846D-566FED81D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graphicEl>
                                              <a:dgm id="{E997A576-90B0-41D7-846D-566FED81D3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graphicEl>
                                              <a:dgm id="{E997A576-90B0-41D7-846D-566FED81D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graphicEl>
                                              <a:dgm id="{E997A576-90B0-41D7-846D-566FED81D3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KHỐI BÁNH MÌ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8152292"/>
              </p:ext>
            </p:extLst>
          </p:nvPr>
        </p:nvGraphicFramePr>
        <p:xfrm>
          <a:off x="1023937" y="471488"/>
          <a:ext cx="10906125" cy="5986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2616"/>
            <a:ext cx="4943475" cy="184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0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3351C5-E2D9-45A8-9E9F-AE45A409A0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623351C5-E2D9-45A8-9E9F-AE45A409A0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623351C5-E2D9-45A8-9E9F-AE45A409A0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3E2367-705E-412C-BDD0-C23D816063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A63E2367-705E-412C-BDD0-C23D816063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A63E2367-705E-412C-BDD0-C23D816063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4A09B7-4590-4397-8AD4-F295A5E43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784A09B7-4590-4397-8AD4-F295A5E43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784A09B7-4590-4397-8AD4-F295A5E43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140E6D-68BF-4FF8-9D88-5A73FA8B91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04140E6D-68BF-4FF8-9D88-5A73FA8B91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04140E6D-68BF-4FF8-9D88-5A73FA8B91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21B8A4-09AD-4FB2-99A5-9A38F1178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7121B8A4-09AD-4FB2-99A5-9A38F1178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7121B8A4-09AD-4FB2-99A5-9A38F1178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6FA3FF-9CBE-416F-9A33-ED0D72FAEB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D26FA3FF-9CBE-416F-9A33-ED0D72FAEB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D26FA3FF-9CBE-416F-9A33-ED0D72FAEB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62F443-BB0B-434D-BB63-C83AC1E68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5D62F443-BB0B-434D-BB63-C83AC1E68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5D62F443-BB0B-434D-BB63-C83AC1E68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04B868-5B48-487B-A859-CE33078DA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ED04B868-5B48-487B-A859-CE33078DA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ED04B868-5B48-487B-A859-CE33078DA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D23C9E-6D77-42C8-9B36-0E5E2E37B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B4D23C9E-6D77-42C8-9B36-0E5E2E37B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B4D23C9E-6D77-42C8-9B36-0E5E2E37B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F51D97-AEF4-4244-B21C-0275536D00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F6F51D97-AEF4-4244-B21C-0275536D00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F6F51D97-AEF4-4244-B21C-0275536D00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E0FAD2-D5A2-4AE7-9260-6C79AADAAC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5DE0FAD2-D5A2-4AE7-9260-6C79AADAAC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5DE0FAD2-D5A2-4AE7-9260-6C79AADAAC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B741ED-E8AD-447D-B09C-9EE69B021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7FB741ED-E8AD-447D-B09C-9EE69B021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7FB741ED-E8AD-447D-B09C-9EE69B021A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82A969-943A-46EB-8095-EE09FEE29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graphicEl>
                                              <a:dgm id="{6282A969-943A-46EB-8095-EE09FEE29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6282A969-943A-46EB-8095-EE09FEE29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cứng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613" y="873076"/>
            <a:ext cx="3481387" cy="523159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962" y="873076"/>
            <a:ext cx="5176838" cy="51768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86289" y="6049914"/>
            <a:ext cx="4772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mì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baguette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65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cứng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86289" y="6049914"/>
            <a:ext cx="4772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mì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Việt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Nam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00" y="1046922"/>
            <a:ext cx="6929907" cy="294046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00" y="3987384"/>
            <a:ext cx="6929907" cy="20625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307" y="-109791"/>
            <a:ext cx="4613834" cy="6159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2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cứng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586289" y="6049914"/>
            <a:ext cx="4772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Ciabata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512" y="1754034"/>
            <a:ext cx="6408512" cy="358876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779" y="1425053"/>
            <a:ext cx="6236221" cy="409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69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vỏ</a:t>
            </a:r>
            <a:r>
              <a:rPr lang="en-US" dirty="0" smtClean="0"/>
              <a:t> </a:t>
            </a:r>
            <a:r>
              <a:rPr lang="en-US" dirty="0" err="1" smtClean="0"/>
              <a:t>cứng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230926" y="5388194"/>
            <a:ext cx="5775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Bánh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mì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bột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chua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 (Sourdough)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6" y="2071887"/>
            <a:ext cx="5906124" cy="2953062"/>
          </a:xfrm>
          <a:prstGeom prst="rect">
            <a:avLst/>
          </a:prstGeom>
        </p:spPr>
      </p:pic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4994"/>
            <a:ext cx="5821180" cy="4661583"/>
          </a:xfrm>
        </p:spPr>
      </p:pic>
    </p:spTree>
    <p:extLst>
      <p:ext uri="{BB962C8B-B14F-4D97-AF65-F5344CB8AC3E}">
        <p14:creationId xmlns:p14="http://schemas.microsoft.com/office/powerpoint/2010/main" val="243212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48430"/>
            <a:ext cx="5576888" cy="46474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88" y="870141"/>
            <a:ext cx="3957637" cy="59472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7475" y="6109524"/>
            <a:ext cx="32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000" dirty="0" smtClean="0"/>
              <a:t>Sandwich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30894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7323" y="5955186"/>
            <a:ext cx="3376613" cy="76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vi-VN" sz="4000" dirty="0" smtClean="0"/>
              <a:t>Hamburber</a:t>
            </a:r>
            <a:endParaRPr lang="en-US" sz="4000" dirty="0"/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122" y="1443038"/>
            <a:ext cx="7257855" cy="41160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49" y="1220815"/>
            <a:ext cx="4242673" cy="456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18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439" y="1046922"/>
            <a:ext cx="3988216" cy="5324474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38" y="3653841"/>
            <a:ext cx="5084971" cy="2920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974" y="1046923"/>
            <a:ext cx="5449301" cy="260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7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499" y="1354455"/>
            <a:ext cx="5500688" cy="366045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37" y="1465897"/>
            <a:ext cx="6118062" cy="343757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Bánh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71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536159"/>
              </p:ext>
            </p:extLst>
          </p:nvPr>
        </p:nvGraphicFramePr>
        <p:xfrm>
          <a:off x="647699" y="-28506"/>
          <a:ext cx="11544301" cy="697382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000500"/>
                <a:gridCol w="7543801"/>
              </a:tblGrid>
              <a:tr h="395363"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</a:rPr>
                        <a:t>Phân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loại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 dirty="0" err="1">
                          <a:effectLst/>
                        </a:rPr>
                        <a:t>Sản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phẩm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rowSpan="3"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</a:rPr>
                        <a:t>Bánh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mì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trắng</a:t>
                      </a:r>
                      <a:endParaRPr lang="en-US" sz="2200" dirty="0">
                        <a:effectLst/>
                      </a:endParaRPr>
                    </a:p>
                    <a:p>
                      <a:pPr marL="457200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(White bread)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mềm: Hamberger, sandwich…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cứng: baguuette, ciabata…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Việt Nam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rowSpan="2"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effectLst/>
                        </a:rPr>
                        <a:t>Bánh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mì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với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bột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cái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với bột cái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với bột chua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rowSpan="2"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Bánh mì ngũ cốc và trái cây khô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ngũ cốc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trái cây khô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rowSpan="2"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Bánh mì có nhân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nhân ngọt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nhân mặn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827479"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Bánh mì đặc biệt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 dirty="0" err="1">
                          <a:effectLst/>
                        </a:rPr>
                        <a:t>Bánh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mì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đặc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trăng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của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một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số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nước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hoặc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công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thức</a:t>
                      </a:r>
                      <a:r>
                        <a:rPr lang="en-US" sz="2200" dirty="0">
                          <a:effectLst/>
                        </a:rPr>
                        <a:t> % </a:t>
                      </a:r>
                      <a:r>
                        <a:rPr lang="en-US" sz="2200" dirty="0" err="1">
                          <a:effectLst/>
                        </a:rPr>
                        <a:t>thợ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bánh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có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tỷ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lệ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đặc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biệt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rowSpan="4"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Bánh mì kết hợp với các dạng bột nhào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kết hợp với bột cookies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kết hợp với bột Butter cake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>
                          <a:effectLst/>
                        </a:rPr>
                        <a:t>Bánh mì kết hợp với bột choux</a:t>
                      </a:r>
                      <a:endParaRPr lang="en-US" sz="2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  <a:tr h="39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30000"/>
                        </a:lnSpc>
                        <a:spcAft>
                          <a:spcPts val="300"/>
                        </a:spcAft>
                      </a:pPr>
                      <a:r>
                        <a:rPr lang="en-US" sz="2200" dirty="0" err="1">
                          <a:effectLst/>
                        </a:rPr>
                        <a:t>Bánh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mì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kết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hợp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với</a:t>
                      </a:r>
                      <a:r>
                        <a:rPr lang="en-US" sz="2200" dirty="0">
                          <a:effectLst/>
                        </a:rPr>
                        <a:t> </a:t>
                      </a:r>
                      <a:r>
                        <a:rPr lang="en-US" sz="2200" dirty="0" err="1">
                          <a:effectLst/>
                        </a:rPr>
                        <a:t>bột</a:t>
                      </a:r>
                      <a:r>
                        <a:rPr lang="en-US" sz="2200" dirty="0">
                          <a:effectLst/>
                        </a:rPr>
                        <a:t> Danish</a:t>
                      </a:r>
                      <a:endParaRPr lang="en-US" sz="2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27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 smtClean="0"/>
              <a:t>KHỐI BÁNH NGỌT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4904242"/>
              </p:ext>
            </p:extLst>
          </p:nvPr>
        </p:nvGraphicFramePr>
        <p:xfrm>
          <a:off x="838200" y="1166813"/>
          <a:ext cx="10515600" cy="5010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355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F0FA179E-2AE9-4001-9F87-1D24909558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81745DBD-CF99-4203-90EC-A8D8D30BE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67A86B9C-C1FE-4E7D-AF00-70FA42F71A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8A3A72BA-734F-49D1-823E-D4D0F342A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0B44FD1E-6C8B-436C-9680-4902ADB7D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7AB3C106-A283-435D-B915-867265B7D4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D7BC2AC9-4227-4931-8D50-09AB56F5F9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A529F800-95B5-4F8E-96AB-FEF8990104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2D71829A-0AC2-48B6-9A8B-788A368CC9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dgm id="{267B01EC-DB48-4C01-B848-5FF2FCCF26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709421A1-5B19-4D11-9063-58B5F8D307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8EE6D575-B7FE-4826-8266-3FA2F0263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graphicEl>
                                              <a:dgm id="{79086507-3938-425F-96D5-907864D7A2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graphicEl>
                                              <a:dgm id="{9EB36D6E-90E9-4D98-9FD5-5A75FFE391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graphicEl>
                                              <a:dgm id="{185B1469-E1CA-4F99-BB24-97B02D441A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graphicEl>
                                              <a:dgm id="{5942E045-D60B-4D29-A25F-9E945EA2E8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graphicEl>
                                              <a:dgm id="{345091FA-2843-4008-85A8-DD1B0C33B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BÔNG LAN BƠ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3" y="1046922"/>
            <a:ext cx="6977466" cy="39936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650" y="3388403"/>
            <a:ext cx="5848350" cy="366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5612" y="6010491"/>
            <a:ext cx="7348538" cy="576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vi-VN" sz="3600" dirty="0" smtClean="0"/>
              <a:t>BÔNG LAN NGUYÊN TRỨNG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046922"/>
            <a:ext cx="6839905" cy="45250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3755" y="1828801"/>
            <a:ext cx="4322422" cy="3743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0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86198" y="100082"/>
            <a:ext cx="3962601" cy="54534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0" y="5886450"/>
            <a:ext cx="539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dirty="0" smtClean="0"/>
              <a:t>BÔNG LAN TÁCH LÒNG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653" y="3377030"/>
            <a:ext cx="5047998" cy="33103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00082"/>
            <a:ext cx="5018905" cy="327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5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5795"/>
            <a:ext cx="10515600" cy="946840"/>
          </a:xfrm>
        </p:spPr>
        <p:txBody>
          <a:bodyPr/>
          <a:lstStyle/>
          <a:p>
            <a:r>
              <a:rPr lang="en-US" b="1" dirty="0" smtClean="0"/>
              <a:t>KHỐI BÁNH HOA</a:t>
            </a:r>
            <a:endParaRPr lang="en-US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51615408"/>
              </p:ext>
            </p:extLst>
          </p:nvPr>
        </p:nvGraphicFramePr>
        <p:xfrm>
          <a:off x="838200" y="1285875"/>
          <a:ext cx="10515600" cy="5165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843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CB79C36-223E-4076-BB85-0FF7CE47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FCB79C36-223E-4076-BB85-0FF7CE4742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FCB79C36-223E-4076-BB85-0FF7CE47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FCB79C36-223E-4076-BB85-0FF7CE4742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ADBADE-57A0-439C-A03D-20324F2D3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69ADBADE-57A0-439C-A03D-20324F2D3F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69ADBADE-57A0-439C-A03D-20324F2D3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69ADBADE-57A0-439C-A03D-20324F2D3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B0634B-B8FD-4941-B75E-A57370497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1DB0634B-B8FD-4941-B75E-A57370497E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1DB0634B-B8FD-4941-B75E-A57370497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1DB0634B-B8FD-4941-B75E-A57370497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D8C2F5-68D3-4B09-99A8-74C826E75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F2D8C2F5-68D3-4B09-99A8-74C826E753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F2D8C2F5-68D3-4B09-99A8-74C826E75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F2D8C2F5-68D3-4B09-99A8-74C826E75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7F5DA3-51B8-4027-BAA5-BBEB8C10EF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F47F5DA3-51B8-4027-BAA5-BBEB8C10EF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F47F5DA3-51B8-4027-BAA5-BBEB8C10EF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F47F5DA3-51B8-4027-BAA5-BBEB8C10EF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76B5CF-C5B5-41E5-BA93-CF61965D17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6B76B5CF-C5B5-41E5-BA93-CF61965D17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6B76B5CF-C5B5-41E5-BA93-CF61965D17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6B76B5CF-C5B5-41E5-BA93-CF61965D17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FC2CB2-9D6B-4A32-866E-8D64DBF30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graphicEl>
                                              <a:dgm id="{AAFC2CB2-9D6B-4A32-866E-8D64DBF300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AAFC2CB2-9D6B-4A32-866E-8D64DBF30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AAFC2CB2-9D6B-4A32-866E-8D64DBF30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726A34-2C9E-4AE7-85EA-0A020AECF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>
                                            <p:graphicEl>
                                              <a:dgm id="{DE726A34-2C9E-4AE7-85EA-0A020AECF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DE726A34-2C9E-4AE7-85EA-0A020AECF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DE726A34-2C9E-4AE7-85EA-0A020AECF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bao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5265" y="1237525"/>
            <a:ext cx="4505954" cy="25340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1330" y="2099658"/>
            <a:ext cx="3500670" cy="3520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219" y="1704316"/>
            <a:ext cx="4020111" cy="287695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5148" y="4691173"/>
            <a:ext cx="3786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dirty="0" smtClean="0"/>
              <a:t>Bánh bao hấp</a:t>
            </a:r>
            <a:endParaRPr lang="en-US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959630" y="4914900"/>
            <a:ext cx="3443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dirty="0" smtClean="0"/>
              <a:t>Bánh bao chiên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9558338" y="5594679"/>
            <a:ext cx="3057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dirty="0" smtClean="0"/>
              <a:t>Bánh bao nước lèo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47582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bao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04007"/>
            <a:ext cx="3929063" cy="36742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6585" y="1842113"/>
            <a:ext cx="3741338" cy="368849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51" y="1285459"/>
            <a:ext cx="3624160" cy="5185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vi-VN" sz="3600" dirty="0" smtClean="0"/>
              <a:t>Bánh bao kim sa</a:t>
            </a:r>
            <a:endParaRPr lang="en-US" sz="36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943975" y="1166190"/>
            <a:ext cx="3198208" cy="5185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vi-VN" sz="3600" dirty="0" smtClean="0"/>
              <a:t>Màn thầu</a:t>
            </a:r>
            <a:endParaRPr lang="en-US" sz="3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5446" y="1842113"/>
            <a:ext cx="4426554" cy="3636099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3929063" y="5976023"/>
            <a:ext cx="4007644" cy="5185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vi-VN" sz="3600" dirty="0" smtClean="0"/>
              <a:t>Bánh bao tạo hình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3426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há cảo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80" y="1390193"/>
            <a:ext cx="6580920" cy="41916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780" y="3269379"/>
            <a:ext cx="5037871" cy="358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09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862" y="4543425"/>
            <a:ext cx="2909888" cy="642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3200" dirty="0" smtClean="0"/>
              <a:t>Hoành thánh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768" y="861341"/>
            <a:ext cx="5124811" cy="50231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421" y="861341"/>
            <a:ext cx="6176678" cy="3367760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8034337" y="6002848"/>
            <a:ext cx="2909888" cy="642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vi-VN" sz="3200" dirty="0" smtClean="0"/>
              <a:t>Xủi cảo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7069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891"/>
            <a:ext cx="6585115" cy="34904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5858" y="2935425"/>
            <a:ext cx="6846142" cy="392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00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trung thu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8738" y="5300663"/>
            <a:ext cx="2771775" cy="700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3200" dirty="0" smtClean="0"/>
              <a:t>Bánh nướng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3797" y="1723402"/>
            <a:ext cx="5752126" cy="34486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3365"/>
            <a:ext cx="5957543" cy="3748709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8101013" y="5300663"/>
            <a:ext cx="2771775" cy="700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vi-VN" sz="3200" dirty="0" smtClean="0"/>
              <a:t>Bánh dẻo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869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trung thu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0392"/>
            <a:ext cx="6398642" cy="4070461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3424310" y="5924324"/>
            <a:ext cx="4533828" cy="700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vi-VN" sz="3200" dirty="0" smtClean="0"/>
              <a:t>Bánh trung thu đài loan</a:t>
            </a:r>
            <a:endParaRPr lang="en-US" sz="32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2942" y="1443584"/>
            <a:ext cx="5439534" cy="4077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8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KHỐI BÁNH VIỆT</a:t>
            </a:r>
            <a:endParaRPr lang="en-US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85177924"/>
              </p:ext>
            </p:extLst>
          </p:nvPr>
        </p:nvGraphicFramePr>
        <p:xfrm>
          <a:off x="671512" y="1157288"/>
          <a:ext cx="10848975" cy="5700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5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Bánh dùng phương pháp nấu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743" y="1218439"/>
            <a:ext cx="5649113" cy="37533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113942"/>
            <a:ext cx="5366944" cy="385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4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228" y="0"/>
            <a:ext cx="4067743" cy="33246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971" y="100082"/>
            <a:ext cx="3972479" cy="30103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228" y="3671577"/>
            <a:ext cx="4096322" cy="30198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5714" y="-429366"/>
            <a:ext cx="3691146" cy="40692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3235" y="3047468"/>
            <a:ext cx="3820058" cy="38105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30450" y="3545035"/>
            <a:ext cx="3786410" cy="3214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80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Bánh dùng </a:t>
            </a:r>
            <a:r>
              <a:rPr lang="vi-VN" dirty="0" smtClean="0"/>
              <a:t>phương pháp chiên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19" y="1074687"/>
            <a:ext cx="5000625" cy="30409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544" y="939400"/>
            <a:ext cx="4739981" cy="3311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19" y="3995862"/>
            <a:ext cx="3986877" cy="28621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0944" y="3955113"/>
            <a:ext cx="4124901" cy="294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997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Bánh dùng pp </a:t>
            </a:r>
            <a:r>
              <a:rPr lang="vi-VN" dirty="0" smtClean="0"/>
              <a:t>nướng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4522" y="1180595"/>
            <a:ext cx="4058216" cy="29626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6191"/>
            <a:ext cx="4096322" cy="30198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099" y="4033844"/>
            <a:ext cx="4124901" cy="28007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6296" y="4143283"/>
            <a:ext cx="3805142" cy="2840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232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dirty="0"/>
              <a:t>Bánh dùng </a:t>
            </a:r>
            <a:r>
              <a:rPr lang="vi-VN" dirty="0" smtClean="0"/>
              <a:t>phương pháp rang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72" y="1773252"/>
            <a:ext cx="6046128" cy="33057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539" y="3426151"/>
            <a:ext cx="5574863" cy="3188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487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GIAO BÀI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087" y="1537666"/>
            <a:ext cx="10515600" cy="5010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4800" dirty="0" smtClean="0"/>
              <a:t>Hãy tìm hiểu các tố chất để trở thành đầu bếp bánh?</a:t>
            </a:r>
            <a:endParaRPr lang="en-US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0012" y="3663704"/>
            <a:ext cx="2985938" cy="2934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5238" y="3619335"/>
            <a:ext cx="2714774" cy="2979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55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42</a:t>
            </a:fld>
            <a:endParaRPr lang="en-US" altLang="en-US" sz="140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59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</TotalTime>
  <Words>557</Words>
  <Application>Microsoft Office PowerPoint</Application>
  <PresentationFormat>Widescreen</PresentationFormat>
  <Paragraphs>131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Wingdings</vt:lpstr>
      <vt:lpstr>Office Theme</vt:lpstr>
      <vt:lpstr>CHÀO MỪNG CÁC BẠN SINH VIÊN  NGÀNH KỸ THUẬT LÀM BÁNH</vt:lpstr>
      <vt:lpstr>GV: Nguyễn Thị Hiền Email: nguyenhien889@gmail.com Đt: 0928978978</vt:lpstr>
      <vt:lpstr>4 LÝ DO NGHỀ LÀM BÁNH ĐƯỢC NHIỀU BẠN TRẺ LỰA CHỌN</vt:lpstr>
      <vt:lpstr>PowerPoint Presentation</vt:lpstr>
      <vt:lpstr>PowerPoint Presentation</vt:lpstr>
      <vt:lpstr>TỔNG QUAN BẾP BÁNH</vt:lpstr>
      <vt:lpstr>CHƯƠNG TRÌNH MÔN HỌC </vt:lpstr>
      <vt:lpstr>ĐÁNH GIÁ KẾT QUẢ HỌC TẬP</vt:lpstr>
      <vt:lpstr>Chương 1: TỔNG QUAN NGHỀ LÀM BÁNH </vt:lpstr>
      <vt:lpstr>NỘI DUNG</vt:lpstr>
      <vt:lpstr>1. VỊ TRÍ VÀ PHÂN LOẠI</vt:lpstr>
      <vt:lpstr>1. VỊ TRÍ VÀ PHÂN LOẠI</vt:lpstr>
      <vt:lpstr>KHỐI BÁNH MÌ</vt:lpstr>
      <vt:lpstr>Bánh mì vỏ cứng</vt:lpstr>
      <vt:lpstr>Bánh mì vỏ cứng</vt:lpstr>
      <vt:lpstr>Bánh mì vỏ cứng</vt:lpstr>
      <vt:lpstr>Bánh mì vỏ cứng</vt:lpstr>
      <vt:lpstr>Bánh mì mềm</vt:lpstr>
      <vt:lpstr>Bánh mì mềm</vt:lpstr>
      <vt:lpstr>Bánh mì mềm</vt:lpstr>
      <vt:lpstr>Bánh mì mềm</vt:lpstr>
      <vt:lpstr>PowerPoint Presentation</vt:lpstr>
      <vt:lpstr>KHỐI BÁNH NGỌT</vt:lpstr>
      <vt:lpstr>BÁNH BÔNG LAN BƠ</vt:lpstr>
      <vt:lpstr>PowerPoint Presentation</vt:lpstr>
      <vt:lpstr>PowerPoint Presentation</vt:lpstr>
      <vt:lpstr>KHỐI BÁNH HOA</vt:lpstr>
      <vt:lpstr>Bánh bao</vt:lpstr>
      <vt:lpstr>Bánh bao</vt:lpstr>
      <vt:lpstr>Bánh há cảo</vt:lpstr>
      <vt:lpstr>PowerPoint Presentation</vt:lpstr>
      <vt:lpstr>Bánh tiêu</vt:lpstr>
      <vt:lpstr>Bánh trung thu</vt:lpstr>
      <vt:lpstr>Bánh trung thu</vt:lpstr>
      <vt:lpstr>KHỐI BÁNH VIỆT</vt:lpstr>
      <vt:lpstr>Bánh dùng phương pháp nấu</vt:lpstr>
      <vt:lpstr>PowerPoint Presentation</vt:lpstr>
      <vt:lpstr>Bánh dùng phương pháp chiên</vt:lpstr>
      <vt:lpstr>Bánh dùng pp nướng</vt:lpstr>
      <vt:lpstr>Bánh dùng phương pháp rang</vt:lpstr>
      <vt:lpstr>GIAO BÀI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Nguyen Hien</cp:lastModifiedBy>
  <cp:revision>57</cp:revision>
  <dcterms:created xsi:type="dcterms:W3CDTF">2020-09-21T01:13:54Z</dcterms:created>
  <dcterms:modified xsi:type="dcterms:W3CDTF">2021-01-05T23:44:28Z</dcterms:modified>
</cp:coreProperties>
</file>