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4" r:id="rId2"/>
    <p:sldId id="349" r:id="rId3"/>
    <p:sldId id="387" r:id="rId4"/>
    <p:sldId id="388" r:id="rId5"/>
    <p:sldId id="389" r:id="rId6"/>
    <p:sldId id="390" r:id="rId7"/>
    <p:sldId id="391" r:id="rId8"/>
    <p:sldId id="392" r:id="rId9"/>
    <p:sldId id="393" r:id="rId10"/>
    <p:sldId id="396" r:id="rId11"/>
    <p:sldId id="394" r:id="rId12"/>
    <p:sldId id="395" r:id="rId13"/>
    <p:sldId id="397" r:id="rId14"/>
    <p:sldId id="364" r:id="rId15"/>
    <p:sldId id="380" r:id="rId16"/>
    <p:sldId id="38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67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86ABE-2412-4501-8730-D1275E9510C4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05FE4A-7AD1-484E-B477-F851B46CDA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46004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2891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3539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23290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09174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28280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2113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73958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6197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7368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818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62024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7815A-B7E4-444F-A306-17C622F2F08F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51E37-D16E-452B-9697-0C4DCBDB1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6730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5715000" y="4724400"/>
            <a:ext cx="3124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>
                <a:solidFill>
                  <a:srgbClr val="7030A0"/>
                </a:solidFill>
                <a:latin typeface="Impact" pitchFamily="34" charset="0"/>
              </a:rPr>
              <a:t>Teacher’s name</a:t>
            </a:r>
            <a:r>
              <a:rPr lang="en-US" sz="2800" dirty="0">
                <a:solidFill>
                  <a:srgbClr val="7030A0"/>
                </a:solidFill>
                <a:latin typeface="Impact" pitchFamily="34" charset="0"/>
              </a:rPr>
              <a:t>:  </a:t>
            </a:r>
            <a:endParaRPr lang="en-US" sz="2800" dirty="0" smtClean="0">
              <a:solidFill>
                <a:srgbClr val="7030A0"/>
              </a:solidFill>
              <a:latin typeface="Impact" pitchFamily="34" charset="0"/>
            </a:endParaRPr>
          </a:p>
          <a:p>
            <a:pPr marL="342900" indent="-342900" algn="l">
              <a:spcBef>
                <a:spcPct val="20000"/>
              </a:spcBef>
            </a:pPr>
            <a:r>
              <a:rPr lang="en-US" sz="2800" dirty="0" err="1" smtClean="0">
                <a:solidFill>
                  <a:srgbClr val="7030A0"/>
                </a:solidFill>
                <a:latin typeface="Impact" pitchFamily="34" charset="0"/>
              </a:rPr>
              <a:t>Vuong</a:t>
            </a:r>
            <a:r>
              <a:rPr lang="en-US" sz="2800" dirty="0" smtClean="0">
                <a:solidFill>
                  <a:srgbClr val="7030A0"/>
                </a:solidFill>
                <a:latin typeface="Impact" pitchFamily="34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itchFamily="34" charset="0"/>
              </a:rPr>
              <a:t>Thanh</a:t>
            </a:r>
            <a:r>
              <a:rPr lang="en-US" sz="2800" dirty="0">
                <a:solidFill>
                  <a:srgbClr val="7030A0"/>
                </a:solidFill>
                <a:latin typeface="Impact" pitchFamily="34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itchFamily="34" charset="0"/>
              </a:rPr>
              <a:t>Thuy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5334000" y="762000"/>
            <a:ext cx="3810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UNIT 3</a:t>
            </a:r>
            <a:r>
              <a:rPr lang="en-US" sz="2800" dirty="0" smtClean="0">
                <a:solidFill>
                  <a:srgbClr val="7030A0"/>
                </a:solidFill>
                <a:latin typeface="Impact" pitchFamily="34" charset="0"/>
              </a:rPr>
              <a:t>:  </a:t>
            </a:r>
          </a:p>
          <a:p>
            <a:pPr marL="342900" indent="-342900" algn="l">
              <a:spcBef>
                <a:spcPct val="20000"/>
              </a:spcBef>
            </a:pPr>
            <a:r>
              <a:rPr lang="en-US" sz="4000" dirty="0" smtClean="0">
                <a:solidFill>
                  <a:srgbClr val="FF0000"/>
                </a:solidFill>
                <a:latin typeface="Impact" pitchFamily="34" charset="0"/>
              </a:rPr>
              <a:t>Communication</a:t>
            </a:r>
          </a:p>
          <a:p>
            <a:pPr marL="342900" indent="-342900" algn="l">
              <a:spcBef>
                <a:spcPct val="20000"/>
              </a:spcBef>
            </a:pPr>
            <a:r>
              <a:rPr lang="en-US" sz="4000" dirty="0" smtClean="0">
                <a:solidFill>
                  <a:srgbClr val="FF0000"/>
                </a:solidFill>
                <a:latin typeface="Impact" pitchFamily="34" charset="0"/>
              </a:rPr>
              <a:t>&amp;</a:t>
            </a:r>
          </a:p>
          <a:p>
            <a:pPr marL="342900" indent="-342900" algn="l">
              <a:spcBef>
                <a:spcPct val="20000"/>
              </a:spcBef>
            </a:pPr>
            <a:r>
              <a:rPr lang="en-US" sz="4000" dirty="0" smtClean="0">
                <a:solidFill>
                  <a:srgbClr val="FF0000"/>
                </a:solidFill>
                <a:latin typeface="Impact" pitchFamily="34" charset="0"/>
              </a:rPr>
              <a:t>Culture </a:t>
            </a:r>
            <a:endParaRPr lang="en-US" sz="4000" dirty="0">
              <a:solidFill>
                <a:srgbClr val="FF0000"/>
              </a:solidFill>
              <a:latin typeface="Impac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24688" t="10156" r="24687" b="7813"/>
          <a:stretch>
            <a:fillRect/>
          </a:stretch>
        </p:blipFill>
        <p:spPr bwMode="auto">
          <a:xfrm>
            <a:off x="0" y="-1"/>
            <a:ext cx="5257800" cy="6815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5360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4688" t="13672" r="26562" b="7812"/>
          <a:stretch>
            <a:fillRect/>
          </a:stretch>
        </p:blipFill>
        <p:spPr bwMode="auto">
          <a:xfrm>
            <a:off x="1219200" y="-1"/>
            <a:ext cx="5257800" cy="6774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3125" t="16016" r="3125" b="30078"/>
          <a:stretch>
            <a:fillRect/>
          </a:stretch>
        </p:blipFill>
        <p:spPr bwMode="auto">
          <a:xfrm>
            <a:off x="0" y="1447800"/>
            <a:ext cx="911087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onut 2"/>
          <p:cNvSpPr/>
          <p:nvPr/>
        </p:nvSpPr>
        <p:spPr>
          <a:xfrm>
            <a:off x="562584" y="3305784"/>
            <a:ext cx="324256" cy="3048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13438" t="55859" r="25625" b="25390"/>
          <a:stretch>
            <a:fillRect/>
          </a:stretch>
        </p:blipFill>
        <p:spPr bwMode="auto">
          <a:xfrm>
            <a:off x="513944" y="228600"/>
            <a:ext cx="495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27500" t="10156" r="21875" b="24702"/>
          <a:stretch>
            <a:fillRect/>
          </a:stretch>
        </p:blipFill>
        <p:spPr bwMode="auto">
          <a:xfrm>
            <a:off x="1524000" y="0"/>
            <a:ext cx="6629400" cy="6824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5000" t="10156" r="3125" b="11328"/>
          <a:stretch>
            <a:fillRect/>
          </a:stretch>
        </p:blipFill>
        <p:spPr bwMode="auto">
          <a:xfrm>
            <a:off x="0" y="0"/>
            <a:ext cx="9139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229600" y="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1.17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5" name="Donut 4"/>
          <p:cNvSpPr/>
          <p:nvPr/>
        </p:nvSpPr>
        <p:spPr>
          <a:xfrm>
            <a:off x="457200" y="533400"/>
            <a:ext cx="3810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Donut 5"/>
          <p:cNvSpPr/>
          <p:nvPr/>
        </p:nvSpPr>
        <p:spPr>
          <a:xfrm>
            <a:off x="457200" y="1181912"/>
            <a:ext cx="3810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Donut 6"/>
          <p:cNvSpPr/>
          <p:nvPr/>
        </p:nvSpPr>
        <p:spPr>
          <a:xfrm>
            <a:off x="4761688" y="535024"/>
            <a:ext cx="3810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8" name="Donut 7"/>
          <p:cNvSpPr/>
          <p:nvPr/>
        </p:nvSpPr>
        <p:spPr>
          <a:xfrm>
            <a:off x="4734128" y="1180288"/>
            <a:ext cx="3810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5938" t="19531" r="3125" b="34766"/>
          <a:stretch>
            <a:fillRect/>
          </a:stretch>
        </p:blipFill>
        <p:spPr bwMode="auto">
          <a:xfrm>
            <a:off x="0" y="1066800"/>
            <a:ext cx="909710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001000" y="2895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1.17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Donut 3"/>
          <p:cNvSpPr/>
          <p:nvPr/>
        </p:nvSpPr>
        <p:spPr>
          <a:xfrm>
            <a:off x="6934200" y="2362200"/>
            <a:ext cx="2057400" cy="531776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5" name="Donut 4"/>
          <p:cNvSpPr/>
          <p:nvPr/>
        </p:nvSpPr>
        <p:spPr>
          <a:xfrm>
            <a:off x="1295400" y="3075560"/>
            <a:ext cx="9906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Donut 5"/>
          <p:cNvSpPr/>
          <p:nvPr/>
        </p:nvSpPr>
        <p:spPr>
          <a:xfrm>
            <a:off x="4484448" y="3657600"/>
            <a:ext cx="609600" cy="3810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Donut 6"/>
          <p:cNvSpPr/>
          <p:nvPr/>
        </p:nvSpPr>
        <p:spPr>
          <a:xfrm>
            <a:off x="5171872" y="4249368"/>
            <a:ext cx="1447800" cy="4572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6354" t="11979" r="26563" b="7813"/>
          <a:stretch>
            <a:fillRect/>
          </a:stretch>
        </p:blipFill>
        <p:spPr bwMode="auto">
          <a:xfrm>
            <a:off x="609600" y="4048"/>
            <a:ext cx="5029200" cy="6853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001000" y="2895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1.18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3438" t="14844" r="10625" b="11328"/>
          <a:stretch>
            <a:fillRect/>
          </a:stretch>
        </p:blipFill>
        <p:spPr bwMode="auto">
          <a:xfrm>
            <a:off x="1524000" y="0"/>
            <a:ext cx="5562600" cy="4326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15313" t="40625" r="11562" b="39453"/>
          <a:stretch>
            <a:fillRect/>
          </a:stretch>
        </p:blipFill>
        <p:spPr bwMode="auto">
          <a:xfrm>
            <a:off x="0" y="4419600"/>
            <a:ext cx="909021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001000" y="2895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1.18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09288" y="513296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48400" y="5142688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77200" y="513296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01184" y="5515584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48400" y="5543144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077200" y="553504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0" y="59436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48400" y="59436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76734" y="59436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9688" t="45313" r="11562" b="24219"/>
          <a:stretch>
            <a:fillRect/>
          </a:stretch>
        </p:blipFill>
        <p:spPr bwMode="auto">
          <a:xfrm>
            <a:off x="-1" y="914400"/>
            <a:ext cx="9108831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229600" y="6324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1.18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28235" t="11328" r="24940" b="8857"/>
          <a:stretch>
            <a:fillRect/>
          </a:stretch>
        </p:blipFill>
        <p:spPr bwMode="auto">
          <a:xfrm>
            <a:off x="2133600" y="0"/>
            <a:ext cx="502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077200" y="42672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1.19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001000" y="5181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20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7188" t="30078" r="10625" b="12500"/>
          <a:stretch>
            <a:fillRect/>
          </a:stretch>
        </p:blipFill>
        <p:spPr bwMode="auto">
          <a:xfrm>
            <a:off x="-1" y="609600"/>
            <a:ext cx="9100457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2500" t="14844" r="13438" b="16016"/>
          <a:stretch>
            <a:fillRect/>
          </a:stretch>
        </p:blipFill>
        <p:spPr bwMode="auto">
          <a:xfrm>
            <a:off x="0" y="0"/>
            <a:ext cx="91827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8229600" y="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1.19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229600" y="35814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smtClean="0">
                <a:solidFill>
                  <a:srgbClr val="7030A0"/>
                </a:solidFill>
                <a:latin typeface="Impact" pitchFamily="34" charset="0"/>
              </a:rPr>
              <a:t>1.20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en-US" b="1" dirty="0" smtClean="0"/>
              <a:t>DICTATION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7030A0"/>
                </a:solidFill>
              </a:rPr>
              <a:t>I just met my perfect match! He has a good job, good education, and a lot of money.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FF0000"/>
                </a:solidFill>
              </a:rPr>
              <a:t>My sister’s new boyfriend speaks Spanish, French and English.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7030A0"/>
                </a:solidFill>
              </a:rPr>
              <a:t>My ideal man would be tall, dark, and handsome.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4000" b="1" dirty="0" smtClean="0">
                <a:solidFill>
                  <a:srgbClr val="FF0000"/>
                </a:solidFill>
              </a:rPr>
              <a:t>My parents’ story is really romantic. They met by chance, fell in love, and got married. 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772400" y="6172200"/>
            <a:ext cx="1371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1.16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2600" y="2971800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√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43200" y="3124200"/>
            <a:ext cx="3429000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planning to do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8001000" y="2895600"/>
            <a:ext cx="914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r>
              <a:rPr lang="en-US" sz="2800" u="sng" dirty="0" smtClean="0">
                <a:solidFill>
                  <a:srgbClr val="7030A0"/>
                </a:solidFill>
                <a:latin typeface="Impact" pitchFamily="34" charset="0"/>
              </a:rPr>
              <a:t>1.08</a:t>
            </a:r>
            <a:endParaRPr lang="en-US" sz="2800" dirty="0">
              <a:solidFill>
                <a:srgbClr val="7030A0"/>
              </a:solidFill>
              <a:latin typeface="Impact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609600"/>
            <a:ext cx="21336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____</a:t>
            </a:r>
            <a:r>
              <a:rPr lang="en-US" sz="3200" b="1" u="sng" dirty="0" smtClean="0">
                <a:solidFill>
                  <a:srgbClr val="7030A0"/>
                </a:solidFill>
              </a:rPr>
              <a:t>1</a:t>
            </a:r>
            <a:r>
              <a:rPr lang="en-US" sz="3200" b="1" dirty="0" smtClean="0">
                <a:solidFill>
                  <a:srgbClr val="7030A0"/>
                </a:solidFill>
              </a:rPr>
              <a:t>____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6" name="Donut 5"/>
          <p:cNvSpPr/>
          <p:nvPr/>
        </p:nvSpPr>
        <p:spPr>
          <a:xfrm>
            <a:off x="762000" y="2209800"/>
            <a:ext cx="838200" cy="533400"/>
          </a:xfrm>
          <a:prstGeom prst="donut">
            <a:avLst>
              <a:gd name="adj" fmla="val 7857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38400" y="326576"/>
            <a:ext cx="370114" cy="3374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0" y="6172200"/>
            <a:ext cx="1371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1.16</a:t>
            </a:r>
            <a:endParaRPr 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108</Words>
  <Application>Microsoft Office PowerPoint</Application>
  <PresentationFormat>On-screen Show (4:3)</PresentationFormat>
  <Paragraphs>36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DICTATION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</cp:lastModifiedBy>
  <cp:revision>202</cp:revision>
  <dcterms:created xsi:type="dcterms:W3CDTF">2008-04-07T01:38:55Z</dcterms:created>
  <dcterms:modified xsi:type="dcterms:W3CDTF">2020-11-28T10:23:21Z</dcterms:modified>
</cp:coreProperties>
</file>