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50" d="100"/>
          <a:sy n="50" d="100"/>
        </p:scale>
        <p:origin x="2874" y="13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3974D-D772-4FE4-814D-46DF7E0F2B1E}" type="datetimeFigureOut">
              <a:rPr lang="en-US" smtClean="0"/>
              <a:t>11/25/2020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8D1254-705D-4161-A963-E264ADE87A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48267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3974D-D772-4FE4-814D-46DF7E0F2B1E}" type="datetimeFigureOut">
              <a:rPr lang="en-US" smtClean="0"/>
              <a:t>11/25/2020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8D1254-705D-4161-A963-E264ADE87A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79377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3974D-D772-4FE4-814D-46DF7E0F2B1E}" type="datetimeFigureOut">
              <a:rPr lang="en-US" smtClean="0"/>
              <a:t>11/25/2020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8D1254-705D-4161-A963-E264ADE87A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36969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3974D-D772-4FE4-814D-46DF7E0F2B1E}" type="datetimeFigureOut">
              <a:rPr lang="en-US" smtClean="0"/>
              <a:t>11/25/2020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8D1254-705D-4161-A963-E264ADE87A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76030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3974D-D772-4FE4-814D-46DF7E0F2B1E}" type="datetimeFigureOut">
              <a:rPr lang="en-US" smtClean="0"/>
              <a:t>11/25/2020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8D1254-705D-4161-A963-E264ADE87A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65326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3974D-D772-4FE4-814D-46DF7E0F2B1E}" type="datetimeFigureOut">
              <a:rPr lang="en-US" smtClean="0"/>
              <a:t>11/25/2020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8D1254-705D-4161-A963-E264ADE87A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849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3974D-D772-4FE4-814D-46DF7E0F2B1E}" type="datetimeFigureOut">
              <a:rPr lang="en-US" smtClean="0"/>
              <a:t>11/25/2020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8D1254-705D-4161-A963-E264ADE87A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3904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3974D-D772-4FE4-814D-46DF7E0F2B1E}" type="datetimeFigureOut">
              <a:rPr lang="en-US" smtClean="0"/>
              <a:t>11/25/2020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8D1254-705D-4161-A963-E264ADE87A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81977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3974D-D772-4FE4-814D-46DF7E0F2B1E}" type="datetimeFigureOut">
              <a:rPr lang="en-US" smtClean="0"/>
              <a:t>11/25/2020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8D1254-705D-4161-A963-E264ADE87A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30796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3974D-D772-4FE4-814D-46DF7E0F2B1E}" type="datetimeFigureOut">
              <a:rPr lang="en-US" smtClean="0"/>
              <a:t>11/25/2020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8D1254-705D-4161-A963-E264ADE87A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46428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3974D-D772-4FE4-814D-46DF7E0F2B1E}" type="datetimeFigureOut">
              <a:rPr lang="en-US" smtClean="0"/>
              <a:t>11/25/2020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8D1254-705D-4161-A963-E264ADE87A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24255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A3974D-D772-4FE4-814D-46DF7E0F2B1E}" type="datetimeFigureOut">
              <a:rPr lang="en-US" smtClean="0"/>
              <a:t>11/25/2020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8D1254-705D-4161-A963-E264ADE87A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30147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5696" t="15232" r="13957" b="14691"/>
          <a:stretch/>
        </p:blipFill>
        <p:spPr>
          <a:xfrm>
            <a:off x="1" y="0"/>
            <a:ext cx="12192000" cy="6831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637723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Thiện Nguyễn Hữu</dc:creator>
  <cp:lastModifiedBy>Thiện Nguyễn Hữu</cp:lastModifiedBy>
  <cp:revision>1</cp:revision>
  <dcterms:created xsi:type="dcterms:W3CDTF">2020-11-25T06:18:17Z</dcterms:created>
  <dcterms:modified xsi:type="dcterms:W3CDTF">2020-11-25T06:20:26Z</dcterms:modified>
</cp:coreProperties>
</file>