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x-wav"/>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 id="2147483993" r:id="rId4"/>
    <p:sldMasterId id="2147484005" r:id="rId5"/>
    <p:sldMasterId id="2147484022" r:id="rId6"/>
    <p:sldMasterId id="2147484034" r:id="rId7"/>
    <p:sldMasterId id="2147484046" r:id="rId8"/>
  </p:sldMasterIdLst>
  <p:notesMasterIdLst>
    <p:notesMasterId r:id="rId135"/>
  </p:notesMasterIdLst>
  <p:sldIdLst>
    <p:sldId id="612" r:id="rId9"/>
    <p:sldId id="613" r:id="rId10"/>
    <p:sldId id="614" r:id="rId11"/>
    <p:sldId id="982" r:id="rId12"/>
    <p:sldId id="984" r:id="rId13"/>
    <p:sldId id="985" r:id="rId14"/>
    <p:sldId id="986" r:id="rId15"/>
    <p:sldId id="987" r:id="rId16"/>
    <p:sldId id="988" r:id="rId17"/>
    <p:sldId id="989" r:id="rId18"/>
    <p:sldId id="990" r:id="rId19"/>
    <p:sldId id="1022" r:id="rId20"/>
    <p:sldId id="434" r:id="rId21"/>
    <p:sldId id="437" r:id="rId22"/>
    <p:sldId id="438" r:id="rId23"/>
    <p:sldId id="440" r:id="rId24"/>
    <p:sldId id="441" r:id="rId25"/>
    <p:sldId id="442" r:id="rId26"/>
    <p:sldId id="747" r:id="rId27"/>
    <p:sldId id="450" r:id="rId28"/>
    <p:sldId id="616" r:id="rId29"/>
    <p:sldId id="617" r:id="rId30"/>
    <p:sldId id="923" r:id="rId31"/>
    <p:sldId id="924" r:id="rId32"/>
    <p:sldId id="619" r:id="rId33"/>
    <p:sldId id="618" r:id="rId34"/>
    <p:sldId id="925" r:id="rId35"/>
    <p:sldId id="435" r:id="rId36"/>
    <p:sldId id="841" r:id="rId37"/>
    <p:sldId id="842" r:id="rId38"/>
    <p:sldId id="621" r:id="rId39"/>
    <p:sldId id="844" r:id="rId40"/>
    <p:sldId id="477" r:id="rId41"/>
    <p:sldId id="623" r:id="rId42"/>
    <p:sldId id="624" r:id="rId43"/>
    <p:sldId id="625" r:id="rId44"/>
    <p:sldId id="629" r:id="rId45"/>
    <p:sldId id="631" r:id="rId46"/>
    <p:sldId id="632" r:id="rId47"/>
    <p:sldId id="633" r:id="rId48"/>
    <p:sldId id="926" r:id="rId49"/>
    <p:sldId id="927" r:id="rId50"/>
    <p:sldId id="928" r:id="rId51"/>
    <p:sldId id="929" r:id="rId52"/>
    <p:sldId id="563" r:id="rId53"/>
    <p:sldId id="564" r:id="rId54"/>
    <p:sldId id="568" r:id="rId55"/>
    <p:sldId id="570" r:id="rId56"/>
    <p:sldId id="571" r:id="rId57"/>
    <p:sldId id="572" r:id="rId58"/>
    <p:sldId id="578" r:id="rId59"/>
    <p:sldId id="991" r:id="rId60"/>
    <p:sldId id="992" r:id="rId61"/>
    <p:sldId id="993" r:id="rId62"/>
    <p:sldId id="995" r:id="rId63"/>
    <p:sldId id="1002" r:id="rId64"/>
    <p:sldId id="1021" r:id="rId65"/>
    <p:sldId id="1003" r:id="rId66"/>
    <p:sldId id="1007" r:id="rId67"/>
    <p:sldId id="1009" r:id="rId68"/>
    <p:sldId id="1010" r:id="rId69"/>
    <p:sldId id="1011" r:id="rId70"/>
    <p:sldId id="1012" r:id="rId71"/>
    <p:sldId id="1013" r:id="rId72"/>
    <p:sldId id="1014" r:id="rId73"/>
    <p:sldId id="1015" r:id="rId74"/>
    <p:sldId id="1016" r:id="rId75"/>
    <p:sldId id="1020" r:id="rId76"/>
    <p:sldId id="507" r:id="rId77"/>
    <p:sldId id="930" r:id="rId78"/>
    <p:sldId id="511" r:id="rId79"/>
    <p:sldId id="931" r:id="rId80"/>
    <p:sldId id="513" r:id="rId81"/>
    <p:sldId id="514" r:id="rId82"/>
    <p:sldId id="515" r:id="rId83"/>
    <p:sldId id="518" r:id="rId84"/>
    <p:sldId id="581" r:id="rId85"/>
    <p:sldId id="582" r:id="rId86"/>
    <p:sldId id="522" r:id="rId87"/>
    <p:sldId id="523" r:id="rId88"/>
    <p:sldId id="961" r:id="rId89"/>
    <p:sldId id="583" r:id="rId90"/>
    <p:sldId id="584" r:id="rId91"/>
    <p:sldId id="585" r:id="rId92"/>
    <p:sldId id="933" r:id="rId93"/>
    <p:sldId id="590" r:id="rId94"/>
    <p:sldId id="934" r:id="rId95"/>
    <p:sldId id="935" r:id="rId96"/>
    <p:sldId id="973" r:id="rId97"/>
    <p:sldId id="974" r:id="rId98"/>
    <p:sldId id="975" r:id="rId99"/>
    <p:sldId id="976" r:id="rId100"/>
    <p:sldId id="977" r:id="rId101"/>
    <p:sldId id="978" r:id="rId102"/>
    <p:sldId id="979" r:id="rId103"/>
    <p:sldId id="531" r:id="rId104"/>
    <p:sldId id="936" r:id="rId105"/>
    <p:sldId id="937" r:id="rId106"/>
    <p:sldId id="939" r:id="rId107"/>
    <p:sldId id="938" r:id="rId108"/>
    <p:sldId id="941" r:id="rId109"/>
    <p:sldId id="610" r:id="rId110"/>
    <p:sldId id="942" r:id="rId111"/>
    <p:sldId id="598" r:id="rId112"/>
    <p:sldId id="599" r:id="rId113"/>
    <p:sldId id="600" r:id="rId114"/>
    <p:sldId id="601" r:id="rId115"/>
    <p:sldId id="943" r:id="rId116"/>
    <p:sldId id="1023" r:id="rId117"/>
    <p:sldId id="1024" r:id="rId118"/>
    <p:sldId id="608" r:id="rId119"/>
    <p:sldId id="609" r:id="rId120"/>
    <p:sldId id="944" r:id="rId121"/>
    <p:sldId id="950" r:id="rId122"/>
    <p:sldId id="948" r:id="rId123"/>
    <p:sldId id="949" r:id="rId124"/>
    <p:sldId id="981" r:id="rId125"/>
    <p:sldId id="963" r:id="rId126"/>
    <p:sldId id="964" r:id="rId127"/>
    <p:sldId id="965" r:id="rId128"/>
    <p:sldId id="966" r:id="rId129"/>
    <p:sldId id="967" r:id="rId130"/>
    <p:sldId id="968" r:id="rId131"/>
    <p:sldId id="969" r:id="rId132"/>
    <p:sldId id="970" r:id="rId133"/>
    <p:sldId id="971" r:id="rId134"/>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66"/>
    <a:srgbClr val="7824AC"/>
    <a:srgbClr val="FF3300"/>
    <a:srgbClr val="FF66FF"/>
    <a:srgbClr val="006600"/>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howGuides="1">
      <p:cViewPr varScale="1">
        <p:scale>
          <a:sx n="71" d="100"/>
          <a:sy n="71" d="100"/>
        </p:scale>
        <p:origin x="618" y="60"/>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slide" Target="slides/slide125.xml"/><Relationship Id="rId138" Type="http://schemas.openxmlformats.org/officeDocument/2006/relationships/theme" Target="theme/theme1.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slide" Target="slides/slide120.xml"/><Relationship Id="rId5" Type="http://schemas.openxmlformats.org/officeDocument/2006/relationships/slideMaster" Target="slideMasters/slideMaster5.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134" Type="http://schemas.openxmlformats.org/officeDocument/2006/relationships/slide" Target="slides/slide126.xml"/><Relationship Id="rId139"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103" Type="http://schemas.openxmlformats.org/officeDocument/2006/relationships/slide" Target="slides/slide95.xml"/><Relationship Id="rId108" Type="http://schemas.openxmlformats.org/officeDocument/2006/relationships/slide" Target="slides/slide100.xml"/><Relationship Id="rId116" Type="http://schemas.openxmlformats.org/officeDocument/2006/relationships/slide" Target="slides/slide108.xml"/><Relationship Id="rId124" Type="http://schemas.openxmlformats.org/officeDocument/2006/relationships/slide" Target="slides/slide116.xml"/><Relationship Id="rId129" Type="http://schemas.openxmlformats.org/officeDocument/2006/relationships/slide" Target="slides/slide121.xml"/><Relationship Id="rId137"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11" Type="http://schemas.openxmlformats.org/officeDocument/2006/relationships/slide" Target="slides/slide103.xml"/><Relationship Id="rId132" Type="http://schemas.openxmlformats.org/officeDocument/2006/relationships/slide" Target="slides/slide12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slide" Target="slides/slide98.xml"/><Relationship Id="rId114" Type="http://schemas.openxmlformats.org/officeDocument/2006/relationships/slide" Target="slides/slide106.xml"/><Relationship Id="rId119" Type="http://schemas.openxmlformats.org/officeDocument/2006/relationships/slide" Target="slides/slide111.xml"/><Relationship Id="rId127" Type="http://schemas.openxmlformats.org/officeDocument/2006/relationships/slide" Target="slides/slide11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130" Type="http://schemas.openxmlformats.org/officeDocument/2006/relationships/slide" Target="slides/slide122.xml"/><Relationship Id="rId13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slide" Target="slides/slide117.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131" Type="http://schemas.openxmlformats.org/officeDocument/2006/relationships/slide" Target="slides/slide123.xml"/><Relationship Id="rId136" Type="http://schemas.openxmlformats.org/officeDocument/2006/relationships/presProps" Target="pres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slide" Target="slides/slide1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extLst>
      <p:ext uri="{BB962C8B-B14F-4D97-AF65-F5344CB8AC3E}">
        <p14:creationId xmlns:p14="http://schemas.microsoft.com/office/powerpoint/2010/main" val="59577121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711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9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63C700AE-7719-4F90-B430-1EEBFBCF20E8}" type="slidenum">
              <a:rPr lang="en-US" altLang="en-US">
                <a:solidFill>
                  <a:prstClr val="black"/>
                </a:solidFill>
              </a:rPr>
              <a:pPr eaLnBrk="1" hangingPunct="1"/>
              <a:t>5</a:t>
            </a:fld>
            <a:endParaRPr lang="en-US" altLang="en-US">
              <a:solidFill>
                <a:prstClr val="black"/>
              </a:solidFill>
            </a:endParaRPr>
          </a:p>
        </p:txBody>
      </p:sp>
    </p:spTree>
    <p:extLst>
      <p:ext uri="{BB962C8B-B14F-4D97-AF65-F5344CB8AC3E}">
        <p14:creationId xmlns:p14="http://schemas.microsoft.com/office/powerpoint/2010/main" val="311099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0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0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E9495647-3E54-402B-A6D8-64FE53D3AF4B}" type="slidenum">
              <a:rPr lang="en-US" altLang="en-US">
                <a:solidFill>
                  <a:prstClr val="black"/>
                </a:solidFill>
              </a:rPr>
              <a:pPr eaLnBrk="1" hangingPunct="1"/>
              <a:t>7</a:t>
            </a:fld>
            <a:endParaRPr lang="en-US" altLang="en-US">
              <a:solidFill>
                <a:prstClr val="black"/>
              </a:solidFill>
            </a:endParaRPr>
          </a:p>
        </p:txBody>
      </p:sp>
    </p:spTree>
    <p:extLst>
      <p:ext uri="{BB962C8B-B14F-4D97-AF65-F5344CB8AC3E}">
        <p14:creationId xmlns:p14="http://schemas.microsoft.com/office/powerpoint/2010/main" val="277541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1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14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F29D133E-4E53-44B9-8FB6-8609380C38D7}" type="slidenum">
              <a:rPr lang="en-US" altLang="en-US">
                <a:solidFill>
                  <a:srgbClr val="000000"/>
                </a:solidFill>
              </a:rPr>
              <a:pPr eaLnBrk="1" hangingPunct="1"/>
              <a:t>8</a:t>
            </a:fld>
            <a:endParaRPr lang="en-US" altLang="en-US">
              <a:solidFill>
                <a:srgbClr val="000000"/>
              </a:solidFill>
            </a:endParaRPr>
          </a:p>
        </p:txBody>
      </p:sp>
    </p:spTree>
    <p:extLst>
      <p:ext uri="{BB962C8B-B14F-4D97-AF65-F5344CB8AC3E}">
        <p14:creationId xmlns:p14="http://schemas.microsoft.com/office/powerpoint/2010/main" val="345508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2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2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3BED295B-F1FB-4DAE-86ED-03C0270254A8}" type="slidenum">
              <a:rPr lang="en-US" altLang="en-US">
                <a:solidFill>
                  <a:srgbClr val="000000"/>
                </a:solidFill>
              </a:rPr>
              <a:pPr eaLnBrk="1" hangingPunct="1"/>
              <a:t>9</a:t>
            </a:fld>
            <a:endParaRPr lang="en-US" altLang="en-US">
              <a:solidFill>
                <a:srgbClr val="000000"/>
              </a:solidFill>
            </a:endParaRPr>
          </a:p>
        </p:txBody>
      </p:sp>
    </p:spTree>
    <p:extLst>
      <p:ext uri="{BB962C8B-B14F-4D97-AF65-F5344CB8AC3E}">
        <p14:creationId xmlns:p14="http://schemas.microsoft.com/office/powerpoint/2010/main" val="241754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fld id="{9A0DB2DC-4C9A-4742-B13C-FB6460FD3503}" type="slidenum">
              <a:rPr lang="en-US" altLang="vi-VN" dirty="0">
                <a:solidFill>
                  <a:prstClr val="black"/>
                </a:solidFill>
                <a:latin typeface="Calibri" panose="020F0502020204030204" pitchFamily="34" charset="0"/>
                <a:cs typeface="Arial" panose="020B0604020202020204" pitchFamily="34" charset="0"/>
              </a:rPr>
              <a:pPr/>
              <a:t>12</a:t>
            </a:fld>
            <a:endParaRPr lang="en-US" altLang="vi-VN" dirty="0">
              <a:solidFill>
                <a:prstClr val="black"/>
              </a:solidFill>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255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
        <p:nvSpPr>
          <p:cNvPr id="460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latin typeface=".VnTime" panose="020B7200000000000000" pitchFamily="34" charset="0"/>
                <a:cs typeface="Arial" panose="020B0604020202020204" pitchFamily="34" charset="0"/>
              </a:rPr>
              <a:t>14</a:t>
            </a:fld>
            <a:endParaRPr lang="en-US" altLang="en-US"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104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18</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1432158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extLst>
      <p:ext uri="{BB962C8B-B14F-4D97-AF65-F5344CB8AC3E}">
        <p14:creationId xmlns:p14="http://schemas.microsoft.com/office/powerpoint/2010/main" val="1023598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26</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019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79A5E7-2A80-45E5-803A-8EC0212A1D44}" type="slidenum">
              <a:rPr lang="en-US" smtClean="0"/>
              <a:t>81</a:t>
            </a:fld>
            <a:endParaRPr lang="en-US"/>
          </a:p>
        </p:txBody>
      </p:sp>
    </p:spTree>
    <p:extLst>
      <p:ext uri="{BB962C8B-B14F-4D97-AF65-F5344CB8AC3E}">
        <p14:creationId xmlns:p14="http://schemas.microsoft.com/office/powerpoint/2010/main" val="22135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86</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88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cs typeface="Arial" panose="020B0604020202020204" pitchFamily="34" charset="0"/>
              </a:rPr>
              <a:t>96</a:t>
            </a:fld>
            <a:endParaRPr lang="en-US" altLang="en-US" dirty="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116911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A2A15C-5D0E-4451-A0A5-A085C925EC71}" type="slidenum">
              <a:rPr lang="en-US" altLang="vi-VN" smtClean="0">
                <a:latin typeface="Calibri" panose="020F0502020204030204" pitchFamily="34" charset="0"/>
              </a:rPr>
              <a:pPr>
                <a:spcBef>
                  <a:spcPct val="0"/>
                </a:spcBef>
              </a:pPr>
              <a:t>97</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751800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98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9201570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99</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5844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103</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108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11/9/2020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11/9/2020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80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0382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8080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5959151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D39ED84-071B-49E3-B270-0ABBE4131BEB}"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55379760"/>
      </p:ext>
    </p:extLst>
  </p:cSld>
  <p:clrMapOvr>
    <a:masterClrMapping/>
  </p:clrMapOvr>
  <p:transition>
    <p:wedg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2B8D41-5D4D-4752-93DF-5ACC28981041}"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7155820"/>
      </p:ext>
    </p:extLst>
  </p:cSld>
  <p:clrMapOvr>
    <a:masterClrMapping/>
  </p:clrMapOvr>
  <p:transition>
    <p:wedg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5888FFC-8BC1-4081-97AD-E26B7AF5C4A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328853638"/>
      </p:ext>
    </p:extLst>
  </p:cSld>
  <p:clrMapOvr>
    <a:masterClrMapping/>
  </p:clrMapOvr>
  <p:transition>
    <p:wedg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0FA32FA-9A30-429B-AF59-C9781F688B5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354434200"/>
      </p:ext>
    </p:extLst>
  </p:cSld>
  <p:clrMapOvr>
    <a:masterClrMapping/>
  </p:clrMapOvr>
  <p:transition>
    <p:wedg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DAE6E5C-FF6C-4EB4-AB90-8CED00C4A36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57137702"/>
      </p:ext>
    </p:extLst>
  </p:cSld>
  <p:clrMapOvr>
    <a:masterClrMapping/>
  </p:clrMapOvr>
  <p:transition>
    <p:wedg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8D186E2-A818-4B47-A44F-115F46B9D07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21783543"/>
      </p:ext>
    </p:extLst>
  </p:cSld>
  <p:clrMapOvr>
    <a:masterClrMapping/>
  </p:clrMapOvr>
  <p:transition>
    <p:wedg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725516D6-4B07-45C9-AAFE-39F99E44C3E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850590015"/>
      </p:ext>
    </p:extLst>
  </p:cSld>
  <p:clrMapOvr>
    <a:masterClrMapping/>
  </p:clrMapOvr>
  <p:transition>
    <p:wedg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104524B-3DB3-4880-952F-705833D6EBD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95531152"/>
      </p:ext>
    </p:extLst>
  </p:cSld>
  <p:clrMapOvr>
    <a:masterClrMapping/>
  </p:clrMapOvr>
  <p:transition>
    <p:wedg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9F9C91C-DEC9-405B-81B5-C713B2D5C46F}"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24436969"/>
      </p:ext>
    </p:extLst>
  </p:cSld>
  <p:clrMapOvr>
    <a:masterClrMapping/>
  </p:clrMapOvr>
  <p:transition>
    <p:wedg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75A8EB-F575-4E85-A0B9-917F51F47616}"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54055641"/>
      </p:ext>
    </p:extLst>
  </p:cSld>
  <p:clrMapOvr>
    <a:masterClrMapping/>
  </p:clrMapOvr>
  <p:transition>
    <p:wedg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732A9B0-8AEC-4F2F-96FF-C39084705497}"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44850377"/>
      </p:ext>
    </p:extLst>
  </p:cSld>
  <p:clrMapOvr>
    <a:masterClrMapping/>
  </p:clrMapOvr>
  <p:transition>
    <p:wedg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2A0B75E-37CC-4D53-B1F9-581BC0DE321B}" type="slidenum">
              <a:rPr lang="en-US"/>
              <a:pPr/>
              <a:t>‹#›</a:t>
            </a:fld>
            <a:endParaRPr lang="en-US"/>
          </a:p>
        </p:txBody>
      </p:sp>
    </p:spTree>
    <p:extLst>
      <p:ext uri="{BB962C8B-B14F-4D97-AF65-F5344CB8AC3E}">
        <p14:creationId xmlns:p14="http://schemas.microsoft.com/office/powerpoint/2010/main" val="63138045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297C7BC7-6123-43A8-8FC3-B39E98A86A11}" type="slidenum">
              <a:rPr lang="en-US"/>
              <a:pPr/>
              <a:t>‹#›</a:t>
            </a:fld>
            <a:endParaRPr lang="en-US"/>
          </a:p>
        </p:txBody>
      </p:sp>
    </p:spTree>
    <p:extLst>
      <p:ext uri="{BB962C8B-B14F-4D97-AF65-F5344CB8AC3E}">
        <p14:creationId xmlns:p14="http://schemas.microsoft.com/office/powerpoint/2010/main" val="38680428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117ABC34-20D8-436E-83BD-E208CB3835D2}" type="slidenum">
              <a:rPr lang="en-US"/>
              <a:pPr/>
              <a:t>‹#›</a:t>
            </a:fld>
            <a:endParaRPr lang="en-US"/>
          </a:p>
        </p:txBody>
      </p:sp>
    </p:spTree>
    <p:extLst>
      <p:ext uri="{BB962C8B-B14F-4D97-AF65-F5344CB8AC3E}">
        <p14:creationId xmlns:p14="http://schemas.microsoft.com/office/powerpoint/2010/main" val="11519459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369D3E4-FF79-4954-992D-D2DC82F2915B}" type="slidenum">
              <a:rPr lang="en-US"/>
              <a:pPr/>
              <a:t>‹#›</a:t>
            </a:fld>
            <a:endParaRPr lang="en-US"/>
          </a:p>
        </p:txBody>
      </p:sp>
    </p:spTree>
    <p:extLst>
      <p:ext uri="{BB962C8B-B14F-4D97-AF65-F5344CB8AC3E}">
        <p14:creationId xmlns:p14="http://schemas.microsoft.com/office/powerpoint/2010/main" val="3470006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014B2256-C41B-4D58-8E67-E6129EBE0E5C}" type="slidenum">
              <a:rPr lang="en-US"/>
              <a:pPr/>
              <a:t>‹#›</a:t>
            </a:fld>
            <a:endParaRPr lang="en-US"/>
          </a:p>
        </p:txBody>
      </p:sp>
    </p:spTree>
    <p:extLst>
      <p:ext uri="{BB962C8B-B14F-4D97-AF65-F5344CB8AC3E}">
        <p14:creationId xmlns:p14="http://schemas.microsoft.com/office/powerpoint/2010/main" val="8152311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B395C776-B8DD-4D85-B52A-FDEE4BBF8C24}" type="slidenum">
              <a:rPr lang="en-US"/>
              <a:pPr/>
              <a:t>‹#›</a:t>
            </a:fld>
            <a:endParaRPr lang="en-US"/>
          </a:p>
        </p:txBody>
      </p:sp>
    </p:spTree>
    <p:extLst>
      <p:ext uri="{BB962C8B-B14F-4D97-AF65-F5344CB8AC3E}">
        <p14:creationId xmlns:p14="http://schemas.microsoft.com/office/powerpoint/2010/main" val="19985403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D8358357-9B62-47CE-A28C-C671BAA24F26}" type="slidenum">
              <a:rPr lang="en-US"/>
              <a:pPr/>
              <a:t>‹#›</a:t>
            </a:fld>
            <a:endParaRPr lang="en-US"/>
          </a:p>
        </p:txBody>
      </p:sp>
    </p:spTree>
    <p:extLst>
      <p:ext uri="{BB962C8B-B14F-4D97-AF65-F5344CB8AC3E}">
        <p14:creationId xmlns:p14="http://schemas.microsoft.com/office/powerpoint/2010/main" val="19523319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201142A2-D8F7-4EA7-88EB-8762792107C3}" type="slidenum">
              <a:rPr lang="en-US"/>
              <a:pPr/>
              <a:t>‹#›</a:t>
            </a:fld>
            <a:endParaRPr lang="en-US"/>
          </a:p>
        </p:txBody>
      </p:sp>
    </p:spTree>
    <p:extLst>
      <p:ext uri="{BB962C8B-B14F-4D97-AF65-F5344CB8AC3E}">
        <p14:creationId xmlns:p14="http://schemas.microsoft.com/office/powerpoint/2010/main" val="277600675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B905570-EE8D-4789-B36F-65396B0E1191}" type="slidenum">
              <a:rPr lang="en-US"/>
              <a:pPr/>
              <a:t>‹#›</a:t>
            </a:fld>
            <a:endParaRPr lang="en-US"/>
          </a:p>
        </p:txBody>
      </p:sp>
    </p:spTree>
    <p:extLst>
      <p:ext uri="{BB962C8B-B14F-4D97-AF65-F5344CB8AC3E}">
        <p14:creationId xmlns:p14="http://schemas.microsoft.com/office/powerpoint/2010/main" val="37862991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BB5CB15-529C-45C6-A033-9F914CBD10B8}" type="slidenum">
              <a:rPr lang="en-US"/>
              <a:pPr/>
              <a:t>‹#›</a:t>
            </a:fld>
            <a:endParaRPr lang="en-US"/>
          </a:p>
        </p:txBody>
      </p:sp>
    </p:spTree>
    <p:extLst>
      <p:ext uri="{BB962C8B-B14F-4D97-AF65-F5344CB8AC3E}">
        <p14:creationId xmlns:p14="http://schemas.microsoft.com/office/powerpoint/2010/main" val="30747090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55A7BBD-60B9-433C-BE99-77F80774FE00}" type="slidenum">
              <a:rPr lang="en-US"/>
              <a:pPr/>
              <a:t>‹#›</a:t>
            </a:fld>
            <a:endParaRPr lang="en-US"/>
          </a:p>
        </p:txBody>
      </p:sp>
    </p:spTree>
    <p:extLst>
      <p:ext uri="{BB962C8B-B14F-4D97-AF65-F5344CB8AC3E}">
        <p14:creationId xmlns:p14="http://schemas.microsoft.com/office/powerpoint/2010/main" val="3679368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169BC415-4831-4512-B5C6-80BB5B97F5ED}" type="slidenum">
              <a:rPr lang="en-US"/>
              <a:pPr/>
              <a:t>‹#›</a:t>
            </a:fld>
            <a:endParaRPr lang="en-US"/>
          </a:p>
        </p:txBody>
      </p:sp>
    </p:spTree>
    <p:extLst>
      <p:ext uri="{BB962C8B-B14F-4D97-AF65-F5344CB8AC3E}">
        <p14:creationId xmlns:p14="http://schemas.microsoft.com/office/powerpoint/2010/main" val="31328678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7A0ADE56-44F5-4260-9F69-8427E2788A4B}" type="slidenum">
              <a:rPr lang="vi-VN"/>
              <a:pPr/>
              <a:t>‹#›</a:t>
            </a:fld>
            <a:endParaRPr lang="vi-VN"/>
          </a:p>
        </p:txBody>
      </p:sp>
    </p:spTree>
    <p:extLst>
      <p:ext uri="{BB962C8B-B14F-4D97-AF65-F5344CB8AC3E}">
        <p14:creationId xmlns:p14="http://schemas.microsoft.com/office/powerpoint/2010/main" val="31287990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2621441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32746896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99357858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2687334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778112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30016584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80490744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11/9/2020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1541253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11/9/2020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183227956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11/9/2020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1645988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26117015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35997674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38306370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258480657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6726874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350548222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638142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32811619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11/9/2020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27363191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11/9/2020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5462225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11/9/2020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239652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65834351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11/9/2020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12622520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26234600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3344201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831F762-22E2-4E8C-AD67-8AAB2B173FC0}" type="slidenum">
              <a:rPr lang="en-US"/>
              <a:pPr/>
              <a:t>‹#›</a:t>
            </a:fld>
            <a:endParaRPr lang="en-US"/>
          </a:p>
        </p:txBody>
      </p:sp>
    </p:spTree>
    <p:extLst>
      <p:ext uri="{BB962C8B-B14F-4D97-AF65-F5344CB8AC3E}">
        <p14:creationId xmlns:p14="http://schemas.microsoft.com/office/powerpoint/2010/main" val="8866697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D1D9685-E7AE-4416-A060-5F31A043F2D5}" type="slidenum">
              <a:rPr lang="en-US"/>
              <a:pPr/>
              <a:t>‹#›</a:t>
            </a:fld>
            <a:endParaRPr lang="en-US"/>
          </a:p>
        </p:txBody>
      </p:sp>
    </p:spTree>
    <p:extLst>
      <p:ext uri="{BB962C8B-B14F-4D97-AF65-F5344CB8AC3E}">
        <p14:creationId xmlns:p14="http://schemas.microsoft.com/office/powerpoint/2010/main" val="379509242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F11E040-03F3-4FDC-8D05-7EDDA310D44C}" type="slidenum">
              <a:rPr lang="en-US"/>
              <a:pPr/>
              <a:t>‹#›</a:t>
            </a:fld>
            <a:endParaRPr lang="en-US"/>
          </a:p>
        </p:txBody>
      </p:sp>
    </p:spTree>
    <p:extLst>
      <p:ext uri="{BB962C8B-B14F-4D97-AF65-F5344CB8AC3E}">
        <p14:creationId xmlns:p14="http://schemas.microsoft.com/office/powerpoint/2010/main" val="112096224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8179A2B-D621-4C24-AFDA-4A329C7BC99F}" type="slidenum">
              <a:rPr lang="en-US"/>
              <a:pPr/>
              <a:t>‹#›</a:t>
            </a:fld>
            <a:endParaRPr lang="en-US"/>
          </a:p>
        </p:txBody>
      </p:sp>
    </p:spTree>
    <p:extLst>
      <p:ext uri="{BB962C8B-B14F-4D97-AF65-F5344CB8AC3E}">
        <p14:creationId xmlns:p14="http://schemas.microsoft.com/office/powerpoint/2010/main" val="32017995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3768BEA5-A19A-49B6-BFA9-A46F72B68C17}" type="slidenum">
              <a:rPr lang="en-US"/>
              <a:pPr/>
              <a:t>‹#›</a:t>
            </a:fld>
            <a:endParaRPr lang="en-US"/>
          </a:p>
        </p:txBody>
      </p:sp>
    </p:spTree>
    <p:extLst>
      <p:ext uri="{BB962C8B-B14F-4D97-AF65-F5344CB8AC3E}">
        <p14:creationId xmlns:p14="http://schemas.microsoft.com/office/powerpoint/2010/main" val="1889632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2D082B9E-F49E-4B22-9A7A-EBCD38C1858D}" type="slidenum">
              <a:rPr lang="en-US"/>
              <a:pPr/>
              <a:t>‹#›</a:t>
            </a:fld>
            <a:endParaRPr lang="en-US"/>
          </a:p>
        </p:txBody>
      </p:sp>
    </p:spTree>
    <p:extLst>
      <p:ext uri="{BB962C8B-B14F-4D97-AF65-F5344CB8AC3E}">
        <p14:creationId xmlns:p14="http://schemas.microsoft.com/office/powerpoint/2010/main" val="386439184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1FCD73FD-D73C-4241-9D5B-0E8493DA93A6}" type="slidenum">
              <a:rPr lang="en-US"/>
              <a:pPr/>
              <a:t>‹#›</a:t>
            </a:fld>
            <a:endParaRPr lang="en-US"/>
          </a:p>
        </p:txBody>
      </p:sp>
    </p:spTree>
    <p:extLst>
      <p:ext uri="{BB962C8B-B14F-4D97-AF65-F5344CB8AC3E}">
        <p14:creationId xmlns:p14="http://schemas.microsoft.com/office/powerpoint/2010/main" val="261567706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FAE2D1BF-EA1D-4410-BDEC-B0F202381DFD}" type="slidenum">
              <a:rPr lang="en-US"/>
              <a:pPr/>
              <a:t>‹#›</a:t>
            </a:fld>
            <a:endParaRPr lang="en-US"/>
          </a:p>
        </p:txBody>
      </p:sp>
    </p:spTree>
    <p:extLst>
      <p:ext uri="{BB962C8B-B14F-4D97-AF65-F5344CB8AC3E}">
        <p14:creationId xmlns:p14="http://schemas.microsoft.com/office/powerpoint/2010/main" val="229294261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68A9B5AB-57F2-4BEC-B202-C1E2C8C2CE2D}" type="slidenum">
              <a:rPr lang="en-US"/>
              <a:pPr/>
              <a:t>‹#›</a:t>
            </a:fld>
            <a:endParaRPr lang="en-US"/>
          </a:p>
        </p:txBody>
      </p:sp>
    </p:spTree>
    <p:extLst>
      <p:ext uri="{BB962C8B-B14F-4D97-AF65-F5344CB8AC3E}">
        <p14:creationId xmlns:p14="http://schemas.microsoft.com/office/powerpoint/2010/main" val="329488903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42A9E333-478F-4AA6-A804-64B60358B8F9}" type="slidenum">
              <a:rPr lang="en-US"/>
              <a:pPr/>
              <a:t>‹#›</a:t>
            </a:fld>
            <a:endParaRPr lang="en-US"/>
          </a:p>
        </p:txBody>
      </p:sp>
    </p:spTree>
    <p:extLst>
      <p:ext uri="{BB962C8B-B14F-4D97-AF65-F5344CB8AC3E}">
        <p14:creationId xmlns:p14="http://schemas.microsoft.com/office/powerpoint/2010/main" val="345278155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9879F7AA-6C9E-4BFC-BAE0-A3061B53B01D}" type="slidenum">
              <a:rPr lang="en-US"/>
              <a:pPr/>
              <a:t>‹#›</a:t>
            </a:fld>
            <a:endParaRPr lang="en-US"/>
          </a:p>
        </p:txBody>
      </p:sp>
    </p:spTree>
    <p:extLst>
      <p:ext uri="{BB962C8B-B14F-4D97-AF65-F5344CB8AC3E}">
        <p14:creationId xmlns:p14="http://schemas.microsoft.com/office/powerpoint/2010/main" val="394198942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895E13AF-4934-47DE-9F67-1D8A966E0CC7}" type="slidenum">
              <a:rPr lang="en-US"/>
              <a:pPr/>
              <a:t>‹#›</a:t>
            </a:fld>
            <a:endParaRPr lang="en-US"/>
          </a:p>
        </p:txBody>
      </p:sp>
    </p:spTree>
    <p:extLst>
      <p:ext uri="{BB962C8B-B14F-4D97-AF65-F5344CB8AC3E}">
        <p14:creationId xmlns:p14="http://schemas.microsoft.com/office/powerpoint/2010/main" val="108369442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26EAF13F-94ED-4825-9298-FA4008104247}" type="slidenum">
              <a:rPr lang="vi-VN"/>
              <a:pPr/>
              <a:t>‹#›</a:t>
            </a:fld>
            <a:endParaRPr lang="vi-VN"/>
          </a:p>
        </p:txBody>
      </p:sp>
    </p:spTree>
    <p:extLst>
      <p:ext uri="{BB962C8B-B14F-4D97-AF65-F5344CB8AC3E}">
        <p14:creationId xmlns:p14="http://schemas.microsoft.com/office/powerpoint/2010/main" val="394661812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427130086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7606852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33129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theme" Target="../theme/theme3.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slideLayout" Target="../slideLayouts/slideLayout99.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slideLayout" Target="../slideLayouts/slideLayout98.xml"/><Relationship Id="rId17" Type="http://schemas.openxmlformats.org/officeDocument/2006/relationships/theme" Target="../theme/theme8.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5" Type="http://schemas.openxmlformats.org/officeDocument/2006/relationships/slideLayout" Target="../slideLayouts/slideLayout10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11/9/2020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 id="214748388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latin typeface="+mn-lt"/>
                <a:cs typeface="Arial" charset="0"/>
              </a:defRPr>
            </a:lvl1pPr>
          </a:lstStyle>
          <a:p>
            <a:pPr eaLnBrk="1" hangingPunct="1">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latin typeface="+mn-lt"/>
                <a:cs typeface="Arial" charset="0"/>
              </a:defRPr>
            </a:lvl1pPr>
          </a:lstStyle>
          <a:p>
            <a:pPr eaLnBrk="1" hangingPunct="1">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latin typeface="Arial" panose="020B0604020202020204" pitchFamily="34" charset="0"/>
              </a:defRPr>
            </a:lvl1pPr>
          </a:lstStyle>
          <a:p>
            <a:pPr eaLnBrk="1" hangingPunct="1"/>
            <a:fld id="{73D6ED7F-C378-49D2-B316-ED1FDC008DBA}" type="slidenum">
              <a:rPr lang="vi-VN" smtClean="0">
                <a:solidFill>
                  <a:srgbClr val="000000"/>
                </a:solidFill>
              </a:rPr>
              <a:pPr eaLnBrk="1" hangingPunct="1"/>
              <a:t>‹#›</a:t>
            </a:fld>
            <a:endParaRPr lang="vi-VN" smtClean="0">
              <a:solidFill>
                <a:srgbClr val="000000"/>
              </a:solidFill>
            </a:endParaRPr>
          </a:p>
        </p:txBody>
      </p:sp>
    </p:spTree>
    <p:extLst>
      <p:ext uri="{BB962C8B-B14F-4D97-AF65-F5344CB8AC3E}">
        <p14:creationId xmlns:p14="http://schemas.microsoft.com/office/powerpoint/2010/main" val="345076378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459" algn="ctr" rtl="0" fontAlgn="base">
        <a:spcBef>
          <a:spcPct val="0"/>
        </a:spcBef>
        <a:spcAft>
          <a:spcPct val="0"/>
        </a:spcAft>
        <a:defRPr sz="5867">
          <a:solidFill>
            <a:schemeClr val="tx2"/>
          </a:solidFill>
          <a:latin typeface="Arial" charset="0"/>
          <a:cs typeface="Arial" charset="0"/>
        </a:defRPr>
      </a:lvl6pPr>
      <a:lvl7pPr marL="1218930" algn="ctr" rtl="0" fontAlgn="base">
        <a:spcBef>
          <a:spcPct val="0"/>
        </a:spcBef>
        <a:spcAft>
          <a:spcPct val="0"/>
        </a:spcAft>
        <a:defRPr sz="5867">
          <a:solidFill>
            <a:schemeClr val="tx2"/>
          </a:solidFill>
          <a:latin typeface="Arial" charset="0"/>
          <a:cs typeface="Arial" charset="0"/>
        </a:defRPr>
      </a:lvl7pPr>
      <a:lvl8pPr marL="1828392" algn="ctr" rtl="0" fontAlgn="base">
        <a:spcBef>
          <a:spcPct val="0"/>
        </a:spcBef>
        <a:spcAft>
          <a:spcPct val="0"/>
        </a:spcAft>
        <a:defRPr sz="5867">
          <a:solidFill>
            <a:schemeClr val="tx2"/>
          </a:solidFill>
          <a:latin typeface="Arial" charset="0"/>
          <a:cs typeface="Arial" charset="0"/>
        </a:defRPr>
      </a:lvl8pPr>
      <a:lvl9pPr marL="2437858" algn="ctr" rtl="0" fontAlgn="base">
        <a:spcBef>
          <a:spcPct val="0"/>
        </a:spcBef>
        <a:spcAft>
          <a:spcPct val="0"/>
        </a:spcAft>
        <a:defRPr sz="5867">
          <a:solidFill>
            <a:schemeClr val="tx2"/>
          </a:solidFill>
          <a:latin typeface="Arial" charset="0"/>
          <a:cs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cs typeface="+mn-cs"/>
        </a:defRPr>
      </a:lvl2pPr>
      <a:lvl3pPr marL="1521846" indent="-302676" algn="l" rtl="0" eaLnBrk="0" fontAlgn="base" hangingPunct="0">
        <a:spcBef>
          <a:spcPct val="20000"/>
        </a:spcBef>
        <a:spcAft>
          <a:spcPct val="0"/>
        </a:spcAft>
        <a:buChar char="•"/>
        <a:defRPr sz="3200">
          <a:solidFill>
            <a:schemeClr val="tx1"/>
          </a:solidFill>
          <a:latin typeface="+mn-lt"/>
          <a:cs typeface="+mn-cs"/>
        </a:defRPr>
      </a:lvl3pPr>
      <a:lvl4pPr marL="2131431" indent="-302676" algn="l" rtl="0" eaLnBrk="0" fontAlgn="base" hangingPunct="0">
        <a:spcBef>
          <a:spcPct val="20000"/>
        </a:spcBef>
        <a:spcAft>
          <a:spcPct val="0"/>
        </a:spcAft>
        <a:buChar char="–"/>
        <a:defRPr sz="2667">
          <a:solidFill>
            <a:schemeClr val="tx1"/>
          </a:solidFill>
          <a:latin typeface="+mn-lt"/>
          <a:cs typeface="+mn-cs"/>
        </a:defRPr>
      </a:lvl4pPr>
      <a:lvl5pPr marL="2741015" indent="-302676" algn="l" rtl="0" eaLnBrk="0" fontAlgn="base" hangingPunct="0">
        <a:spcBef>
          <a:spcPct val="20000"/>
        </a:spcBef>
        <a:spcAft>
          <a:spcPct val="0"/>
        </a:spcAft>
        <a:buChar char="»"/>
        <a:defRPr sz="2667">
          <a:solidFill>
            <a:schemeClr val="tx1"/>
          </a:solidFill>
          <a:latin typeface="+mn-lt"/>
          <a:cs typeface="+mn-cs"/>
        </a:defRPr>
      </a:lvl5pPr>
      <a:lvl6pPr marL="3352044" indent="-304728" algn="l" rtl="0" fontAlgn="base">
        <a:spcBef>
          <a:spcPct val="20000"/>
        </a:spcBef>
        <a:spcAft>
          <a:spcPct val="0"/>
        </a:spcAft>
        <a:buChar char="»"/>
        <a:defRPr sz="2667">
          <a:solidFill>
            <a:schemeClr val="tx1"/>
          </a:solidFill>
          <a:latin typeface="+mn-lt"/>
          <a:cs typeface="+mn-cs"/>
        </a:defRPr>
      </a:lvl6pPr>
      <a:lvl7pPr marL="3961512" indent="-304728" algn="l" rtl="0" fontAlgn="base">
        <a:spcBef>
          <a:spcPct val="20000"/>
        </a:spcBef>
        <a:spcAft>
          <a:spcPct val="0"/>
        </a:spcAft>
        <a:buChar char="»"/>
        <a:defRPr sz="2667">
          <a:solidFill>
            <a:schemeClr val="tx1"/>
          </a:solidFill>
          <a:latin typeface="+mn-lt"/>
          <a:cs typeface="+mn-cs"/>
        </a:defRPr>
      </a:lvl7pPr>
      <a:lvl8pPr marL="4570974" indent="-304728" algn="l" rtl="0" fontAlgn="base">
        <a:spcBef>
          <a:spcPct val="20000"/>
        </a:spcBef>
        <a:spcAft>
          <a:spcPct val="0"/>
        </a:spcAft>
        <a:buChar char="»"/>
        <a:defRPr sz="2667">
          <a:solidFill>
            <a:schemeClr val="tx1"/>
          </a:solidFill>
          <a:latin typeface="+mn-lt"/>
          <a:cs typeface="+mn-cs"/>
        </a:defRPr>
      </a:lvl8pPr>
      <a:lvl9pPr marL="5180436" indent="-304728" algn="l" rtl="0" fontAlgn="base">
        <a:spcBef>
          <a:spcPct val="20000"/>
        </a:spcBef>
        <a:spcAft>
          <a:spcPct val="0"/>
        </a:spcAft>
        <a:buChar char="»"/>
        <a:defRPr sz="2667">
          <a:solidFill>
            <a:schemeClr val="tx1"/>
          </a:solidFill>
          <a:latin typeface="+mn-lt"/>
          <a:cs typeface="+mn-cs"/>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ECA5213-D4C9-4CE2-B6BB-72321544BA29}" type="slidenum">
              <a:rPr lang="en-US" smtClean="0">
                <a:cs typeface="Arial" panose="020B0604020202020204" pitchFamily="34" charset="0"/>
              </a:rPr>
              <a:pPr eaLnBrk="1" hangingPunct="1"/>
              <a:t>‹#›</a:t>
            </a:fld>
            <a:endParaRPr lang="en-US" smtClean="0">
              <a:cs typeface="Arial" panose="020B0604020202020204" pitchFamily="34" charset="0"/>
            </a:endParaRPr>
          </a:p>
        </p:txBody>
      </p:sp>
    </p:spTree>
    <p:extLst>
      <p:ext uri="{BB962C8B-B14F-4D97-AF65-F5344CB8AC3E}">
        <p14:creationId xmlns:p14="http://schemas.microsoft.com/office/powerpoint/2010/main" val="3363564464"/>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 id="2147484020" r:id="rId15"/>
    <p:sldLayoutId id="2147484021" r:id="rId16"/>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11/9/2020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102654938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11/9/2020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893930865"/>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 id="2147484045"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D46F347-2F49-46A4-9E78-2E02679AF67C}" type="slidenum">
              <a:rPr lang="en-US" smtClean="0">
                <a:cs typeface="Arial" panose="020B0604020202020204" pitchFamily="34" charset="0"/>
              </a:rPr>
              <a:pPr eaLnBrk="1" hangingPunct="1"/>
              <a:t>‹#›</a:t>
            </a:fld>
            <a:endParaRPr lang="en-US" smtClean="0">
              <a:cs typeface="Arial" panose="020B0604020202020204" pitchFamily="34" charset="0"/>
            </a:endParaRPr>
          </a:p>
        </p:txBody>
      </p:sp>
    </p:spTree>
    <p:extLst>
      <p:ext uri="{BB962C8B-B14F-4D97-AF65-F5344CB8AC3E}">
        <p14:creationId xmlns:p14="http://schemas.microsoft.com/office/powerpoint/2010/main" val="2313627153"/>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 id="2147484050" r:id="rId4"/>
    <p:sldLayoutId id="2147484051" r:id="rId5"/>
    <p:sldLayoutId id="2147484052" r:id="rId6"/>
    <p:sldLayoutId id="2147484053" r:id="rId7"/>
    <p:sldLayoutId id="2147484054" r:id="rId8"/>
    <p:sldLayoutId id="2147484055" r:id="rId9"/>
    <p:sldLayoutId id="2147484056" r:id="rId10"/>
    <p:sldLayoutId id="2147484057" r:id="rId11"/>
    <p:sldLayoutId id="2147484058" r:id="rId12"/>
    <p:sldLayoutId id="2147484059" r:id="rId13"/>
    <p:sldLayoutId id="2147484060" r:id="rId14"/>
    <p:sldLayoutId id="2147484061" r:id="rId15"/>
    <p:sldLayoutId id="2147484062" r:id="rId16"/>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9.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4.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12.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44.xml"/><Relationship Id="rId6" Type="http://schemas.openxmlformats.org/officeDocument/2006/relationships/hyperlink" Target="https://vi.wikipedia.org/wiki/12_th%C3%A1ng_2" TargetMode="External"/><Relationship Id="rId5" Type="http://schemas.openxmlformats.org/officeDocument/2006/relationships/image" Target="../media/image14.jpeg"/><Relationship Id="rId10" Type="http://schemas.openxmlformats.org/officeDocument/2006/relationships/image" Target="../media/image6.gif"/><Relationship Id="rId4" Type="http://schemas.openxmlformats.org/officeDocument/2006/relationships/image" Target="../media/image13.jpeg"/><Relationship Id="rId9" Type="http://schemas.openxmlformats.org/officeDocument/2006/relationships/hyperlink" Target="https://vi.wikipedia.org/wiki/188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4.xml"/><Relationship Id="rId5" Type="http://schemas.openxmlformats.org/officeDocument/2006/relationships/image" Target="../media/image6.gif"/><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4.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3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6.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3.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5.pn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6.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6.xml"/><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6.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6.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6.xml"/><Relationship Id="rId5" Type="http://schemas.openxmlformats.org/officeDocument/2006/relationships/image" Target="../media/image67.jpeg"/><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7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22.xml"/><Relationship Id="rId7" Type="http://schemas.openxmlformats.org/officeDocument/2006/relationships/audio" Target="../media/audio3.wav"/><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2.wav"/><Relationship Id="rId16" Type="http://schemas.openxmlformats.org/officeDocument/2006/relationships/image" Target="../media/image85.png"/><Relationship Id="rId20" Type="http://schemas.openxmlformats.org/officeDocument/2006/relationships/image" Target="../media/image89.gif"/><Relationship Id="rId1" Type="http://schemas.microsoft.com/office/2007/relationships/media" Target="../media/media2.wav"/><Relationship Id="rId6" Type="http://schemas.openxmlformats.org/officeDocument/2006/relationships/audio" Target="../media/audio2.wav"/><Relationship Id="rId11" Type="http://schemas.openxmlformats.org/officeDocument/2006/relationships/image" Target="../media/image80.gif"/><Relationship Id="rId5" Type="http://schemas.openxmlformats.org/officeDocument/2006/relationships/audio" Target="../media/audio1.wav"/><Relationship Id="rId15" Type="http://schemas.openxmlformats.org/officeDocument/2006/relationships/image" Target="../media/image84.png"/><Relationship Id="rId10" Type="http://schemas.openxmlformats.org/officeDocument/2006/relationships/image" Target="../media/image79.gif"/><Relationship Id="rId19" Type="http://schemas.openxmlformats.org/officeDocument/2006/relationships/image" Target="../media/image88.png"/><Relationship Id="rId4" Type="http://schemas.openxmlformats.org/officeDocument/2006/relationships/notesSlide" Target="../notesSlides/notesSlide11.xml"/><Relationship Id="rId9" Type="http://schemas.openxmlformats.org/officeDocument/2006/relationships/image" Target="../media/image78.gif"/><Relationship Id="rId14" Type="http://schemas.openxmlformats.org/officeDocument/2006/relationships/image" Target="../media/image83.png"/></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gif"/><Relationship Id="rId18" Type="http://schemas.openxmlformats.org/officeDocument/2006/relationships/slide" Target="slide96.xml"/><Relationship Id="rId26" Type="http://schemas.openxmlformats.org/officeDocument/2006/relationships/image" Target="../media/image110.png"/><Relationship Id="rId3" Type="http://schemas.openxmlformats.org/officeDocument/2006/relationships/slideLayout" Target="../slideLayouts/slideLayout23.xml"/><Relationship Id="rId21" Type="http://schemas.openxmlformats.org/officeDocument/2006/relationships/slide" Target="slide90.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79.gif"/><Relationship Id="rId25" Type="http://schemas.openxmlformats.org/officeDocument/2006/relationships/slide" Target="slide92.xml"/><Relationship Id="rId2" Type="http://schemas.openxmlformats.org/officeDocument/2006/relationships/audio" Target="../media/media3.wma"/><Relationship Id="rId16" Type="http://schemas.openxmlformats.org/officeDocument/2006/relationships/image" Target="../media/image106.png"/><Relationship Id="rId20" Type="http://schemas.openxmlformats.org/officeDocument/2006/relationships/image" Target="../media/image81.png"/><Relationship Id="rId29" Type="http://schemas.openxmlformats.org/officeDocument/2006/relationships/slide" Target="slide94.xml"/><Relationship Id="rId1" Type="http://schemas.microsoft.com/office/2007/relationships/media" Target="../media/media3.wma"/><Relationship Id="rId6" Type="http://schemas.openxmlformats.org/officeDocument/2006/relationships/image" Target="../media/image96.png"/><Relationship Id="rId11" Type="http://schemas.openxmlformats.org/officeDocument/2006/relationships/image" Target="../media/image101.png"/><Relationship Id="rId24" Type="http://schemas.openxmlformats.org/officeDocument/2006/relationships/image" Target="../media/image109.png"/><Relationship Id="rId32" Type="http://schemas.openxmlformats.org/officeDocument/2006/relationships/image" Target="../media/image113.png"/><Relationship Id="rId5" Type="http://schemas.openxmlformats.org/officeDocument/2006/relationships/image" Target="../media/image95.jpg"/><Relationship Id="rId15" Type="http://schemas.openxmlformats.org/officeDocument/2006/relationships/image" Target="../media/image105.gif"/><Relationship Id="rId23" Type="http://schemas.openxmlformats.org/officeDocument/2006/relationships/slide" Target="slide91.xml"/><Relationship Id="rId28" Type="http://schemas.openxmlformats.org/officeDocument/2006/relationships/image" Target="../media/image111.png"/><Relationship Id="rId10" Type="http://schemas.openxmlformats.org/officeDocument/2006/relationships/image" Target="../media/image100.png"/><Relationship Id="rId19" Type="http://schemas.openxmlformats.org/officeDocument/2006/relationships/image" Target="../media/image107.png"/><Relationship Id="rId31" Type="http://schemas.openxmlformats.org/officeDocument/2006/relationships/slide" Target="slide95.xml"/><Relationship Id="rId4" Type="http://schemas.openxmlformats.org/officeDocument/2006/relationships/audio" Target="../media/audio4.wav"/><Relationship Id="rId9" Type="http://schemas.openxmlformats.org/officeDocument/2006/relationships/image" Target="../media/image99.png"/><Relationship Id="rId14" Type="http://schemas.openxmlformats.org/officeDocument/2006/relationships/image" Target="../media/image104.gif"/><Relationship Id="rId22" Type="http://schemas.openxmlformats.org/officeDocument/2006/relationships/image" Target="../media/image108.png"/><Relationship Id="rId27" Type="http://schemas.openxmlformats.org/officeDocument/2006/relationships/slide" Target="slide93.xml"/><Relationship Id="rId30" Type="http://schemas.openxmlformats.org/officeDocument/2006/relationships/image" Target="../media/image112.png"/></Relationships>
</file>

<file path=ppt/slides/_rels/slide90.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1.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2.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3.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4.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5.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117.jpeg"/></Relationships>
</file>

<file path=ppt/slides/_rels/slide10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36.xml"/><Relationship Id="rId4" Type="http://schemas.openxmlformats.org/officeDocument/2006/relationships/image" Target="../media/image120.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109.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8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1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1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2.jpeg"/><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8" Type="http://schemas.openxmlformats.org/officeDocument/2006/relationships/slide" Target="slide121.xml"/><Relationship Id="rId13" Type="http://schemas.openxmlformats.org/officeDocument/2006/relationships/slide" Target="slide126.xml"/><Relationship Id="rId18" Type="http://schemas.openxmlformats.org/officeDocument/2006/relationships/slide" Target="slide15.xml"/><Relationship Id="rId3" Type="http://schemas.openxmlformats.org/officeDocument/2006/relationships/slideLayout" Target="../slideLayouts/slideLayout23.xml"/><Relationship Id="rId7" Type="http://schemas.openxmlformats.org/officeDocument/2006/relationships/slide" Target="slide120.xml"/><Relationship Id="rId12" Type="http://schemas.openxmlformats.org/officeDocument/2006/relationships/slide" Target="slide125.xml"/><Relationship Id="rId17" Type="http://schemas.openxmlformats.org/officeDocument/2006/relationships/image" Target="../media/image81.png"/><Relationship Id="rId2" Type="http://schemas.openxmlformats.org/officeDocument/2006/relationships/audio" Target="../media/media4.wav"/><Relationship Id="rId16" Type="http://schemas.openxmlformats.org/officeDocument/2006/relationships/image" Target="../media/image136.gif"/><Relationship Id="rId1" Type="http://schemas.microsoft.com/office/2007/relationships/media" Target="../media/media4.wav"/><Relationship Id="rId6" Type="http://schemas.openxmlformats.org/officeDocument/2006/relationships/slide" Target="slide119.xml"/><Relationship Id="rId11" Type="http://schemas.openxmlformats.org/officeDocument/2006/relationships/slide" Target="slide124.xml"/><Relationship Id="rId5" Type="http://schemas.openxmlformats.org/officeDocument/2006/relationships/slide" Target="slide118.xml"/><Relationship Id="rId15" Type="http://schemas.openxmlformats.org/officeDocument/2006/relationships/image" Target="../media/image135.gif"/><Relationship Id="rId10" Type="http://schemas.openxmlformats.org/officeDocument/2006/relationships/slide" Target="slide123.xml"/><Relationship Id="rId4" Type="http://schemas.openxmlformats.org/officeDocument/2006/relationships/image" Target="../media/image133.png"/><Relationship Id="rId9" Type="http://schemas.openxmlformats.org/officeDocument/2006/relationships/slide" Target="slide122.xml"/><Relationship Id="rId14" Type="http://schemas.openxmlformats.org/officeDocument/2006/relationships/image" Target="../media/image134.gif"/></Relationships>
</file>

<file path=ppt/slides/_rels/slide118.xml.rels><?xml version="1.0" encoding="UTF-8" standalone="yes"?>
<Relationships xmlns="http://schemas.openxmlformats.org/package/2006/relationships"><Relationship Id="rId3" Type="http://schemas.openxmlformats.org/officeDocument/2006/relationships/slide" Target="slide117.xml"/><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image" Target="../media/image137.gif"/></Relationships>
</file>

<file path=ppt/slides/_rels/slide119.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0.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1.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2.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3.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732893"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367408"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a:solidFill>
                  <a:srgbClr val="0000FF"/>
                </a:solidFill>
                <a:latin typeface="Times New Roman" panose="02020603050405020304" pitchFamily="18" charset="0"/>
                <a:cs typeface="Calibri" panose="020F0502020204030204" pitchFamily="34" charset="0"/>
              </a:rPr>
              <a:t>Chủ nghĩa Mác – Lênin v</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 ba bộ phận cấu th</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nh  </a:t>
            </a: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3266016"/>
          </a:xfrm>
        </p:spPr>
        <p:txBody>
          <a:bodyPr vert="horz" wrap="square" lIns="121920" tIns="60960" rIns="121920" bIns="60960" anchor="t"/>
          <a:lstStyle/>
          <a:p>
            <a:pPr marL="0" indent="0" algn="just">
              <a:buNone/>
            </a:pPr>
            <a:r>
              <a:rPr lang="en-US" altLang="vi-VN" i="1" dirty="0">
                <a:solidFill>
                  <a:srgbClr val="000066"/>
                </a:solidFill>
                <a:latin typeface="Times New Roman" panose="02020603050405020304" pitchFamily="18" charset="0"/>
                <a:cs typeface="Times New Roman" panose="02020603050405020304" pitchFamily="18" charset="0"/>
              </a:rPr>
              <a:t>Chủ nghĩa Mác - Lênin l</a:t>
            </a:r>
            <a:r>
              <a:rPr lang="en-US" altLang="vi-VN" i="1" dirty="0">
                <a:solidFill>
                  <a:srgbClr val="000066"/>
                </a:solidFill>
                <a:latin typeface="Times New Roman" panose="02020603050405020304" pitchFamily="18" charset="0"/>
                <a:ea typeface="Times New Roman" panose="02020603050405020304" pitchFamily="18" charset="0"/>
              </a:rPr>
              <a:t>à</a:t>
            </a:r>
            <a:r>
              <a:rPr lang="en-US" altLang="vi-VN" i="1" dirty="0">
                <a:solidFill>
                  <a:srgbClr val="000066"/>
                </a:solidFill>
                <a:latin typeface="Times New Roman" panose="02020603050405020304" pitchFamily="18" charset="0"/>
                <a:cs typeface="Times New Roman" panose="02020603050405020304" pitchFamily="18" charset="0"/>
              </a:rPr>
              <a:t> hệ thống </a:t>
            </a:r>
            <a:r>
              <a:rPr lang="en-US" altLang="vi-VN" b="1" i="1" dirty="0">
                <a:solidFill>
                  <a:srgbClr val="FF0000"/>
                </a:solidFill>
                <a:latin typeface="Times New Roman" panose="02020603050405020304" pitchFamily="18" charset="0"/>
                <a:cs typeface="Times New Roman" panose="02020603050405020304" pitchFamily="18" charset="0"/>
              </a:rPr>
              <a:t>quan điểm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học thuyết </a:t>
            </a:r>
            <a:r>
              <a:rPr lang="en-US" altLang="vi-VN" i="1" dirty="0">
                <a:solidFill>
                  <a:srgbClr val="000066"/>
                </a:solidFill>
                <a:latin typeface="Times New Roman" panose="02020603050405020304" pitchFamily="18" charset="0"/>
                <a:cs typeface="Times New Roman" panose="02020603050405020304" pitchFamily="18" charset="0"/>
              </a:rPr>
              <a:t>do C. Mác, Ph. Ăngghen </a:t>
            </a:r>
            <a:r>
              <a:rPr lang="en-US" altLang="vi-VN" b="1" i="1" dirty="0">
                <a:solidFill>
                  <a:srgbClr val="FF0000"/>
                </a:solidFill>
                <a:latin typeface="Times New Roman" panose="02020603050405020304" pitchFamily="18" charset="0"/>
                <a:cs typeface="Times New Roman" panose="02020603050405020304" pitchFamily="18" charset="0"/>
              </a:rPr>
              <a:t>sáng lập </a:t>
            </a:r>
            <a:r>
              <a:rPr lang="en-US" altLang="vi-VN" i="1" dirty="0">
                <a:solidFill>
                  <a:srgbClr val="000066"/>
                </a:solidFill>
                <a:latin typeface="Times New Roman" panose="02020603050405020304" pitchFamily="18" charset="0"/>
                <a:cs typeface="Times New Roman" panose="02020603050405020304" pitchFamily="18" charset="0"/>
              </a:rPr>
              <a:t>từ giữa thế kỷ XIX, được V.I.Lênin </a:t>
            </a:r>
            <a:r>
              <a:rPr lang="en-US" altLang="vi-VN" b="1" i="1" dirty="0">
                <a:solidFill>
                  <a:srgbClr val="FF0000"/>
                </a:solidFill>
                <a:latin typeface="Times New Roman" panose="02020603050405020304" pitchFamily="18" charset="0"/>
                <a:cs typeface="Times New Roman" panose="02020603050405020304" pitchFamily="18" charset="0"/>
              </a:rPr>
              <a:t>bổ sung</a:t>
            </a:r>
            <a:r>
              <a:rPr lang="en-US" altLang="vi-VN" i="1" dirty="0">
                <a:solidFill>
                  <a:srgbClr val="000066"/>
                </a:solidFill>
                <a:latin typeface="Times New Roman" panose="02020603050405020304" pitchFamily="18" charset="0"/>
                <a:cs typeface="Times New Roman" panose="02020603050405020304" pitchFamily="18" charset="0"/>
              </a:rPr>
              <a:t>, </a:t>
            </a:r>
            <a:r>
              <a:rPr lang="en-US" altLang="vi-VN" b="1" i="1" dirty="0">
                <a:solidFill>
                  <a:srgbClr val="FF0000"/>
                </a:solidFill>
                <a:latin typeface="Times New Roman" panose="02020603050405020304" pitchFamily="18" charset="0"/>
                <a:cs typeface="Times New Roman" panose="02020603050405020304" pitchFamily="18" charset="0"/>
              </a:rPr>
              <a:t>phát triển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ho</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n thiện </a:t>
            </a:r>
            <a:r>
              <a:rPr lang="en-US" altLang="vi-VN" i="1" dirty="0">
                <a:solidFill>
                  <a:srgbClr val="000066"/>
                </a:solidFill>
                <a:latin typeface="Times New Roman" panose="02020603050405020304" pitchFamily="18" charset="0"/>
                <a:cs typeface="Times New Roman" panose="02020603050405020304" pitchFamily="18" charset="0"/>
              </a:rPr>
              <a:t>trong điều kiện mới của lịch sử thế giới đầu thế kỷ XX. </a:t>
            </a:r>
            <a:endParaRPr lang="en-US" altLang="vi-VN" i="1" dirty="0">
              <a:solidFill>
                <a:srgbClr val="000066"/>
              </a:solidFill>
              <a:latin typeface="Times New Roman" panose="02020603050405020304" pitchFamily="18" charset="0"/>
              <a:ea typeface="Times New Roman" panose="02020603050405020304" pitchFamily="18" charset="0"/>
            </a:endParaRPr>
          </a:p>
        </p:txBody>
      </p:sp>
      <p:sp>
        <p:nvSpPr>
          <p:cNvPr id="10" name="Title 3"/>
          <p:cNvSpPr>
            <a:spLocks noGrp="1"/>
          </p:cNvSpPr>
          <p:nvPr>
            <p:ph type="title"/>
          </p:nvPr>
        </p:nvSpPr>
        <p:spPr bwMode="auto">
          <a:xfrm>
            <a:off x="609601" y="652747"/>
            <a:ext cx="5390385" cy="1524000"/>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Khái</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niệm</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về</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c</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hủ</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nghĩa Mác –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Lênin</a:t>
            </a:r>
            <a:endParaRPr lang="en-US" altLang="x-none" sz="4265"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8" descr="1909 xuong d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7" y="1522512"/>
            <a:ext cx="6527800" cy="34544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 Box 16"/>
          <p:cNvSpPr txBox="1">
            <a:spLocks noChangeArrowheads="1"/>
          </p:cNvSpPr>
          <p:nvPr/>
        </p:nvSpPr>
        <p:spPr bwMode="auto">
          <a:xfrm>
            <a:off x="53820" y="5733320"/>
            <a:ext cx="11010870" cy="830997"/>
          </a:xfrm>
          <a:prstGeom prst="rect">
            <a:avLst/>
          </a:prstGeom>
          <a:noFill/>
          <a:ln w="9525">
            <a:noFill/>
            <a:miter lim="800000"/>
            <a:headEnd/>
            <a:tailEnd/>
          </a:ln>
        </p:spPr>
        <p:txBody>
          <a:bodyPr wrap="square">
            <a:spAutoFit/>
          </a:bodyPr>
          <a:lstStyle/>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Cuộc cách mạng công nghiệp tư bản chủ nghĩa và sự bóc lột của giai cấp</a:t>
            </a:r>
          </a:p>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tư sản đối với lao động làm thuê</a:t>
            </a:r>
          </a:p>
        </p:txBody>
      </p:sp>
      <p:sp>
        <p:nvSpPr>
          <p:cNvPr id="7186" name="AutoShape 18"/>
          <p:cNvSpPr>
            <a:spLocks noChangeAspect="1" noChangeArrowheads="1"/>
          </p:cNvSpPr>
          <p:nvPr/>
        </p:nvSpPr>
        <p:spPr bwMode="auto">
          <a:xfrm flipV="1">
            <a:off x="0" y="908051"/>
            <a:ext cx="12192000" cy="74083"/>
          </a:xfrm>
          <a:prstGeom prst="flowChartPredefinedProcess">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 name="Text Box 16"/>
          <p:cNvSpPr txBox="1">
            <a:spLocks noChangeArrowheads="1"/>
          </p:cNvSpPr>
          <p:nvPr/>
        </p:nvSpPr>
        <p:spPr bwMode="auto">
          <a:xfrm>
            <a:off x="17356" y="183007"/>
            <a:ext cx="5094664" cy="584775"/>
          </a:xfrm>
          <a:prstGeom prst="rect">
            <a:avLst/>
          </a:prstGeom>
          <a:noFill/>
          <a:ln w="9525">
            <a:noFill/>
            <a:miter lim="800000"/>
            <a:headEnd/>
            <a:tailEnd/>
          </a:ln>
        </p:spPr>
        <p:txBody>
          <a:bodyPr wrap="none">
            <a:spAutoFit/>
          </a:bodyPr>
          <a:lstStyle/>
          <a:p>
            <a:pPr algn="ctr" eaLnBrk="1" hangingPunct="1">
              <a:defRPr/>
            </a:pPr>
            <a:r>
              <a:rPr lang="en-US" sz="3200" b="1" dirty="0" err="1" smtClean="0">
                <a:solidFill>
                  <a:srgbClr val="000000"/>
                </a:solidFill>
                <a:latin typeface="Times New Roman" panose="02020603050405020304" pitchFamily="18" charset="0"/>
                <a:cs typeface="Times New Roman" panose="02020603050405020304" pitchFamily="18" charset="0"/>
              </a:rPr>
              <a:t>Về</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điều</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kiện</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kinh</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tế</a:t>
            </a:r>
            <a:r>
              <a:rPr lang="en-US" sz="3200" b="1" dirty="0" smtClean="0">
                <a:solidFill>
                  <a:srgbClr val="000000"/>
                </a:solidFill>
                <a:latin typeface="Times New Roman" panose="02020603050405020304" pitchFamily="18" charset="0"/>
                <a:cs typeface="Times New Roman" panose="02020603050405020304" pitchFamily="18" charset="0"/>
              </a:rPr>
              <a:t> - </a:t>
            </a:r>
            <a:r>
              <a:rPr lang="en-US" sz="3200" b="1" dirty="0" err="1" smtClean="0">
                <a:solidFill>
                  <a:srgbClr val="000000"/>
                </a:solidFill>
                <a:latin typeface="Times New Roman" panose="02020603050405020304" pitchFamily="18" charset="0"/>
                <a:cs typeface="Times New Roman" panose="02020603050405020304" pitchFamily="18" charset="0"/>
              </a:rPr>
              <a:t>xã</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hội</a:t>
            </a:r>
            <a:endParaRPr lang="vi-VN"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87398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9" descr="Cong nhan Anh dua Hien chuong den QH"/>
          <p:cNvPicPr>
            <a:picLocks noChangeAspect="1" noChangeArrowheads="1"/>
          </p:cNvPicPr>
          <p:nvPr/>
        </p:nvPicPr>
        <p:blipFill>
          <a:blip r:embed="rId3">
            <a:lum contrast="24000"/>
            <a:extLst>
              <a:ext uri="{28A0092B-C50C-407E-A947-70E740481C1C}">
                <a14:useLocalDpi xmlns:a14="http://schemas.microsoft.com/office/drawing/2010/main" val="0"/>
              </a:ext>
            </a:extLst>
          </a:blip>
          <a:srcRect b="9483"/>
          <a:stretch>
            <a:fillRect/>
          </a:stretch>
        </p:blipFill>
        <p:spPr bwMode="auto">
          <a:xfrm>
            <a:off x="6383867" y="0"/>
            <a:ext cx="5141384" cy="317711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1" name="Picture 10" descr="cong nhan dinh cong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7851" y="387351"/>
            <a:ext cx="3263900" cy="3223683"/>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2" name="Picture 11" descr="giai cap vo san noi d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015067"/>
            <a:ext cx="2711451" cy="210396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9814" name="Text Box 13"/>
          <p:cNvSpPr txBox="1">
            <a:spLocks noChangeArrowheads="1"/>
          </p:cNvSpPr>
          <p:nvPr/>
        </p:nvSpPr>
        <p:spPr bwMode="auto">
          <a:xfrm>
            <a:off x="6921501" y="3143251"/>
            <a:ext cx="46037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i="1" smtClean="0">
                <a:solidFill>
                  <a:srgbClr val="FF0000"/>
                </a:solidFill>
                <a:latin typeface="Arial" panose="020B0604020202020204" pitchFamily="34" charset="0"/>
              </a:rPr>
              <a:t>Phong trào Hiến Chương (Anh)</a:t>
            </a:r>
            <a:r>
              <a:rPr lang="en-US" altLang="en-US" i="1" smtClean="0">
                <a:solidFill>
                  <a:srgbClr val="FF0000"/>
                </a:solidFill>
                <a:latin typeface="Arial" panose="020B0604020202020204" pitchFamily="34" charset="0"/>
              </a:rPr>
              <a:t>                   1835 - 1848</a:t>
            </a:r>
            <a:endParaRPr lang="vi-VN" altLang="en-US" i="1" smtClean="0">
              <a:solidFill>
                <a:srgbClr val="FF0000"/>
              </a:solidFill>
              <a:latin typeface="Arial" panose="020B0604020202020204" pitchFamily="34" charset="0"/>
            </a:endParaRPr>
          </a:p>
        </p:txBody>
      </p:sp>
      <p:sp>
        <p:nvSpPr>
          <p:cNvPr id="77830" name="WordArt 19"/>
          <p:cNvSpPr>
            <a:spLocks noChangeArrowheads="1" noChangeShapeType="1" noTextEdit="1"/>
          </p:cNvSpPr>
          <p:nvPr/>
        </p:nvSpPr>
        <p:spPr bwMode="auto">
          <a:xfrm>
            <a:off x="814918" y="332317"/>
            <a:ext cx="10754783" cy="431800"/>
          </a:xfrm>
          <a:prstGeom prst="rect">
            <a:avLst/>
          </a:prstGeom>
        </p:spPr>
        <p:txBody>
          <a:bodyPr wrap="none" fromWordArt="1">
            <a:prstTxWarp prst="textPlain">
              <a:avLst>
                <a:gd name="adj" fmla="val 50000"/>
              </a:avLst>
            </a:prstTxWarp>
          </a:bodyPr>
          <a:lstStyle/>
          <a:p>
            <a:pPr algn="ctr" eaLnBrk="1" hangingPunct="1"/>
            <a:endParaRPr lang="en-US" sz="4800" b="1" kern="10">
              <a:ln w="9525">
                <a:solidFill>
                  <a:srgbClr val="FF0000"/>
                </a:solidFill>
                <a:round/>
                <a:headEnd/>
                <a:tailEnd/>
              </a:ln>
              <a:solidFill>
                <a:srgbClr val="FF0000"/>
              </a:solidFill>
              <a:latin typeface="Arial Đen"/>
            </a:endParaRPr>
          </a:p>
        </p:txBody>
      </p:sp>
      <p:pic>
        <p:nvPicPr>
          <p:cNvPr id="77831"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2"/>
          <p:cNvSpPr txBox="1">
            <a:spLocks noChangeArrowheads="1"/>
          </p:cNvSpPr>
          <p:nvPr/>
        </p:nvSpPr>
        <p:spPr bwMode="auto">
          <a:xfrm>
            <a:off x="381000" y="4197351"/>
            <a:ext cx="1114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vi-VN" altLang="en-US" smtClean="0">
                <a:solidFill>
                  <a:srgbClr val="000066"/>
                </a:solidFill>
                <a:latin typeface="Arial" panose="020B0604020202020204" pitchFamily="34" charset="0"/>
              </a:rPr>
              <a:t>Sự phát triển của cuộc đấu tranh của </a:t>
            </a:r>
            <a:r>
              <a:rPr lang="en-US" altLang="en-US" smtClean="0">
                <a:solidFill>
                  <a:srgbClr val="000066"/>
                </a:solidFill>
                <a:latin typeface="Arial" panose="020B0604020202020204" pitchFamily="34" charset="0"/>
              </a:rPr>
              <a:t>GCVS</a:t>
            </a:r>
            <a:r>
              <a:rPr lang="vi-VN" altLang="en-US" smtClean="0">
                <a:solidFill>
                  <a:srgbClr val="000066"/>
                </a:solidFill>
                <a:latin typeface="Arial" panose="020B0604020202020204" pitchFamily="34" charset="0"/>
              </a:rPr>
              <a:t> từ những hình thức</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đấu tranh mang tính tự phát, đấu tranh kinh tế phát triển</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thành cuộc đấu tranh</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có tính chất tự giác, đấu tranh chính trị </a:t>
            </a:r>
            <a:r>
              <a:rPr lang="vi-VN" altLang="en-US" smtClean="0">
                <a:solidFill>
                  <a:srgbClr val="002060"/>
                </a:solidFill>
                <a:latin typeface="Arial" panose="020B0604020202020204" pitchFamily="34" charset="0"/>
              </a:rPr>
              <a:t>...</a:t>
            </a:r>
          </a:p>
        </p:txBody>
      </p:sp>
      <p:sp>
        <p:nvSpPr>
          <p:cNvPr id="10" name="TextBox 9"/>
          <p:cNvSpPr txBox="1"/>
          <p:nvPr/>
        </p:nvSpPr>
        <p:spPr>
          <a:xfrm>
            <a:off x="1238252" y="5643034"/>
            <a:ext cx="10763249" cy="646331"/>
          </a:xfrm>
          <a:prstGeom prst="rect">
            <a:avLst/>
          </a:prstGeom>
          <a:solidFill>
            <a:srgbClr val="FFC000"/>
          </a:solidFill>
        </p:spPr>
        <p:txBody>
          <a:bodyPr>
            <a:spAutoFit/>
          </a:bodyPr>
          <a:lstStyle/>
          <a:p>
            <a:pPr eaLnBrk="1" hangingPunct="1">
              <a:defRPr/>
            </a:pPr>
            <a:r>
              <a:rPr lang="en-US" dirty="0" err="1">
                <a:solidFill>
                  <a:srgbClr val="000000"/>
                </a:solidFill>
                <a:latin typeface="Arial"/>
              </a:rPr>
              <a:t>Thực</a:t>
            </a:r>
            <a:r>
              <a:rPr lang="en-US" dirty="0">
                <a:solidFill>
                  <a:srgbClr val="000000"/>
                </a:solidFill>
                <a:latin typeface="Arial"/>
              </a:rPr>
              <a:t> </a:t>
            </a:r>
            <a:r>
              <a:rPr lang="en-US" dirty="0" err="1">
                <a:solidFill>
                  <a:srgbClr val="000000"/>
                </a:solidFill>
                <a:latin typeface="Arial"/>
              </a:rPr>
              <a:t>tiễn</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đặt</a:t>
            </a:r>
            <a:r>
              <a:rPr lang="en-US" dirty="0">
                <a:solidFill>
                  <a:srgbClr val="000000"/>
                </a:solidFill>
                <a:latin typeface="Arial"/>
              </a:rPr>
              <a:t> </a:t>
            </a:r>
            <a:r>
              <a:rPr lang="en-US" dirty="0" err="1">
                <a:solidFill>
                  <a:srgbClr val="000000"/>
                </a:solidFill>
                <a:latin typeface="Arial"/>
              </a:rPr>
              <a:t>ra</a:t>
            </a:r>
            <a:r>
              <a:rPr lang="en-US" dirty="0">
                <a:solidFill>
                  <a:srgbClr val="000000"/>
                </a:solidFill>
                <a:latin typeface="Arial"/>
              </a:rPr>
              <a:t> </a:t>
            </a:r>
            <a:r>
              <a:rPr lang="en-US" dirty="0" err="1">
                <a:solidFill>
                  <a:srgbClr val="000000"/>
                </a:solidFill>
                <a:latin typeface="Arial"/>
              </a:rPr>
              <a:t>yêu</a:t>
            </a:r>
            <a:r>
              <a:rPr lang="en-US" dirty="0">
                <a:solidFill>
                  <a:srgbClr val="000000"/>
                </a:solidFill>
                <a:latin typeface="Arial"/>
              </a:rPr>
              <a:t> </a:t>
            </a:r>
            <a:r>
              <a:rPr lang="en-US" dirty="0" err="1">
                <a:solidFill>
                  <a:srgbClr val="000000"/>
                </a:solidFill>
                <a:latin typeface="Arial"/>
              </a:rPr>
              <a:t>cầu</a:t>
            </a:r>
            <a:r>
              <a:rPr lang="en-US" dirty="0">
                <a:solidFill>
                  <a:srgbClr val="000000"/>
                </a:solidFill>
                <a:latin typeface="Arial"/>
              </a:rPr>
              <a:t> </a:t>
            </a:r>
            <a:r>
              <a:rPr lang="en-US" dirty="0" err="1">
                <a:solidFill>
                  <a:srgbClr val="000000"/>
                </a:solidFill>
                <a:latin typeface="Arial"/>
              </a:rPr>
              <a:t>giải</a:t>
            </a:r>
            <a:r>
              <a:rPr lang="en-US" dirty="0">
                <a:solidFill>
                  <a:srgbClr val="000000"/>
                </a:solidFill>
                <a:latin typeface="Arial"/>
              </a:rPr>
              <a:t> </a:t>
            </a:r>
            <a:r>
              <a:rPr lang="en-US" dirty="0" err="1">
                <a:solidFill>
                  <a:srgbClr val="000000"/>
                </a:solidFill>
                <a:latin typeface="Arial"/>
              </a:rPr>
              <a:t>đáp</a:t>
            </a:r>
            <a:r>
              <a:rPr lang="en-US" dirty="0">
                <a:solidFill>
                  <a:srgbClr val="000000"/>
                </a:solidFill>
                <a:latin typeface="Arial"/>
              </a:rPr>
              <a:t> </a:t>
            </a:r>
            <a:r>
              <a:rPr lang="en-US" dirty="0" err="1">
                <a:solidFill>
                  <a:srgbClr val="000000"/>
                </a:solidFill>
                <a:latin typeface="Arial"/>
              </a:rPr>
              <a:t>về</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để</a:t>
            </a:r>
            <a:r>
              <a:rPr lang="en-US" dirty="0">
                <a:solidFill>
                  <a:srgbClr val="000000"/>
                </a:solidFill>
                <a:latin typeface="Arial"/>
              </a:rPr>
              <a:t> </a:t>
            </a:r>
            <a:r>
              <a:rPr lang="en-US" dirty="0" err="1">
                <a:solidFill>
                  <a:srgbClr val="000000"/>
                </a:solidFill>
                <a:latin typeface="Arial"/>
              </a:rPr>
              <a:t>dẫn</a:t>
            </a:r>
            <a:r>
              <a:rPr lang="en-US" dirty="0">
                <a:solidFill>
                  <a:srgbClr val="000000"/>
                </a:solidFill>
                <a:latin typeface="Arial"/>
              </a:rPr>
              <a:t> </a:t>
            </a:r>
            <a:r>
              <a:rPr lang="en-US" dirty="0" err="1">
                <a:solidFill>
                  <a:srgbClr val="000000"/>
                </a:solidFill>
                <a:latin typeface="Arial"/>
              </a:rPr>
              <a:t>đường</a:t>
            </a:r>
            <a:r>
              <a:rPr lang="en-US" dirty="0">
                <a:solidFill>
                  <a:srgbClr val="000000"/>
                </a:solidFill>
                <a:latin typeface="Arial"/>
              </a:rPr>
              <a:t> </a:t>
            </a:r>
            <a:r>
              <a:rPr lang="en-US" dirty="0" err="1">
                <a:solidFill>
                  <a:srgbClr val="000000"/>
                </a:solidFill>
                <a:latin typeface="Arial"/>
              </a:rPr>
              <a:t>cho</a:t>
            </a:r>
            <a:r>
              <a:rPr lang="en-US" dirty="0">
                <a:solidFill>
                  <a:srgbClr val="000000"/>
                </a:solidFill>
                <a:latin typeface="Arial"/>
              </a:rPr>
              <a:t> </a:t>
            </a:r>
            <a:r>
              <a:rPr lang="en-US" dirty="0" err="1">
                <a:solidFill>
                  <a:srgbClr val="000000"/>
                </a:solidFill>
                <a:latin typeface="Arial"/>
              </a:rPr>
              <a:t>phong</a:t>
            </a:r>
            <a:r>
              <a:rPr lang="en-US" dirty="0">
                <a:solidFill>
                  <a:srgbClr val="000000"/>
                </a:solidFill>
                <a:latin typeface="Arial"/>
              </a:rPr>
              <a:t> </a:t>
            </a:r>
            <a:r>
              <a:rPr lang="en-US" dirty="0" err="1">
                <a:solidFill>
                  <a:srgbClr val="000000"/>
                </a:solidFill>
                <a:latin typeface="Arial"/>
              </a:rPr>
              <a:t>trào</a:t>
            </a:r>
            <a:r>
              <a:rPr lang="en-US" dirty="0">
                <a:solidFill>
                  <a:srgbClr val="000000"/>
                </a:solidFill>
                <a:latin typeface="Arial"/>
              </a:rPr>
              <a:t> </a:t>
            </a:r>
            <a:r>
              <a:rPr lang="en-US" dirty="0" err="1">
                <a:solidFill>
                  <a:srgbClr val="000000"/>
                </a:solidFill>
                <a:latin typeface="Arial"/>
              </a:rPr>
              <a:t>công</a:t>
            </a:r>
            <a:r>
              <a:rPr lang="en-US" dirty="0">
                <a:solidFill>
                  <a:srgbClr val="000000"/>
                </a:solidFill>
                <a:latin typeface="Arial"/>
              </a:rPr>
              <a:t> </a:t>
            </a:r>
            <a:r>
              <a:rPr lang="en-US" dirty="0" err="1">
                <a:solidFill>
                  <a:srgbClr val="000000"/>
                </a:solidFill>
                <a:latin typeface="Arial"/>
              </a:rPr>
              <a:t>nhân</a:t>
            </a:r>
            <a:r>
              <a:rPr lang="en-US" dirty="0">
                <a:solidFill>
                  <a:srgbClr val="000000"/>
                </a:solidFill>
                <a:latin typeface="Arial"/>
              </a:rPr>
              <a:t> </a:t>
            </a:r>
            <a:r>
              <a:rPr lang="en-US" dirty="0" err="1">
                <a:solidFill>
                  <a:srgbClr val="000000"/>
                </a:solidFill>
                <a:latin typeface="Arial"/>
              </a:rPr>
              <a:t>đi</a:t>
            </a:r>
            <a:r>
              <a:rPr lang="en-US" dirty="0">
                <a:solidFill>
                  <a:srgbClr val="000000"/>
                </a:solidFill>
                <a:latin typeface="Arial"/>
              </a:rPr>
              <a:t> </a:t>
            </a:r>
            <a:r>
              <a:rPr lang="en-US" dirty="0" err="1">
                <a:solidFill>
                  <a:srgbClr val="000000"/>
                </a:solidFill>
                <a:latin typeface="Arial"/>
              </a:rPr>
              <a:t>tới</a:t>
            </a:r>
            <a:r>
              <a:rPr lang="en-US" dirty="0">
                <a:solidFill>
                  <a:srgbClr val="000000"/>
                </a:solidFill>
                <a:latin typeface="Arial"/>
              </a:rPr>
              <a:t> </a:t>
            </a:r>
            <a:r>
              <a:rPr lang="en-US" dirty="0" err="1">
                <a:solidFill>
                  <a:srgbClr val="000000"/>
                </a:solidFill>
                <a:latin typeface="Arial"/>
              </a:rPr>
              <a:t>thắng</a:t>
            </a:r>
            <a:r>
              <a:rPr lang="en-US" dirty="0">
                <a:solidFill>
                  <a:srgbClr val="000000"/>
                </a:solidFill>
                <a:latin typeface="Arial"/>
              </a:rPr>
              <a:t> </a:t>
            </a:r>
            <a:r>
              <a:rPr lang="en-US" dirty="0" err="1">
                <a:solidFill>
                  <a:srgbClr val="000000"/>
                </a:solidFill>
                <a:latin typeface="Arial"/>
              </a:rPr>
              <a:t>lợi</a:t>
            </a:r>
            <a:endParaRPr lang="en-US" dirty="0">
              <a:solidFill>
                <a:srgbClr val="000000"/>
              </a:solidFill>
              <a:latin typeface="Arial"/>
            </a:endParaRPr>
          </a:p>
        </p:txBody>
      </p:sp>
      <p:sp>
        <p:nvSpPr>
          <p:cNvPr id="11" name="Right Arrow 10"/>
          <p:cNvSpPr/>
          <p:nvPr/>
        </p:nvSpPr>
        <p:spPr>
          <a:xfrm>
            <a:off x="285751" y="5856818"/>
            <a:ext cx="666749" cy="357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endParaRPr>
          </a:p>
        </p:txBody>
      </p:sp>
    </p:spTree>
    <p:extLst>
      <p:ext uri="{BB962C8B-B14F-4D97-AF65-F5344CB8AC3E}">
        <p14:creationId xmlns:p14="http://schemas.microsoft.com/office/powerpoint/2010/main" val="410278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wheel(1)">
                                      <p:cBhvr>
                                        <p:cTn id="7" dur="2000"/>
                                        <p:tgtEl>
                                          <p:spTgt spid="119812"/>
                                        </p:tgtEl>
                                      </p:cBhvr>
                                    </p:animEffect>
                                  </p:childTnLst>
                                </p:cTn>
                              </p:par>
                              <p:par>
                                <p:cTn id="8" presetID="21" presetClass="entr" presetSubtype="1" fill="hold" nodeType="withEffect">
                                  <p:stCondLst>
                                    <p:cond delay="0"/>
                                  </p:stCondLst>
                                  <p:childTnLst>
                                    <p:set>
                                      <p:cBhvr>
                                        <p:cTn id="9" dur="1" fill="hold">
                                          <p:stCondLst>
                                            <p:cond delay="0"/>
                                          </p:stCondLst>
                                        </p:cTn>
                                        <p:tgtEl>
                                          <p:spTgt spid="119811"/>
                                        </p:tgtEl>
                                        <p:attrNameLst>
                                          <p:attrName>style.visibility</p:attrName>
                                        </p:attrNameLst>
                                      </p:cBhvr>
                                      <p:to>
                                        <p:strVal val="visible"/>
                                      </p:to>
                                    </p:set>
                                    <p:animEffect transition="in" filter="wheel(1)">
                                      <p:cBhvr>
                                        <p:cTn id="10" dur="2000"/>
                                        <p:tgtEl>
                                          <p:spTgt spid="119811"/>
                                        </p:tgtEl>
                                      </p:cBhvr>
                                    </p:animEffect>
                                  </p:childTnLst>
                                </p:cTn>
                              </p:par>
                              <p:par>
                                <p:cTn id="11" presetID="21" presetClass="entr" presetSubtype="1" fill="hold" nodeType="withEffect">
                                  <p:stCondLst>
                                    <p:cond delay="0"/>
                                  </p:stCondLst>
                                  <p:childTnLst>
                                    <p:set>
                                      <p:cBhvr>
                                        <p:cTn id="12" dur="1" fill="hold">
                                          <p:stCondLst>
                                            <p:cond delay="0"/>
                                          </p:stCondLst>
                                        </p:cTn>
                                        <p:tgtEl>
                                          <p:spTgt spid="119810"/>
                                        </p:tgtEl>
                                        <p:attrNameLst>
                                          <p:attrName>style.visibility</p:attrName>
                                        </p:attrNameLst>
                                      </p:cBhvr>
                                      <p:to>
                                        <p:strVal val="visible"/>
                                      </p:to>
                                    </p:set>
                                    <p:animEffect transition="in" filter="wheel(1)">
                                      <p:cBhvr>
                                        <p:cTn id="13" dur="2000"/>
                                        <p:tgtEl>
                                          <p:spTgt spid="1198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9814"/>
                                        </p:tgtEl>
                                        <p:attrNameLst>
                                          <p:attrName>style.visibility</p:attrName>
                                        </p:attrNameLst>
                                      </p:cBhvr>
                                      <p:to>
                                        <p:strVal val="visible"/>
                                      </p:to>
                                    </p:set>
                                    <p:animEffect transition="in" filter="wheel(1)">
                                      <p:cBhvr>
                                        <p:cTn id="16" dur="2000"/>
                                        <p:tgtEl>
                                          <p:spTgt spid="11981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p:bldP spid="9" grpId="0"/>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766408" y="5500707"/>
            <a:ext cx="11139883" cy="790575"/>
          </a:xfrm>
          <a:prstGeom prst="rect">
            <a:avLst/>
          </a:prstGeom>
        </p:spPr>
        <p:txBody>
          <a:bodyPr wrap="none" fromWordArt="1">
            <a:prstTxWarp prst="textPlain">
              <a:avLst>
                <a:gd name="adj" fmla="val 50000"/>
              </a:avLst>
            </a:prstTxWarp>
          </a:bodyPr>
          <a:lstStyle/>
          <a:p>
            <a:pPr algn="ctr" eaLnBrk="1" hangingPunct="1">
              <a:defRPr/>
            </a:pPr>
            <a:r>
              <a:rPr lang="vi-VN" sz="4800" b="1" kern="10" dirty="0">
                <a:ln w="9525">
                  <a:solidFill>
                    <a:srgbClr val="333399"/>
                  </a:solidFill>
                  <a:round/>
                  <a:headEnd/>
                  <a:tailEnd/>
                </a:ln>
                <a:solidFill>
                  <a:srgbClr val="FF0000"/>
                </a:solidFill>
                <a:latin typeface="Arial Đen"/>
              </a:rPr>
              <a:t>KẾ THỪA TOÀN BỘ GIÁ TRỊ TƯ TƯỞNG NHÂN LOẠI</a:t>
            </a:r>
          </a:p>
          <a:p>
            <a:pPr algn="ctr" eaLnBrk="1" hangingPunct="1">
              <a:defRPr/>
            </a:pPr>
            <a:r>
              <a:rPr lang="vi-VN" sz="4800" b="1" kern="10" dirty="0">
                <a:ln w="9525">
                  <a:solidFill>
                    <a:srgbClr val="333399"/>
                  </a:solidFill>
                  <a:round/>
                  <a:headEnd/>
                  <a:tailEnd/>
                </a:ln>
                <a:solidFill>
                  <a:srgbClr val="FF0000"/>
                </a:solidFill>
                <a:latin typeface="Arial Đen"/>
              </a:rPr>
              <a:t>TRỰC TIẾP NHẤT LÀ TỪ TRIẾT HỌC CĐ ĐỨC (ĐẶC BIỆT LÀ HEGE</a:t>
            </a:r>
            <a:r>
              <a:rPr lang="en-US" sz="4800" b="1" kern="10" dirty="0">
                <a:ln w="9525">
                  <a:solidFill>
                    <a:srgbClr val="333399"/>
                  </a:solidFill>
                  <a:round/>
                  <a:headEnd/>
                  <a:tailEnd/>
                </a:ln>
                <a:solidFill>
                  <a:srgbClr val="FF0000"/>
                </a:solidFill>
                <a:latin typeface="Arial Đen"/>
              </a:rPr>
              <a:t>L</a:t>
            </a:r>
            <a:r>
              <a:rPr lang="vi-VN" sz="4800" b="1" kern="10" dirty="0">
                <a:ln w="9525">
                  <a:solidFill>
                    <a:srgbClr val="333399"/>
                  </a:solidFill>
                  <a:round/>
                  <a:headEnd/>
                  <a:tailEnd/>
                </a:ln>
                <a:solidFill>
                  <a:srgbClr val="FF0000"/>
                </a:solidFill>
                <a:latin typeface="Arial Đen"/>
              </a:rPr>
              <a:t> &amp; PHOIƠBẮC</a:t>
            </a:r>
            <a:r>
              <a:rPr lang="en-US" sz="4800" b="1" kern="10" dirty="0">
                <a:ln w="9525">
                  <a:solidFill>
                    <a:srgbClr val="333399"/>
                  </a:solidFill>
                  <a:round/>
                  <a:headEnd/>
                  <a:tailEnd/>
                </a:ln>
                <a:solidFill>
                  <a:srgbClr val="FF0000"/>
                </a:solidFill>
                <a:latin typeface="Arial Đen"/>
              </a:rPr>
              <a:t>) </a:t>
            </a:r>
            <a:r>
              <a:rPr lang="en-US" sz="4800" dirty="0" err="1">
                <a:solidFill>
                  <a:srgbClr val="000000"/>
                </a:solidFill>
              </a:rPr>
              <a:t>cuối</a:t>
            </a:r>
            <a:r>
              <a:rPr lang="en-US" sz="4800" dirty="0">
                <a:solidFill>
                  <a:srgbClr val="000000"/>
                </a:solidFill>
              </a:rPr>
              <a:t> TK XVIII, </a:t>
            </a:r>
            <a:r>
              <a:rPr lang="en-US" sz="4800" dirty="0" err="1">
                <a:solidFill>
                  <a:srgbClr val="000000"/>
                </a:solidFill>
              </a:rPr>
              <a:t>đầu</a:t>
            </a:r>
            <a:r>
              <a:rPr lang="en-US" sz="4800" dirty="0">
                <a:solidFill>
                  <a:srgbClr val="000000"/>
                </a:solidFill>
              </a:rPr>
              <a:t> TK XIX</a:t>
            </a:r>
            <a:endParaRPr lang="en-US" sz="4800" kern="10" dirty="0">
              <a:ln w="9525">
                <a:solidFill>
                  <a:srgbClr val="333399"/>
                </a:solidFill>
                <a:round/>
                <a:headEnd/>
                <a:tailEnd/>
              </a:ln>
              <a:solidFill>
                <a:srgbClr val="000000"/>
              </a:solidFill>
              <a:latin typeface="Arial Đen"/>
            </a:endParaRPr>
          </a:p>
        </p:txBody>
      </p:sp>
      <p:sp>
        <p:nvSpPr>
          <p:cNvPr id="78851" name="AutoShape 5"/>
          <p:cNvSpPr>
            <a:spLocks noChangeAspect="1" noChangeArrowheads="1"/>
          </p:cNvSpPr>
          <p:nvPr/>
        </p:nvSpPr>
        <p:spPr bwMode="auto">
          <a:xfrm>
            <a:off x="-29633" y="5289551"/>
            <a:ext cx="12192000" cy="7408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11276" name="Freeform 12"/>
          <p:cNvSpPr>
            <a:spLocks/>
          </p:cNvSpPr>
          <p:nvPr/>
        </p:nvSpPr>
        <p:spPr bwMode="gray">
          <a:xfrm>
            <a:off x="6066368" y="2374900"/>
            <a:ext cx="2671233" cy="1763184"/>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grpSp>
        <p:nvGrpSpPr>
          <p:cNvPr id="2" name="Group 23"/>
          <p:cNvGrpSpPr>
            <a:grpSpLocks/>
          </p:cNvGrpSpPr>
          <p:nvPr/>
        </p:nvGrpSpPr>
        <p:grpSpPr bwMode="auto">
          <a:xfrm>
            <a:off x="442385" y="4097867"/>
            <a:ext cx="9215967" cy="956733"/>
            <a:chOff x="696" y="3312"/>
            <a:chExt cx="2398" cy="358"/>
          </a:xfrm>
        </p:grpSpPr>
        <p:sp>
          <p:nvSpPr>
            <p:cNvPr id="78870" name="Freeform 24"/>
            <p:cNvSpPr>
              <a:spLocks/>
            </p:cNvSpPr>
            <p:nvPr/>
          </p:nvSpPr>
          <p:spPr bwMode="gray">
            <a:xfrm>
              <a:off x="2755" y="3312"/>
              <a:ext cx="339" cy="358"/>
            </a:xfrm>
            <a:custGeom>
              <a:avLst/>
              <a:gdLst>
                <a:gd name="T0" fmla="*/ 33833 w 308"/>
                <a:gd name="T1" fmla="*/ 2 h 444"/>
                <a:gd name="T2" fmla="*/ 0 w 308"/>
                <a:gd name="T3" fmla="*/ 2 h 444"/>
                <a:gd name="T4" fmla="*/ 0 w 308"/>
                <a:gd name="T5" fmla="*/ 2 h 444"/>
                <a:gd name="T6" fmla="*/ 33833 w 308"/>
                <a:gd name="T7" fmla="*/ 0 h 444"/>
                <a:gd name="T8" fmla="*/ 33833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1" name="Freeform 25"/>
            <p:cNvSpPr>
              <a:spLocks/>
            </p:cNvSpPr>
            <p:nvPr/>
          </p:nvSpPr>
          <p:spPr bwMode="gray">
            <a:xfrm>
              <a:off x="697" y="3314"/>
              <a:ext cx="2397" cy="228"/>
            </a:xfrm>
            <a:custGeom>
              <a:avLst/>
              <a:gdLst>
                <a:gd name="T0" fmla="*/ 195675 w 2180"/>
                <a:gd name="T1" fmla="*/ 2 h 284"/>
                <a:gd name="T2" fmla="*/ 0 w 2180"/>
                <a:gd name="T3" fmla="*/ 2 h 284"/>
                <a:gd name="T4" fmla="*/ 46626 w 2180"/>
                <a:gd name="T5" fmla="*/ 0 h 284"/>
                <a:gd name="T6" fmla="*/ 227962 w 2180"/>
                <a:gd name="T7" fmla="*/ 0 h 284"/>
                <a:gd name="T8" fmla="*/ 195675 w 2180"/>
                <a:gd name="T9" fmla="*/ 2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2" name="Rectangle 26"/>
            <p:cNvSpPr>
              <a:spLocks noChangeArrowheads="1"/>
            </p:cNvSpPr>
            <p:nvPr/>
          </p:nvSpPr>
          <p:spPr bwMode="gray">
            <a:xfrm>
              <a:off x="696" y="3543"/>
              <a:ext cx="2063" cy="126"/>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sz="3733" b="1">
                  <a:solidFill>
                    <a:srgbClr val="000000"/>
                  </a:solidFill>
                  <a:latin typeface="Times New Roman" panose="02020603050405020304" pitchFamily="18" charset="0"/>
                  <a:cs typeface="Times New Roman" panose="02020603050405020304" pitchFamily="18" charset="0"/>
                </a:rPr>
                <a:t>T</a:t>
              </a:r>
              <a:r>
                <a:rPr lang="vi-VN" altLang="en-US" sz="3733" b="1">
                  <a:solidFill>
                    <a:srgbClr val="000000"/>
                  </a:solidFill>
                  <a:latin typeface="Times New Roman" panose="02020603050405020304" pitchFamily="18" charset="0"/>
                  <a:cs typeface="Times New Roman" panose="02020603050405020304" pitchFamily="18" charset="0"/>
                </a:rPr>
                <a:t>Ư TƯỞNG NHÂN LOẠI</a:t>
              </a:r>
              <a:endParaRPr lang="en-US" altLang="en-US" sz="3733" b="1">
                <a:solidFill>
                  <a:srgbClr val="000000"/>
                </a:solidFill>
                <a:latin typeface="Times New Roman" panose="02020603050405020304" pitchFamily="18" charset="0"/>
                <a:cs typeface="Times New Roman" panose="02020603050405020304" pitchFamily="18" charset="0"/>
              </a:endParaRPr>
            </a:p>
          </p:txBody>
        </p:sp>
      </p:grpSp>
      <p:sp>
        <p:nvSpPr>
          <p:cNvPr id="78854" name="Rectangle 2"/>
          <p:cNvSpPr>
            <a:spLocks noChangeArrowheads="1"/>
          </p:cNvSpPr>
          <p:nvPr/>
        </p:nvSpPr>
        <p:spPr bwMode="auto">
          <a:xfrm>
            <a:off x="1018118" y="292101"/>
            <a:ext cx="4792133" cy="748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4267"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4267" dirty="0">
              <a:solidFill>
                <a:srgbClr val="FF0000"/>
              </a:solidFill>
            </a:endParaRPr>
          </a:p>
        </p:txBody>
      </p:sp>
      <p:sp>
        <p:nvSpPr>
          <p:cNvPr id="21" name="Rounded Rectangle 20"/>
          <p:cNvSpPr/>
          <p:nvPr/>
        </p:nvSpPr>
        <p:spPr>
          <a:xfrm>
            <a:off x="8735485" y="0"/>
            <a:ext cx="3253316" cy="3581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667" dirty="0">
              <a:solidFill>
                <a:srgbClr val="333399">
                  <a:lumMod val="75000"/>
                </a:srgbClr>
              </a:solidFill>
              <a:latin typeface="Times New Roman" panose="02020603050405020304" pitchFamily="18" charset="0"/>
              <a:cs typeface="Times New Roman" panose="02020603050405020304" pitchFamily="18" charset="0"/>
            </a:endParaRPr>
          </a:p>
          <a:p>
            <a:pPr algn="ctr" eaLnBrk="1" hangingPunct="1">
              <a:defRPr/>
            </a:pPr>
            <a:r>
              <a:rPr lang="en-US" sz="2667" dirty="0" err="1">
                <a:solidFill>
                  <a:srgbClr val="333399">
                    <a:lumMod val="75000"/>
                  </a:srgbClr>
                </a:solidFill>
                <a:cs typeface="Times New Roman" panose="02020603050405020304" pitchFamily="18" charset="0"/>
              </a:rPr>
              <a:t>Những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tiền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đề</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luận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này</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chứa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đựng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nhiều</a:t>
            </a:r>
            <a:r>
              <a:rPr lang="en-US" sz="2667"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hạt</a:t>
            </a:r>
            <a:r>
              <a:rPr lang="en-US" sz="2667" b="1"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nhân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hợp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giúp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Mác</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Ăngghen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kế</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thừa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phát</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triển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đến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đỉnh</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cao</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khoa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học</a:t>
            </a:r>
            <a:endParaRPr lang="en-US" sz="2667" dirty="0">
              <a:solidFill>
                <a:srgbClr val="333399">
                  <a:lumMod val="75000"/>
                </a:srgbClr>
              </a:solidFill>
              <a:cs typeface="Times New Roman" panose="02020603050405020304" pitchFamily="18" charset="0"/>
            </a:endParaRPr>
          </a:p>
          <a:p>
            <a:pPr algn="ctr" eaLnBrk="1" hangingPunct="1">
              <a:defRPr/>
            </a:pPr>
            <a:endParaRPr lang="en-US" sz="2667" dirty="0">
              <a:solidFill>
                <a:srgbClr val="333399">
                  <a:lumMod val="75000"/>
                </a:srgbClr>
              </a:solidFill>
              <a:cs typeface="Times New Roman" panose="02020603050405020304" pitchFamily="18" charset="0"/>
            </a:endParaRPr>
          </a:p>
        </p:txBody>
      </p:sp>
      <p:pic>
        <p:nvPicPr>
          <p:cNvPr id="788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436033" y="1551517"/>
            <a:ext cx="7579784" cy="2438400"/>
            <a:chOff x="1624" y="1440"/>
            <a:chExt cx="2936" cy="1066"/>
          </a:xfrm>
        </p:grpSpPr>
        <p:sp>
          <p:nvSpPr>
            <p:cNvPr id="78861" name="Freeform 14"/>
            <p:cNvSpPr>
              <a:spLocks/>
            </p:cNvSpPr>
            <p:nvPr/>
          </p:nvSpPr>
          <p:spPr bwMode="gray">
            <a:xfrm>
              <a:off x="4218" y="1440"/>
              <a:ext cx="338" cy="358"/>
            </a:xfrm>
            <a:custGeom>
              <a:avLst/>
              <a:gdLst>
                <a:gd name="T0" fmla="*/ 29358 w 308"/>
                <a:gd name="T1" fmla="*/ 2 h 444"/>
                <a:gd name="T2" fmla="*/ 0 w 308"/>
                <a:gd name="T3" fmla="*/ 2 h 444"/>
                <a:gd name="T4" fmla="*/ 0 w 308"/>
                <a:gd name="T5" fmla="*/ 2 h 444"/>
                <a:gd name="T6" fmla="*/ 29358 w 308"/>
                <a:gd name="T7" fmla="*/ 0 h 444"/>
                <a:gd name="T8" fmla="*/ 29358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2" name="Freeform 15"/>
            <p:cNvSpPr>
              <a:spLocks/>
            </p:cNvSpPr>
            <p:nvPr/>
          </p:nvSpPr>
          <p:spPr bwMode="gray">
            <a:xfrm>
              <a:off x="2597" y="1440"/>
              <a:ext cx="1963" cy="229"/>
            </a:xfrm>
            <a:custGeom>
              <a:avLst/>
              <a:gdLst>
                <a:gd name="T0" fmla="*/ 151524 w 1786"/>
                <a:gd name="T1" fmla="*/ 2 h 284"/>
                <a:gd name="T2" fmla="*/ 0 w 1786"/>
                <a:gd name="T3" fmla="*/ 2 h 284"/>
                <a:gd name="T4" fmla="*/ 45817 w 1786"/>
                <a:gd name="T5" fmla="*/ 0 h 284"/>
                <a:gd name="T6" fmla="*/ 183115 w 1786"/>
                <a:gd name="T7" fmla="*/ 0 h 284"/>
                <a:gd name="T8" fmla="*/ 151524 w 1786"/>
                <a:gd name="T9" fmla="*/ 2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3" name="Freeform 16"/>
            <p:cNvSpPr>
              <a:spLocks/>
            </p:cNvSpPr>
            <p:nvPr/>
          </p:nvSpPr>
          <p:spPr bwMode="gray">
            <a:xfrm>
              <a:off x="3877" y="1796"/>
              <a:ext cx="338" cy="356"/>
            </a:xfrm>
            <a:custGeom>
              <a:avLst/>
              <a:gdLst>
                <a:gd name="T0" fmla="*/ 29358 w 308"/>
                <a:gd name="T1" fmla="*/ 2 h 442"/>
                <a:gd name="T2" fmla="*/ 0 w 308"/>
                <a:gd name="T3" fmla="*/ 2 h 442"/>
                <a:gd name="T4" fmla="*/ 0 w 308"/>
                <a:gd name="T5" fmla="*/ 2 h 442"/>
                <a:gd name="T6" fmla="*/ 29358 w 308"/>
                <a:gd name="T7" fmla="*/ 0 h 442"/>
                <a:gd name="T8" fmla="*/ 29358 w 308"/>
                <a:gd name="T9" fmla="*/ 2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4" name="Freeform 17"/>
            <p:cNvSpPr>
              <a:spLocks/>
            </p:cNvSpPr>
            <p:nvPr/>
          </p:nvSpPr>
          <p:spPr bwMode="gray">
            <a:xfrm>
              <a:off x="2109" y="1796"/>
              <a:ext cx="2110" cy="228"/>
            </a:xfrm>
            <a:custGeom>
              <a:avLst/>
              <a:gdLst>
                <a:gd name="T0" fmla="*/ 164312 w 1920"/>
                <a:gd name="T1" fmla="*/ 2 h 284"/>
                <a:gd name="T2" fmla="*/ 0 w 1920"/>
                <a:gd name="T3" fmla="*/ 2 h 284"/>
                <a:gd name="T4" fmla="*/ 45353 w 1920"/>
                <a:gd name="T5" fmla="*/ 0 h 284"/>
                <a:gd name="T6" fmla="*/ 195561 w 1920"/>
                <a:gd name="T7" fmla="*/ 0 h 284"/>
                <a:gd name="T8" fmla="*/ 164312 w 1920"/>
                <a:gd name="T9" fmla="*/ 2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5" name="Freeform 18"/>
            <p:cNvSpPr>
              <a:spLocks/>
            </p:cNvSpPr>
            <p:nvPr/>
          </p:nvSpPr>
          <p:spPr bwMode="gray">
            <a:xfrm>
              <a:off x="3536" y="2148"/>
              <a:ext cx="337" cy="358"/>
            </a:xfrm>
            <a:custGeom>
              <a:avLst/>
              <a:gdLst>
                <a:gd name="T0" fmla="*/ 34620 w 306"/>
                <a:gd name="T1" fmla="*/ 2 h 444"/>
                <a:gd name="T2" fmla="*/ 0 w 306"/>
                <a:gd name="T3" fmla="*/ 2 h 444"/>
                <a:gd name="T4" fmla="*/ 0 w 306"/>
                <a:gd name="T5" fmla="*/ 2 h 444"/>
                <a:gd name="T6" fmla="*/ 34620 w 306"/>
                <a:gd name="T7" fmla="*/ 0 h 444"/>
                <a:gd name="T8" fmla="*/ 34620 w 306"/>
                <a:gd name="T9" fmla="*/ 2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6" name="Rectangle 19"/>
            <p:cNvSpPr>
              <a:spLocks noChangeArrowheads="1"/>
            </p:cNvSpPr>
            <p:nvPr/>
          </p:nvSpPr>
          <p:spPr bwMode="gray">
            <a:xfrm>
              <a:off x="2600" y="1669"/>
              <a:ext cx="1625" cy="129"/>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TRI</a:t>
              </a:r>
              <a:r>
                <a:rPr lang="vi-VN" altLang="en-US" b="1" smtClean="0">
                  <a:solidFill>
                    <a:srgbClr val="FFFFFF"/>
                  </a:solidFill>
                  <a:latin typeface="Verdana" panose="020B0604030504040204" pitchFamily="34" charset="0"/>
                </a:rPr>
                <a:t>ẾT</a:t>
              </a:r>
              <a:r>
                <a:rPr lang="en-US" altLang="en-US" b="1" smtClean="0">
                  <a:solidFill>
                    <a:srgbClr val="FFFFFF"/>
                  </a:solidFill>
                  <a:latin typeface="Verdana" panose="020B0604030504040204" pitchFamily="34" charset="0"/>
                </a:rPr>
                <a: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CỔ ĐIỂN </a:t>
              </a:r>
              <a:r>
                <a:rPr lang="vi-VN" altLang="en-US" b="1" smtClean="0">
                  <a:solidFill>
                    <a:srgbClr val="FFFFFF"/>
                  </a:solidFill>
                  <a:latin typeface="Verdana" panose="020B0604030504040204" pitchFamily="34" charset="0"/>
                </a:rPr>
                <a:t>ĐỨC</a:t>
              </a:r>
              <a:endParaRPr lang="en-US" altLang="en-US" b="1" smtClean="0">
                <a:solidFill>
                  <a:srgbClr val="FFFFFF"/>
                </a:solidFill>
                <a:latin typeface="Verdana" panose="020B0604030504040204" pitchFamily="34" charset="0"/>
              </a:endParaRPr>
            </a:p>
          </p:txBody>
        </p:sp>
        <p:sp>
          <p:nvSpPr>
            <p:cNvPr id="78867" name="Rectangle 20"/>
            <p:cNvSpPr>
              <a:spLocks noChangeArrowheads="1"/>
            </p:cNvSpPr>
            <p:nvPr/>
          </p:nvSpPr>
          <p:spPr bwMode="gray">
            <a:xfrm>
              <a:off x="2155" y="2024"/>
              <a:ext cx="1772" cy="127"/>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Times New Roman" panose="02020603050405020304" pitchFamily="18" charset="0"/>
                  <a:cs typeface="Times New Roman" panose="02020603050405020304" pitchFamily="18" charset="0"/>
                </a:rPr>
                <a:t>CNXH KH</a:t>
              </a:r>
              <a:r>
                <a:rPr lang="vi-VN" altLang="en-US" b="1" smtClean="0">
                  <a:solidFill>
                    <a:srgbClr val="FFFFFF"/>
                  </a:solidFill>
                  <a:latin typeface="Times New Roman" panose="02020603050405020304" pitchFamily="18" charset="0"/>
                  <a:cs typeface="Times New Roman" panose="02020603050405020304" pitchFamily="18" charset="0"/>
                </a:rPr>
                <a:t>Ô</a:t>
              </a:r>
              <a:r>
                <a:rPr lang="en-US" altLang="en-US" b="1" smtClean="0">
                  <a:solidFill>
                    <a:srgbClr val="FFFFFF"/>
                  </a:solidFill>
                  <a:latin typeface="Times New Roman" panose="02020603050405020304" pitchFamily="18" charset="0"/>
                  <a:cs typeface="Times New Roman" panose="02020603050405020304" pitchFamily="18" charset="0"/>
                </a:rPr>
                <a:t>NG T</a:t>
              </a:r>
              <a:r>
                <a:rPr lang="vi-VN" altLang="en-US" b="1" smtClean="0">
                  <a:solidFill>
                    <a:srgbClr val="FFFFFF"/>
                  </a:solidFill>
                  <a:latin typeface="Times New Roman" panose="02020603050405020304" pitchFamily="18" charset="0"/>
                  <a:cs typeface="Times New Roman" panose="02020603050405020304" pitchFamily="18" charset="0"/>
                </a:rPr>
                <a:t>ƯỞNG</a:t>
              </a:r>
              <a:r>
                <a:rPr lang="en-US" altLang="en-US" b="1" smtClean="0">
                  <a:solidFill>
                    <a:srgbClr val="FFFFFF"/>
                  </a:solidFill>
                  <a:latin typeface="Times New Roman" panose="02020603050405020304" pitchFamily="18" charset="0"/>
                  <a:cs typeface="Times New Roman" panose="02020603050405020304" pitchFamily="18" charset="0"/>
                </a:rPr>
                <a:t> PHÁP </a:t>
              </a:r>
            </a:p>
          </p:txBody>
        </p:sp>
        <p:sp>
          <p:nvSpPr>
            <p:cNvPr id="78868" name="Freeform 21"/>
            <p:cNvSpPr>
              <a:spLocks/>
            </p:cNvSpPr>
            <p:nvPr/>
          </p:nvSpPr>
          <p:spPr bwMode="gray">
            <a:xfrm>
              <a:off x="1624" y="2148"/>
              <a:ext cx="2252" cy="231"/>
            </a:xfrm>
            <a:custGeom>
              <a:avLst/>
              <a:gdLst>
                <a:gd name="T0" fmla="*/ 182737 w 2048"/>
                <a:gd name="T1" fmla="*/ 2 h 286"/>
                <a:gd name="T2" fmla="*/ 0 w 2048"/>
                <a:gd name="T3" fmla="*/ 2 h 286"/>
                <a:gd name="T4" fmla="*/ 46752 w 2048"/>
                <a:gd name="T5" fmla="*/ 0 h 286"/>
                <a:gd name="T6" fmla="*/ 214817 w 2048"/>
                <a:gd name="T7" fmla="*/ 0 h 286"/>
                <a:gd name="T8" fmla="*/ 182737 w 2048"/>
                <a:gd name="T9" fmla="*/ 2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9" name="Rectangle 22"/>
            <p:cNvSpPr>
              <a:spLocks noChangeArrowheads="1"/>
            </p:cNvSpPr>
            <p:nvPr/>
          </p:nvSpPr>
          <p:spPr bwMode="gray">
            <a:xfrm>
              <a:off x="1626" y="2378"/>
              <a:ext cx="1917" cy="126"/>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KTCT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a:t>
              </a:r>
              <a:r>
                <a:rPr lang="vi-VN" altLang="en-US" b="1" smtClean="0">
                  <a:solidFill>
                    <a:srgbClr val="FFFFFF"/>
                  </a:solidFill>
                  <a:latin typeface="Verdana" panose="020B0604030504040204" pitchFamily="34" charset="0"/>
                </a:rPr>
                <a:t>Đ</a:t>
              </a:r>
              <a:r>
                <a:rPr lang="en-US" altLang="en-US" b="1" smtClean="0">
                  <a:solidFill>
                    <a:srgbClr val="FFFFFF"/>
                  </a:solidFill>
                  <a:latin typeface="Verdana" panose="020B0604030504040204" pitchFamily="34" charset="0"/>
                </a:rPr>
                <a:t> ANH</a:t>
              </a:r>
            </a:p>
          </p:txBody>
        </p:sp>
      </p:grpSp>
      <p:sp>
        <p:nvSpPr>
          <p:cNvPr id="22" name="TextBox 21"/>
          <p:cNvSpPr txBox="1">
            <a:spLocks noChangeArrowheads="1"/>
          </p:cNvSpPr>
          <p:nvPr/>
        </p:nvSpPr>
        <p:spPr bwMode="auto">
          <a:xfrm>
            <a:off x="4191000" y="1572685"/>
            <a:ext cx="3048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Hegel, Feuerbach</a:t>
            </a:r>
          </a:p>
        </p:txBody>
      </p:sp>
      <p:sp>
        <p:nvSpPr>
          <p:cNvPr id="23" name="TextBox 22"/>
          <p:cNvSpPr txBox="1">
            <a:spLocks noChangeArrowheads="1"/>
          </p:cNvSpPr>
          <p:nvPr/>
        </p:nvSpPr>
        <p:spPr bwMode="auto">
          <a:xfrm>
            <a:off x="2571751" y="2427818"/>
            <a:ext cx="40957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Saint Simon, Fourie, Owen</a:t>
            </a:r>
          </a:p>
        </p:txBody>
      </p:sp>
      <p:sp>
        <p:nvSpPr>
          <p:cNvPr id="24" name="TextBox 23"/>
          <p:cNvSpPr txBox="1">
            <a:spLocks noChangeArrowheads="1"/>
          </p:cNvSpPr>
          <p:nvPr/>
        </p:nvSpPr>
        <p:spPr bwMode="auto">
          <a:xfrm>
            <a:off x="1524000" y="3215218"/>
            <a:ext cx="3810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Adam Smith, Ricardo  </a:t>
            </a:r>
          </a:p>
        </p:txBody>
      </p:sp>
    </p:spTree>
    <p:extLst>
      <p:ext uri="{BB962C8B-B14F-4D97-AF65-F5344CB8AC3E}">
        <p14:creationId xmlns:p14="http://schemas.microsoft.com/office/powerpoint/2010/main" val="31291953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animBg="1"/>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WordArt 4"/>
          <p:cNvSpPr>
            <a:spLocks noChangeArrowheads="1" noChangeShapeType="1" noTextEdit="1"/>
          </p:cNvSpPr>
          <p:nvPr/>
        </p:nvSpPr>
        <p:spPr bwMode="auto">
          <a:xfrm>
            <a:off x="1390651" y="5507567"/>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TẾ BÀO VỚI TƯ CÁCH LÀ  </a:t>
            </a:r>
          </a:p>
          <a:p>
            <a:pPr algn="ctr" eaLnBrk="1" hangingPunct="1"/>
            <a:r>
              <a:rPr lang="vi-VN" sz="4800" kern="10">
                <a:ln w="9525">
                  <a:solidFill>
                    <a:srgbClr val="333399"/>
                  </a:solidFill>
                  <a:round/>
                  <a:headEnd/>
                  <a:tailEnd/>
                </a:ln>
                <a:solidFill>
                  <a:srgbClr val="000000"/>
                </a:solidFill>
                <a:latin typeface="Arial Đen"/>
              </a:rPr>
              <a:t>TÍNH THỐNG NHẤT CỦA TOÀN BỘ SỰ SỐNG</a:t>
            </a:r>
            <a:endParaRPr lang="en-US" sz="4800" kern="10">
              <a:ln w="9525">
                <a:solidFill>
                  <a:srgbClr val="333399"/>
                </a:solidFill>
                <a:round/>
                <a:headEnd/>
                <a:tailEnd/>
              </a:ln>
              <a:solidFill>
                <a:srgbClr val="000000"/>
              </a:solidFill>
              <a:latin typeface="Arial Đen"/>
            </a:endParaRPr>
          </a:p>
        </p:txBody>
      </p:sp>
      <p:sp>
        <p:nvSpPr>
          <p:cNvPr id="89092" name="AutoShape 5"/>
          <p:cNvSpPr>
            <a:spLocks noChangeAspect="1" noChangeArrowheads="1"/>
          </p:cNvSpPr>
          <p:nvPr/>
        </p:nvSpPr>
        <p:spPr bwMode="auto">
          <a:xfrm>
            <a:off x="0" y="5300134"/>
            <a:ext cx="12192000" cy="7408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6390" name="Picture 6"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34" y="1699685"/>
            <a:ext cx="3456517" cy="33147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7"/>
          <p:cNvGrpSpPr>
            <a:grpSpLocks/>
          </p:cNvGrpSpPr>
          <p:nvPr/>
        </p:nvGrpSpPr>
        <p:grpSpPr bwMode="auto">
          <a:xfrm>
            <a:off x="5712884" y="1699684"/>
            <a:ext cx="5664200" cy="3240616"/>
            <a:chOff x="2245" y="981"/>
            <a:chExt cx="2132" cy="2041"/>
          </a:xfrm>
        </p:grpSpPr>
        <p:pic>
          <p:nvPicPr>
            <p:cNvPr id="79881" name="Picture 8" descr="te bao mau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2160"/>
              <a:ext cx="2132"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79882" name="Group 9"/>
            <p:cNvGrpSpPr>
              <a:grpSpLocks/>
            </p:cNvGrpSpPr>
            <p:nvPr/>
          </p:nvGrpSpPr>
          <p:grpSpPr bwMode="auto">
            <a:xfrm>
              <a:off x="2245" y="981"/>
              <a:ext cx="2114" cy="1240"/>
              <a:chOff x="2241" y="1243"/>
              <a:chExt cx="2998" cy="1795"/>
            </a:xfrm>
          </p:grpSpPr>
          <p:pic>
            <p:nvPicPr>
              <p:cNvPr id="79883" name="Picture 10" descr="细胞"/>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11" descr="Image9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1" y="1243"/>
                <a:ext cx="747"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12" descr="Image9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79878" name="Rectangle 1"/>
          <p:cNvSpPr>
            <a:spLocks noChangeArrowheads="1"/>
          </p:cNvSpPr>
          <p:nvPr/>
        </p:nvSpPr>
        <p:spPr bwMode="auto">
          <a:xfrm>
            <a:off x="1022351" y="213784"/>
            <a:ext cx="4184031" cy="6667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3733" b="1" i="1">
                <a:solidFill>
                  <a:srgbClr val="FF0000"/>
                </a:solidFill>
                <a:latin typeface="Times New Roman" panose="02020603050405020304" pitchFamily="18" charset="0"/>
                <a:cs typeface="Times New Roman" panose="02020603050405020304" pitchFamily="18" charset="0"/>
              </a:rPr>
              <a:t>* Tiền đề khoa học  </a:t>
            </a:r>
            <a:endParaRPr lang="en-US" altLang="en-US" sz="3733">
              <a:solidFill>
                <a:srgbClr val="FF0000"/>
              </a:solidFill>
            </a:endParaRPr>
          </a:p>
        </p:txBody>
      </p:sp>
      <p:pic>
        <p:nvPicPr>
          <p:cNvPr id="7987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857252" y="857251"/>
            <a:ext cx="9620249" cy="646331"/>
          </a:xfrm>
          <a:prstGeom prst="rect">
            <a:avLst/>
          </a:prstGeom>
          <a:noFill/>
        </p:spPr>
        <p:txBody>
          <a:bodyPr>
            <a:spAutoFit/>
          </a:bodyPr>
          <a:lstStyle/>
          <a:p>
            <a:pPr eaLnBrk="1" hangingPunct="1">
              <a:defRPr/>
            </a:pPr>
            <a:r>
              <a:rPr lang="en-US" dirty="0">
                <a:solidFill>
                  <a:srgbClr val="000000"/>
                </a:solidFill>
                <a:latin typeface="Arial"/>
              </a:rPr>
              <a:t>TK XIX </a:t>
            </a:r>
            <a:r>
              <a:rPr lang="en-US" dirty="0" err="1">
                <a:solidFill>
                  <a:srgbClr val="000000"/>
                </a:solidFill>
                <a:latin typeface="Arial"/>
              </a:rPr>
              <a:t>xuất</a:t>
            </a:r>
            <a:r>
              <a:rPr lang="en-US" dirty="0">
                <a:solidFill>
                  <a:srgbClr val="000000"/>
                </a:solidFill>
                <a:latin typeface="Arial"/>
              </a:rPr>
              <a:t> </a:t>
            </a:r>
            <a:r>
              <a:rPr lang="en-US" dirty="0" err="1">
                <a:solidFill>
                  <a:srgbClr val="000000"/>
                </a:solidFill>
                <a:latin typeface="Arial"/>
              </a:rPr>
              <a:t>hiện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thuyết</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trên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lĩnh</a:t>
            </a:r>
            <a:r>
              <a:rPr lang="en-US" dirty="0">
                <a:solidFill>
                  <a:srgbClr val="000000"/>
                </a:solidFill>
                <a:latin typeface="Arial"/>
              </a:rPr>
              <a:t> </a:t>
            </a:r>
            <a:r>
              <a:rPr lang="en-US" dirty="0" err="1">
                <a:solidFill>
                  <a:srgbClr val="000000"/>
                </a:solidFill>
                <a:latin typeface="Arial"/>
              </a:rPr>
              <a:t>vực</a:t>
            </a:r>
            <a:r>
              <a:rPr lang="en-US" dirty="0">
                <a:solidFill>
                  <a:srgbClr val="000000"/>
                </a:solidFill>
                <a:latin typeface="Arial"/>
              </a:rPr>
              <a:t>. </a:t>
            </a:r>
            <a:r>
              <a:rPr lang="en-US" dirty="0" err="1">
                <a:solidFill>
                  <a:srgbClr val="000000"/>
                </a:solidFill>
                <a:latin typeface="Arial"/>
              </a:rPr>
              <a:t>Các</a:t>
            </a:r>
            <a:r>
              <a:rPr lang="en-US" dirty="0">
                <a:solidFill>
                  <a:srgbClr val="000000"/>
                </a:solidFill>
                <a:latin typeface="Arial"/>
              </a:rPr>
              <a:t> </a:t>
            </a:r>
            <a:r>
              <a:rPr lang="en-US" dirty="0" err="1">
                <a:solidFill>
                  <a:srgbClr val="000000"/>
                </a:solidFill>
                <a:latin typeface="Arial"/>
              </a:rPr>
              <a:t>thành</a:t>
            </a:r>
            <a:r>
              <a:rPr lang="en-US" dirty="0">
                <a:solidFill>
                  <a:srgbClr val="000000"/>
                </a:solidFill>
                <a:latin typeface="Arial"/>
              </a:rPr>
              <a:t> </a:t>
            </a:r>
            <a:r>
              <a:rPr lang="en-US" dirty="0" err="1">
                <a:solidFill>
                  <a:srgbClr val="000000"/>
                </a:solidFill>
                <a:latin typeface="Arial"/>
              </a:rPr>
              <a:t>tựu</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củng</a:t>
            </a:r>
            <a:r>
              <a:rPr lang="en-US" dirty="0">
                <a:solidFill>
                  <a:srgbClr val="000000"/>
                </a:solidFill>
                <a:latin typeface="Arial"/>
              </a:rPr>
              <a:t> </a:t>
            </a:r>
            <a:r>
              <a:rPr lang="en-US" dirty="0" err="1">
                <a:solidFill>
                  <a:srgbClr val="000000"/>
                </a:solidFill>
                <a:latin typeface="Arial"/>
              </a:rPr>
              <a:t>cố</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của</a:t>
            </a:r>
            <a:r>
              <a:rPr lang="en-US" dirty="0">
                <a:solidFill>
                  <a:srgbClr val="000000"/>
                </a:solidFill>
                <a:latin typeface="Arial"/>
              </a:rPr>
              <a:t> </a:t>
            </a:r>
            <a:r>
              <a:rPr lang="en-US" dirty="0" err="1">
                <a:solidFill>
                  <a:srgbClr val="000000"/>
                </a:solidFill>
                <a:latin typeface="Arial"/>
              </a:rPr>
              <a:t>C.Mác</a:t>
            </a:r>
            <a:r>
              <a:rPr lang="en-US" dirty="0">
                <a:solidFill>
                  <a:srgbClr val="000000"/>
                </a:solidFill>
                <a:latin typeface="Arial"/>
              </a:rPr>
              <a:t> – </a:t>
            </a:r>
            <a:r>
              <a:rPr lang="en-US" dirty="0" err="1">
                <a:solidFill>
                  <a:srgbClr val="000000"/>
                </a:solidFill>
                <a:latin typeface="Arial"/>
              </a:rPr>
              <a:t>Ph.Ăngghen</a:t>
            </a:r>
            <a:endParaRPr lang="en-US" dirty="0">
              <a:solidFill>
                <a:srgbClr val="000000"/>
              </a:solidFill>
              <a:latin typeface="Arial"/>
            </a:endParaRPr>
          </a:p>
        </p:txBody>
      </p:sp>
    </p:spTree>
    <p:extLst>
      <p:ext uri="{BB962C8B-B14F-4D97-AF65-F5344CB8AC3E}">
        <p14:creationId xmlns:p14="http://schemas.microsoft.com/office/powerpoint/2010/main" val="295566880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9091"/>
                                        </p:tgtEl>
                                        <p:attrNameLst>
                                          <p:attrName>style.visibility</p:attrName>
                                        </p:attrNameLst>
                                      </p:cBhvr>
                                      <p:to>
                                        <p:strVal val="visible"/>
                                      </p:to>
                                    </p:set>
                                    <p:anim calcmode="lin" valueType="num">
                                      <p:cBhvr additive="base">
                                        <p:cTn id="16" dur="500" fill="hold"/>
                                        <p:tgtEl>
                                          <p:spTgt spid="89091"/>
                                        </p:tgtEl>
                                        <p:attrNameLst>
                                          <p:attrName>ppt_x</p:attrName>
                                        </p:attrNameLst>
                                      </p:cBhvr>
                                      <p:tavLst>
                                        <p:tav tm="0">
                                          <p:val>
                                            <p:strVal val="#ppt_x"/>
                                          </p:val>
                                        </p:tav>
                                        <p:tav tm="100000">
                                          <p:val>
                                            <p:strVal val="#ppt_x"/>
                                          </p:val>
                                        </p:tav>
                                      </p:tavLst>
                                    </p:anim>
                                    <p:anim calcmode="lin" valueType="num">
                                      <p:cBhvr additive="base">
                                        <p:cTn id="17" dur="500" fill="hold"/>
                                        <p:tgtEl>
                                          <p:spTgt spid="8909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animBg="1"/>
      <p:bldP spid="8909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WordArt 4"/>
          <p:cNvSpPr>
            <a:spLocks noChangeArrowheads="1" noChangeShapeType="1" noTextEdit="1"/>
          </p:cNvSpPr>
          <p:nvPr/>
        </p:nvSpPr>
        <p:spPr bwMode="auto">
          <a:xfrm>
            <a:off x="1488018" y="5287434"/>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FF0000"/>
                  </a:solidFill>
                  <a:round/>
                  <a:headEnd/>
                  <a:tailEnd/>
                </a:ln>
                <a:solidFill>
                  <a:srgbClr val="262673"/>
                </a:solidFill>
                <a:latin typeface="Arial Đen"/>
              </a:rPr>
              <a:t>HỌC THUYẾT VỀ SỰ TIẾN HÓA CỦA CÁC LOÀI</a:t>
            </a:r>
          </a:p>
          <a:p>
            <a:pPr algn="ctr" eaLnBrk="1" hangingPunct="1"/>
            <a:r>
              <a:rPr lang="vi-VN" sz="4800" kern="10">
                <a:ln w="9525">
                  <a:solidFill>
                    <a:srgbClr val="FF0000"/>
                  </a:solidFill>
                  <a:round/>
                  <a:headEnd/>
                  <a:tailEnd/>
                </a:ln>
                <a:solidFill>
                  <a:srgbClr val="262673"/>
                </a:solidFill>
                <a:latin typeface="Arial Đen"/>
              </a:rPr>
              <a:t>VỚI TƯ CÁCH LÀ KHOA HỌC VỀ QUÁ TRÌNH PHÁT TRIỂN CỦA SỰ SỐNG</a:t>
            </a:r>
            <a:endParaRPr lang="en-US" sz="4800" kern="10">
              <a:ln w="9525">
                <a:solidFill>
                  <a:srgbClr val="FF0000"/>
                </a:solidFill>
                <a:round/>
                <a:headEnd/>
                <a:tailEnd/>
              </a:ln>
              <a:solidFill>
                <a:srgbClr val="262673"/>
              </a:solidFill>
              <a:latin typeface="Arial Đen"/>
            </a:endParaRPr>
          </a:p>
        </p:txBody>
      </p:sp>
      <p:sp>
        <p:nvSpPr>
          <p:cNvPr id="90116" name="AutoShape 5"/>
          <p:cNvSpPr>
            <a:spLocks noChangeAspect="1" noChangeArrowheads="1"/>
          </p:cNvSpPr>
          <p:nvPr/>
        </p:nvSpPr>
        <p:spPr bwMode="auto">
          <a:xfrm>
            <a:off x="0" y="50016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7421" name="Picture 13" descr="达尔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253" y="246593"/>
            <a:ext cx="2563283" cy="19431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2" name="Picture 14" descr="人类的进化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267" y="332317"/>
            <a:ext cx="6337300" cy="2311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3" name="Picture 15" descr="img_sci_evolution_t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650" y="2857501"/>
            <a:ext cx="4175317" cy="20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93314" y="2189693"/>
            <a:ext cx="3642343" cy="830997"/>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defRPr/>
            </a:pPr>
            <a:r>
              <a:rPr lang="en-US" altLang="en-US" sz="2400" dirty="0">
                <a:solidFill>
                  <a:srgbClr val="002060"/>
                </a:solidFill>
                <a:latin typeface="Arial"/>
              </a:rPr>
              <a:t> </a:t>
            </a:r>
            <a:r>
              <a:rPr lang="en-US" sz="2400" dirty="0" err="1">
                <a:solidFill>
                  <a:srgbClr val="002060"/>
                </a:solidFill>
                <a:latin typeface="Arial"/>
              </a:rPr>
              <a:t>S.Đác</a:t>
            </a:r>
            <a:r>
              <a:rPr lang="en-US" sz="2400" dirty="0">
                <a:solidFill>
                  <a:srgbClr val="002060"/>
                </a:solidFill>
                <a:latin typeface="Arial"/>
              </a:rPr>
              <a:t>- </a:t>
            </a:r>
            <a:r>
              <a:rPr lang="en-US" sz="2400" dirty="0" err="1">
                <a:solidFill>
                  <a:srgbClr val="002060"/>
                </a:solidFill>
                <a:latin typeface="Arial"/>
              </a:rPr>
              <a:t>uyn</a:t>
            </a:r>
            <a:endParaRPr lang="en-US" altLang="en-US" sz="2400" dirty="0">
              <a:solidFill>
                <a:srgbClr val="002060"/>
              </a:solidFill>
              <a:latin typeface="Arial"/>
            </a:endParaRPr>
          </a:p>
          <a:p>
            <a:pPr algn="ctr" eaLnBrk="1" hangingPunct="1">
              <a:spcBef>
                <a:spcPct val="0"/>
              </a:spcBef>
              <a:buFontTx/>
              <a:buNone/>
              <a:defRPr/>
            </a:pPr>
            <a:r>
              <a:rPr lang="en-US" altLang="en-US" sz="2400" i="1" dirty="0">
                <a:solidFill>
                  <a:srgbClr val="002060"/>
                </a:solidFill>
                <a:latin typeface="Arial"/>
              </a:rPr>
              <a:t>(</a:t>
            </a:r>
            <a:r>
              <a:rPr lang="en-US" altLang="en-US" sz="2400" i="1" dirty="0">
                <a:solidFill>
                  <a:srgbClr val="002060"/>
                </a:solidFill>
                <a:latin typeface="Arial"/>
                <a:hlinkClick r:id="rId6" tooltip="12 tháng 2"/>
              </a:rPr>
              <a:t>12/2</a:t>
            </a:r>
            <a:r>
              <a:rPr lang="en-US" altLang="en-US" sz="2400" i="1" dirty="0">
                <a:solidFill>
                  <a:srgbClr val="002060"/>
                </a:solidFill>
                <a:latin typeface="Arial"/>
              </a:rPr>
              <a:t>/</a:t>
            </a:r>
            <a:r>
              <a:rPr lang="en-US" altLang="en-US" sz="2400" i="1" dirty="0">
                <a:solidFill>
                  <a:srgbClr val="002060"/>
                </a:solidFill>
                <a:latin typeface="Arial"/>
                <a:hlinkClick r:id="rId7" tooltip="1809"/>
              </a:rPr>
              <a:t>1809</a:t>
            </a:r>
            <a:r>
              <a:rPr lang="en-US" altLang="en-US" sz="2400" i="1" dirty="0">
                <a:solidFill>
                  <a:srgbClr val="002060"/>
                </a:solidFill>
                <a:latin typeface="Arial"/>
              </a:rPr>
              <a:t> – </a:t>
            </a:r>
            <a:r>
              <a:rPr lang="en-US" altLang="en-US" sz="2400" i="1" u="sng" dirty="0">
                <a:solidFill>
                  <a:srgbClr val="002060"/>
                </a:solidFill>
                <a:latin typeface="Arial"/>
                <a:hlinkClick r:id="rId8" tooltip="19 tháng 4"/>
              </a:rPr>
              <a:t>19/ 4</a:t>
            </a:r>
            <a:r>
              <a:rPr lang="en-US" altLang="en-US" sz="2400" i="1" dirty="0">
                <a:solidFill>
                  <a:srgbClr val="002060"/>
                </a:solidFill>
                <a:latin typeface="Arial"/>
              </a:rPr>
              <a:t>/</a:t>
            </a:r>
            <a:r>
              <a:rPr lang="en-US" altLang="en-US" sz="2400" i="1" dirty="0">
                <a:solidFill>
                  <a:srgbClr val="002060"/>
                </a:solidFill>
                <a:latin typeface="Arial"/>
                <a:hlinkClick r:id="rId9" tooltip="1882"/>
              </a:rPr>
              <a:t>1882</a:t>
            </a:r>
            <a:r>
              <a:rPr lang="en-US" altLang="en-US" sz="2400" i="1" dirty="0">
                <a:solidFill>
                  <a:srgbClr val="002060"/>
                </a:solidFill>
                <a:latin typeface="Arial"/>
              </a:rPr>
              <a:t>) </a:t>
            </a:r>
          </a:p>
        </p:txBody>
      </p:sp>
      <p:pic>
        <p:nvPicPr>
          <p:cNvPr id="80904"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8819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p:cTn id="7" dur="500" fill="hold"/>
                                        <p:tgtEl>
                                          <p:spTgt spid="90115"/>
                                        </p:tgtEl>
                                        <p:attrNameLst>
                                          <p:attrName>ppt_w</p:attrName>
                                        </p:attrNameLst>
                                      </p:cBhvr>
                                      <p:tavLst>
                                        <p:tav tm="0">
                                          <p:val>
                                            <p:fltVal val="0"/>
                                          </p:val>
                                        </p:tav>
                                        <p:tav tm="100000">
                                          <p:val>
                                            <p:strVal val="#ppt_w"/>
                                          </p:val>
                                        </p:tav>
                                      </p:tavLst>
                                    </p:anim>
                                    <p:anim calcmode="lin" valueType="num">
                                      <p:cBhvr>
                                        <p:cTn id="8" dur="500" fill="hold"/>
                                        <p:tgtEl>
                                          <p:spTgt spid="90115"/>
                                        </p:tgtEl>
                                        <p:attrNameLst>
                                          <p:attrName>ppt_h</p:attrName>
                                        </p:attrNameLst>
                                      </p:cBhvr>
                                      <p:tavLst>
                                        <p:tav tm="0">
                                          <p:val>
                                            <p:fltVal val="0"/>
                                          </p:val>
                                        </p:tav>
                                        <p:tav tm="100000">
                                          <p:val>
                                            <p:strVal val="#ppt_h"/>
                                          </p:val>
                                        </p:tav>
                                      </p:tavLst>
                                    </p:anim>
                                    <p:animEffect transition="in" filter="fade">
                                      <p:cBhvr>
                                        <p:cTn id="9" dur="500"/>
                                        <p:tgtEl>
                                          <p:spTgt spid="901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animBg="1"/>
      <p:bldP spid="901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WordArt 4"/>
          <p:cNvSpPr>
            <a:spLocks noChangeArrowheads="1" noChangeShapeType="1" noTextEdit="1"/>
          </p:cNvSpPr>
          <p:nvPr/>
        </p:nvSpPr>
        <p:spPr bwMode="auto">
          <a:xfrm>
            <a:off x="766233" y="5198534"/>
            <a:ext cx="10610851"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TÍNH BẢO TOÀN VẬT CHẤT &amp; NĂNG LƯỢNG</a:t>
            </a:r>
          </a:p>
          <a:p>
            <a:pPr algn="ctr" eaLnBrk="1" hangingPunct="1"/>
            <a:r>
              <a:rPr lang="vi-VN" sz="4800" kern="10">
                <a:ln w="9525">
                  <a:solidFill>
                    <a:srgbClr val="333399"/>
                  </a:solidFill>
                  <a:round/>
                  <a:headEnd/>
                  <a:tailEnd/>
                </a:ln>
                <a:solidFill>
                  <a:srgbClr val="000000"/>
                </a:solidFill>
                <a:latin typeface="Arial Đen"/>
              </a:rPr>
              <a:t>VỚI TƯ CÁCH LÀ KHOA HỌC VỀ TÍNH THỐNG NHẤT VẬT CHẤT &amp; CHUYỂN HÓA CỦA GIỚI TỰ NHIÊN</a:t>
            </a:r>
            <a:endParaRPr lang="en-US" sz="4800" kern="10">
              <a:ln w="9525">
                <a:solidFill>
                  <a:srgbClr val="333399"/>
                </a:solidFill>
                <a:round/>
                <a:headEnd/>
                <a:tailEnd/>
              </a:ln>
              <a:solidFill>
                <a:srgbClr val="000000"/>
              </a:solidFill>
              <a:latin typeface="Arial Đen"/>
            </a:endParaRPr>
          </a:p>
        </p:txBody>
      </p:sp>
      <p:sp>
        <p:nvSpPr>
          <p:cNvPr id="91140" name="AutoShape 5"/>
          <p:cNvSpPr>
            <a:spLocks noChangeAspect="1" noChangeArrowheads="1"/>
          </p:cNvSpPr>
          <p:nvPr/>
        </p:nvSpPr>
        <p:spPr bwMode="auto">
          <a:xfrm>
            <a:off x="0" y="47984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nvGrpSpPr>
          <p:cNvPr id="2" name="Group 14"/>
          <p:cNvGrpSpPr>
            <a:grpSpLocks/>
          </p:cNvGrpSpPr>
          <p:nvPr/>
        </p:nvGrpSpPr>
        <p:grpSpPr bwMode="auto">
          <a:xfrm>
            <a:off x="5327651" y="116417"/>
            <a:ext cx="4993216" cy="3799416"/>
            <a:chOff x="2016" y="1584"/>
            <a:chExt cx="1632" cy="2112"/>
          </a:xfrm>
        </p:grpSpPr>
        <p:sp>
          <p:nvSpPr>
            <p:cNvPr id="81928" name="Oval 15" descr="8"/>
            <p:cNvSpPr>
              <a:spLocks noChangeArrowheads="1"/>
            </p:cNvSpPr>
            <p:nvPr/>
          </p:nvSpPr>
          <p:spPr bwMode="auto">
            <a:xfrm>
              <a:off x="2016" y="3168"/>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29" name="Oval 16" descr="8"/>
            <p:cNvSpPr>
              <a:spLocks noChangeArrowheads="1"/>
            </p:cNvSpPr>
            <p:nvPr/>
          </p:nvSpPr>
          <p:spPr bwMode="auto">
            <a:xfrm>
              <a:off x="2016" y="2640"/>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0" name="Oval 17" descr="8"/>
            <p:cNvSpPr>
              <a:spLocks noChangeArrowheads="1"/>
            </p:cNvSpPr>
            <p:nvPr/>
          </p:nvSpPr>
          <p:spPr bwMode="auto">
            <a:xfrm>
              <a:off x="2016" y="2112"/>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1" name="Oval 18" descr="8"/>
            <p:cNvSpPr>
              <a:spLocks noChangeArrowheads="1"/>
            </p:cNvSpPr>
            <p:nvPr/>
          </p:nvSpPr>
          <p:spPr bwMode="auto">
            <a:xfrm>
              <a:off x="2016" y="1584"/>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sp>
        <p:nvSpPr>
          <p:cNvPr id="91145" name="Text Box 21"/>
          <p:cNvSpPr txBox="1">
            <a:spLocks noChangeArrowheads="1"/>
          </p:cNvSpPr>
          <p:nvPr/>
        </p:nvSpPr>
        <p:spPr bwMode="auto">
          <a:xfrm>
            <a:off x="766234" y="4212167"/>
            <a:ext cx="2920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altLang="en-US" b="1" smtClean="0">
                <a:solidFill>
                  <a:srgbClr val="000000"/>
                </a:solidFill>
                <a:latin typeface="Arial" panose="020B0604020202020204" pitchFamily="34" charset="0"/>
              </a:rPr>
              <a:t>Lomonôxop</a:t>
            </a:r>
            <a:r>
              <a:rPr lang="en-US" altLang="en-US" smtClean="0">
                <a:solidFill>
                  <a:srgbClr val="000000"/>
                </a:solidFill>
                <a:latin typeface="Arial" panose="020B0604020202020204" pitchFamily="34" charset="0"/>
              </a:rPr>
              <a:t> </a:t>
            </a:r>
            <a:r>
              <a:rPr lang="en-US" altLang="en-US" b="1" smtClean="0">
                <a:solidFill>
                  <a:srgbClr val="000000"/>
                </a:solidFill>
              </a:rPr>
              <a:t>(1711 – 1765)</a:t>
            </a:r>
            <a:endParaRPr lang="vi-VN" altLang="en-US" smtClean="0">
              <a:solidFill>
                <a:srgbClr val="000000"/>
              </a:solidFill>
              <a:latin typeface="Arial" panose="020B0604020202020204" pitchFamily="34" charset="0"/>
            </a:endParaRPr>
          </a:p>
        </p:txBody>
      </p:sp>
      <p:pic>
        <p:nvPicPr>
          <p:cNvPr id="15" name="Picture 13" descr="赫尔姆霍兹1"/>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766234" y="332318"/>
            <a:ext cx="3890433" cy="3583516"/>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81927"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25449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 calcmode="lin" valueType="num">
                                      <p:cBhvr>
                                        <p:cTn id="7" dur="500" fill="hold"/>
                                        <p:tgtEl>
                                          <p:spTgt spid="91139"/>
                                        </p:tgtEl>
                                        <p:attrNameLst>
                                          <p:attrName>ppt_w</p:attrName>
                                        </p:attrNameLst>
                                      </p:cBhvr>
                                      <p:tavLst>
                                        <p:tav tm="0">
                                          <p:val>
                                            <p:fltVal val="0"/>
                                          </p:val>
                                        </p:tav>
                                        <p:tav tm="100000">
                                          <p:val>
                                            <p:strVal val="#ppt_w"/>
                                          </p:val>
                                        </p:tav>
                                      </p:tavLst>
                                    </p:anim>
                                    <p:anim calcmode="lin" valueType="num">
                                      <p:cBhvr>
                                        <p:cTn id="8" dur="500" fill="hold"/>
                                        <p:tgtEl>
                                          <p:spTgt spid="91139"/>
                                        </p:tgtEl>
                                        <p:attrNameLst>
                                          <p:attrName>ppt_h</p:attrName>
                                        </p:attrNameLst>
                                      </p:cBhvr>
                                      <p:tavLst>
                                        <p:tav tm="0">
                                          <p:val>
                                            <p:fltVal val="0"/>
                                          </p:val>
                                        </p:tav>
                                        <p:tav tm="100000">
                                          <p:val>
                                            <p:strVal val="#ppt_h"/>
                                          </p:val>
                                        </p:tav>
                                      </p:tavLst>
                                    </p:anim>
                                    <p:animEffect transition="in" filter="fade">
                                      <p:cBhvr>
                                        <p:cTn id="9" dur="500"/>
                                        <p:tgtEl>
                                          <p:spTgt spid="911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animBg="1"/>
      <p:bldP spid="91140" grpId="0" animBg="1"/>
      <p:bldP spid="911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914401" y="929218"/>
            <a:ext cx="3687233"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192434" y="944034"/>
            <a:ext cx="3570817"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7" name="Text Box 10"/>
          <p:cNvSpPr txBox="1">
            <a:spLocks noChangeArrowheads="1"/>
          </p:cNvSpPr>
          <p:nvPr/>
        </p:nvSpPr>
        <p:spPr bwMode="auto">
          <a:xfrm>
            <a:off x="793751" y="3486151"/>
            <a:ext cx="354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C.Mác</a:t>
            </a:r>
          </a:p>
          <a:p>
            <a:pPr eaLnBrk="1" hangingPunct="1"/>
            <a:r>
              <a:rPr lang="en-US" altLang="en-US" smtClean="0">
                <a:solidFill>
                  <a:srgbClr val="FF0000"/>
                </a:solidFill>
                <a:latin typeface="Arial" panose="020B0604020202020204" pitchFamily="34" charset="0"/>
              </a:rPr>
              <a:t>(5/5/1818 - 14/3/1883</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18" name="Text Box 9"/>
          <p:cNvSpPr txBox="1">
            <a:spLocks noChangeArrowheads="1"/>
          </p:cNvSpPr>
          <p:nvPr/>
        </p:nvSpPr>
        <p:spPr bwMode="auto">
          <a:xfrm>
            <a:off x="6781801" y="3505201"/>
            <a:ext cx="383963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Ph.Ăngghen</a:t>
            </a:r>
            <a:endParaRPr lang="en-US" altLang="en-US" b="1" i="1" smtClean="0">
              <a:solidFill>
                <a:srgbClr val="FF0000"/>
              </a:solidFill>
              <a:latin typeface="Arial" panose="020B0604020202020204" pitchFamily="34" charset="0"/>
            </a:endParaRPr>
          </a:p>
          <a:p>
            <a:pPr algn="ctr" eaLnBrk="1" hangingPunct="1"/>
            <a:r>
              <a:rPr lang="en-US" altLang="en-US" smtClean="0">
                <a:solidFill>
                  <a:srgbClr val="FF0000"/>
                </a:solidFill>
                <a:latin typeface="Arial" panose="020B0604020202020204" pitchFamily="34" charset="0"/>
              </a:rPr>
              <a:t>(28/11/1820 - 5/8/1895)</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82950" name="Rectangle 3"/>
          <p:cNvSpPr>
            <a:spLocks noChangeArrowheads="1"/>
          </p:cNvSpPr>
          <p:nvPr/>
        </p:nvSpPr>
        <p:spPr bwMode="auto">
          <a:xfrm>
            <a:off x="533401" y="71967"/>
            <a:ext cx="4705351" cy="7325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tabLst>
                <a:tab pos="269875"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269875"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269875"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269875"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269875"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9pPr>
          </a:lstStyle>
          <a:p>
            <a:pPr algn="just" eaLnBrk="1" hangingPunct="1">
              <a:lnSpc>
                <a:spcPct val="130000"/>
              </a:lnSpc>
              <a:buFont typeface="Wingdings" panose="05000000000000000000" pitchFamily="2" charset="2"/>
              <a:buChar char="v"/>
            </a:pPr>
            <a:r>
              <a:rPr lang="en-US" altLang="en-US" sz="3200" i="1">
                <a:solidFill>
                  <a:srgbClr val="FF0000"/>
                </a:solidFill>
                <a:latin typeface="Times New Roman" panose="02020603050405020304" pitchFamily="18" charset="0"/>
                <a:cs typeface="Times New Roman" panose="02020603050405020304" pitchFamily="18" charset="0"/>
              </a:rPr>
              <a:t> </a:t>
            </a:r>
            <a:r>
              <a:rPr lang="en-US" altLang="en-US" sz="3200" b="1" i="1">
                <a:solidFill>
                  <a:srgbClr val="FF0000"/>
                </a:solidFill>
                <a:latin typeface="Times New Roman" panose="02020603050405020304" pitchFamily="18" charset="0"/>
                <a:cs typeface="Times New Roman" panose="02020603050405020304" pitchFamily="18" charset="0"/>
              </a:rPr>
              <a:t>Nhân tố chủ quan</a:t>
            </a:r>
            <a:endParaRPr lang="en-US" altLang="en-US" sz="3200" b="1">
              <a:solidFill>
                <a:srgbClr val="FF0000"/>
              </a:solidFill>
              <a:latin typeface="Times New Roman" panose="02020603050405020304" pitchFamily="18" charset="0"/>
              <a:cs typeface="Times New Roman" panose="02020603050405020304" pitchFamily="18" charset="0"/>
            </a:endParaRPr>
          </a:p>
        </p:txBody>
      </p:sp>
      <p:pic>
        <p:nvPicPr>
          <p:cNvPr id="82951"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476251" y="4214284"/>
            <a:ext cx="113347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a:solidFill>
                  <a:srgbClr val="000000"/>
                </a:solidFill>
                <a:latin typeface="Times New Roman" panose="02020603050405020304" pitchFamily="18" charset="0"/>
                <a:cs typeface="Times New Roman" panose="02020603050405020304" pitchFamily="18" charset="0"/>
              </a:rPr>
              <a:t>Từ tháng 8/1844, C.Mác và Ph.Ăngghen đã nghiên cứu sâu sắc, kế thừa, phát triển những đỉnh cao lý luận đương thời, với tư duy khoa học và hiểu biết sâu sắc thực tiễn vận động của phong trào công nhân quốc tế, hai ông đã đưa chủ nghĩa xã hội từ không tưởng trở thành học thuyết khoa học</a:t>
            </a:r>
            <a:endParaRPr lang="en-US" sz="3200">
              <a:solidFill>
                <a:srgbClr val="000000"/>
              </a:solidFill>
            </a:endParaRPr>
          </a:p>
        </p:txBody>
      </p:sp>
    </p:spTree>
    <p:extLst>
      <p:ext uri="{BB962C8B-B14F-4D97-AF65-F5344CB8AC3E}">
        <p14:creationId xmlns:p14="http://schemas.microsoft.com/office/powerpoint/2010/main" val="147120986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0" y="-219"/>
            <a:ext cx="5761514" cy="119000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101568" bIns="101568" anchor="ctr">
            <a:spAutoFit/>
          </a:bodyPr>
          <a:lstStyle/>
          <a:p>
            <a:pPr indent="609585">
              <a:defRPr/>
            </a:pPr>
            <a:r>
              <a:rPr lang="pt-BR" sz="3200" b="1">
                <a:solidFill>
                  <a:srgbClr val="000000"/>
                </a:solidFill>
                <a:latin typeface="Cambria" pitchFamily="18" charset="0"/>
                <a:cs typeface="Times New Roman" pitchFamily="18" charset="0"/>
              </a:rPr>
              <a:t>2.  Các giai đoạn phát triển</a:t>
            </a:r>
            <a:endParaRPr lang="en-US" sz="3200" b="1">
              <a:solidFill>
                <a:srgbClr val="000000"/>
              </a:solidFill>
              <a:latin typeface="Cambria" pitchFamily="18" charset="0"/>
              <a:cs typeface="Times New Roman" pitchFamily="18" charset="0"/>
            </a:endParaRPr>
          </a:p>
          <a:p>
            <a:pPr indent="609585">
              <a:defRPr/>
            </a:pPr>
            <a:endParaRPr lang="en-US" sz="3200">
              <a:solidFill>
                <a:srgbClr val="000000"/>
              </a:solidFill>
            </a:endParaRPr>
          </a:p>
        </p:txBody>
      </p:sp>
      <p:sp>
        <p:nvSpPr>
          <p:cNvPr id="323586" name="Rectangle 2"/>
          <p:cNvSpPr>
            <a:spLocks noChangeArrowheads="1"/>
          </p:cNvSpPr>
          <p:nvPr/>
        </p:nvSpPr>
        <p:spPr bwMode="auto">
          <a:xfrm>
            <a:off x="362523" y="1304639"/>
            <a:ext cx="8275022"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Giai đoạn C.Mác, Ph.Ăngghen (1848-1895)</a:t>
            </a:r>
            <a:endParaRPr lang="pt-BR" sz="3200">
              <a:solidFill>
                <a:srgbClr val="000000"/>
              </a:solidFill>
              <a:latin typeface="Times New Roman" pitchFamily="18" charset="0"/>
              <a:cs typeface="Times New Roman" pitchFamily="18" charset="0"/>
            </a:endParaRPr>
          </a:p>
        </p:txBody>
      </p:sp>
      <p:sp>
        <p:nvSpPr>
          <p:cNvPr id="323587" name="Rectangle 3"/>
          <p:cNvSpPr>
            <a:spLocks noChangeArrowheads="1"/>
          </p:cNvSpPr>
          <p:nvPr/>
        </p:nvSpPr>
        <p:spPr bwMode="auto">
          <a:xfrm>
            <a:off x="1412083" y="2638139"/>
            <a:ext cx="8940268"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V.I.Lênin phát triển chủ nghĩa Mác (1895-1924)</a:t>
            </a:r>
            <a:endParaRPr lang="pt-BR" sz="3200">
              <a:solidFill>
                <a:srgbClr val="000000"/>
              </a:solidFill>
              <a:latin typeface="Times New Roman" pitchFamily="18" charset="0"/>
              <a:cs typeface="Times New Roman" pitchFamily="18" charset="0"/>
            </a:endParaRPr>
          </a:p>
        </p:txBody>
      </p:sp>
      <p:sp>
        <p:nvSpPr>
          <p:cNvPr id="323588" name="Rectangle 4"/>
          <p:cNvSpPr>
            <a:spLocks noChangeArrowheads="1"/>
          </p:cNvSpPr>
          <p:nvPr/>
        </p:nvSpPr>
        <p:spPr bwMode="auto">
          <a:xfrm>
            <a:off x="2981859" y="4066888"/>
            <a:ext cx="8228535"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Chủ nghĩa Mác-Lênin từ năm 1924 đến nay</a:t>
            </a:r>
            <a:endParaRPr lang="pt-BR" sz="3200">
              <a:solidFill>
                <a:srgbClr val="000000"/>
              </a:solidFill>
              <a:latin typeface="Times New Roman" pitchFamily="18" charset="0"/>
              <a:cs typeface="Times New Roman" pitchFamily="18" charset="0"/>
            </a:endParaRPr>
          </a:p>
        </p:txBody>
      </p:sp>
      <p:sp>
        <p:nvSpPr>
          <p:cNvPr id="83974" name="TextBox 5"/>
          <p:cNvSpPr txBox="1">
            <a:spLocks noChangeArrowheads="1"/>
          </p:cNvSpPr>
          <p:nvPr/>
        </p:nvSpPr>
        <p:spPr bwMode="auto">
          <a:xfrm>
            <a:off x="4667252" y="571501"/>
            <a:ext cx="35242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i="1">
                <a:solidFill>
                  <a:srgbClr val="FF0000"/>
                </a:solidFill>
                <a:latin typeface="Times New Roman" panose="02020603050405020304" pitchFamily="18" charset="0"/>
                <a:cs typeface="Times New Roman" panose="02020603050405020304" pitchFamily="18" charset="0"/>
              </a:rPr>
              <a:t>( SV Tự nghiên cứu)</a:t>
            </a:r>
          </a:p>
        </p:txBody>
      </p:sp>
    </p:spTree>
    <p:extLst>
      <p:ext uri="{BB962C8B-B14F-4D97-AF65-F5344CB8AC3E}">
        <p14:creationId xmlns:p14="http://schemas.microsoft.com/office/powerpoint/2010/main" val="3264418260"/>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sz="2400">
              <a:solidFill>
                <a:srgbClr val="000000"/>
              </a:solidFill>
              <a:latin typeface="Arial"/>
            </a:endParaRPr>
          </a:p>
        </p:txBody>
      </p:sp>
      <p:sp>
        <p:nvSpPr>
          <p:cNvPr id="10" name="AutoShape 12"/>
          <p:cNvSpPr>
            <a:spLocks noChangeArrowheads="1"/>
          </p:cNvSpPr>
          <p:nvPr/>
        </p:nvSpPr>
        <p:spPr bwMode="gray">
          <a:xfrm>
            <a:off x="1055300" y="5128807"/>
            <a:ext cx="6592054"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4" name="Rectangle 13"/>
          <p:cNvSpPr/>
          <p:nvPr/>
        </p:nvSpPr>
        <p:spPr>
          <a:xfrm>
            <a:off x="946611" y="5466326"/>
            <a:ext cx="6700742"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3. </a:t>
            </a:r>
            <a:r>
              <a:rPr lang="en-US" altLang="en-US" sz="3735" dirty="0" err="1" smtClean="0">
                <a:solidFill>
                  <a:srgbClr val="0000FF"/>
                </a:solidFill>
                <a:latin typeface="Times New Roman" panose="02020603050405020304" pitchFamily="18" charset="0"/>
                <a:cs typeface="Calibri" panose="020F0502020204030204" pitchFamily="34" charset="0"/>
              </a:rPr>
              <a:t>Chủ</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nghĩa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xã</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hội</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khoa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học</a:t>
            </a:r>
            <a:r>
              <a:rPr lang="en-US" altLang="en-US" sz="3735" dirty="0" smtClean="0">
                <a:solidFill>
                  <a:srgbClr val="0000FF"/>
                </a:solidFill>
                <a:latin typeface="Times New Roman" panose="02020603050405020304" pitchFamily="18" charset="0"/>
                <a:cs typeface="Calibri" panose="020F0502020204030204" pitchFamily="34" charset="0"/>
              </a:rPr>
              <a:t> </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2" name="AutoShape 12"/>
          <p:cNvSpPr>
            <a:spLocks noChangeArrowheads="1"/>
          </p:cNvSpPr>
          <p:nvPr/>
        </p:nvSpPr>
        <p:spPr bwMode="gray">
          <a:xfrm>
            <a:off x="1340787" y="3238500"/>
            <a:ext cx="698497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smtClean="0">
                <a:solidFill>
                  <a:srgbClr val="FFFFFF"/>
                </a:solidFill>
              </a:rPr>
              <a:t>II</a:t>
            </a:r>
            <a:endParaRPr lang="en-US" sz="4265" kern="0" dirty="0">
              <a:solidFill>
                <a:srgbClr val="FFFFFF"/>
              </a:solidFill>
            </a:endParaRPr>
          </a:p>
        </p:txBody>
      </p:sp>
      <p:sp>
        <p:nvSpPr>
          <p:cNvPr id="18" name="Rectangle 17"/>
          <p:cNvSpPr/>
          <p:nvPr/>
        </p:nvSpPr>
        <p:spPr>
          <a:xfrm>
            <a:off x="980017" y="3238500"/>
            <a:ext cx="7348293"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2. </a:t>
            </a:r>
            <a:r>
              <a:rPr lang="en-US" altLang="en-US" sz="3735" dirty="0" err="1" smtClean="0">
                <a:solidFill>
                  <a:srgbClr val="0000FF"/>
                </a:solidFill>
                <a:latin typeface="Times New Roman" panose="02020603050405020304" pitchFamily="18" charset="0"/>
                <a:cs typeface="Calibri" panose="020F0502020204030204" pitchFamily="34" charset="0"/>
              </a:rPr>
              <a:t>Kinh</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tế</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chính</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trị</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1646344" y="1345883"/>
            <a:ext cx="6001009"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a</a:t>
            </a:r>
          </a:p>
        </p:txBody>
      </p:sp>
      <p:sp>
        <p:nvSpPr>
          <p:cNvPr id="24" name="Rectangle 23"/>
          <p:cNvSpPr/>
          <p:nvPr/>
        </p:nvSpPr>
        <p:spPr>
          <a:xfrm>
            <a:off x="1822451" y="1595332"/>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1. </a:t>
            </a:r>
            <a:r>
              <a:rPr lang="en-US" altLang="en-US" sz="3735" dirty="0" err="1" smtClean="0">
                <a:solidFill>
                  <a:srgbClr val="0000FF"/>
                </a:solidFill>
                <a:latin typeface="Times New Roman" panose="02020603050405020304" pitchFamily="18" charset="0"/>
                <a:cs typeface="Calibri" panose="020F0502020204030204" pitchFamily="34" charset="0"/>
              </a:rPr>
              <a:t>Triết</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học</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3735" b="1" dirty="0">
              <a:solidFill>
                <a:srgbClr val="FFFFFF"/>
              </a:solidFill>
              <a:latin typeface="Calibri" panose="020F0502020204030204" pitchFamily="34" charset="0"/>
              <a:ea typeface="Calibri" panose="020F0502020204030204" pitchFamily="34" charset="0"/>
            </a:endParaRPr>
          </a:p>
        </p:txBody>
      </p:sp>
      <p:sp>
        <p:nvSpPr>
          <p:cNvPr id="20" name="Title 1"/>
          <p:cNvSpPr txBox="1">
            <a:spLocks/>
          </p:cNvSpPr>
          <p:nvPr/>
        </p:nvSpPr>
        <p:spPr>
          <a:xfrm>
            <a:off x="311785" y="370840"/>
            <a:ext cx="11785600" cy="663575"/>
          </a:xfrm>
          <a:prstGeom prst="rect">
            <a:avLst/>
          </a:prstGeom>
        </p:spPr>
        <p:txBody>
          <a:bodyPr vert="horz" wrap="square"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n-US" altLang="en-US" sz="3200" b="1" dirty="0" smtClean="0">
                <a:solidFill>
                  <a:srgbClr val="FF0000"/>
                </a:solidFill>
                <a:latin typeface="Calibri Light" panose="020F0302020204030204"/>
              </a:rPr>
              <a:t>II</a:t>
            </a:r>
            <a:r>
              <a:rPr lang="vi-VN" altLang="en-US" sz="3200" b="1" dirty="0" smtClean="0">
                <a:solidFill>
                  <a:srgbClr val="FF0000"/>
                </a:solidFill>
                <a:latin typeface="Times New Roman" panose="02020603050405020304" pitchFamily="18" charset="0"/>
              </a:rPr>
              <a:t>. Một số nội dung cơ bản của chủ nghĩa Mác -Lênin</a:t>
            </a:r>
            <a:r>
              <a:rPr lang="en-US" altLang="en-US" sz="3200" b="1" dirty="0" smtClean="0">
                <a:solidFill>
                  <a:srgbClr val="FF0000"/>
                </a:solidFill>
                <a:latin typeface="Calibri Light" panose="020F0302020204030204"/>
              </a:rPr>
              <a:t/>
            </a:r>
            <a:br>
              <a:rPr lang="en-US" altLang="en-US" sz="3200" b="1" dirty="0" smtClean="0">
                <a:solidFill>
                  <a:srgbClr val="FF0000"/>
                </a:solidFill>
                <a:latin typeface="Calibri Light" panose="020F0302020204030204"/>
              </a:rPr>
            </a:br>
            <a:endParaRPr lang="en-US" altLang="en-US" sz="3200" b="1" dirty="0">
              <a:solidFill>
                <a:srgbClr val="FF0000"/>
              </a:solidFill>
              <a:latin typeface="Calibri Light" panose="020F0302020204030204"/>
            </a:endParaRPr>
          </a:p>
        </p:txBody>
      </p:sp>
    </p:spTree>
    <p:extLst>
      <p:ext uri="{BB962C8B-B14F-4D97-AF65-F5344CB8AC3E}">
        <p14:creationId xmlns:p14="http://schemas.microsoft.com/office/powerpoint/2010/main" val="1216145958"/>
      </p:ext>
    </p:extLst>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609600" y="1988800"/>
            <a:ext cx="10972800" cy="4137363"/>
          </a:xfrm>
        </p:spPr>
        <p:txBody>
          <a:bodyPr vert="horz" wrap="square" lIns="121920" tIns="60960" rIns="121920" bIns="60960" anchor="t"/>
          <a:lstStyle/>
          <a:p>
            <a:pPr>
              <a:buNone/>
            </a:pPr>
            <a:r>
              <a:rPr lang="pt-BR" altLang="en-US" b="1" dirty="0" smtClean="0">
                <a:solidFill>
                  <a:srgbClr val="0000FF"/>
                </a:solidFill>
                <a:latin typeface="Times New Roman" panose="02020603050405020304" pitchFamily="18" charset="0"/>
                <a:cs typeface="Times New Roman" panose="02020603050405020304" pitchFamily="18" charset="0"/>
              </a:rPr>
              <a:t>a, </a:t>
            </a:r>
            <a:r>
              <a:rPr lang="pt-BR" altLang="en-US" b="1" dirty="0">
                <a:solidFill>
                  <a:srgbClr val="0000FF"/>
                </a:solidFill>
                <a:latin typeface="Times New Roman" panose="02020603050405020304" pitchFamily="18" charset="0"/>
                <a:cs typeface="Times New Roman" panose="02020603050405020304" pitchFamily="18" charset="0"/>
              </a:rPr>
              <a:t>Chủ nghĩa duy vật biện chứng</a:t>
            </a:r>
            <a:endParaRPr lang="en-US" alt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altLang="en-US" b="1" i="1" dirty="0" smtClean="0">
                <a:solidFill>
                  <a:srgbClr val="0000FF"/>
                </a:solidFill>
                <a:latin typeface="Times New Roman" panose="02020603050405020304" pitchFamily="18" charset="0"/>
                <a:cs typeface="Times New Roman" panose="02020603050405020304" pitchFamily="18" charset="0"/>
              </a:rPr>
              <a:t>Phạm </a:t>
            </a:r>
            <a:r>
              <a:rPr lang="pt-BR" altLang="en-US" b="1" i="1" dirty="0">
                <a:solidFill>
                  <a:srgbClr val="0000FF"/>
                </a:solidFill>
                <a:latin typeface="Times New Roman" panose="02020603050405020304" pitchFamily="18" charset="0"/>
                <a:cs typeface="Times New Roman" panose="02020603050405020304" pitchFamily="18" charset="0"/>
              </a:rPr>
              <a:t>trù vật chất</a:t>
            </a:r>
            <a:endParaRPr lang="en-US" altLang="en-US" dirty="0"/>
          </a:p>
          <a:p>
            <a:pPr>
              <a:buNone/>
            </a:pPr>
            <a:endParaRPr lang="en-US" altLang="en-US" dirty="0"/>
          </a:p>
        </p:txBody>
      </p:sp>
      <p:pic>
        <p:nvPicPr>
          <p:cNvPr id="14" name="Picture 2" descr="D:\tải xuống.jpg"/>
          <p:cNvPicPr>
            <a:picLocks noChangeAspect="1"/>
          </p:cNvPicPr>
          <p:nvPr/>
        </p:nvPicPr>
        <p:blipFill>
          <a:blip r:embed="rId2"/>
          <a:stretch>
            <a:fillRect/>
          </a:stretch>
        </p:blipFill>
        <p:spPr>
          <a:xfrm>
            <a:off x="2193925" y="3766397"/>
            <a:ext cx="2567517" cy="1822451"/>
          </a:xfrm>
          <a:prstGeom prst="rect">
            <a:avLst/>
          </a:prstGeom>
          <a:solidFill>
            <a:srgbClr val="00FFCC"/>
          </a:solidFill>
          <a:ln w="9525">
            <a:noFill/>
          </a:ln>
        </p:spPr>
      </p:pic>
      <p:sp>
        <p:nvSpPr>
          <p:cNvPr id="15" name="Cloud Callout 14"/>
          <p:cNvSpPr/>
          <p:nvPr/>
        </p:nvSpPr>
        <p:spPr>
          <a:xfrm>
            <a:off x="5443220" y="2741295"/>
            <a:ext cx="6471920" cy="2692400"/>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800" b="1" dirty="0">
                <a:solidFill>
                  <a:srgbClr val="FF0066"/>
                </a:solidFill>
                <a:latin typeface="Times New Roman" panose="02020603050405020304" pitchFamily="18" charset="0"/>
                <a:cs typeface="Times New Roman" panose="02020603050405020304" pitchFamily="18" charset="0"/>
              </a:rPr>
              <a:t>Vật chất l</a:t>
            </a:r>
            <a:r>
              <a:rPr lang="en-US" altLang="x-none" sz="4800" b="1" dirty="0">
                <a:solidFill>
                  <a:srgbClr val="FF0066"/>
                </a:solidFill>
                <a:latin typeface="Times New Roman" panose="02020603050405020304" pitchFamily="18" charset="0"/>
                <a:ea typeface="Times New Roman" panose="02020603050405020304" pitchFamily="18" charset="0"/>
              </a:rPr>
              <a:t>à</a:t>
            </a:r>
            <a:r>
              <a:rPr lang="en-US" altLang="x-none" sz="4800" b="1" dirty="0">
                <a:solidFill>
                  <a:srgbClr val="FF0066"/>
                </a:solidFill>
                <a:latin typeface="Times New Roman" panose="02020603050405020304" pitchFamily="18" charset="0"/>
                <a:cs typeface="Times New Roman" panose="02020603050405020304" pitchFamily="18" charset="0"/>
              </a:rPr>
              <a:t> gì?</a:t>
            </a:r>
            <a:endParaRPr lang="en-US" altLang="x-none" sz="4800" dirty="0">
              <a:solidFill>
                <a:srgbClr val="FF0066"/>
              </a:solidFill>
              <a:latin typeface="Times New Roman" panose="02020603050405020304" pitchFamily="18" charset="0"/>
              <a:ea typeface="Times New Roman" panose="02020603050405020304" pitchFamily="18" charset="0"/>
            </a:endParaRPr>
          </a:p>
        </p:txBody>
      </p:sp>
      <p:sp>
        <p:nvSpPr>
          <p:cNvPr id="7" name="Title 6"/>
          <p:cNvSpPr>
            <a:spLocks noGrp="1"/>
          </p:cNvSpPr>
          <p:nvPr>
            <p:ph type="title"/>
          </p:nvPr>
        </p:nvSpPr>
        <p:spPr>
          <a:xfrm>
            <a:off x="838200" y="538542"/>
            <a:ext cx="10515600" cy="9787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b="1" dirty="0" smtClean="0">
                <a:solidFill>
                  <a:srgbClr val="FF0000"/>
                </a:solidFill>
                <a:latin typeface="Times New Roman" panose="02020603050405020304" pitchFamily="18" charset="0"/>
                <a:cs typeface="Calibri" panose="020F0502020204030204" pitchFamily="34" charset="0"/>
              </a:rPr>
              <a:t>1. </a:t>
            </a:r>
            <a:r>
              <a:rPr lang="en-US" altLang="en-US" b="1" dirty="0" err="1" smtClean="0">
                <a:solidFill>
                  <a:srgbClr val="FF0000"/>
                </a:solidFill>
                <a:latin typeface="Times New Roman" panose="02020603050405020304" pitchFamily="18" charset="0"/>
                <a:cs typeface="Calibri" panose="020F0502020204030204" pitchFamily="34" charset="0"/>
              </a:rPr>
              <a:t>Triết</a:t>
            </a:r>
            <a:r>
              <a:rPr lang="en-US" altLang="en-US" b="1" dirty="0" smtClean="0">
                <a:solidFill>
                  <a:srgbClr val="FF0000"/>
                </a:solidFill>
                <a:latin typeface="Times New Roman" panose="02020603050405020304" pitchFamily="18" charset="0"/>
                <a:cs typeface="Calibri" panose="020F0502020204030204" pitchFamily="34" charset="0"/>
              </a:rPr>
              <a:t> </a:t>
            </a:r>
            <a:r>
              <a:rPr lang="en-US" altLang="en-US" b="1" dirty="0" err="1" smtClean="0">
                <a:solidFill>
                  <a:srgbClr val="FF0000"/>
                </a:solidFill>
                <a:latin typeface="Times New Roman" panose="02020603050405020304" pitchFamily="18" charset="0"/>
                <a:cs typeface="Calibri" panose="020F0502020204030204" pitchFamily="34" charset="0"/>
              </a:rPr>
              <a:t>học</a:t>
            </a:r>
            <a:r>
              <a:rPr lang="en-US" altLang="en-US" b="1" dirty="0" smtClean="0">
                <a:solidFill>
                  <a:srgbClr val="FF0000"/>
                </a:solidFill>
                <a:latin typeface="Times New Roman" panose="02020603050405020304" pitchFamily="18" charset="0"/>
                <a:cs typeface="Calibri" panose="020F0502020204030204" pitchFamily="34" charset="0"/>
              </a:rPr>
              <a:t> </a:t>
            </a:r>
            <a:r>
              <a:rPr lang="en-US" altLang="en-US" b="1" dirty="0" err="1" smtClean="0">
                <a:solidFill>
                  <a:srgbClr val="FF0000"/>
                </a:solidFill>
                <a:latin typeface="Times New Roman" panose="02020603050405020304" pitchFamily="18" charset="0"/>
                <a:cs typeface="Calibri" panose="020F0502020204030204" pitchFamily="34" charset="0"/>
              </a:rPr>
              <a:t>Mác</a:t>
            </a:r>
            <a:r>
              <a:rPr lang="en-US" altLang="en-US" b="1" dirty="0" smtClean="0">
                <a:solidFill>
                  <a:srgbClr val="FF0000"/>
                </a:solidFill>
                <a:latin typeface="Times New Roman" panose="02020603050405020304" pitchFamily="18" charset="0"/>
                <a:cs typeface="Calibri" panose="020F0502020204030204" pitchFamily="34" charset="0"/>
              </a:rPr>
              <a:t> - </a:t>
            </a:r>
            <a:r>
              <a:rPr lang="en-US" altLang="en-US" b="1" dirty="0" err="1" smtClean="0">
                <a:solidFill>
                  <a:srgbClr val="FF0000"/>
                </a:solidFill>
                <a:latin typeface="Times New Roman" panose="02020603050405020304" pitchFamily="18" charset="0"/>
                <a:cs typeface="Calibri" panose="020F0502020204030204" pitchFamily="34" charset="0"/>
              </a:rPr>
              <a:t>Lênin</a:t>
            </a:r>
            <a:endParaRPr lang="en-US" altLang="en-US" b="1" dirty="0">
              <a:solidFill>
                <a:srgbClr val="FF0000"/>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b="1" dirty="0">
              <a:solidFill>
                <a:srgbClr val="FF0000"/>
              </a:solidFill>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列宁"/>
          <p:cNvPicPr>
            <a:picLocks noChangeAspect="1"/>
          </p:cNvPicPr>
          <p:nvPr/>
        </p:nvPicPr>
        <p:blipFill>
          <a:blip r:embed="rId3"/>
          <a:stretch>
            <a:fillRect/>
          </a:stretch>
        </p:blipFill>
        <p:spPr>
          <a:xfrm>
            <a:off x="658495" y="2218690"/>
            <a:ext cx="3562985" cy="38989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45060" name="Rectangle 2"/>
          <p:cNvSpPr/>
          <p:nvPr/>
        </p:nvSpPr>
        <p:spPr>
          <a:xfrm>
            <a:off x="4775200" y="1979295"/>
            <a:ext cx="7010400" cy="4243705"/>
          </a:xfrm>
          <a:prstGeom prst="rect">
            <a:avLst/>
          </a:prstGeom>
          <a:solidFill>
            <a:schemeClr val="bg1"/>
          </a:solidFill>
          <a:ln w="38100" cap="flat" cmpd="sng">
            <a:pattFill prst="sphere">
              <a:fgClr>
                <a:srgbClr val="FF0000"/>
              </a:fgClr>
              <a:bgClr>
                <a:srgbClr val="FFFFFF"/>
              </a:bgClr>
            </a:patt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lnSpc>
                <a:spcPct val="90000"/>
              </a:lnSpc>
              <a:buNone/>
            </a:pPr>
            <a:r>
              <a:rPr lang="en-US" altLang="en-US" sz="2665" b="1" i="1" dirty="0">
                <a:latin typeface=".VnTime" panose="020B7200000000000000" pitchFamily="34" charset="0"/>
                <a:cs typeface="Arial" panose="020B0604020202020204" pitchFamily="34" charset="0"/>
              </a:rPr>
              <a:t>  </a:t>
            </a:r>
          </a:p>
          <a:p>
            <a:pPr marL="342900" lvl="0" indent="-342900" algn="just" eaLnBrk="1" hangingPunct="1">
              <a:lnSpc>
                <a:spcPct val="90000"/>
              </a:lnSpc>
              <a:buNone/>
            </a:pPr>
            <a:r>
              <a:rPr lang="en-US" altLang="en-US" b="1" i="1"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p>
          <a:p>
            <a:pPr marL="342900" lvl="0" indent="-342900" algn="ctr" eaLnBrk="1" hangingPunct="1">
              <a:lnSpc>
                <a:spcPct val="90000"/>
              </a:lnSpc>
              <a:buNone/>
            </a:pPr>
            <a:r>
              <a:rPr lang="en-US" altLang="vi-VN" sz="2665" i="1" dirty="0">
                <a:latin typeface=".VnTime" panose="020B7200000000000000" pitchFamily="34" charset="0"/>
                <a:cs typeface="Arial" panose="020B0604020202020204" pitchFamily="34" charset="0"/>
              </a:rPr>
              <a:t>			</a:t>
            </a:r>
            <a:r>
              <a:rPr lang="vi-VN" altLang="en-US" sz="2665" i="1" dirty="0">
                <a:latin typeface=".VnTime" panose="020B7200000000000000" pitchFamily="34" charset="0"/>
                <a:cs typeface="Arial" panose="020B0604020202020204" pitchFamily="34" charset="0"/>
              </a:rPr>
              <a:t>(</a:t>
            </a:r>
            <a:r>
              <a:rPr lang="en-US" altLang="en-US" sz="2665" i="1" dirty="0">
                <a:latin typeface=".VnTime" panose="020B7200000000000000" pitchFamily="34" charset="0"/>
                <a:cs typeface="Arial" panose="020B0604020202020204" pitchFamily="34" charset="0"/>
              </a:rPr>
              <a:t>V.I.Lªnin: To</a:t>
            </a:r>
            <a:r>
              <a:rPr lang="en-US" altLang="en-US" sz="2665" i="1" dirty="0">
                <a:latin typeface=".VnTime" panose="020B7200000000000000" pitchFamily="34" charset="0"/>
                <a:ea typeface="Arial" panose="020B0604020202020204" pitchFamily="34" charset="0"/>
              </a:rPr>
              <a:t>µ</a:t>
            </a:r>
            <a:r>
              <a:rPr lang="en-US" altLang="en-US" sz="2665" i="1" dirty="0">
                <a:latin typeface=".VnTime" panose="020B7200000000000000" pitchFamily="34" charset="0"/>
                <a:cs typeface="Arial" panose="020B0604020202020204" pitchFamily="34" charset="0"/>
              </a:rPr>
              <a:t>n tËp, Nxb. </a:t>
            </a:r>
            <a:r>
              <a:rPr lang="fr-FR" altLang="en-US" sz="2665" i="1" dirty="0">
                <a:latin typeface=".VnTime" panose="020B7200000000000000" pitchFamily="34" charset="0"/>
                <a:cs typeface="Arial" panose="020B0604020202020204" pitchFamily="34" charset="0"/>
              </a:rPr>
              <a:t>TiÕn bé,  M¸txc¬va, 1980, t.18,</a:t>
            </a:r>
            <a:r>
              <a:rPr lang="en-US" altLang="en-US" sz="2665" i="1" dirty="0">
                <a:latin typeface=".VnTime" panose="020B7200000000000000" pitchFamily="34" charset="0"/>
                <a:cs typeface="Arial" panose="020B0604020202020204" pitchFamily="34" charset="0"/>
              </a:rPr>
              <a:t> tr. 151)</a:t>
            </a:r>
            <a:r>
              <a:rPr lang="en-US" altLang="en-US" dirty="0">
                <a:latin typeface=".VnTime" panose="020B7200000000000000" pitchFamily="34" charset="0"/>
                <a:cs typeface="Arial" panose="020B0604020202020204" pitchFamily="34" charset="0"/>
              </a:rPr>
              <a:t>. </a:t>
            </a:r>
            <a:endParaRPr lang="vi-VN" altLang="en-US" dirty="0">
              <a:latin typeface=".VnTime" panose="020B7200000000000000" pitchFamily="34" charset="0"/>
              <a:ea typeface="Arial" panose="020B0604020202020204" pitchFamily="34" charset="0"/>
            </a:endParaRPr>
          </a:p>
        </p:txBody>
      </p:sp>
      <p:sp>
        <p:nvSpPr>
          <p:cNvPr id="10" name="AutoShape 2"/>
          <p:cNvSpPr/>
          <p:nvPr/>
        </p:nvSpPr>
        <p:spPr>
          <a:xfrm>
            <a:off x="1075267" y="375709"/>
            <a:ext cx="9916584" cy="1238249"/>
          </a:xfrm>
          <a:prstGeom prst="ribbon">
            <a:avLst>
              <a:gd name="adj1" fmla="val 12500"/>
              <a:gd name="adj2" fmla="val 50000"/>
            </a:avLst>
          </a:prstGeom>
          <a:solidFill>
            <a:srgbClr val="66FF33"/>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Định nghĩa vật chất </a:t>
            </a:r>
          </a:p>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của V.I. Lênin</a:t>
            </a:r>
            <a:endParaRPr lang="en-US" altLang="en-US" dirty="0">
              <a:solidFill>
                <a:srgbClr val="000066"/>
              </a:solidFill>
              <a:latin typeface="Times New Roman" panose="02020603050405020304" pitchFamily="18" charset="0"/>
              <a:ea typeface="Times New Roman" panose="02020603050405020304" pitchFamily="18" charset="0"/>
            </a:endParaRPr>
          </a:p>
        </p:txBody>
      </p:sp>
      <p:pic>
        <p:nvPicPr>
          <p:cNvPr id="45062" name="Picture 6"/>
          <p:cNvPicPr>
            <a:picLocks noChangeAspect="1"/>
          </p:cNvPicPr>
          <p:nvPr/>
        </p:nvPicPr>
        <p:blipFill>
          <a:blip r:embed="rId4"/>
          <a:stretch>
            <a:fillRect/>
          </a:stretch>
        </p:blipFill>
        <p:spPr>
          <a:xfrm>
            <a:off x="0" y="6252210"/>
            <a:ext cx="12192000" cy="457200"/>
          </a:xfrm>
          <a:prstGeom prst="rect">
            <a:avLst/>
          </a:prstGeom>
          <a:noFill/>
          <a:ln w="9525">
            <a:noFill/>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1022350" y="213995"/>
            <a:ext cx="10147300" cy="974090"/>
          </a:xfrm>
          <a:prstGeom prst="ribbon">
            <a:avLst>
              <a:gd name="adj1" fmla="val 12500"/>
              <a:gd name="adj2" fmla="val 50000"/>
            </a:avLst>
          </a:prstGeom>
          <a:noFill/>
          <a:ln w="9525">
            <a:solidFill>
              <a:srgbClr val="990099"/>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Nội</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dung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định</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nghĩa</a:t>
            </a:r>
          </a:p>
        </p:txBody>
      </p:sp>
      <p:sp>
        <p:nvSpPr>
          <p:cNvPr id="109572" name="Rectangle 4"/>
          <p:cNvSpPr>
            <a:spLocks noChangeArrowheads="1"/>
          </p:cNvSpPr>
          <p:nvPr/>
        </p:nvSpPr>
        <p:spPr bwMode="auto">
          <a:xfrm>
            <a:off x="4368800" y="2311400"/>
            <a:ext cx="3454400"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Times New Roman" panose="02020603050405020304" pitchFamily="18" charset="0"/>
              <a:ea typeface="DFKai-SB" pitchFamily="65" charset="-120"/>
              <a:cs typeface="Times New Roman" panose="02020603050405020304" pitchFamily="18" charset="0"/>
            </a:endParaRPr>
          </a:p>
        </p:txBody>
      </p:sp>
      <p:sp>
        <p:nvSpPr>
          <p:cNvPr id="109573" name="Rectangle 5"/>
          <p:cNvSpPr>
            <a:spLocks noChangeArrowheads="1"/>
          </p:cNvSpPr>
          <p:nvPr/>
        </p:nvSpPr>
        <p:spPr bwMode="auto">
          <a:xfrm>
            <a:off x="8516620" y="2311400"/>
            <a:ext cx="3322955"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mn-ea"/>
              <a:cs typeface="Times New Roman" panose="02020603050405020304" pitchFamily="18" charset="0"/>
            </a:endParaRPr>
          </a:p>
        </p:txBody>
      </p:sp>
      <p:sp>
        <p:nvSpPr>
          <p:cNvPr id="109574" name="Line 6"/>
          <p:cNvSpPr/>
          <p:nvPr/>
        </p:nvSpPr>
        <p:spPr>
          <a:xfrm>
            <a:off x="6072717" y="1221317"/>
            <a:ext cx="0" cy="1090083"/>
          </a:xfrm>
          <a:prstGeom prst="line">
            <a:avLst/>
          </a:prstGeom>
          <a:ln w="19050" cap="flat" cmpd="sng">
            <a:solidFill>
              <a:srgbClr val="990099"/>
            </a:solidFill>
            <a:prstDash val="solid"/>
            <a:headEnd type="none" w="med" len="med"/>
            <a:tailEnd type="triangle" w="med" len="med"/>
          </a:ln>
        </p:spPr>
      </p:sp>
      <p:sp>
        <p:nvSpPr>
          <p:cNvPr id="109575" name="Line 7"/>
          <p:cNvSpPr/>
          <p:nvPr/>
        </p:nvSpPr>
        <p:spPr>
          <a:xfrm flipH="1">
            <a:off x="1974851" y="1221317"/>
            <a:ext cx="4121149" cy="1090083"/>
          </a:xfrm>
          <a:prstGeom prst="line">
            <a:avLst/>
          </a:prstGeom>
          <a:ln w="19050" cap="flat" cmpd="sng">
            <a:solidFill>
              <a:srgbClr val="990099"/>
            </a:solidFill>
            <a:prstDash val="solid"/>
            <a:headEnd type="none" w="med" len="med"/>
            <a:tailEnd type="triangle" w="med" len="med"/>
          </a:ln>
        </p:spPr>
      </p:sp>
      <p:sp>
        <p:nvSpPr>
          <p:cNvPr id="109576" name="Line 8"/>
          <p:cNvSpPr/>
          <p:nvPr/>
        </p:nvSpPr>
        <p:spPr>
          <a:xfrm>
            <a:off x="6072717" y="1221317"/>
            <a:ext cx="4404783" cy="1090083"/>
          </a:xfrm>
          <a:prstGeom prst="line">
            <a:avLst/>
          </a:prstGeom>
          <a:ln w="19050" cap="flat" cmpd="sng">
            <a:solidFill>
              <a:srgbClr val="990099"/>
            </a:solidFill>
            <a:prstDash val="solid"/>
            <a:headEnd type="none" w="med" len="med"/>
            <a:tailEnd type="triangle" w="med" len="med"/>
          </a:ln>
        </p:spPr>
      </p:sp>
      <p:pic>
        <p:nvPicPr>
          <p:cNvPr id="47113" name="Picture 6"/>
          <p:cNvPicPr>
            <a:picLocks noChangeAspect="1"/>
          </p:cNvPicPr>
          <p:nvPr/>
        </p:nvPicPr>
        <p:blipFill>
          <a:blip r:embed="rId2"/>
          <a:stretch>
            <a:fillRect/>
          </a:stretch>
        </p:blipFill>
        <p:spPr>
          <a:xfrm>
            <a:off x="361950" y="6149975"/>
            <a:ext cx="11467465" cy="457200"/>
          </a:xfrm>
          <a:prstGeom prst="rect">
            <a:avLst/>
          </a:prstGeom>
          <a:noFill/>
          <a:ln w="9525">
            <a:noFill/>
          </a:ln>
        </p:spPr>
      </p:pic>
      <p:sp>
        <p:nvSpPr>
          <p:cNvPr id="2" name="Text Box 1"/>
          <p:cNvSpPr txBox="1"/>
          <p:nvPr/>
        </p:nvSpPr>
        <p:spPr>
          <a:xfrm>
            <a:off x="1572260" y="4792980"/>
            <a:ext cx="309880" cy="112395"/>
          </a:xfrm>
          <a:prstGeom prst="rect">
            <a:avLst/>
          </a:prstGeom>
          <a:noFill/>
        </p:spPr>
        <p:txBody>
          <a:bodyPr wrap="none" rtlCol="0">
            <a:spAutoFit/>
          </a:bodyPr>
          <a:lstStyle/>
          <a:p>
            <a:endParaRPr lang="en-US" sz="135"/>
          </a:p>
        </p:txBody>
      </p:sp>
      <p:sp>
        <p:nvSpPr>
          <p:cNvPr id="3" name="Rectangle 4"/>
          <p:cNvSpPr>
            <a:spLocks noChangeArrowheads="1"/>
          </p:cNvSpPr>
          <p:nvPr/>
        </p:nvSpPr>
        <p:spPr bwMode="auto">
          <a:xfrm>
            <a:off x="328295" y="2265680"/>
            <a:ext cx="3454400" cy="4460875"/>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DFKai-SB" pitchFamily="65" charset="-120"/>
              <a:cs typeface="Times New Roman" panose="02020603050405020304" pitchFamily="18" charset="0"/>
            </a:endParaRPr>
          </a:p>
        </p:txBody>
      </p:sp>
      <p:sp>
        <p:nvSpPr>
          <p:cNvPr id="4" name="Text Box 3"/>
          <p:cNvSpPr txBox="1"/>
          <p:nvPr/>
        </p:nvSpPr>
        <p:spPr>
          <a:xfrm>
            <a:off x="469900" y="2661920"/>
            <a:ext cx="3137747"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Cần phân biệt vật chất với tư cách là phạm trù triết học với những khái niệm vật chất được sử dụng trong các khoa học chuyên ngành</a:t>
            </a:r>
          </a:p>
        </p:txBody>
      </p:sp>
      <p:sp>
        <p:nvSpPr>
          <p:cNvPr id="5" name="Text Box 4"/>
          <p:cNvSpPr txBox="1"/>
          <p:nvPr/>
        </p:nvSpPr>
        <p:spPr>
          <a:xfrm>
            <a:off x="4369647" y="3140287"/>
            <a:ext cx="3453553" cy="169164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Thuộc tính cơ bản nhất, chung nhất của các dạng vật chất là tồn tại khách quan</a:t>
            </a:r>
          </a:p>
        </p:txBody>
      </p:sp>
      <p:sp>
        <p:nvSpPr>
          <p:cNvPr id="6" name="Text Box 5"/>
          <p:cNvSpPr txBox="1"/>
          <p:nvPr/>
        </p:nvSpPr>
        <p:spPr>
          <a:xfrm>
            <a:off x="8516620" y="2375747"/>
            <a:ext cx="3324013"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Vật chất tồn tại khách quan thông qua các sự vật cụ thể. Khi vật chất tác động vào các giác quan, gây nên cảm giác, được cảm giác ghi lại.</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smtClean="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a:solidFill>
                  <a:srgbClr val="0000FF"/>
                </a:solidFill>
                <a:latin typeface="Times New Roman" panose="02020603050405020304" pitchFamily="18" charset="0"/>
                <a:cs typeface="Times New Roman" panose="02020603050405020304" pitchFamily="18" charset="0"/>
              </a:rPr>
              <a:t>ý nghĩa</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588055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err="1" smtClean="0">
                <a:solidFill>
                  <a:srgbClr val="0000FF"/>
                </a:solidFill>
                <a:effectLst/>
                <a:latin typeface="Times New Roman" panose="02020603050405020304" pitchFamily="18" charset="0"/>
                <a:cs typeface="Times New Roman" panose="02020603050405020304" pitchFamily="18" charset="0"/>
              </a:rPr>
              <a:t>Quan</a:t>
            </a:r>
            <a:r>
              <a:rPr lang="en-US" altLang="x-none" sz="3065" b="1" i="1" dirty="0" smtClean="0">
                <a:solidFill>
                  <a:srgbClr val="0000FF"/>
                </a:solidFill>
                <a:effectLst/>
                <a:latin typeface="Times New Roman" panose="02020603050405020304" pitchFamily="18" charset="0"/>
                <a:cs typeface="Times New Roman" panose="02020603050405020304" pitchFamily="18" charset="0"/>
              </a:rPr>
              <a:t> </a:t>
            </a:r>
            <a:r>
              <a:rPr lang="en-US" altLang="x-none" sz="3065" b="1" i="1" dirty="0">
                <a:solidFill>
                  <a:srgbClr val="0000FF"/>
                </a:solidFill>
                <a:effectLst/>
                <a:latin typeface="Times New Roman" panose="02020603050405020304" pitchFamily="18" charset="0"/>
                <a:cs typeface="Times New Roman" panose="02020603050405020304" pitchFamily="18" charset="0"/>
              </a:rPr>
              <a:t>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sz="half" idx="1"/>
          </p:nvPr>
        </p:nvSpPr>
        <p:spPr>
          <a:xfrm>
            <a:off x="609600" y="377825"/>
            <a:ext cx="11336655" cy="5308600"/>
          </a:xfrm>
        </p:spPr>
        <p:txBody>
          <a:bodyPr vert="horz" wrap="square" lIns="121920" tIns="60960" rIns="121920" bIns="60960" anchor="t"/>
          <a:lstStyle/>
          <a:p>
            <a:pPr marL="0" indent="0" algn="just">
              <a:buNone/>
            </a:pPr>
            <a:r>
              <a:rPr lang="en-US" altLang="vi-VN" sz="3465" i="1" dirty="0">
                <a:latin typeface="Times New Roman" panose="02020603050405020304" pitchFamily="18" charset="0"/>
                <a:cs typeface="Times New Roman" panose="02020603050405020304" pitchFamily="18" charset="0"/>
              </a:rPr>
              <a:t>	</a:t>
            </a:r>
            <a:r>
              <a:rPr lang="en-US" altLang="vi-VN" i="1" dirty="0">
                <a:latin typeface="Times New Roman" panose="02020603050405020304" pitchFamily="18" charset="0"/>
                <a:cs typeface="Times New Roman" panose="02020603050405020304" pitchFamily="18" charset="0"/>
              </a:rPr>
              <a:t>Bản chất ý </a:t>
            </a:r>
            <a:r>
              <a:rPr lang="vi-VN" altLang="vi-VN" i="1" dirty="0">
                <a:latin typeface="Times New Roman" panose="02020603050405020304" pitchFamily="18" charset="0"/>
                <a:cs typeface="Times New Roman" panose="02020603050405020304" pitchFamily="18" charset="0"/>
              </a:rPr>
              <a:t>thức</a:t>
            </a:r>
            <a:r>
              <a:rPr lang="vi-VN" altLang="vi-VN" dirty="0">
                <a:latin typeface="Times New Roman" panose="02020603050405020304" pitchFamily="18" charset="0"/>
                <a:cs typeface="Times New Roman" panose="02020603050405020304" pitchFamily="18" charset="0"/>
              </a:rPr>
              <a:t> l</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 sự phản ánh thế giới khách quan v</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o trong bộ não người một cách năng động, sáng tạo</a:t>
            </a:r>
            <a:r>
              <a:rPr lang="en-US" altLang="vi-VN" dirty="0">
                <a:latin typeface="Times New Roman" panose="02020603050405020304" pitchFamily="18" charset="0"/>
                <a:cs typeface="Times New Roman" panose="02020603050405020304" pitchFamily="18" charset="0"/>
              </a:rPr>
              <a:t>; là hình ảnh chủ quan của thế giới khách quan.</a:t>
            </a:r>
            <a:endParaRPr lang="vi-VN" altLang="vi-VN" dirty="0">
              <a:latin typeface="Times New Roman" panose="02020603050405020304" pitchFamily="18" charset="0"/>
              <a:cs typeface="Times New Roman" panose="02020603050405020304" pitchFamily="18" charset="0"/>
            </a:endParaRPr>
          </a:p>
          <a:p>
            <a:pPr marL="0" indent="0">
              <a:buNone/>
            </a:pPr>
            <a:endParaRPr lang="vi-VN" altLang="vi-VN" dirty="0"/>
          </a:p>
        </p:txBody>
      </p:sp>
      <p:pic>
        <p:nvPicPr>
          <p:cNvPr id="2" name="Content Placeholder 1"/>
          <p:cNvPicPr>
            <a:picLocks noGrp="1" noChangeAspect="1"/>
          </p:cNvPicPr>
          <p:nvPr>
            <p:ph sz="half" idx="2"/>
          </p:nvPr>
        </p:nvPicPr>
        <p:blipFill>
          <a:blip r:embed="rId2"/>
          <a:stretch>
            <a:fillRect/>
          </a:stretch>
        </p:blipFill>
        <p:spPr>
          <a:xfrm>
            <a:off x="452120" y="2059305"/>
            <a:ext cx="5149850" cy="4481195"/>
          </a:xfrm>
          <a:prstGeom prst="rect">
            <a:avLst/>
          </a:prstGeom>
        </p:spPr>
      </p:pic>
      <p:pic>
        <p:nvPicPr>
          <p:cNvPr id="67589" name="Picture 2" descr="Kết quả hình ảnh cho 2 van dam duoi day bien"/>
          <p:cNvPicPr>
            <a:picLocks noChangeAspect="1"/>
          </p:cNvPicPr>
          <p:nvPr/>
        </p:nvPicPr>
        <p:blipFill>
          <a:blip r:embed="rId3"/>
          <a:stretch>
            <a:fillRect/>
          </a:stretch>
        </p:blipFill>
        <p:spPr>
          <a:xfrm>
            <a:off x="6190615" y="2059940"/>
            <a:ext cx="5410835" cy="44805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6426598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113240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spd="slow">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5335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09600" y="375920"/>
            <a:ext cx="10972800" cy="5869305"/>
          </a:xfrm>
        </p:spPr>
        <p:txBody>
          <a:bodyPr vert="horz" wrap="square" lIns="121920" tIns="60960" rIns="121920" bIns="60960" anchor="t"/>
          <a:lstStyle/>
          <a:p>
            <a:pPr algn="just">
              <a:buNone/>
            </a:pPr>
            <a:r>
              <a:rPr lang="pt-BR" altLang="en-US" b="1" i="1" dirty="0" smtClean="0">
                <a:solidFill>
                  <a:srgbClr val="0000FF"/>
                </a:solidFill>
                <a:latin typeface="Times New Roman" panose="02020603050405020304" pitchFamily="18" charset="0"/>
                <a:cs typeface="Times New Roman" panose="02020603050405020304" pitchFamily="18" charset="0"/>
              </a:rPr>
              <a:t>Phép </a:t>
            </a:r>
            <a:r>
              <a:rPr lang="pt-BR" altLang="en-US" b="1" i="1" dirty="0">
                <a:solidFill>
                  <a:srgbClr val="0000FF"/>
                </a:solidFill>
                <a:latin typeface="Times New Roman" panose="02020603050405020304" pitchFamily="18" charset="0"/>
                <a:cs typeface="Times New Roman" panose="02020603050405020304" pitchFamily="18" charset="0"/>
              </a:rPr>
              <a:t>biện chứng duy vật</a:t>
            </a:r>
            <a:endParaRPr lang="pt-BR" altLang="en-US" b="1" i="1" dirty="0"/>
          </a:p>
          <a:p>
            <a:pPr algn="just">
              <a:buNone/>
            </a:pPr>
            <a:endParaRPr lang="en-US" altLang="en-US" dirty="0"/>
          </a:p>
          <a:p>
            <a:pPr algn="just">
              <a:buNone/>
            </a:pPr>
            <a:r>
              <a:rPr lang="pt-BR" altLang="en-US" dirty="0"/>
              <a:t> </a:t>
            </a:r>
            <a:r>
              <a:rPr lang="pt-BR" altLang="en-US"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Phép </a:t>
            </a:r>
            <a:r>
              <a:rPr lang="pt-BR" altLang="en-US" dirty="0">
                <a:latin typeface="Times New Roman" panose="02020603050405020304" pitchFamily="18" charset="0"/>
                <a:cs typeface="Times New Roman" panose="02020603050405020304" pitchFamily="18" charset="0"/>
              </a:rPr>
              <a:t>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Bao gồm 2 nguyên lý cơ bản; 3 quy luật cơ bản và 6 cặp phạm trù.</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955"/>
            <a:ext cx="10972800" cy="656590"/>
          </a:xfrm>
        </p:spPr>
        <p:txBody>
          <a:bodyPr/>
          <a:lstStyle/>
          <a:p>
            <a:r>
              <a:rPr lang="en-US" sz="3200" b="1" i="1">
                <a:solidFill>
                  <a:srgbClr val="FF3300"/>
                </a:solidFill>
                <a:latin typeface="Times New Roman" panose="02020603050405020304" pitchFamily="18" charset="0"/>
                <a:cs typeface="Times New Roman" panose="02020603050405020304" pitchFamily="18" charset="0"/>
              </a:rPr>
              <a:t>- Hai nguyên lý cơ bản</a:t>
            </a:r>
          </a:p>
        </p:txBody>
      </p:sp>
      <p:sp>
        <p:nvSpPr>
          <p:cNvPr id="3" name="Content Placeholder 2"/>
          <p:cNvSpPr>
            <a:spLocks noGrp="1"/>
          </p:cNvSpPr>
          <p:nvPr>
            <p:ph sz="half" idx="1"/>
          </p:nvPr>
        </p:nvSpPr>
        <p:spPr>
          <a:xfrm>
            <a:off x="609600" y="911225"/>
            <a:ext cx="10824845" cy="3938270"/>
          </a:xfrm>
        </p:spPr>
        <p:txBody>
          <a:bodyPr/>
          <a:lstStyle/>
          <a:p>
            <a:pPr marL="0" indent="0">
              <a:buNone/>
            </a:pPr>
            <a:r>
              <a:rPr lang="en-US" sz="2800" b="1" i="1">
                <a:solidFill>
                  <a:srgbClr val="0000FF"/>
                </a:solidFill>
                <a:latin typeface="Times New Roman" panose="02020603050405020304" pitchFamily="18" charset="0"/>
                <a:cs typeface="Times New Roman" panose="02020603050405020304" pitchFamily="18" charset="0"/>
              </a:rPr>
              <a:t>+ Nguyên lý về mối liên hệ phổ biến:</a:t>
            </a:r>
            <a:endParaRPr lang="en-US" sz="2800">
              <a:latin typeface="Times New Roman" panose="02020603050405020304" pitchFamily="18" charset="0"/>
              <a:cs typeface="Times New Roman" panose="02020603050405020304" pitchFamily="18" charset="0"/>
            </a:endParaRPr>
          </a:p>
          <a:p>
            <a:pPr algn="just"/>
            <a:r>
              <a:rPr lang="en-US" sz="2800" b="1" i="1">
                <a:latin typeface="Times New Roman" panose="02020603050405020304" pitchFamily="18" charset="0"/>
                <a:cs typeface="Times New Roman" panose="02020603050405020304" pitchFamily="18" charset="0"/>
              </a:rPr>
              <a:t>Khái niệm</a:t>
            </a:r>
            <a:r>
              <a:rPr lang="en-US" sz="2800">
                <a:latin typeface="Times New Roman" panose="02020603050405020304" pitchFamily="18" charset="0"/>
                <a:cs typeface="Times New Roman" panose="02020603050405020304" pitchFamily="18" charset="0"/>
              </a:rPr>
              <a:t>: Mối liên hệ dùng để chỉ sự quy định, sự tác động qua lại, sự chuyển hóa lẫn nhau giữa các sự vật, hiện tượng hay giữa các mặt của một sự vật, hiện tượng trong thế giới.</a:t>
            </a:r>
          </a:p>
        </p:txBody>
      </p:sp>
      <p:pic>
        <p:nvPicPr>
          <p:cNvPr id="4" name="Content Placeholder 3"/>
          <p:cNvPicPr>
            <a:picLocks noGrp="1" noChangeAspect="1"/>
          </p:cNvPicPr>
          <p:nvPr>
            <p:ph sz="quarter" idx="2"/>
          </p:nvPr>
        </p:nvPicPr>
        <p:blipFill>
          <a:blip r:embed="rId2"/>
          <a:stretch>
            <a:fillRect/>
          </a:stretch>
        </p:blipFill>
        <p:spPr>
          <a:xfrm>
            <a:off x="7032130" y="2996940"/>
            <a:ext cx="4730323" cy="3509905"/>
          </a:xfrm>
          <a:prstGeom prst="rect">
            <a:avLst/>
          </a:prstGeom>
        </p:spPr>
      </p:pic>
      <p:pic>
        <p:nvPicPr>
          <p:cNvPr id="5" name="Content Placeholder 4"/>
          <p:cNvPicPr>
            <a:picLocks noGrp="1" noChangeAspect="1"/>
          </p:cNvPicPr>
          <p:nvPr>
            <p:ph sz="quarter" idx="3"/>
          </p:nvPr>
        </p:nvPicPr>
        <p:blipFill>
          <a:blip r:embed="rId3"/>
          <a:stretch>
            <a:fillRect/>
          </a:stretch>
        </p:blipFill>
        <p:spPr>
          <a:xfrm>
            <a:off x="969645" y="2996940"/>
            <a:ext cx="5172075" cy="3509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a:t>
            </a:r>
            <a:r>
              <a:rPr lang="en-US" sz="3200"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3200" b="1" i="1" dirty="0">
                <a:solidFill>
                  <a:srgbClr val="0000FF"/>
                </a:solidFill>
                <a:latin typeface="Times New Roman" panose="02020603050405020304" pitchFamily="18" charset="0"/>
                <a:cs typeface="Times New Roman" panose="02020603050405020304" pitchFamily="18" charset="0"/>
                <a:sym typeface="+mn-ea"/>
              </a:rPr>
              <a:t>+ Nguyên lý về sự phát triển</a:t>
            </a:r>
            <a:r>
              <a:rPr lang="en-US" altLang="vi-VN" sz="3200" dirty="0">
                <a:latin typeface="Times New Roman" panose="02020603050405020304" pitchFamily="18" charset="0"/>
                <a:cs typeface="Times New Roman" panose="02020603050405020304" pitchFamily="18" charset="0"/>
              </a:rPr>
              <a:t/>
            </a:r>
            <a:br>
              <a:rPr lang="en-US" altLang="vi-VN" sz="3200" dirty="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74754" name="Content Placeholder 2"/>
          <p:cNvSpPr>
            <a:spLocks noGrp="1"/>
          </p:cNvSpPr>
          <p:nvPr>
            <p:ph sz="half" idx="1"/>
          </p:nvPr>
        </p:nvSpPr>
        <p:spPr>
          <a:xfrm>
            <a:off x="609600" y="1187450"/>
            <a:ext cx="11125835" cy="1356360"/>
          </a:xfrm>
        </p:spPr>
        <p:txBody>
          <a:bodyPr vert="horz" wrap="square" lIns="121920" tIns="60960" rIns="121920" bIns="60960" anchor="t">
            <a:normAutofit lnSpcReduction="10000"/>
          </a:bodyPr>
          <a:lstStyle/>
          <a:p>
            <a:pPr lvl="1" algn="just">
              <a:buFont typeface="Arial" panose="020B0604020202020204" pitchFamily="34" charset="0"/>
              <a:buChar char="•"/>
            </a:pPr>
            <a:r>
              <a:rPr lang="en-US" altLang="vi-VN" sz="3200" b="1" i="1" dirty="0">
                <a:latin typeface="Times New Roman" panose="02020603050405020304" pitchFamily="18" charset="0"/>
                <a:cs typeface="Times New Roman" panose="02020603050405020304" pitchFamily="18" charset="0"/>
              </a:rPr>
              <a:t>Khái niệm</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phát triển l</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đến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hơn của sự vật</a:t>
            </a:r>
            <a:r>
              <a:rPr lang="en-US" altLang="vi-VN" sz="3200" dirty="0">
                <a:latin typeface="Times New Roman" panose="02020603050405020304" pitchFamily="18" charset="0"/>
                <a:cs typeface="Times New Roman" panose="02020603050405020304" pitchFamily="18" charset="0"/>
              </a:rPr>
              <a:t>.</a:t>
            </a:r>
            <a:r>
              <a:rPr lang="vi-VN" altLang="vi-VN" sz="3200" dirty="0">
                <a:latin typeface="Times New Roman" panose="02020603050405020304" pitchFamily="18" charset="0"/>
                <a:cs typeface="Times New Roman" panose="02020603050405020304" pitchFamily="18" charset="0"/>
              </a:rPr>
              <a:t> </a:t>
            </a:r>
            <a:endParaRPr lang="vi-VN" altLang="vi-VN" sz="3200" dirty="0">
              <a:latin typeface="Times New Roman" panose="02020603050405020304" pitchFamily="18" charset="0"/>
              <a:ea typeface="Times New Roman" panose="02020603050405020304" pitchFamily="18" charset="0"/>
            </a:endParaRPr>
          </a:p>
        </p:txBody>
      </p:sp>
      <p:pic>
        <p:nvPicPr>
          <p:cNvPr id="5" name="Content Placeholder 4"/>
          <p:cNvPicPr>
            <a:picLocks noGrp="1" noChangeAspect="1"/>
          </p:cNvPicPr>
          <p:nvPr>
            <p:ph sz="quarter" idx="2"/>
          </p:nvPr>
        </p:nvPicPr>
        <p:blipFill>
          <a:blip r:embed="rId2"/>
          <a:stretch>
            <a:fillRect/>
          </a:stretch>
        </p:blipFill>
        <p:spPr>
          <a:xfrm>
            <a:off x="861695" y="3021965"/>
            <a:ext cx="5602605" cy="3706495"/>
          </a:xfrm>
          <a:prstGeom prst="rect">
            <a:avLst/>
          </a:prstGeom>
        </p:spPr>
      </p:pic>
      <p:pic>
        <p:nvPicPr>
          <p:cNvPr id="6" name="Content Placeholder 5"/>
          <p:cNvPicPr>
            <a:picLocks noGrp="1" noChangeAspect="1"/>
          </p:cNvPicPr>
          <p:nvPr>
            <p:ph sz="quarter" idx="3"/>
          </p:nvPr>
        </p:nvPicPr>
        <p:blipFill>
          <a:blip r:embed="rId3"/>
          <a:stretch>
            <a:fillRect/>
          </a:stretch>
        </p:blipFill>
        <p:spPr>
          <a:xfrm>
            <a:off x="6464300" y="2814108"/>
            <a:ext cx="5416973" cy="3802380"/>
          </a:xfrm>
          <a:prstGeom prst="rect">
            <a:avLst/>
          </a:prstGeom>
        </p:spPr>
      </p:pic>
    </p:spTree>
  </p:cSld>
  <p:clrMapOvr>
    <a:masterClrMapping/>
  </p:clrMapOvr>
  <p:transition spd="slow">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a:t>
            </a:r>
            <a:r>
              <a:rPr lang="en-US" sz="3200" dirty="0" err="1"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779145" y="3864610"/>
            <a:ext cx="10790555" cy="1590040"/>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r>
              <a:rPr lang="en-US" altLang="x-none" sz="3200" b="1" dirty="0">
                <a:solidFill>
                  <a:srgbClr val="FF0000"/>
                </a:solidFill>
                <a:effectLst/>
                <a:latin typeface="Times New Roman" panose="02020603050405020304" pitchFamily="18" charset="0"/>
                <a:cs typeface="Times New Roman" panose="02020603050405020304" pitchFamily="18" charset="0"/>
              </a:rPr>
              <a:t>Quy luật </a:t>
            </a:r>
            <a:r>
              <a:rPr lang="en-US" altLang="x-none" sz="3200" dirty="0">
                <a:solidFill>
                  <a:srgbClr val="000000"/>
                </a:solidFill>
                <a:effectLst/>
                <a:latin typeface="Times New Roman" panose="02020603050405020304" pitchFamily="18" charset="0"/>
                <a:cs typeface="Times New Roman" panose="02020603050405020304" pitchFamily="18" charset="0"/>
              </a:rPr>
              <a:t>là những </a:t>
            </a:r>
            <a:r>
              <a:rPr lang="en-US" altLang="x-none" sz="3200" b="1" dirty="0">
                <a:solidFill>
                  <a:srgbClr val="000000"/>
                </a:solidFill>
                <a:effectLst/>
                <a:latin typeface="Times New Roman" panose="02020603050405020304" pitchFamily="18" charset="0"/>
                <a:cs typeface="Times New Roman" panose="02020603050405020304" pitchFamily="18" charset="0"/>
              </a:rPr>
              <a:t>mối liên hệ </a:t>
            </a:r>
            <a:r>
              <a:rPr lang="en-US" altLang="x-none" sz="3200" b="1" dirty="0">
                <a:solidFill>
                  <a:srgbClr val="3333CC"/>
                </a:solidFill>
                <a:effectLst/>
                <a:latin typeface="Times New Roman" panose="02020603050405020304" pitchFamily="18" charset="0"/>
                <a:cs typeface="Times New Roman" panose="02020603050405020304" pitchFamily="18" charset="0"/>
              </a:rPr>
              <a:t>khách quan, bản chất, tất nhiên, phổ biến </a:t>
            </a:r>
            <a:r>
              <a:rPr lang="en-US" altLang="x-none" sz="3200" dirty="0">
                <a:solidFill>
                  <a:srgbClr val="000000"/>
                </a:solidFill>
                <a:effectLst/>
                <a:latin typeface="Times New Roman" panose="02020603050405020304" pitchFamily="18" charset="0"/>
                <a:cs typeface="Times New Roman" panose="02020603050405020304" pitchFamily="18" charset="0"/>
              </a:rPr>
              <a:t>và lặp lại giữa các mặt, các yếu tố, các thuộc tính bên trong mỗi sự vật, hay giữa các sự vật, hiện tượng với nhau.</a:t>
            </a:r>
          </a:p>
        </p:txBody>
      </p:sp>
      <p:sp>
        <p:nvSpPr>
          <p:cNvPr id="6" name="Curved Up Ribbon 36"/>
          <p:cNvSpPr/>
          <p:nvPr/>
        </p:nvSpPr>
        <p:spPr>
          <a:xfrm>
            <a:off x="-103716" y="687494"/>
            <a:ext cx="12390967" cy="1727200"/>
          </a:xfrm>
          <a:prstGeom prst="ellipseRibbon2">
            <a:avLst>
              <a:gd name="adj1" fmla="val 25000"/>
              <a:gd name="adj2" fmla="val 50000"/>
              <a:gd name="adj3" fmla="val 125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pt-BR" altLang="en-US" b="1" i="1" dirty="0">
                <a:solidFill>
                  <a:srgbClr val="0000FF"/>
                </a:solidFill>
                <a:latin typeface="Times New Roman" panose="02020603050405020304" pitchFamily="18" charset="0"/>
                <a:cs typeface="Times New Roman" panose="02020603050405020304" pitchFamily="18" charset="0"/>
              </a:rPr>
              <a:t>- Những quy luật cơ bản của phép biện chứng duy vật</a:t>
            </a:r>
            <a:endParaRPr lang="en-US" altLang="en-US" sz="3735" dirty="0">
              <a:latin typeface="Times New Roman" panose="02020603050405020304" pitchFamily="18" charset="0"/>
              <a:cs typeface="Times New Roman" panose="02020603050405020304" pitchFamily="18" charset="0"/>
            </a:endParaRPr>
          </a:p>
          <a:p>
            <a:pPr marL="0" lvl="0" indent="0" algn="ctr" eaLnBrk="1" hangingPunct="1">
              <a:spcBef>
                <a:spcPts val="300"/>
              </a:spcBef>
              <a:spcAft>
                <a:spcPts val="300"/>
              </a:spcAft>
              <a:buNone/>
            </a:pPr>
            <a:endParaRPr lang="en-US" altLang="en-US" sz="3735" b="1" i="1" dirty="0">
              <a:solidFill>
                <a:srgbClr val="FFFF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728133" y="2498090"/>
            <a:ext cx="7480300" cy="7308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179705" algn="just" defTabSz="0" eaLnBrk="1" hangingPunct="1">
              <a:lnSpc>
                <a:spcPct val="130000"/>
              </a:lnSpc>
              <a:spcBef>
                <a:spcPct val="0"/>
              </a:spcBef>
              <a:buNone/>
              <a:tabLst>
                <a:tab pos="269875" algn="l"/>
              </a:tabLst>
            </a:pPr>
            <a:r>
              <a:rPr lang="en-US" altLang="en-US" b="1" i="1" u="sng" dirty="0">
                <a:solidFill>
                  <a:srgbClr val="660066"/>
                </a:solidFill>
                <a:latin typeface="Times New Roman" panose="02020603050405020304" pitchFamily="18" charset="0"/>
                <a:cs typeface="Times New Roman" panose="02020603050405020304" pitchFamily="18" charset="0"/>
              </a:rPr>
              <a:t>+ Nhận thức chung về quy lu</a:t>
            </a:r>
            <a:r>
              <a:rPr lang="en-US" altLang="en-US" b="1" i="1" dirty="0">
                <a:solidFill>
                  <a:srgbClr val="660066"/>
                </a:solidFill>
                <a:latin typeface="Times New Roman" panose="02020603050405020304" pitchFamily="18" charset="0"/>
                <a:cs typeface="Times New Roman" panose="02020603050405020304" pitchFamily="18" charset="0"/>
              </a:rPr>
              <a:t>ật</a:t>
            </a:r>
            <a:endParaRPr lang="en-US" altLang="en-US" dirty="0">
              <a:solidFill>
                <a:srgbClr val="660066"/>
              </a:solidFill>
              <a:latin typeface="Times New Roman" panose="02020603050405020304" pitchFamily="18" charset="0"/>
              <a:ea typeface="Times New Roman" panose="02020603050405020304" pitchFamily="18" charset="0"/>
            </a:endParaRPr>
          </a:p>
        </p:txBody>
      </p:sp>
    </p:spTree>
  </p:cSld>
  <p:clrMapOvr>
    <a:masterClrMapping/>
  </p:clrMapOvr>
  <p:transition spd="slow">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Nội</a:t>
            </a:r>
            <a:r>
              <a:rPr lang="en-US" altLang="en-US" b="1" i="1" dirty="0" smtClean="0">
                <a:latin typeface="Times New Roman" panose="02020603050405020304" pitchFamily="18" charset="0"/>
                <a:cs typeface="Times New Roman" panose="02020603050405020304" pitchFamily="18" charset="0"/>
              </a:rPr>
              <a:t> dung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a:t>
            </a:r>
          </a:p>
          <a:p>
            <a:pPr algn="just">
              <a:lnSpc>
                <a:spcPct val="150000"/>
              </a:lnSpc>
            </a:pP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Trong moät maâu thuaãn söï thoáng nhaát giöõa caùc maët ñoái laäp chæ laø töông ñoái taïm thôøi coøn ñaáu tranh giöõa caùc maët ñoái laäp laø tuyeät ñoái vónh vieãn.</a:t>
            </a: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smtClean="0">
                <a:latin typeface="Times New Roman" panose="02020603050405020304" pitchFamily="18" charset="0"/>
                <a:cs typeface="Times New Roman" panose="02020603050405020304" pitchFamily="18" charset="0"/>
              </a:rPr>
              <a:t>- </a:t>
            </a:r>
            <a:r>
              <a:rPr lang="vi-VN" b="1" i="1" dirty="0" smtClean="0">
                <a:latin typeface="Times New Roman" panose="02020603050405020304" pitchFamily="18" charset="0"/>
                <a:cs typeface="Times New Roman" panose="02020603050405020304" pitchFamily="18" charset="0"/>
              </a:rPr>
              <a:t>Ý </a:t>
            </a:r>
            <a:r>
              <a:rPr lang="vi-VN" b="1" i="1" dirty="0">
                <a:latin typeface="Times New Roman" panose="02020603050405020304" pitchFamily="18" charset="0"/>
                <a:cs typeface="Times New Roman" panose="02020603050405020304" pitchFamily="18" charset="0"/>
              </a:rPr>
              <a:t>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smtClean="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Vai</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trò</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này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chỉ</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ra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cách</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thức</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động</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phát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triển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của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sự</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hiện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tượng</a:t>
            </a:r>
            <a:r>
              <a:rPr lang="en-US" altLang="en-US" b="1" i="1" dirty="0" smtClean="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Khái</a:t>
            </a:r>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niệm</a:t>
            </a:r>
            <a:r>
              <a:rPr lang="en-US" altLang="en-US" sz="2800" b="1" i="1" dirty="0" smtClean="0">
                <a:latin typeface="Times New Roman" panose="02020603050405020304" pitchFamily="18" charset="0"/>
                <a:cs typeface="Times New Roman" panose="02020603050405020304" pitchFamily="18" charset="0"/>
              </a:rPr>
              <a:t>: </a:t>
            </a:r>
            <a:endParaRPr lang="en-US" altLang="en-US" sz="2800" b="1" i="1"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1"/>
          </p:nvPr>
        </p:nvSpPr>
        <p:spPr/>
        <p:txBody>
          <a:bodyPr/>
          <a:lstStyle/>
          <a:p>
            <a:pPr marL="0" indent="0" algn="just">
              <a:lnSpc>
                <a:spcPct val="150000"/>
              </a:lnSpc>
              <a:buNone/>
            </a:pPr>
            <a:r>
              <a:rPr lang="en-US" b="1" i="1" dirty="0" smtClean="0">
                <a:latin typeface="+mj-lt"/>
              </a:rPr>
              <a:t>+ </a:t>
            </a:r>
            <a:r>
              <a:rPr lang="vi-VN" b="1" i="1" dirty="0" smtClean="0">
                <a:latin typeface="+mj-lt"/>
              </a:rPr>
              <a:t>Chất </a:t>
            </a:r>
            <a:r>
              <a:rPr lang="vi-VN" b="1" dirty="0" smtClean="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36640"/>
            <a:ext cx="5728595" cy="5556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smtClean="0">
                <a:latin typeface="Times New Roman" panose="02020603050405020304" pitchFamily="18" charset="0"/>
                <a:cs typeface="Times New Roman" panose="02020603050405020304" pitchFamily="18" charset="0"/>
              </a:rPr>
              <a:t>Lượng</a:t>
            </a:r>
            <a:r>
              <a:rPr lang="vi-VN" sz="4500" b="1" dirty="0" smtClean="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smtClean="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1700928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indent="341313">
              <a:buNone/>
              <a:defRPr/>
            </a:pPr>
            <a:endParaRPr lang="en-US" dirty="0" smtClean="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14362603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smtClean="0">
                <a:latin typeface="+mj-lt"/>
              </a:rPr>
              <a:t>Trong </a:t>
            </a:r>
            <a:r>
              <a:rPr lang="vi-VN" dirty="0">
                <a:latin typeface="+mj-lt"/>
              </a:rPr>
              <a:t>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278458313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r>
              <a:rPr lang="en-US" altLang="en-US" b="1" i="1" dirty="0" smtClean="0">
                <a:solidFill>
                  <a:srgbClr val="FF0000"/>
                </a:solidFill>
                <a:latin typeface="VNI-Times" pitchFamily="2" charset="0"/>
              </a:rPr>
              <a:t/>
            </a:r>
            <a:br>
              <a:rPr lang="en-US" altLang="en-US" b="1" i="1" dirty="0" smtClean="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dirty="0">
                <a:latin typeface="Times New Roman" panose="02020603050405020304" pitchFamily="18" charset="0"/>
                <a:cs typeface="Times New Roman" panose="02020603050405020304" pitchFamily="18" charset="0"/>
              </a:rPr>
              <a:t/>
            </a:r>
            <a:br>
              <a:rPr lang="en-US" sz="3100" b="1"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Vai</a:t>
            </a: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trò</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khuynh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triển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1116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a:bodyPr>
          <a:lstStyle/>
          <a:p>
            <a:r>
              <a:rPr lang="vi-VN" b="1" i="1" dirty="0" smtClean="0">
                <a:latin typeface="+mj-lt"/>
              </a:rPr>
              <a:t>Phủ </a:t>
            </a:r>
            <a:r>
              <a:rPr lang="vi-VN" b="1" i="1" dirty="0">
                <a:latin typeface="+mj-lt"/>
              </a:rPr>
              <a:t>định:</a:t>
            </a:r>
            <a:r>
              <a:rPr lang="vi-VN" dirty="0">
                <a:latin typeface="+mj-lt"/>
              </a:rPr>
              <a:t> là một dạng vật chất </a:t>
            </a:r>
            <a:r>
              <a:rPr lang="vi-VN" dirty="0" smtClean="0">
                <a:latin typeface="+mj-lt"/>
              </a:rPr>
              <a:t>n</a:t>
            </a:r>
            <a:r>
              <a:rPr lang="en-US" dirty="0" err="1" smtClean="0">
                <a:latin typeface="Times New Roman" panose="02020603050405020304" pitchFamily="18" charset="0"/>
                <a:cs typeface="Times New Roman" panose="02020603050405020304" pitchFamily="18" charset="0"/>
              </a:rPr>
              <a:t>ào</a:t>
            </a:r>
            <a:r>
              <a:rPr lang="vi-VN" dirty="0" smtClean="0">
                <a:latin typeface="+mj-lt"/>
              </a:rPr>
              <a:t> </a:t>
            </a:r>
            <a:r>
              <a:rPr lang="vi-VN" dirty="0">
                <a:latin typeface="+mj-lt"/>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cSld>
  <p:clrMapOvr>
    <a:masterClrMapping/>
  </p:clrMapOvr>
  <p:transition spd="slow">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smtClean="0">
                <a:latin typeface="Times New Roman" panose="02020603050405020304" pitchFamily="18" charset="0"/>
                <a:cs typeface="Times New Roman" panose="02020603050405020304" pitchFamily="18" charset="0"/>
              </a:rPr>
              <a:t>Đặc</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điểm</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của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phủ</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định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biện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0"/>
            <a:ext cx="2304320" cy="76463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a:t>
            </a:r>
            <a:r>
              <a:rPr lang="en-US" sz="3600" b="1" dirty="0" smtClean="0">
                <a:solidFill>
                  <a:srgbClr val="0000FF"/>
                </a:solidFill>
                <a:latin typeface="Times New Roman" panose="02020603050405020304" pitchFamily="18" charset="0"/>
                <a:cs typeface="Times New Roman" panose="02020603050405020304" pitchFamily="18" charset="0"/>
              </a:rPr>
              <a:t>-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r>
              <a:rPr lang="en-US" dirty="0"/>
              <a:t/>
            </a:r>
            <a:br>
              <a:rPr lang="en-US" dirty="0"/>
            </a:br>
            <a:endParaRPr lang="en-US" dirty="0"/>
          </a:p>
        </p:txBody>
      </p:sp>
      <p:sp>
        <p:nvSpPr>
          <p:cNvPr id="99330" name="Content Placeholder 1"/>
          <p:cNvSpPr>
            <a:spLocks noGrp="1"/>
          </p:cNvSpPr>
          <p:nvPr>
            <p:ph idx="1"/>
          </p:nvPr>
        </p:nvSpPr>
        <p:spPr/>
        <p:txBody>
          <a:bodyPr vert="horz" wrap="square" lIns="121920" tIns="60960" rIns="121920" bIns="60960" anchor="t">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a:t>
            </a:r>
            <a:r>
              <a:rPr lang="vi-VN" dirty="0" smtClean="0">
                <a:latin typeface="Times New Roman" panose="02020603050405020304" pitchFamily="18" charset="0"/>
                <a:cs typeface="Times New Roman" panose="02020603050405020304" pitchFamily="18" charset="0"/>
              </a:rPr>
              <a:t>bảo </a:t>
            </a:r>
            <a:r>
              <a:rPr lang="vi-VN" dirty="0">
                <a:latin typeface="Times New Roman" panose="02020603050405020304" pitchFamily="18" charset="0"/>
                <a:cs typeface="Times New Roman" panose="02020603050405020304" pitchFamily="18" charset="0"/>
              </a:rPr>
              <a:t>thủ khư khư ôm lấy những gì đã lạc hậu lỗi thời, không chịu đổi </a:t>
            </a:r>
            <a:r>
              <a:rPr lang="vi-VN" dirty="0" smtClean="0">
                <a:latin typeface="Times New Roman" panose="02020603050405020304" pitchFamily="18" charset="0"/>
                <a:cs typeface="Times New Roman" panose="02020603050405020304" pitchFamily="18" charset="0"/>
              </a:rPr>
              <a:t>mới</a:t>
            </a:r>
            <a:endParaRPr lang="en-US" dirty="0" smtClean="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 tin tưởng cái mới sẽ chiến thắng</a:t>
            </a:r>
            <a:endParaRPr lang="en-US" dirty="0" smtClean="0">
              <a:latin typeface="+mj-lt"/>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 </a:t>
            </a:r>
            <a:r>
              <a:rPr lang="vi-VN" altLang="en-US" dirty="0"/>
              <a:t/>
            </a:r>
            <a:br>
              <a:rPr lang="vi-VN" altLang="en-US" dirty="0"/>
            </a:br>
            <a:endParaRPr lang="en-US" altLang="en-US" dirty="0">
              <a:latin typeface="VNI-Times" pitchFamily="2"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95252" y="2166420"/>
            <a:ext cx="11906249" cy="3539046"/>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defRPr/>
            </a:pP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là</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một</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quá</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trình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phản</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ánh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tích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cực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tự</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giác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và</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sáng</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tạo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thế</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giới</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khách</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quan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vào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bộ</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óc</a:t>
            </a:r>
            <a:r>
              <a:rPr lang="en-US" sz="3733" dirty="0">
                <a:solidFill>
                  <a:srgbClr val="000000"/>
                </a:solidFill>
                <a:latin typeface="Times New Roman" pitchFamily="18" charset="0"/>
                <a:ea typeface="Calibri" pitchFamily="34" charset="0"/>
                <a:cs typeface="Times New Roman" pitchFamily="18" charset="0"/>
              </a:rPr>
              <a:t> con </a:t>
            </a:r>
            <a:r>
              <a:rPr lang="en-US" sz="3733" dirty="0" err="1" smtClean="0">
                <a:solidFill>
                  <a:srgbClr val="000000"/>
                </a:solidFill>
                <a:latin typeface="Times New Roman" pitchFamily="18" charset="0"/>
                <a:ea typeface="Calibri" pitchFamily="34" charset="0"/>
                <a:cs typeface="Times New Roman" pitchFamily="18" charset="0"/>
              </a:rPr>
              <a:t>người</a:t>
            </a:r>
            <a:r>
              <a:rPr lang="vi-VN" sz="3733" dirty="0" smtClean="0">
                <a:solidFill>
                  <a:srgbClr val="000000"/>
                </a:solidFill>
                <a:latin typeface="Times New Roman" pitchFamily="18" charset="0"/>
                <a:ea typeface="Calibri" pitchFamily="34" charset="0"/>
                <a:cs typeface="Times New Roman" pitchFamily="18" charset="0"/>
              </a:rPr>
              <a:t>. </a:t>
            </a:r>
            <a:r>
              <a:rPr lang="vi-VN" sz="3733" dirty="0">
                <a:solidFill>
                  <a:srgbClr val="000000"/>
                </a:solidFill>
                <a:latin typeface="Times New Roman" pitchFamily="18" charset="0"/>
                <a:ea typeface="Calibri" pitchFamily="34" charset="0"/>
                <a:cs typeface="Times New Roman" pitchFamily="18" charset="0"/>
              </a:rPr>
              <a:t>Hoạt động đó được thực hiện thông qua thực tiễn, lấy thực tiễn làm cơ sở, là mục đích, động lực và là tiêu chuẩn xác định tính đúng đắn của nhận thức. </a:t>
            </a:r>
          </a:p>
          <a:p>
            <a:pPr indent="609585" algn="just">
              <a:defRPr/>
            </a:pPr>
            <a:endParaRPr lang="en-US" sz="3733" dirty="0">
              <a:solidFill>
                <a:srgbClr val="FF0000"/>
              </a:solidFill>
              <a:latin typeface="Times New Roman" pitchFamily="18" charset="0"/>
              <a:ea typeface="Calibri" pitchFamily="34" charset="0"/>
              <a:cs typeface="Times New Roman" pitchFamily="18" charset="0"/>
            </a:endParaRPr>
          </a:p>
        </p:txBody>
      </p:sp>
      <p:sp>
        <p:nvSpPr>
          <p:cNvPr id="3" name="Rounded Rectangle 2"/>
          <p:cNvSpPr/>
          <p:nvPr/>
        </p:nvSpPr>
        <p:spPr>
          <a:xfrm>
            <a:off x="3905251" y="309034"/>
            <a:ext cx="4095749" cy="92921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733" dirty="0" err="1">
                <a:solidFill>
                  <a:srgbClr val="000000"/>
                </a:solidFill>
                <a:latin typeface="Times New Roman" pitchFamily="18" charset="0"/>
                <a:ea typeface="Calibri" pitchFamily="34" charset="0"/>
                <a:cs typeface="Times New Roman" pitchFamily="18" charset="0"/>
              </a:rPr>
              <a:t>Lý</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luận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endParaRPr lang="en-US" sz="3733" dirty="0">
              <a:solidFill>
                <a:srgbClr val="FFFFD9"/>
              </a:solidFill>
            </a:endParaRPr>
          </a:p>
        </p:txBody>
      </p:sp>
    </p:spTree>
    <p:extLst>
      <p:ext uri="{BB962C8B-B14F-4D97-AF65-F5344CB8AC3E}">
        <p14:creationId xmlns:p14="http://schemas.microsoft.com/office/powerpoint/2010/main" val="389213083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a:spLocks noChangeArrowheads="1"/>
          </p:cNvSpPr>
          <p:nvPr/>
        </p:nvSpPr>
        <p:spPr bwMode="auto">
          <a:xfrm>
            <a:off x="624418" y="762000"/>
            <a:ext cx="2688167" cy="5446184"/>
          </a:xfrm>
          <a:prstGeom prst="verticalScroll">
            <a:avLst>
              <a:gd name="adj" fmla="val 12500"/>
            </a:avLst>
          </a:prstGeom>
          <a:solidFill>
            <a:srgbClr val="FFFF66"/>
          </a:solidFill>
          <a:ln w="9525" algn="ctr">
            <a:solidFill>
              <a:schemeClr val="tx1"/>
            </a:solidFill>
            <a:round/>
            <a:headEnd/>
            <a:tailEnd/>
          </a:ln>
        </p:spPr>
        <p:txBody>
          <a:bodyPr/>
          <a:lstStyle>
            <a:lvl1pPr eaLnBrk="0" hangingPunct="0">
              <a:tabLst>
                <a:tab pos="179388"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179388"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179388"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179388"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179388"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9pPr>
          </a:lstStyle>
          <a:p>
            <a:pPr algn="ctr" eaLnBrk="1" hangingPunct="1">
              <a:spcBef>
                <a:spcPts val="267"/>
              </a:spcBef>
              <a:spcAft>
                <a:spcPts val="267"/>
              </a:spcAft>
            </a:pPr>
            <a:r>
              <a:rPr kumimoji="1" lang="en-US" altLang="en-US" sz="3733">
                <a:solidFill>
                  <a:srgbClr val="000000"/>
                </a:solidFill>
                <a:latin typeface="Times New Roman" panose="02020603050405020304" pitchFamily="18" charset="0"/>
                <a:cs typeface="Times New Roman" panose="02020603050405020304" pitchFamily="18" charset="0"/>
              </a:rPr>
              <a:t>Quá trình biện chứng từ TQSĐ đến TDTT và đến thực tiễn</a:t>
            </a:r>
          </a:p>
        </p:txBody>
      </p:sp>
      <p:sp>
        <p:nvSpPr>
          <p:cNvPr id="4" name="Horizontal Scroll 3"/>
          <p:cNvSpPr/>
          <p:nvPr/>
        </p:nvSpPr>
        <p:spPr bwMode="auto">
          <a:xfrm>
            <a:off x="5232400" y="1566334"/>
            <a:ext cx="5952067" cy="1572684"/>
          </a:xfrm>
          <a:prstGeom prst="horizontalScroll">
            <a:avLst/>
          </a:prstGeom>
          <a:solidFill>
            <a:srgbClr val="FFCCFF"/>
          </a:solidFill>
          <a:ln w="9525" cap="flat" cmpd="sng" algn="ctr">
            <a:solidFill>
              <a:schemeClr val="tx1"/>
            </a:solidFill>
            <a:prstDash val="solid"/>
            <a:round/>
            <a:headEnd type="none" w="med" len="med"/>
            <a:tailEnd type="none" w="med" len="med"/>
          </a:ln>
          <a:effectLst/>
        </p:spPr>
        <p:txBody>
          <a:bodyPr/>
          <a:lstStyle/>
          <a:p>
            <a:pPr algn="just" eaLnBrk="1" hangingPunct="1">
              <a:defRPr/>
            </a:pPr>
            <a:r>
              <a:rPr kumimoji="1" lang="en-US" sz="3733" dirty="0" err="1">
                <a:solidFill>
                  <a:srgbClr val="000000"/>
                </a:solidFill>
                <a:latin typeface="Times New Roman"/>
              </a:rPr>
              <a:t>Giai</a:t>
            </a:r>
            <a:r>
              <a:rPr kumimoji="1" lang="en-US" sz="3733" dirty="0">
                <a:solidFill>
                  <a:srgbClr val="000000"/>
                </a:solidFill>
                <a:latin typeface="Times New Roman"/>
              </a:rPr>
              <a:t> </a:t>
            </a:r>
            <a:r>
              <a:rPr kumimoji="1" lang="en-US" sz="3733" dirty="0" err="1">
                <a:solidFill>
                  <a:srgbClr val="000000"/>
                </a:solidFill>
                <a:latin typeface="Times New Roman"/>
              </a:rPr>
              <a:t>đoạn</a:t>
            </a:r>
            <a:r>
              <a:rPr kumimoji="1" lang="en-US" sz="3733" dirty="0">
                <a:solidFill>
                  <a:srgbClr val="000000"/>
                </a:solidFill>
                <a:latin typeface="Times New Roman"/>
              </a:rPr>
              <a:t> </a:t>
            </a:r>
            <a:r>
              <a:rPr kumimoji="1" lang="en-US" sz="3733" dirty="0" err="1">
                <a:solidFill>
                  <a:srgbClr val="000000"/>
                </a:solidFill>
                <a:latin typeface="Times New Roman"/>
              </a:rPr>
              <a:t>nhận</a:t>
            </a:r>
            <a:r>
              <a:rPr kumimoji="1" lang="en-US" sz="3733" dirty="0">
                <a:solidFill>
                  <a:srgbClr val="000000"/>
                </a:solidFill>
                <a:latin typeface="Times New Roman"/>
              </a:rPr>
              <a:t> </a:t>
            </a:r>
            <a:r>
              <a:rPr kumimoji="1" lang="en-US" sz="3733" dirty="0" err="1">
                <a:solidFill>
                  <a:srgbClr val="000000"/>
                </a:solidFill>
                <a:latin typeface="Times New Roman"/>
              </a:rPr>
              <a:t>thức</a:t>
            </a:r>
            <a:r>
              <a:rPr kumimoji="1" lang="en-US" sz="3733" dirty="0">
                <a:solidFill>
                  <a:srgbClr val="000000"/>
                </a:solidFill>
                <a:latin typeface="Times New Roman"/>
              </a:rPr>
              <a:t> </a:t>
            </a:r>
            <a:r>
              <a:rPr kumimoji="1" lang="en-US" sz="3733" dirty="0" err="1">
                <a:solidFill>
                  <a:srgbClr val="000000"/>
                </a:solidFill>
                <a:latin typeface="Times New Roman"/>
              </a:rPr>
              <a:t>cảm</a:t>
            </a:r>
            <a:r>
              <a:rPr kumimoji="1" lang="en-US" sz="3733" dirty="0">
                <a:solidFill>
                  <a:srgbClr val="000000"/>
                </a:solidFill>
                <a:latin typeface="Times New Roman"/>
              </a:rPr>
              <a:t> </a:t>
            </a:r>
            <a:r>
              <a:rPr kumimoji="1" lang="en-US" sz="3733" dirty="0" err="1">
                <a:solidFill>
                  <a:srgbClr val="000000"/>
                </a:solidFill>
                <a:latin typeface="Times New Roman"/>
              </a:rPr>
              <a:t>tính</a:t>
            </a:r>
            <a:r>
              <a:rPr kumimoji="1" lang="en-US" sz="3733" dirty="0">
                <a:solidFill>
                  <a:srgbClr val="000000"/>
                </a:solidFill>
                <a:latin typeface="Times New Roman"/>
              </a:rPr>
              <a:t> (</a:t>
            </a:r>
            <a:r>
              <a:rPr kumimoji="1" lang="en-US" sz="3733" dirty="0" err="1">
                <a:solidFill>
                  <a:srgbClr val="000000"/>
                </a:solidFill>
                <a:latin typeface="Times New Roman"/>
              </a:rPr>
              <a:t>trực</a:t>
            </a:r>
            <a:r>
              <a:rPr kumimoji="1" lang="en-US" sz="3733" dirty="0">
                <a:solidFill>
                  <a:srgbClr val="000000"/>
                </a:solidFill>
                <a:latin typeface="Times New Roman"/>
              </a:rPr>
              <a:t> </a:t>
            </a:r>
            <a:r>
              <a:rPr kumimoji="1" lang="en-US" sz="3733" dirty="0" err="1">
                <a:solidFill>
                  <a:srgbClr val="000000"/>
                </a:solidFill>
                <a:latin typeface="Times New Roman"/>
              </a:rPr>
              <a:t>quan</a:t>
            </a:r>
            <a:r>
              <a:rPr kumimoji="1" lang="en-US" sz="3733" dirty="0">
                <a:solidFill>
                  <a:srgbClr val="000000"/>
                </a:solidFill>
                <a:latin typeface="Times New Roman"/>
              </a:rPr>
              <a:t> </a:t>
            </a:r>
            <a:r>
              <a:rPr kumimoji="1" lang="en-US" sz="3733" dirty="0" err="1">
                <a:solidFill>
                  <a:srgbClr val="000000"/>
                </a:solidFill>
                <a:latin typeface="Times New Roman"/>
              </a:rPr>
              <a:t>sinh</a:t>
            </a:r>
            <a:r>
              <a:rPr kumimoji="1" lang="en-US" sz="3733" dirty="0">
                <a:solidFill>
                  <a:srgbClr val="000000"/>
                </a:solidFill>
                <a:latin typeface="Times New Roman"/>
              </a:rPr>
              <a:t> </a:t>
            </a:r>
            <a:r>
              <a:rPr kumimoji="1" lang="en-US" sz="3733" dirty="0" err="1">
                <a:solidFill>
                  <a:srgbClr val="000000"/>
                </a:solidFill>
                <a:latin typeface="Times New Roman"/>
              </a:rPr>
              <a:t>động</a:t>
            </a:r>
            <a:r>
              <a:rPr kumimoji="1" lang="en-US" sz="3733" dirty="0">
                <a:solidFill>
                  <a:srgbClr val="000000"/>
                </a:solidFill>
                <a:latin typeface="Times New Roman"/>
              </a:rPr>
              <a:t>)</a:t>
            </a:r>
          </a:p>
        </p:txBody>
      </p:sp>
      <p:sp>
        <p:nvSpPr>
          <p:cNvPr id="5" name="Horizontal Scroll 4"/>
          <p:cNvSpPr>
            <a:spLocks noChangeArrowheads="1"/>
          </p:cNvSpPr>
          <p:nvPr/>
        </p:nvSpPr>
        <p:spPr bwMode="auto">
          <a:xfrm>
            <a:off x="5232400" y="4076700"/>
            <a:ext cx="5952067" cy="1585384"/>
          </a:xfrm>
          <a:prstGeom prst="horizontalScroll">
            <a:avLst>
              <a:gd name="adj" fmla="val 12500"/>
            </a:avLst>
          </a:prstGeom>
          <a:solidFill>
            <a:srgbClr val="CCFFFF"/>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just" eaLnBrk="1" hangingPunct="1">
              <a:spcBef>
                <a:spcPct val="0"/>
              </a:spcBef>
              <a:buFontTx/>
              <a:buNone/>
              <a:defRPr/>
            </a:pPr>
            <a:r>
              <a:rPr lang="en-US" altLang="en-US" sz="3733">
                <a:solidFill>
                  <a:srgbClr val="000000"/>
                </a:solidFill>
                <a:latin typeface="VNI-Times" pitchFamily="2" charset="0"/>
                <a:cs typeface="Times New Roman" pitchFamily="18" charset="0"/>
              </a:rPr>
              <a:t>Giai đoạn nhaän thöùc lyù tính (tö duy tröøu töôïng).</a:t>
            </a:r>
            <a:endParaRPr lang="en-US" altLang="en-US" sz="3733">
              <a:solidFill>
                <a:srgbClr val="000000"/>
              </a:solidFill>
            </a:endParaRPr>
          </a:p>
        </p:txBody>
      </p:sp>
      <p:cxnSp>
        <p:nvCxnSpPr>
          <p:cNvPr id="9" name="Straight Arrow Connector 8"/>
          <p:cNvCxnSpPr>
            <a:cxnSpLocks noChangeShapeType="1"/>
            <a:stCxn id="3" idx="3"/>
          </p:cNvCxnSpPr>
          <p:nvPr/>
        </p:nvCxnSpPr>
        <p:spPr bwMode="auto">
          <a:xfrm rot="10800000" flipH="1" flipV="1">
            <a:off x="2976034" y="3484034"/>
            <a:ext cx="2256367" cy="125941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10"/>
          <p:cNvCxnSpPr>
            <a:cxnSpLocks noChangeShapeType="1"/>
            <a:stCxn id="3" idx="3"/>
            <a:endCxn id="4" idx="1"/>
          </p:cNvCxnSpPr>
          <p:nvPr/>
        </p:nvCxnSpPr>
        <p:spPr bwMode="auto">
          <a:xfrm rot="10800000" flipH="1">
            <a:off x="2976034" y="2351617"/>
            <a:ext cx="2256367" cy="113241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137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264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8401" y="355600"/>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cảm</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a:solidFill>
                  <a:srgbClr val="FF0000"/>
                </a:solidFill>
                <a:latin typeface="Arial" pitchFamily="34" charset="0"/>
              </a:rPr>
              <a:t> (</a:t>
            </a:r>
            <a:r>
              <a:rPr kumimoji="1" lang="en-US" sz="3733" b="1" dirty="0" err="1">
                <a:solidFill>
                  <a:srgbClr val="FF0000"/>
                </a:solidFill>
                <a:latin typeface="Arial" pitchFamily="34" charset="0"/>
              </a:rPr>
              <a:t>trực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quan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sinh</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động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623240" y="1915584"/>
            <a:ext cx="1056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buFont typeface="Wingdings" panose="05000000000000000000" pitchFamily="2" charset="2"/>
              <a:buChar char="Ø"/>
            </a:pPr>
            <a:r>
              <a:rPr kumimoji="1" lang="en-US" sz="3200" dirty="0">
                <a:solidFill>
                  <a:srgbClr val="002060"/>
                </a:solidFill>
                <a:latin typeface="Arial" panose="020B0604020202020204" pitchFamily="34" charset="0"/>
              </a:rPr>
              <a:t>Là </a:t>
            </a:r>
            <a:r>
              <a:rPr kumimoji="1" lang="en-US" sz="3200" dirty="0" err="1">
                <a:solidFill>
                  <a:srgbClr val="002060"/>
                </a:solidFill>
                <a:latin typeface="Arial" panose="020B0604020202020204" pitchFamily="34" charset="0"/>
              </a:rPr>
              <a:t>giai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đoạn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đầu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trình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nhận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thức</a:t>
            </a:r>
            <a:endParaRPr kumimoji="1" lang="en-US" sz="3200" dirty="0">
              <a:solidFill>
                <a:srgbClr val="002060"/>
              </a:solidFill>
              <a:latin typeface="Arial" panose="020B0604020202020204" pitchFamily="34" charset="0"/>
            </a:endParaRPr>
          </a:p>
        </p:txBody>
      </p:sp>
      <p:sp>
        <p:nvSpPr>
          <p:cNvPr id="6" name="Rectangle 5"/>
          <p:cNvSpPr>
            <a:spLocks noChangeArrowheads="1"/>
          </p:cNvSpPr>
          <p:nvPr/>
        </p:nvSpPr>
        <p:spPr bwMode="auto">
          <a:xfrm>
            <a:off x="623241" y="2996940"/>
            <a:ext cx="104659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Là</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sư</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phản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ánh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trực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tiếp</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trong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thế</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giới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khách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thông</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endParaRPr kumimoji="1" lang="en-US" sz="3200" dirty="0">
              <a:solidFill>
                <a:srgbClr val="002060"/>
              </a:solidFill>
              <a:latin typeface="Arial" panose="020B0604020202020204" pitchFamily="34" charset="0"/>
            </a:endParaRPr>
          </a:p>
        </p:txBody>
      </p:sp>
      <p:sp>
        <p:nvSpPr>
          <p:cNvPr id="7" name="Rectangle 6"/>
          <p:cNvSpPr>
            <a:spLocks noChangeArrowheads="1"/>
          </p:cNvSpPr>
          <p:nvPr/>
        </p:nvSpPr>
        <p:spPr bwMode="auto">
          <a:xfrm>
            <a:off x="911280" y="5012267"/>
            <a:ext cx="101779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Giúp</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hiểu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biết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được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bê</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ngoài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a:t>
            </a:r>
          </a:p>
        </p:txBody>
      </p:sp>
      <p:pic>
        <p:nvPicPr>
          <p:cNvPr id="13824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6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0151" y="213785"/>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ly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duy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trừu</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tượng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1200151" y="2000251"/>
            <a:ext cx="99843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buFont typeface="Wingdings" panose="05000000000000000000" pitchFamily="2" charset="2"/>
              <a:buChar char="Ø"/>
            </a:pPr>
            <a:r>
              <a:rPr kumimoji="1" lang="en-US" sz="3200">
                <a:solidFill>
                  <a:srgbClr val="002060"/>
                </a:solidFill>
                <a:latin typeface="Arial" panose="020B0604020202020204" pitchFamily="34" charset="0"/>
              </a:rPr>
              <a:t>Là giai đoạn cao của quá trình nhận thức</a:t>
            </a:r>
          </a:p>
        </p:txBody>
      </p:sp>
      <p:sp>
        <p:nvSpPr>
          <p:cNvPr id="6" name="Rectangle 5"/>
          <p:cNvSpPr>
            <a:spLocks noChangeArrowheads="1"/>
          </p:cNvSpPr>
          <p:nvPr/>
        </p:nvSpPr>
        <p:spPr bwMode="auto">
          <a:xfrm>
            <a:off x="1289051" y="2857500"/>
            <a:ext cx="975994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Dựa trên cơ sở tài liệu do trực quan sinh động mang lại</a:t>
            </a:r>
          </a:p>
        </p:txBody>
      </p:sp>
      <p:sp>
        <p:nvSpPr>
          <p:cNvPr id="7" name="Rectangle 6"/>
          <p:cNvSpPr>
            <a:spLocks noChangeArrowheads="1"/>
          </p:cNvSpPr>
          <p:nvPr/>
        </p:nvSpPr>
        <p:spPr bwMode="auto">
          <a:xfrm>
            <a:off x="1200151" y="3905251"/>
            <a:ext cx="98890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Được thể hiện bằng các hình thức: khái niệm, phán đoán, suy luận .</a:t>
            </a: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7" name="Rectangle 1"/>
          <p:cNvSpPr>
            <a:spLocks noChangeArrowheads="1"/>
          </p:cNvSpPr>
          <p:nvPr/>
        </p:nvSpPr>
        <p:spPr bwMode="auto">
          <a:xfrm>
            <a:off x="357718" y="5127191"/>
            <a:ext cx="11358033" cy="12412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7010225" algn="l"/>
              </a:tabLst>
              <a:defRPr/>
            </a:pPr>
            <a:r>
              <a:rPr lang="pt-BR" sz="3733" dirty="0">
                <a:solidFill>
                  <a:srgbClr val="0070C0"/>
                </a:solidFill>
                <a:latin typeface="Times New Roman" pitchFamily="18" charset="0"/>
                <a:ea typeface="Calibri" pitchFamily="34" charset="0"/>
                <a:cs typeface="Times New Roman" pitchFamily="18" charset="0"/>
              </a:rPr>
              <a:t>Chỉ qua giai đoạn này, nhận thức mới nắm được bản chất, quy luật của hiện thực. </a:t>
            </a:r>
            <a:endParaRPr lang="pt-BR" sz="3733"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69623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240" y="1772770"/>
            <a:ext cx="10801500" cy="1080150"/>
          </a:xfrm>
          <a:prstGeom prst="rect">
            <a:avLst/>
          </a:prstGeom>
          <a:ln>
            <a:solidFill>
              <a:srgbClr val="FF3300"/>
            </a:solidFill>
          </a:ln>
        </p:spPr>
        <p:txBody>
          <a:bodyPr wrap="square">
            <a:spAutoFit/>
          </a:bodyPr>
          <a:lstStyle/>
          <a:p>
            <a:pPr algn="ctr" eaLnBrk="1" hangingPunct="1">
              <a:defRPr/>
            </a:pPr>
            <a:r>
              <a:rPr kumimoji="1" lang="en-US" sz="3200" dirty="0" smtClean="0">
                <a:solidFill>
                  <a:srgbClr val="FF0000"/>
                </a:solidFill>
                <a:latin typeface="Times New Roman" panose="02020603050405020304" pitchFamily="18" charset="0"/>
                <a:cs typeface="Times New Roman" panose="02020603050405020304" pitchFamily="18" charset="0"/>
              </a:rPr>
              <a:t>Con </a:t>
            </a:r>
            <a:r>
              <a:rPr kumimoji="1" lang="en-US" sz="3200" dirty="0" err="1" smtClean="0">
                <a:solidFill>
                  <a:srgbClr val="FF0000"/>
                </a:solidFill>
                <a:latin typeface="Times New Roman" panose="02020603050405020304" pitchFamily="18" charset="0"/>
                <a:cs typeface="Times New Roman" panose="02020603050405020304" pitchFamily="18" charset="0"/>
              </a:rPr>
              <a:t>đường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của</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nhận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thức</a:t>
            </a:r>
            <a:r>
              <a:rPr kumimoji="1" lang="en-US" sz="3200" dirty="0" smtClean="0">
                <a:solidFill>
                  <a:srgbClr val="FF0000"/>
                </a:solidFill>
                <a:latin typeface="Times New Roman" panose="02020603050405020304" pitchFamily="18" charset="0"/>
                <a:cs typeface="Times New Roman" panose="02020603050405020304" pitchFamily="18" charset="0"/>
              </a:rPr>
              <a:t> :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quan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sinh</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động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đến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trở</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về</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tiễn</a:t>
            </a:r>
            <a:endParaRPr kumimoji="1" lang="en-US" sz="3733" dirty="0">
              <a:solidFill>
                <a:srgbClr val="FF0000"/>
              </a:solidFill>
              <a:latin typeface="Arial" pitchFamily="34" charset="0"/>
            </a:endParaRP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031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Content Placeholder 2"/>
          <p:cNvSpPr>
            <a:spLocks noGrp="1"/>
          </p:cNvSpPr>
          <p:nvPr>
            <p:ph idx="1"/>
          </p:nvPr>
        </p:nvSpPr>
        <p:spPr>
          <a:xfrm>
            <a:off x="767260" y="1600201"/>
            <a:ext cx="10441450" cy="2908949"/>
          </a:xfrm>
        </p:spPr>
        <p:txBody>
          <a:bodyPr/>
          <a:lstStyle/>
          <a:p>
            <a:pPr marL="3175" indent="512763" algn="just">
              <a:lnSpc>
                <a:spcPct val="150000"/>
              </a:lnSpc>
              <a:buNone/>
              <a:defRPr/>
            </a:pPr>
            <a:r>
              <a:rPr lang="en-US" sz="2800" b="1" dirty="0" err="1">
                <a:solidFill>
                  <a:srgbClr val="FF0000"/>
                </a:solidFill>
                <a:latin typeface="VNI-Times" pitchFamily="2" charset="0"/>
              </a:rPr>
              <a:t>Thöïc</a:t>
            </a:r>
            <a:r>
              <a:rPr lang="en-US" sz="2800" b="1" dirty="0">
                <a:solidFill>
                  <a:srgbClr val="FF0000"/>
                </a:solidFill>
                <a:latin typeface="VNI-Times" pitchFamily="2" charset="0"/>
              </a:rPr>
              <a:t> </a:t>
            </a:r>
            <a:r>
              <a:rPr lang="en-US" sz="2800" b="1" dirty="0" err="1">
                <a:solidFill>
                  <a:srgbClr val="FF0000"/>
                </a:solidFill>
                <a:latin typeface="VNI-Times" pitchFamily="2" charset="0"/>
              </a:rPr>
              <a:t>tieãn</a:t>
            </a:r>
            <a:r>
              <a:rPr lang="en-US" sz="2800" b="1" dirty="0">
                <a:solidFill>
                  <a:srgbClr val="FF0000"/>
                </a:solidFill>
                <a:latin typeface="VNI-Times" pitchFamily="2" charset="0"/>
              </a:rPr>
              <a:t> </a:t>
            </a:r>
            <a:r>
              <a:rPr lang="en-US" sz="2800" b="1" dirty="0" err="1">
                <a:latin typeface="VNI-Times" pitchFamily="2" charset="0"/>
              </a:rPr>
              <a:t>laø</a:t>
            </a:r>
            <a:r>
              <a:rPr lang="en-US" sz="2800" b="1" dirty="0">
                <a:latin typeface="VNI-Times" pitchFamily="2" charset="0"/>
              </a:rPr>
              <a:t> </a:t>
            </a:r>
            <a:r>
              <a:rPr lang="en-US" sz="2800" b="1" dirty="0" err="1">
                <a:latin typeface="VNI-Times" pitchFamily="2" charset="0"/>
              </a:rPr>
              <a:t>toaøn</a:t>
            </a:r>
            <a:r>
              <a:rPr lang="en-US" sz="2800" b="1" dirty="0">
                <a:latin typeface="VNI-Times" pitchFamily="2" charset="0"/>
              </a:rPr>
              <a:t> </a:t>
            </a:r>
            <a:r>
              <a:rPr lang="en-US" sz="2800" b="1" dirty="0" err="1">
                <a:latin typeface="VNI-Times" pitchFamily="2" charset="0"/>
              </a:rPr>
              <a:t>boä</a:t>
            </a:r>
            <a:r>
              <a:rPr lang="en-US" sz="2800" b="1" dirty="0">
                <a:latin typeface="VNI-Times" pitchFamily="2" charset="0"/>
              </a:rPr>
              <a:t> </a:t>
            </a:r>
            <a:r>
              <a:rPr lang="en-US" sz="2800" b="1" i="1" dirty="0" err="1">
                <a:solidFill>
                  <a:srgbClr val="0000CC"/>
                </a:solidFill>
                <a:latin typeface="VNI-Times" pitchFamily="2" charset="0"/>
              </a:rPr>
              <a:t>hoaït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ñoäng</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vaät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chaát</a:t>
            </a:r>
            <a:r>
              <a:rPr lang="en-US" sz="2800" b="1" i="1" dirty="0">
                <a:solidFill>
                  <a:srgbClr val="0000CC"/>
                </a:solidFill>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muïc</a:t>
            </a:r>
            <a:r>
              <a:rPr lang="en-US" sz="2800" b="1" dirty="0">
                <a:latin typeface="VNI-Times" pitchFamily="2" charset="0"/>
              </a:rPr>
              <a:t> </a:t>
            </a:r>
            <a:r>
              <a:rPr lang="en-US" sz="2800" b="1" dirty="0" err="1">
                <a:latin typeface="VNI-Times" pitchFamily="2" charset="0"/>
              </a:rPr>
              <a:t>ñích</a:t>
            </a:r>
            <a:r>
              <a:rPr lang="en-US" sz="2800" b="1" dirty="0">
                <a:latin typeface="VNI-Times" pitchFamily="2" charset="0"/>
              </a:rPr>
              <a:t> </a:t>
            </a:r>
            <a:r>
              <a:rPr lang="en-US" sz="2800" b="1" dirty="0" err="1">
                <a:latin typeface="VNI-Times" pitchFamily="2" charset="0"/>
              </a:rPr>
              <a:t>mang</a:t>
            </a:r>
            <a:r>
              <a:rPr lang="en-US" sz="2800" b="1" dirty="0">
                <a:latin typeface="VNI-Times" pitchFamily="2" charset="0"/>
              </a:rPr>
              <a:t> </a:t>
            </a:r>
            <a:r>
              <a:rPr lang="en-US" sz="2800" b="1" dirty="0" err="1">
                <a:latin typeface="VNI-Times" pitchFamily="2" charset="0"/>
              </a:rPr>
              <a:t>tính</a:t>
            </a:r>
            <a:r>
              <a:rPr lang="en-US" sz="2800" b="1" dirty="0">
                <a:latin typeface="VNI-Times" pitchFamily="2" charset="0"/>
              </a:rPr>
              <a:t> </a:t>
            </a:r>
            <a:r>
              <a:rPr lang="en-US" sz="2800" b="1" dirty="0" err="1">
                <a:latin typeface="VNI-Times" pitchFamily="2" charset="0"/>
              </a:rPr>
              <a:t>lòch</a:t>
            </a:r>
            <a:r>
              <a:rPr lang="en-US" sz="2800" b="1" dirty="0">
                <a:latin typeface="VNI-Times" pitchFamily="2" charset="0"/>
              </a:rPr>
              <a:t> </a:t>
            </a:r>
            <a:r>
              <a:rPr lang="en-US" sz="2800" b="1" dirty="0" err="1">
                <a:latin typeface="VNI-Times" pitchFamily="2" charset="0"/>
              </a:rPr>
              <a:t>söû</a:t>
            </a:r>
            <a:r>
              <a:rPr lang="en-US" sz="2800" b="1" dirty="0">
                <a:latin typeface="VNI-Times" pitchFamily="2" charset="0"/>
              </a:rPr>
              <a:t> – </a:t>
            </a:r>
            <a:r>
              <a:rPr lang="en-US" sz="2800" b="1" dirty="0" err="1">
                <a:latin typeface="VNI-Times" pitchFamily="2" charset="0"/>
              </a:rPr>
              <a:t>xaõ</a:t>
            </a:r>
            <a:r>
              <a:rPr lang="en-US" sz="2800" b="1" dirty="0">
                <a:latin typeface="VNI-Times" pitchFamily="2" charset="0"/>
              </a:rPr>
              <a:t> </a:t>
            </a:r>
            <a:r>
              <a:rPr lang="en-US" sz="2800" b="1" dirty="0" err="1">
                <a:latin typeface="VNI-Times" pitchFamily="2" charset="0"/>
              </a:rPr>
              <a:t>hoäi</a:t>
            </a:r>
            <a:r>
              <a:rPr lang="en-US" sz="2800" b="1" dirty="0">
                <a:latin typeface="VNI-Times" pitchFamily="2" charset="0"/>
              </a:rPr>
              <a:t> </a:t>
            </a:r>
            <a:r>
              <a:rPr lang="en-US" sz="2800" b="1" dirty="0" err="1">
                <a:latin typeface="VNI-Times" pitchFamily="2" charset="0"/>
              </a:rPr>
              <a:t>cuûa</a:t>
            </a:r>
            <a:r>
              <a:rPr lang="en-US" sz="2800" b="1" dirty="0">
                <a:latin typeface="VNI-Times" pitchFamily="2" charset="0"/>
              </a:rPr>
              <a:t> con </a:t>
            </a:r>
            <a:r>
              <a:rPr lang="en-US" sz="2800" b="1" dirty="0" err="1">
                <a:latin typeface="VNI-Times" pitchFamily="2" charset="0"/>
              </a:rPr>
              <a:t>ngöôøi</a:t>
            </a:r>
            <a:r>
              <a:rPr lang="en-US" sz="2800" b="1" dirty="0">
                <a:latin typeface="VNI-Times" pitchFamily="2" charset="0"/>
              </a:rPr>
              <a:t>, </a:t>
            </a:r>
            <a:r>
              <a:rPr lang="en-US" sz="2800" b="1" dirty="0" err="1">
                <a:latin typeface="VNI-Times" pitchFamily="2" charset="0"/>
              </a:rPr>
              <a:t>nhaèm</a:t>
            </a:r>
            <a:r>
              <a:rPr lang="en-US" sz="2800" b="1" dirty="0">
                <a:latin typeface="VNI-Times" pitchFamily="2" charset="0"/>
              </a:rPr>
              <a:t> </a:t>
            </a:r>
            <a:r>
              <a:rPr lang="en-US" sz="2800" b="1" dirty="0" err="1">
                <a:latin typeface="VNI-Times" pitchFamily="2" charset="0"/>
              </a:rPr>
              <a:t>caûi</a:t>
            </a:r>
            <a:r>
              <a:rPr lang="en-US" sz="2800" b="1" dirty="0">
                <a:latin typeface="VNI-Times" pitchFamily="2" charset="0"/>
              </a:rPr>
              <a:t> </a:t>
            </a:r>
            <a:r>
              <a:rPr lang="en-US" sz="2800" b="1" dirty="0" err="1">
                <a:latin typeface="VNI-Times" pitchFamily="2" charset="0"/>
              </a:rPr>
              <a:t>taïo</a:t>
            </a:r>
            <a:r>
              <a:rPr lang="en-US" sz="2800" b="1" dirty="0">
                <a:latin typeface="VNI-Times" pitchFamily="2" charset="0"/>
              </a:rPr>
              <a:t> </a:t>
            </a:r>
            <a:r>
              <a:rPr lang="en-US" sz="2800" b="1" dirty="0" err="1">
                <a:latin typeface="VNI-Times" pitchFamily="2" charset="0"/>
              </a:rPr>
              <a:t>theá</a:t>
            </a:r>
            <a:r>
              <a:rPr lang="en-US" sz="2800" b="1" dirty="0">
                <a:latin typeface="VNI-Times" pitchFamily="2" charset="0"/>
              </a:rPr>
              <a:t> </a:t>
            </a:r>
            <a:r>
              <a:rPr lang="en-US" sz="2800" b="1" dirty="0" err="1">
                <a:latin typeface="VNI-Times" pitchFamily="2" charset="0"/>
              </a:rPr>
              <a:t>giôùi</a:t>
            </a:r>
            <a:r>
              <a:rPr lang="en-US" sz="2800" b="1" dirty="0">
                <a:latin typeface="VNI-Times" pitchFamily="2" charset="0"/>
              </a:rPr>
              <a:t> </a:t>
            </a:r>
            <a:r>
              <a:rPr lang="en-US" sz="2800" b="1" dirty="0" err="1">
                <a:latin typeface="VNI-Times" pitchFamily="2" charset="0"/>
              </a:rPr>
              <a:t>khaùch</a:t>
            </a:r>
            <a:r>
              <a:rPr lang="en-US" sz="2800" b="1" dirty="0">
                <a:latin typeface="VNI-Times" pitchFamily="2" charset="0"/>
              </a:rPr>
              <a:t> </a:t>
            </a:r>
            <a:r>
              <a:rPr lang="en-US" sz="2800" b="1" dirty="0" err="1">
                <a:latin typeface="VNI-Times" pitchFamily="2" charset="0"/>
              </a:rPr>
              <a:t>quan</a:t>
            </a:r>
            <a:r>
              <a:rPr lang="en-US" sz="2800" b="1" dirty="0">
                <a:latin typeface="VNI-Times" pitchFamily="2" charset="0"/>
              </a:rPr>
              <a:t>.</a:t>
            </a:r>
          </a:p>
          <a:p>
            <a:pPr>
              <a:buFont typeface="Arial" charset="0"/>
              <a:buNone/>
              <a:defRPr/>
            </a:pPr>
            <a:endParaRPr lang="en-US" b="1" dirty="0" smtClean="0">
              <a:latin typeface="Times New Roman" pitchFamily="18" charset="0"/>
              <a:cs typeface="Times New Roman" pitchFamily="18" charset="0"/>
            </a:endParaRPr>
          </a:p>
        </p:txBody>
      </p:sp>
      <p:sp>
        <p:nvSpPr>
          <p:cNvPr id="3" name="Title 1"/>
          <p:cNvSpPr txBox="1">
            <a:spLocks/>
          </p:cNvSpPr>
          <p:nvPr/>
        </p:nvSpPr>
        <p:spPr bwMode="auto">
          <a:xfrm>
            <a:off x="1524000" y="0"/>
            <a:ext cx="91440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32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và</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vai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trò</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của</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đối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với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nhận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thức</a:t>
            </a:r>
            <a:endParaRPr lang="en-US" sz="3200" b="1" dirty="0">
              <a:solidFill>
                <a:srgbClr val="FF0000"/>
              </a:solidFill>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34390959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checkerboard(across)">
                                      <p:cBhvr>
                                        <p:cTn id="7" dur="2000"/>
                                        <p:tgtEl>
                                          <p:spTgt spid="73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828800" y="457201"/>
            <a:ext cx="8534400" cy="5668963"/>
          </a:xfrm>
        </p:spPr>
        <p:txBody>
          <a:bodyPr/>
          <a:lstStyle/>
          <a:p>
            <a:pPr algn="just">
              <a:lnSpc>
                <a:spcPct val="150000"/>
              </a:lnSpc>
              <a:buFontTx/>
              <a:buNone/>
            </a:pPr>
            <a:r>
              <a:rPr lang="en-US" sz="2800" b="1">
                <a:latin typeface="Times New Roman" panose="02020603050405020304" pitchFamily="18" charset="0"/>
                <a:cs typeface="Times New Roman" panose="02020603050405020304" pitchFamily="18" charset="0"/>
              </a:rPr>
              <a:t>     </a:t>
            </a:r>
            <a:endParaRPr lang="en-US" sz="2800" b="1">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a:solidFill>
                  <a:srgbClr val="FF0000"/>
                </a:solidFill>
                <a:latin typeface="Times New Roman" panose="02020603050405020304" pitchFamily="18" charset="0"/>
                <a:cs typeface="Times New Roman" panose="02020603050405020304" pitchFamily="18" charset="0"/>
              </a:rPr>
              <a:t>Ba hình thức cơ bản của thực tiễn:</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sản xuất vật chất (hoạt động cơ bản nhất)</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chính trị xã hội</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thực nghiệm khoa học</a:t>
            </a:r>
          </a:p>
        </p:txBody>
      </p:sp>
    </p:spTree>
    <p:extLst>
      <p:ext uri="{BB962C8B-B14F-4D97-AF65-F5344CB8AC3E}">
        <p14:creationId xmlns:p14="http://schemas.microsoft.com/office/powerpoint/2010/main" val="77967498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strips(down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9" presetClass="entr" presetSubtype="0" fill="hold" nodeType="click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 calcmode="lin" valueType="num">
                                      <p:cBhvr>
                                        <p:cTn id="24"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5"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89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9" presetClass="entr" presetSubtype="0" fill="hold"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p:cTn id="31"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2800" b="1" i="1">
                <a:solidFill>
                  <a:srgbClr val="FF0000"/>
                </a:solidFill>
                <a:latin typeface="Times New Roman" panose="02020603050405020304" pitchFamily="18" charset="0"/>
                <a:cs typeface="Times New Roman" panose="02020603050405020304" pitchFamily="18" charset="0"/>
              </a:rPr>
              <a:t>Vai trò của thực tiễn đối với nhận thức</a:t>
            </a:r>
          </a:p>
        </p:txBody>
      </p:sp>
      <p:sp>
        <p:nvSpPr>
          <p:cNvPr id="21507" name="Content Placeholder 2"/>
          <p:cNvSpPr>
            <a:spLocks noGrp="1"/>
          </p:cNvSpPr>
          <p:nvPr>
            <p:ph idx="1"/>
          </p:nvPr>
        </p:nvSpPr>
        <p:spPr>
          <a:xfrm>
            <a:off x="1981200" y="1600200"/>
            <a:ext cx="8229600" cy="914400"/>
          </a:xfrm>
        </p:spPr>
        <p:txBody>
          <a:bodyPr/>
          <a:lstStyle/>
          <a:p>
            <a:pPr algn="just">
              <a:lnSpc>
                <a:spcPct val="150000"/>
              </a:lnSpc>
              <a:buFont typeface="Arial" panose="020B0604020202020204" pitchFamily="34" charset="0"/>
              <a:buNone/>
            </a:pPr>
            <a:r>
              <a:rPr lang="en-US" sz="2400" b="1">
                <a:solidFill>
                  <a:srgbClr val="0000FF"/>
                </a:solidFill>
                <a:latin typeface="VNI-Times" pitchFamily="2" charset="0"/>
                <a:cs typeface="Times New Roman" panose="02020603050405020304" pitchFamily="18" charset="0"/>
              </a:rPr>
              <a:t>Thứ nhất, </a:t>
            </a:r>
            <a:r>
              <a:rPr lang="en-US" sz="2400" b="1">
                <a:latin typeface="VNI-Times" pitchFamily="2" charset="0"/>
                <a:cs typeface="Times New Roman" panose="02020603050405020304" pitchFamily="18" charset="0"/>
              </a:rPr>
              <a:t>thöïc tieãn laø cô sôû, nguoàn goác cuûa nhaän thöùc</a:t>
            </a:r>
          </a:p>
          <a:p>
            <a:pPr algn="just">
              <a:lnSpc>
                <a:spcPct val="150000"/>
              </a:lnSpc>
            </a:pPr>
            <a:endParaRPr lang="en-US" sz="2400" b="1" u="sng">
              <a:solidFill>
                <a:srgbClr val="FF0000"/>
              </a:solidFill>
              <a:latin typeface="VNI-Times" pitchFamily="2" charset="0"/>
              <a:cs typeface="Times New Roman" panose="02020603050405020304" pitchFamily="18" charset="0"/>
            </a:endParaRPr>
          </a:p>
          <a:p>
            <a:pPr>
              <a:lnSpc>
                <a:spcPct val="150000"/>
              </a:lnSpc>
              <a:buFont typeface="Arial" panose="020B0604020202020204" pitchFamily="34" charset="0"/>
              <a:buNone/>
            </a:pPr>
            <a:endParaRPr lang="en-US" sz="2400" b="1">
              <a:solidFill>
                <a:srgbClr val="FF0000"/>
              </a:solidFill>
              <a:latin typeface="VNI-Times" pitchFamily="2" charset="0"/>
              <a:cs typeface="Times New Roman" panose="02020603050405020304" pitchFamily="18" charset="0"/>
            </a:endParaRPr>
          </a:p>
          <a:p>
            <a:pPr>
              <a:buFont typeface="Arial" panose="020B0604020202020204" pitchFamily="34" charset="0"/>
              <a:buNone/>
            </a:pPr>
            <a:endParaRPr lang="en-US" sz="2400"/>
          </a:p>
        </p:txBody>
      </p:sp>
    </p:spTree>
    <p:extLst>
      <p:ext uri="{BB962C8B-B14F-4D97-AF65-F5344CB8AC3E}">
        <p14:creationId xmlns:p14="http://schemas.microsoft.com/office/powerpoint/2010/main" val="2109903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7" dur="20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685800"/>
            <a:ext cx="8839200" cy="1066800"/>
          </a:xfrm>
          <a:prstGeom prst="rect">
            <a:avLst/>
          </a:prstGeom>
          <a:noFill/>
          <a:ln w="9525">
            <a:noFill/>
            <a:miter lim="800000"/>
            <a:headEnd/>
            <a:tailEnd/>
          </a:ln>
        </p:spPr>
        <p:txBody>
          <a:bodyPr/>
          <a:lstStyle/>
          <a:p>
            <a:pPr algn="ctr" eaLnBrk="1" fontAlgn="auto" hangingPunct="1">
              <a:lnSpc>
                <a:spcPct val="150000"/>
              </a:lnSpc>
              <a:spcBef>
                <a:spcPct val="20000"/>
              </a:spcBef>
              <a:spcAft>
                <a:spcPts val="0"/>
              </a:spcAft>
              <a:defRPr/>
            </a:pPr>
            <a:r>
              <a:rPr lang="en-US" sz="2800" b="1" kern="0" dirty="0" err="1">
                <a:solidFill>
                  <a:srgbClr val="FF0000"/>
                </a:solidFill>
                <a:latin typeface="Times New Roman" pitchFamily="18" charset="0"/>
                <a:cs typeface="Times New Roman" pitchFamily="18" charset="0"/>
              </a:rPr>
              <a:t>Tại</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sao</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học</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viên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cần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trang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bị</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kỹ</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năng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mềm</a:t>
            </a:r>
            <a:r>
              <a:rPr lang="en-US" sz="2800" b="1" kern="0" dirty="0">
                <a:solidFill>
                  <a:srgbClr val="FF0000"/>
                </a:solidFill>
                <a:latin typeface="Times New Roman" pitchFamily="18" charset="0"/>
                <a:cs typeface="Times New Roman" pitchFamily="18" charset="0"/>
              </a:rPr>
              <a:t>?</a:t>
            </a:r>
          </a:p>
        </p:txBody>
      </p:sp>
      <p:pic>
        <p:nvPicPr>
          <p:cNvPr id="23555" name="Picture 7" descr="k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52600"/>
            <a:ext cx="4495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735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checkerboard(across)">
                                      <p:cBhvr>
                                        <p:cTn id="12" dur="2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farm01.gox.vn/photo/data/20100917/2525425/D6751AB564C8D0A3A7BABE19AA5CA59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62000"/>
            <a:ext cx="32766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1828800" y="0"/>
            <a:ext cx="8839200" cy="1066800"/>
          </a:xfrm>
          <a:prstGeom prst="rect">
            <a:avLst/>
          </a:prstGeom>
          <a:noFill/>
          <a:ln w="9525">
            <a:noFill/>
            <a:miter lim="800000"/>
            <a:headEnd/>
            <a:tailEnd/>
          </a:ln>
        </p:spPr>
        <p:txBody>
          <a:bodyPr/>
          <a:lstStyle/>
          <a:p>
            <a:pPr algn="just" eaLnBrk="1" fontAlgn="auto" hangingPunct="1">
              <a:lnSpc>
                <a:spcPct val="150000"/>
              </a:lnSpc>
              <a:spcBef>
                <a:spcPct val="20000"/>
              </a:spcBef>
              <a:spcAft>
                <a:spcPts val="0"/>
              </a:spcAft>
              <a:defRPr/>
            </a:pPr>
            <a:r>
              <a:rPr lang="en-US" sz="2800" b="1" kern="0" dirty="0">
                <a:solidFill>
                  <a:srgbClr val="FF0000"/>
                </a:solidFill>
                <a:latin typeface="VNI-Times" pitchFamily="2" charset="0"/>
                <a:cs typeface="Times New Roman" pitchFamily="18" charset="0"/>
              </a:rPr>
              <a:t>Do </a:t>
            </a:r>
            <a:r>
              <a:rPr lang="en-US" sz="2800" b="1" kern="0" dirty="0" err="1">
                <a:solidFill>
                  <a:srgbClr val="FF0000"/>
                </a:solidFill>
                <a:latin typeface="VNI-Times" pitchFamily="2" charset="0"/>
                <a:cs typeface="Times New Roman" pitchFamily="18" charset="0"/>
              </a:rPr>
              <a:t>ñaâu</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maø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nhaø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nöôùc</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ta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ñöa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ra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luaät</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ñoäi</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noùn</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baûo</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hieåm</a:t>
            </a:r>
            <a:r>
              <a:rPr lang="en-US" sz="2800" b="1" kern="0" dirty="0">
                <a:solidFill>
                  <a:srgbClr val="FF0000"/>
                </a:solidFill>
                <a:latin typeface="VNI-Times" pitchFamily="2" charset="0"/>
                <a:cs typeface="Times New Roman" pitchFamily="18" charset="0"/>
              </a:rPr>
              <a:t>?</a:t>
            </a:r>
          </a:p>
          <a:p>
            <a:pPr algn="just" eaLnBrk="1" fontAlgn="auto" hangingPunct="1">
              <a:lnSpc>
                <a:spcPct val="150000"/>
              </a:lnSpc>
              <a:spcBef>
                <a:spcPct val="20000"/>
              </a:spcBef>
              <a:spcAft>
                <a:spcPts val="0"/>
              </a:spcAft>
              <a:defRPr/>
            </a:pPr>
            <a:endParaRPr lang="en-US" sz="4000" b="1" kern="0" dirty="0">
              <a:solidFill>
                <a:srgbClr val="FF0000"/>
              </a:solidFill>
              <a:latin typeface="VNI-Times" pitchFamily="2" charset="0"/>
              <a:cs typeface="Times New Roman" pitchFamily="18" charset="0"/>
            </a:endParaRPr>
          </a:p>
        </p:txBody>
      </p:sp>
      <p:sp>
        <p:nvSpPr>
          <p:cNvPr id="7" name="TextBox 6"/>
          <p:cNvSpPr txBox="1">
            <a:spLocks noChangeArrowheads="1"/>
          </p:cNvSpPr>
          <p:nvPr/>
        </p:nvSpPr>
        <p:spPr bwMode="auto">
          <a:xfrm>
            <a:off x="1905000" y="1143001"/>
            <a:ext cx="2819400" cy="830263"/>
          </a:xfrm>
          <a:prstGeom prst="rect">
            <a:avLst/>
          </a:prstGeom>
          <a:solidFill>
            <a:schemeClr val="bg2"/>
          </a:solidFill>
          <a:ln w="9525">
            <a:solidFill>
              <a:srgbClr val="C0000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Times New Roman" panose="02020603050405020304" pitchFamily="18" charset="0"/>
                <a:cs typeface="Times New Roman" panose="02020603050405020304" pitchFamily="18" charset="0"/>
              </a:rPr>
              <a:t>15/9/2007</a:t>
            </a:r>
          </a:p>
        </p:txBody>
      </p:sp>
      <p:pic>
        <p:nvPicPr>
          <p:cNvPr id="8" name="Picture 7" descr="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1326" y="2362200"/>
            <a:ext cx="4030663"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l="2512" t="10078" r="31746" b="7510"/>
          <a:stretch>
            <a:fillRect/>
          </a:stretch>
        </p:blipFill>
        <p:spPr bwMode="auto">
          <a:xfrm>
            <a:off x="6019800" y="2971800"/>
            <a:ext cx="4343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11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9090"/>
                                        </p:tgtEl>
                                        <p:attrNameLst>
                                          <p:attrName>style.visibility</p:attrName>
                                        </p:attrNameLst>
                                      </p:cBhvr>
                                      <p:to>
                                        <p:strVal val="visible"/>
                                      </p:to>
                                    </p:set>
                                    <p:animEffect transition="in" filter="checkerboard(across)">
                                      <p:cBhvr>
                                        <p:cTn id="17" dur="2000"/>
                                        <p:tgtEl>
                                          <p:spTgt spid="890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911280" y="609600"/>
            <a:ext cx="9528120" cy="762000"/>
          </a:xfrm>
        </p:spPr>
        <p:txBody>
          <a:bodyPr/>
          <a:lstStyle/>
          <a:p>
            <a:pPr algn="just">
              <a:lnSpc>
                <a:spcPct val="130000"/>
              </a:lnSpc>
              <a:buFont typeface="Arial" charset="0"/>
              <a:buNone/>
              <a:defRPr/>
            </a:pP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Thứ</a:t>
            </a: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hai</a:t>
            </a:r>
            <a:r>
              <a:rPr lang="en-US" sz="2800" b="1" dirty="0">
                <a:solidFill>
                  <a:srgbClr val="0000CC"/>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thực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tiễn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laø</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ñoäng</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löïc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mục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Times New Roman" pitchFamily="18" charset="0"/>
                <a:cs typeface="Times New Roman" pitchFamily="18" charset="0"/>
              </a:rPr>
              <a:t>đí</a:t>
            </a:r>
            <a:r>
              <a:rPr lang="en-US" sz="2800" b="1" dirty="0" err="1">
                <a:solidFill>
                  <a:schemeClr val="tx1"/>
                </a:solidFill>
                <a:latin typeface="VNI-Times" pitchFamily="2" charset="0"/>
                <a:cs typeface="Times New Roman" pitchFamily="18" charset="0"/>
              </a:rPr>
              <a:t>ch</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của</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nhận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thức</a:t>
            </a:r>
            <a:endParaRPr lang="en-US" sz="2800" b="1" dirty="0">
              <a:solidFill>
                <a:schemeClr val="tx1"/>
              </a:solidFill>
              <a:latin typeface="VNI-Times" pitchFamily="2" charset="0"/>
              <a:cs typeface="Times New Roman" pitchFamily="18" charset="0"/>
            </a:endParaRPr>
          </a:p>
          <a:p>
            <a:pPr algn="just">
              <a:lnSpc>
                <a:spcPct val="150000"/>
              </a:lnSpc>
              <a:buFont typeface="Arial" charset="0"/>
              <a:buNone/>
              <a:defRPr/>
            </a:pPr>
            <a:r>
              <a:rPr lang="en-US" sz="2800" b="1" dirty="0">
                <a:solidFill>
                  <a:srgbClr val="0000CC"/>
                </a:solidFill>
                <a:latin typeface="Times New Roman" pitchFamily="18" charset="0"/>
                <a:cs typeface="Times New Roman" pitchFamily="18" charset="0"/>
              </a:rPr>
              <a:t>		</a:t>
            </a:r>
          </a:p>
          <a:p>
            <a:pPr algn="just">
              <a:lnSpc>
                <a:spcPct val="130000"/>
              </a:lnSpc>
              <a:buFont typeface="Arial" charset="0"/>
              <a:buNone/>
              <a:defRPr/>
            </a:pPr>
            <a:endParaRPr lang="en-US" sz="2800" b="1" dirty="0">
              <a:solidFill>
                <a:srgbClr val="0000CC"/>
              </a:solidFill>
              <a:latin typeface="VNI-Times" pitchFamily="2" charset="0"/>
              <a:cs typeface="Times New Roman" pitchFamily="18" charset="0"/>
            </a:endParaRPr>
          </a:p>
          <a:p>
            <a:pPr indent="61913" algn="just">
              <a:lnSpc>
                <a:spcPct val="130000"/>
              </a:lnSpc>
              <a:defRPr/>
            </a:pPr>
            <a:endParaRPr lang="en-US" sz="2800" b="1" dirty="0">
              <a:solidFill>
                <a:srgbClr val="0000CC"/>
              </a:solidFill>
              <a:latin typeface="VNI-Times" pitchFamily="2" charset="0"/>
              <a:cs typeface="Times New Roman" pitchFamily="18" charset="0"/>
            </a:endParaRPr>
          </a:p>
        </p:txBody>
      </p:sp>
      <p:sp>
        <p:nvSpPr>
          <p:cNvPr id="3" name="Content Placeholder 2"/>
          <p:cNvSpPr txBox="1">
            <a:spLocks/>
          </p:cNvSpPr>
          <p:nvPr/>
        </p:nvSpPr>
        <p:spPr bwMode="auto">
          <a:xfrm>
            <a:off x="623240" y="1600200"/>
            <a:ext cx="11017530" cy="2362200"/>
          </a:xfrm>
          <a:prstGeom prst="rect">
            <a:avLst/>
          </a:prstGeom>
          <a:noFill/>
          <a:ln w="9525">
            <a:noFill/>
            <a:miter lim="800000"/>
            <a:headEnd/>
            <a:tailEnd/>
          </a:ln>
        </p:spPr>
        <p:txBody>
          <a:bodyPr/>
          <a:lstStyle/>
          <a:p>
            <a:pPr indent="398463" algn="just" fontAlgn="auto">
              <a:lnSpc>
                <a:spcPct val="150000"/>
              </a:lnSpc>
              <a:spcBef>
                <a:spcPct val="20000"/>
              </a:spcBef>
              <a:spcAft>
                <a:spcPts val="0"/>
              </a:spcAft>
              <a:defRPr/>
            </a:pPr>
            <a:r>
              <a:rPr lang="en-US" sz="3000" dirty="0" err="1">
                <a:solidFill>
                  <a:prstClr val="black"/>
                </a:solidFill>
                <a:latin typeface="VNI-Times" pitchFamily="2" charset="0"/>
                <a:cs typeface="Times New Roman" pitchFamily="18" charset="0"/>
              </a:rPr>
              <a:t>Thöïc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tieãn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ñeà</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ra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nhieäm</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vuï</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phöông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höôùng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thuùc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ñaåy</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nhaän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thöùc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phaùt</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trieån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ñaùp</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öùng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nhöõng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yeâu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ngày</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càng</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cao</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VNI-Times" pitchFamily="2" charset="0"/>
                <a:cs typeface="Times New Roman" pitchFamily="18" charset="0"/>
              </a:rPr>
              <a:t>cuûa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xã</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hội</a:t>
            </a:r>
            <a:r>
              <a:rPr lang="en-US" sz="3000" dirty="0">
                <a:solidFill>
                  <a:prstClr val="black"/>
                </a:solidFill>
                <a:latin typeface="Times New Roman" pitchFamily="18" charset="0"/>
                <a:cs typeface="Times New Roman" pitchFamily="18" charset="0"/>
              </a:rPr>
              <a:t>.</a:t>
            </a:r>
          </a:p>
          <a:p>
            <a:pPr algn="ctr" fontAlgn="auto">
              <a:spcBef>
                <a:spcPct val="20000"/>
              </a:spcBef>
              <a:spcAft>
                <a:spcPts val="0"/>
              </a:spcAft>
              <a:defRPr/>
            </a:pPr>
            <a:endParaRPr lang="en-US" sz="3200" dirty="0">
              <a:solidFill>
                <a:prstClr val="black">
                  <a:tint val="75000"/>
                </a:prstClr>
              </a:solidFill>
              <a:latin typeface="Calibri"/>
            </a:endParaRPr>
          </a:p>
        </p:txBody>
      </p:sp>
    </p:spTree>
    <p:extLst>
      <p:ext uri="{BB962C8B-B14F-4D97-AF65-F5344CB8AC3E}">
        <p14:creationId xmlns:p14="http://schemas.microsoft.com/office/powerpoint/2010/main" val="18765673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74638"/>
            <a:ext cx="8686800" cy="1143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cạnh tranh giữa các hãng điện thoại di động</a:t>
            </a:r>
          </a:p>
        </p:txBody>
      </p:sp>
      <p:pic>
        <p:nvPicPr>
          <p:cNvPr id="27651" name="Content Placeholder 4" descr="s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1738313"/>
            <a:ext cx="7620000" cy="4248150"/>
          </a:xfrm>
        </p:spPr>
      </p:pic>
    </p:spTree>
    <p:extLst>
      <p:ext uri="{BB962C8B-B14F-4D97-AF65-F5344CB8AC3E}">
        <p14:creationId xmlns:p14="http://schemas.microsoft.com/office/powerpoint/2010/main" val="1260101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checkerboard(across)">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0"/>
            <a:ext cx="8686800" cy="762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bùng nổ của hoạt động bán hàng online</a:t>
            </a: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76600" y="2865438"/>
            <a:ext cx="5562600" cy="3840162"/>
          </a:xfrm>
        </p:spPr>
      </p:pic>
      <p:pic>
        <p:nvPicPr>
          <p:cNvPr id="28676" name="Picture 8" descr="sp.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0114" y="762001"/>
            <a:ext cx="440848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checkerboard(across)">
                                      <p:cBhvr>
                                        <p:cTn id="7" dur="20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checkerboard(across)">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447800" y="0"/>
            <a:ext cx="9144000" cy="1066800"/>
          </a:xfrm>
        </p:spPr>
        <p:txBody>
          <a:bodyPr/>
          <a:lstStyle/>
          <a:p>
            <a:r>
              <a:rPr lang="en-US" sz="2700" b="1">
                <a:latin typeface="Times New Roman" panose="02020603050405020304" pitchFamily="18" charset="0"/>
                <a:cs typeface="Times New Roman" panose="02020603050405020304" pitchFamily="18" charset="0"/>
              </a:rPr>
              <a:t>Quy hoạt hệ thống thoát nước, hạn chế kẹt xe tại TPHCM</a:t>
            </a:r>
          </a:p>
        </p:txBody>
      </p:sp>
      <p:pic>
        <p:nvPicPr>
          <p:cNvPr id="4" name="Content Placeholder 3" descr="thoat nu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05001" y="954088"/>
            <a:ext cx="4079875" cy="2627312"/>
          </a:xfrm>
        </p:spPr>
      </p:pic>
      <p:pic>
        <p:nvPicPr>
          <p:cNvPr id="6" name="Picture 5" descr="ket 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1" y="1143001"/>
            <a:ext cx="4276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u vuo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588" y="3657600"/>
            <a:ext cx="4545012"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k.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3797300"/>
            <a:ext cx="3943350"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187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20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676400" y="76200"/>
            <a:ext cx="8763000" cy="1219200"/>
          </a:xfrm>
        </p:spPr>
        <p:txBody>
          <a:bodyPr/>
          <a:lstStyle/>
          <a:p>
            <a:pPr algn="just">
              <a:lnSpc>
                <a:spcPct val="150000"/>
              </a:lnSpc>
            </a:pPr>
            <a:r>
              <a:rPr lang="en-US" b="1" smtClean="0">
                <a:solidFill>
                  <a:srgbClr val="0000FF"/>
                </a:solidFill>
                <a:latin typeface="VNI-Times" pitchFamily="2" charset="0"/>
                <a:cs typeface="Times New Roman" panose="02020603050405020304" pitchFamily="18" charset="0"/>
              </a:rPr>
              <a:t>Thứ ba, thöïc tieãn laø tieâu chuaån cuûa chaân lyù</a:t>
            </a:r>
          </a:p>
        </p:txBody>
      </p:sp>
      <p:sp>
        <p:nvSpPr>
          <p:cNvPr id="6" name="Rectangle 3"/>
          <p:cNvSpPr txBox="1">
            <a:spLocks noChangeArrowheads="1"/>
          </p:cNvSpPr>
          <p:nvPr/>
        </p:nvSpPr>
        <p:spPr bwMode="auto">
          <a:xfrm>
            <a:off x="1676400" y="2057400"/>
            <a:ext cx="8839200" cy="18288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Chân</a:t>
            </a: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lý</a:t>
            </a:r>
            <a:r>
              <a:rPr lang="en-US" sz="2800" kern="0" dirty="0">
                <a:solidFill>
                  <a:srgbClr val="FF0000"/>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những</a:t>
            </a:r>
            <a:r>
              <a:rPr lang="en-US" sz="2800" kern="0" dirty="0">
                <a:solidFill>
                  <a:prstClr val="black"/>
                </a:solidFill>
                <a:latin typeface="Times New Roman" pitchFamily="18" charset="0"/>
                <a:cs typeface="Times New Roman" pitchFamily="18" charset="0"/>
              </a:rPr>
              <a:t> </a:t>
            </a:r>
            <a:r>
              <a:rPr lang="en-US" sz="2800" kern="0" dirty="0">
                <a:solidFill>
                  <a:srgbClr val="0000FF"/>
                </a:solidFill>
                <a:latin typeface="Times New Roman" pitchFamily="18" charset="0"/>
                <a:cs typeface="Times New Roman" pitchFamily="18" charset="0"/>
              </a:rPr>
              <a:t>tri </a:t>
            </a:r>
            <a:r>
              <a:rPr lang="en-US" sz="2800" kern="0" dirty="0" err="1">
                <a:solidFill>
                  <a:srgbClr val="0000FF"/>
                </a:solidFill>
                <a:latin typeface="Times New Roman" pitchFamily="18" charset="0"/>
                <a:cs typeface="Times New Roman" pitchFamily="18" charset="0"/>
              </a:rPr>
              <a:t>thức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phù</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hợp</a:t>
            </a:r>
            <a:r>
              <a:rPr lang="en-US" sz="2800" kern="0" dirty="0">
                <a:solidFill>
                  <a:srgbClr val="0000FF"/>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với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sự</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vật</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hiện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tượng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mà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phản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thực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tiễn</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kiểm</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nghiệm</a:t>
            </a:r>
            <a:r>
              <a:rPr lang="en-US" sz="2800" kern="0" dirty="0">
                <a:solidFill>
                  <a:srgbClr val="0000FF"/>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800" kern="0" dirty="0">
              <a:solidFill>
                <a:srgbClr val="0000FF"/>
              </a:solidFill>
              <a:latin typeface="Times New Roman" pitchFamily="18" charset="0"/>
              <a:cs typeface="Times New Roman" pitchFamily="18" charset="0"/>
            </a:endParaRPr>
          </a:p>
        </p:txBody>
      </p:sp>
      <p:sp>
        <p:nvSpPr>
          <p:cNvPr id="30724" name="Rectangle 3"/>
          <p:cNvSpPr>
            <a:spLocks noChangeArrowheads="1"/>
          </p:cNvSpPr>
          <p:nvPr/>
        </p:nvSpPr>
        <p:spPr bwMode="auto">
          <a:xfrm>
            <a:off x="1828800" y="1150938"/>
            <a:ext cx="838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VNI-Times" pitchFamily="2" charset="0"/>
                <a:cs typeface="Times New Roman" panose="02020603050405020304" pitchFamily="18" charset="0"/>
                <a:sym typeface="Wingdings" panose="05000000000000000000" pitchFamily="2" charset="2"/>
              </a:rPr>
              <a:t></a:t>
            </a:r>
            <a:endParaRPr lang="en-US" sz="4800">
              <a:solidFill>
                <a:srgbClr val="FF0000"/>
              </a:solidFill>
              <a:latin typeface="Calibri" panose="020F0502020204030204" pitchFamily="34" charset="0"/>
            </a:endParaRPr>
          </a:p>
        </p:txBody>
      </p:sp>
    </p:spTree>
    <p:extLst>
      <p:ext uri="{BB962C8B-B14F-4D97-AF65-F5344CB8AC3E}">
        <p14:creationId xmlns:p14="http://schemas.microsoft.com/office/powerpoint/2010/main" val="2969775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828800" y="0"/>
            <a:ext cx="8839200" cy="45720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0000FF"/>
                </a:solidFill>
                <a:latin typeface="Calibri"/>
              </a:rPr>
              <a:t>VD:</a:t>
            </a:r>
            <a:r>
              <a:rPr lang="en-US" sz="2800" kern="0" dirty="0">
                <a:solidFill>
                  <a:prstClr val="black"/>
                </a:solidFill>
                <a:latin typeface="Calibri"/>
              </a:rPr>
              <a:t> </a:t>
            </a:r>
          </a:p>
          <a:p>
            <a:pPr algn="ctr"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không</a:t>
            </a:r>
            <a:r>
              <a:rPr lang="en-US" sz="2800" kern="0" dirty="0">
                <a:solidFill>
                  <a:prstClr val="black"/>
                </a:solidFill>
                <a:latin typeface="Calibri"/>
              </a:rPr>
              <a:t> </a:t>
            </a:r>
            <a:r>
              <a:rPr lang="en-US" sz="2800" kern="0" dirty="0" err="1">
                <a:solidFill>
                  <a:prstClr val="black"/>
                </a:solidFill>
                <a:latin typeface="Calibri"/>
              </a:rPr>
              <a:t>có</a:t>
            </a:r>
            <a:r>
              <a:rPr lang="en-US" sz="2800" kern="0" dirty="0">
                <a:solidFill>
                  <a:prstClr val="black"/>
                </a:solidFill>
                <a:latin typeface="Calibri"/>
              </a:rPr>
              <a:t> </a:t>
            </a:r>
            <a:r>
              <a:rPr lang="en-US" sz="2800" kern="0" dirty="0" err="1">
                <a:solidFill>
                  <a:prstClr val="black"/>
                </a:solidFill>
                <a:latin typeface="Calibri"/>
              </a:rPr>
              <a:t>gì</a:t>
            </a:r>
            <a:r>
              <a:rPr lang="en-US" sz="2800" kern="0" dirty="0">
                <a:solidFill>
                  <a:prstClr val="black"/>
                </a:solidFill>
                <a:latin typeface="Calibri"/>
              </a:rPr>
              <a:t> </a:t>
            </a:r>
            <a:r>
              <a:rPr lang="en-US" sz="2800" kern="0" dirty="0" err="1">
                <a:solidFill>
                  <a:prstClr val="black"/>
                </a:solidFill>
                <a:latin typeface="Calibri"/>
              </a:rPr>
              <a:t>quý</a:t>
            </a:r>
            <a:r>
              <a:rPr lang="en-US" sz="2800" kern="0" dirty="0">
                <a:solidFill>
                  <a:prstClr val="black"/>
                </a:solidFill>
                <a:latin typeface="Calibri"/>
              </a:rPr>
              <a:t> </a:t>
            </a:r>
            <a:r>
              <a:rPr lang="en-US" sz="2800" kern="0" dirty="0" err="1">
                <a:solidFill>
                  <a:prstClr val="black"/>
                </a:solidFill>
                <a:latin typeface="Calibri"/>
              </a:rPr>
              <a:t>hơn</a:t>
            </a:r>
            <a:r>
              <a:rPr lang="en-US" sz="2800" kern="0" dirty="0">
                <a:solidFill>
                  <a:prstClr val="black"/>
                </a:solidFill>
                <a:latin typeface="Calibri"/>
              </a:rPr>
              <a:t> </a:t>
            </a:r>
            <a:r>
              <a:rPr lang="en-US" sz="2800" kern="0" dirty="0" err="1">
                <a:solidFill>
                  <a:prstClr val="black"/>
                </a:solidFill>
                <a:latin typeface="Calibri"/>
              </a:rPr>
              <a:t>độc</a:t>
            </a:r>
            <a:r>
              <a:rPr lang="en-US" sz="2800" kern="0" dirty="0">
                <a:solidFill>
                  <a:prstClr val="black"/>
                </a:solidFill>
                <a:latin typeface="Calibri"/>
              </a:rPr>
              <a:t> </a:t>
            </a:r>
            <a:r>
              <a:rPr lang="en-US" sz="2800" kern="0" dirty="0" err="1">
                <a:solidFill>
                  <a:prstClr val="black"/>
                </a:solidFill>
                <a:latin typeface="Calibri"/>
              </a:rPr>
              <a:t>lập</a:t>
            </a:r>
            <a:r>
              <a:rPr lang="en-US" sz="2800" kern="0" dirty="0">
                <a:solidFill>
                  <a:prstClr val="black"/>
                </a:solidFill>
                <a:latin typeface="Calibri"/>
              </a:rPr>
              <a:t> </a:t>
            </a:r>
            <a:r>
              <a:rPr lang="en-US" sz="2800" kern="0" dirty="0" err="1">
                <a:solidFill>
                  <a:prstClr val="black"/>
                </a:solidFill>
                <a:latin typeface="Calibri"/>
              </a:rPr>
              <a:t>tự</a:t>
            </a:r>
            <a:r>
              <a:rPr lang="en-US" sz="2800" kern="0" dirty="0">
                <a:solidFill>
                  <a:prstClr val="black"/>
                </a:solidFill>
                <a:latin typeface="Calibri"/>
              </a:rPr>
              <a:t> do”</a:t>
            </a:r>
          </a:p>
          <a:p>
            <a:pPr algn="r"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Hồ</a:t>
            </a:r>
            <a:r>
              <a:rPr lang="en-US" sz="2800" kern="0" dirty="0">
                <a:solidFill>
                  <a:prstClr val="black"/>
                </a:solidFill>
                <a:latin typeface="Calibri"/>
              </a:rPr>
              <a:t> </a:t>
            </a:r>
            <a:r>
              <a:rPr lang="en-US" sz="2800" kern="0" dirty="0" err="1">
                <a:solidFill>
                  <a:prstClr val="black"/>
                </a:solidFill>
                <a:latin typeface="Calibri"/>
              </a:rPr>
              <a:t>Chí</a:t>
            </a:r>
            <a:r>
              <a:rPr lang="en-US" sz="2800" kern="0" dirty="0">
                <a:solidFill>
                  <a:prstClr val="black"/>
                </a:solidFill>
                <a:latin typeface="Calibri"/>
              </a:rPr>
              <a:t> Minh – </a:t>
            </a:r>
            <a:endParaRPr lang="en-US" sz="2800" kern="0" dirty="0">
              <a:solidFill>
                <a:srgbClr val="3333CC"/>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Trái</a:t>
            </a:r>
            <a:r>
              <a:rPr lang="en-US" sz="2800" kern="0" dirty="0">
                <a:solidFill>
                  <a:prstClr val="black"/>
                </a:solidFill>
                <a:latin typeface="Calibri"/>
              </a:rPr>
              <a:t> </a:t>
            </a:r>
            <a:r>
              <a:rPr lang="en-US" sz="2800" kern="0" dirty="0" err="1">
                <a:solidFill>
                  <a:prstClr val="black"/>
                </a:solidFill>
                <a:latin typeface="Calibri"/>
              </a:rPr>
              <a:t>đất</a:t>
            </a:r>
            <a:r>
              <a:rPr lang="en-US" sz="2800" kern="0" dirty="0">
                <a:solidFill>
                  <a:prstClr val="black"/>
                </a:solidFill>
                <a:latin typeface="Calibri"/>
              </a:rPr>
              <a:t> quay </a:t>
            </a:r>
            <a:r>
              <a:rPr lang="en-US" sz="2800" kern="0" dirty="0" err="1">
                <a:solidFill>
                  <a:prstClr val="black"/>
                </a:solidFill>
                <a:latin typeface="Calibri"/>
              </a:rPr>
              <a:t>xung</a:t>
            </a:r>
            <a:r>
              <a:rPr lang="en-US" sz="2800" kern="0" dirty="0">
                <a:solidFill>
                  <a:prstClr val="black"/>
                </a:solidFill>
                <a:latin typeface="Calibri"/>
              </a:rPr>
              <a:t> </a:t>
            </a:r>
            <a:r>
              <a:rPr lang="en-US" sz="2800" kern="0" dirty="0" err="1">
                <a:solidFill>
                  <a:prstClr val="black"/>
                </a:solidFill>
                <a:latin typeface="Calibri"/>
              </a:rPr>
              <a:t>quanh</a:t>
            </a:r>
            <a:r>
              <a:rPr lang="en-US" sz="2800" kern="0" dirty="0">
                <a:solidFill>
                  <a:prstClr val="black"/>
                </a:solidFill>
                <a:latin typeface="Calibri"/>
              </a:rPr>
              <a:t> </a:t>
            </a:r>
            <a:r>
              <a:rPr lang="en-US" sz="2800" kern="0" dirty="0" err="1">
                <a:solidFill>
                  <a:prstClr val="black"/>
                </a:solidFill>
                <a:latin typeface="Calibri"/>
              </a:rPr>
              <a:t>mặt</a:t>
            </a:r>
            <a:r>
              <a:rPr lang="en-US" sz="2800" kern="0" dirty="0">
                <a:solidFill>
                  <a:prstClr val="black"/>
                </a:solidFill>
                <a:latin typeface="Calibri"/>
              </a:rPr>
              <a:t> </a:t>
            </a:r>
            <a:r>
              <a:rPr lang="en-US" sz="2800" kern="0" dirty="0" err="1">
                <a:solidFill>
                  <a:prstClr val="black"/>
                </a:solidFill>
                <a:latin typeface="Calibri"/>
              </a:rPr>
              <a:t>trời</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Nhận</a:t>
            </a:r>
            <a:r>
              <a:rPr lang="en-US" sz="2800" kern="0" dirty="0">
                <a:solidFill>
                  <a:prstClr val="black"/>
                </a:solidFill>
                <a:latin typeface="Calibri"/>
              </a:rPr>
              <a:t> </a:t>
            </a:r>
            <a:r>
              <a:rPr lang="en-US" sz="2800" kern="0" dirty="0" err="1">
                <a:solidFill>
                  <a:prstClr val="black"/>
                </a:solidFill>
                <a:latin typeface="Calibri"/>
              </a:rPr>
              <a:t>thức</a:t>
            </a:r>
            <a:r>
              <a:rPr lang="en-US" sz="2800" kern="0" dirty="0">
                <a:solidFill>
                  <a:prstClr val="black"/>
                </a:solidFill>
                <a:latin typeface="Calibri"/>
              </a:rPr>
              <a:t> </a:t>
            </a:r>
            <a:r>
              <a:rPr lang="en-US" sz="2800" kern="0" dirty="0" err="1">
                <a:solidFill>
                  <a:prstClr val="black"/>
                </a:solidFill>
                <a:latin typeface="Calibri"/>
              </a:rPr>
              <a:t>là</a:t>
            </a:r>
            <a:r>
              <a:rPr lang="en-US" sz="2800" kern="0" dirty="0">
                <a:solidFill>
                  <a:prstClr val="black"/>
                </a:solidFill>
                <a:latin typeface="Calibri"/>
              </a:rPr>
              <a:t> </a:t>
            </a:r>
            <a:r>
              <a:rPr lang="en-US" sz="2800" kern="0" dirty="0" err="1">
                <a:solidFill>
                  <a:prstClr val="black"/>
                </a:solidFill>
                <a:latin typeface="Calibri"/>
              </a:rPr>
              <a:t>một</a:t>
            </a:r>
            <a:r>
              <a:rPr lang="en-US" sz="2800" kern="0" dirty="0">
                <a:solidFill>
                  <a:prstClr val="black"/>
                </a:solidFill>
                <a:latin typeface="Calibri"/>
              </a:rPr>
              <a:t> </a:t>
            </a:r>
            <a:r>
              <a:rPr lang="en-US" sz="2800" kern="0" dirty="0" err="1">
                <a:solidFill>
                  <a:prstClr val="black"/>
                </a:solidFill>
                <a:latin typeface="Calibri"/>
              </a:rPr>
              <a:t>quá</a:t>
            </a:r>
            <a:r>
              <a:rPr lang="en-US" sz="2800" kern="0" dirty="0">
                <a:solidFill>
                  <a:prstClr val="black"/>
                </a:solidFill>
                <a:latin typeface="Calibri"/>
              </a:rPr>
              <a:t> </a:t>
            </a:r>
            <a:r>
              <a:rPr lang="en-US" sz="2800" kern="0" dirty="0" err="1">
                <a:solidFill>
                  <a:prstClr val="black"/>
                </a:solidFill>
                <a:latin typeface="Calibri"/>
              </a:rPr>
              <a:t>trình</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srgbClr val="0066FF"/>
              </a:solidFill>
              <a:latin typeface="Calibri"/>
            </a:endParaRPr>
          </a:p>
        </p:txBody>
      </p:sp>
      <p:pic>
        <p:nvPicPr>
          <p:cNvPr id="7" name="Picture 4" descr="mattroiva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864" y="2286000"/>
            <a:ext cx="21034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199320" y="5157240"/>
            <a:ext cx="8839200" cy="1296180"/>
          </a:xfrm>
          <a:prstGeom prst="rect">
            <a:avLst/>
          </a:prstGeom>
          <a:noFill/>
          <a:ln w="9525">
            <a:noFill/>
            <a:miter lim="800000"/>
            <a:headEnd/>
            <a:tailEnd/>
          </a:ln>
        </p:spPr>
        <p:txBody>
          <a:bodyPr/>
          <a:lstStyle/>
          <a:p>
            <a:pPr indent="693738" algn="just" eaLnBrk="1" fontAlgn="auto" hangingPunct="1">
              <a:lnSpc>
                <a:spcPct val="130000"/>
              </a:lnSpc>
              <a:spcBef>
                <a:spcPct val="20000"/>
              </a:spcBef>
              <a:spcAft>
                <a:spcPts val="0"/>
              </a:spcAft>
              <a:defRPr/>
            </a:pPr>
            <a:r>
              <a:rPr lang="en-US" sz="2800" kern="0" dirty="0" err="1" smtClean="0">
                <a:solidFill>
                  <a:prstClr val="black"/>
                </a:solidFill>
                <a:latin typeface="Times New Roman" pitchFamily="18" charset="0"/>
                <a:cs typeface="Times New Roman" pitchFamily="18" charset="0"/>
              </a:rPr>
              <a:t>Chúng</a:t>
            </a:r>
            <a:r>
              <a:rPr lang="en-US" sz="2800" kern="0" dirty="0" smtClean="0">
                <a:solidFill>
                  <a:prstClr val="black"/>
                </a:solidFill>
                <a:latin typeface="Times New Roman" pitchFamily="18" charset="0"/>
                <a:cs typeface="Times New Roman" pitchFamily="18" charset="0"/>
              </a:rPr>
              <a:t> </a:t>
            </a:r>
            <a:r>
              <a:rPr lang="en-US" sz="2800" kern="0" dirty="0">
                <a:solidFill>
                  <a:prstClr val="black"/>
                </a:solidFill>
                <a:latin typeface="Times New Roman" pitchFamily="18" charset="0"/>
                <a:cs typeface="Times New Roman" pitchFamily="18" charset="0"/>
              </a:rPr>
              <a:t>ta </a:t>
            </a:r>
            <a:r>
              <a:rPr lang="en-US" sz="2800" kern="0" dirty="0" err="1">
                <a:solidFill>
                  <a:prstClr val="black"/>
                </a:solidFill>
                <a:latin typeface="Times New Roman" pitchFamily="18" charset="0"/>
                <a:cs typeface="Times New Roman" pitchFamily="18" charset="0"/>
              </a:rPr>
              <a:t>có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lấy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này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giá</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khác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không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Chứng</a:t>
            </a:r>
            <a:r>
              <a:rPr lang="en-US" sz="2800" kern="0" dirty="0">
                <a:solidFill>
                  <a:prstClr val="black"/>
                </a:solidFill>
                <a:latin typeface="Times New Roman" pitchFamily="18" charset="0"/>
                <a:cs typeface="Times New Roman" pitchFamily="18" charset="0"/>
              </a:rPr>
              <a:t> minh?</a:t>
            </a:r>
          </a:p>
        </p:txBody>
      </p:sp>
    </p:spTree>
    <p:extLst>
      <p:ext uri="{BB962C8B-B14F-4D97-AF65-F5344CB8AC3E}">
        <p14:creationId xmlns:p14="http://schemas.microsoft.com/office/powerpoint/2010/main" val="1497699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diamond(in)">
                                      <p:cBhvr>
                                        <p:cTn id="13" dur="2000"/>
                                        <p:tgtEl>
                                          <p:spTgt spid="6">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diamond(in)">
                                      <p:cBhvr>
                                        <p:cTn id="18" dur="2000"/>
                                        <p:tgtEl>
                                          <p:spTgt spid="6">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diamond(in)">
                                      <p:cBhvr>
                                        <p:cTn id="23" dur="2000"/>
                                        <p:tgtEl>
                                          <p:spTgt spid="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amond(in)">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heckerboard(across)">
                                      <p:cBhvr>
                                        <p:cTn id="3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buFont typeface="Arial" charset="0"/>
              <a:buNone/>
              <a:defRPr/>
            </a:pPr>
            <a:r>
              <a:rPr lang="en-US" sz="3600" b="1" dirty="0">
                <a:solidFill>
                  <a:srgbClr val="FF0000"/>
                </a:solidFill>
                <a:latin typeface="+mj-lt"/>
                <a:cs typeface="Times New Roman" pitchFamily="18" charset="0"/>
              </a:rPr>
              <a:t>Ý</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nghóa</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phöông</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phaùp</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luaän</a:t>
            </a:r>
            <a:endParaRPr lang="en-US" sz="2800" b="1" dirty="0">
              <a:solidFill>
                <a:srgbClr val="FF0000"/>
              </a:solidFill>
              <a:latin typeface="VNI-Times" pitchFamily="2" charset="0"/>
            </a:endParaRPr>
          </a:p>
        </p:txBody>
      </p:sp>
      <p:sp>
        <p:nvSpPr>
          <p:cNvPr id="6" name="Rectangle 2"/>
          <p:cNvSpPr txBox="1">
            <a:spLocks noChangeArrowheads="1"/>
          </p:cNvSpPr>
          <p:nvPr/>
        </p:nvSpPr>
        <p:spPr bwMode="auto">
          <a:xfrm>
            <a:off x="1676400" y="1295400"/>
            <a:ext cx="8839200" cy="3505200"/>
          </a:xfrm>
          <a:prstGeom prst="rect">
            <a:avLst/>
          </a:prstGeom>
          <a:solidFill>
            <a:schemeClr val="bg1"/>
          </a:solidFill>
          <a:ln w="9525">
            <a:solidFill>
              <a:schemeClr val="bg1"/>
            </a:solidFill>
            <a:miter lim="800000"/>
            <a:headEnd/>
            <a:tailEnd/>
          </a:ln>
        </p:spPr>
        <p:txBody>
          <a:bodyPr/>
          <a:lstStyle/>
          <a:p>
            <a:pPr algn="just" eaLnBrk="1" fontAlgn="auto" hangingPunct="1">
              <a:lnSpc>
                <a:spcPct val="130000"/>
              </a:lnSpc>
              <a:spcBef>
                <a:spcPct val="20000"/>
              </a:spcBef>
              <a:spcAft>
                <a:spcPts val="0"/>
              </a:spcAft>
              <a:buFont typeface="Wingdings" pitchFamily="2" charset="2"/>
              <a:buChar char="Ø"/>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Trong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tập</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cuộc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sống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cần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trọng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xuất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phát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từ</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Tránh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suông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đôi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hành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liền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365125"/>
            <a:ext cx="11018600" cy="1325563"/>
          </a:xfrm>
        </p:spPr>
        <p:txBody>
          <a:bodyPr>
            <a:normAutofit fontScale="90000"/>
          </a:bodyPr>
          <a:lstStyle/>
          <a:p>
            <a:pPr>
              <a:lnSpc>
                <a:spcPct val="150000"/>
              </a:lnSpc>
            </a:pPr>
            <a:r>
              <a:rPr lang="en-US" sz="2800" b="1" dirty="0" smtClean="0">
                <a:solidFill>
                  <a:srgbClr val="FF0000"/>
                </a:solidFill>
                <a:latin typeface="Times New Roman" panose="02020603050405020304" pitchFamily="18" charset="0"/>
                <a:cs typeface="Times New Roman" panose="02020603050405020304" pitchFamily="18" charset="0"/>
              </a:rPr>
              <a:t> b, </a:t>
            </a:r>
            <a:r>
              <a:rPr lang="en-US" sz="2800" b="1" dirty="0" err="1" smtClean="0">
                <a:solidFill>
                  <a:srgbClr val="FF0000"/>
                </a:solidFill>
                <a:latin typeface="Times New Roman" panose="02020603050405020304" pitchFamily="18" charset="0"/>
                <a:cs typeface="Times New Roman" panose="02020603050405020304" pitchFamily="18" charset="0"/>
              </a:rPr>
              <a:t>Chủ</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nghĩa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duy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vật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lịch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sử</a:t>
            </a:r>
            <a:r>
              <a:rPr lang="en-US" sz="2800" b="1" dirty="0">
                <a:solidFill>
                  <a:srgbClr val="FF0000"/>
                </a:solidFill>
                <a:latin typeface="Times New Roman" panose="02020603050405020304" pitchFamily="18" charset="0"/>
                <a:cs typeface="Times New Roman" panose="02020603050405020304" pitchFamily="18" charset="0"/>
              </a:rPr>
              <a:t/>
            </a:r>
            <a:br>
              <a:rPr lang="en-US" sz="2800" b="1" dirty="0">
                <a:solidFill>
                  <a:srgbClr val="FF0000"/>
                </a:solidFill>
                <a:latin typeface="Times New Roman" panose="02020603050405020304" pitchFamily="18" charset="0"/>
                <a:cs typeface="Times New Roman" panose="02020603050405020304" pitchFamily="18" charset="0"/>
              </a:rPr>
            </a:br>
            <a:r>
              <a:rPr lang="en-US" sz="2800" dirty="0" err="1" smtClean="0">
                <a:solidFill>
                  <a:srgbClr val="0000FF"/>
                </a:solidFill>
                <a:latin typeface="Times New Roman" panose="02020603050405020304" pitchFamily="18" charset="0"/>
                <a:cs typeface="Times New Roman" panose="02020603050405020304" pitchFamily="18" charset="0"/>
              </a:rPr>
              <a:t>Vai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trò</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của</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và</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phương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thức</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trong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đời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sống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xã</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hội</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1378" name="Content Placeholder 2"/>
          <p:cNvSpPr>
            <a:spLocks noGrp="1"/>
          </p:cNvSpPr>
          <p:nvPr>
            <p:ph idx="1"/>
          </p:nvPr>
        </p:nvSpPr>
        <p:spPr>
          <a:xfrm>
            <a:off x="838200" y="2250047"/>
            <a:ext cx="10515600" cy="3926915"/>
          </a:xfrm>
        </p:spPr>
        <p:txBody>
          <a:bodyPr vert="horz" wrap="square" lIns="121920" tIns="60960" rIns="121920" bIns="60960" anchor="t">
            <a:normAutofit/>
          </a:bodyPr>
          <a:lstStyle/>
          <a:p>
            <a:pPr eaLnBrk="1" hangingPunct="1">
              <a:buNone/>
            </a:pPr>
            <a:r>
              <a:rPr lang="en-US" altLang="en-US" dirty="0">
                <a:latin typeface="Times New Roman" panose="02020603050405020304" pitchFamily="18" charset="0"/>
                <a:cs typeface="Times New Roman" panose="02020603050405020304" pitchFamily="18" charset="0"/>
              </a:rPr>
              <a:t>    Lao động s</a:t>
            </a:r>
            <a:r>
              <a:rPr lang="vi-VN" altLang="en-US" dirty="0">
                <a:latin typeface="Times New Roman" panose="02020603050405020304" pitchFamily="18" charset="0"/>
                <a:cs typeface="Times New Roman" panose="02020603050405020304" pitchFamily="18" charset="0"/>
              </a:rPr>
              <a:t>ản xuất vật chất là yêu cầu khách quan, là cơ sở của sự tồn tại, vận động và phát triển của xã hội</a:t>
            </a:r>
            <a:r>
              <a:rPr lang="en-US" altLang="en-US" dirty="0">
                <a:latin typeface="Times New Roman" panose="02020603050405020304" pitchFamily="18" charset="0"/>
                <a:cs typeface="Times New Roman" panose="02020603050405020304" pitchFamily="18" charset="0"/>
              </a:rPr>
              <a:t>.</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4475034" y="4005080"/>
            <a:ext cx="3422649" cy="2512483"/>
          </a:xfrm>
          <a:prstGeom prst="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7896355" y="2985029"/>
            <a:ext cx="3467100" cy="2476500"/>
          </a:xfrm>
          <a:prstGeom prst="rect">
            <a:avLst/>
          </a:prstGeom>
          <a:noFill/>
          <a:ln w="9525">
            <a:noFill/>
          </a:ln>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Vai</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trò</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của</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phương</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thức</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sản</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xuất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556740"/>
            <a:ext cx="10515600" cy="4620223"/>
          </a:xfrm>
        </p:spPr>
        <p:txBody>
          <a:bodyPr/>
          <a:lstStyle/>
          <a:p>
            <a:pPr marL="0" lvl="0" indent="0">
              <a:buNone/>
            </a:pPr>
            <a:r>
              <a:rPr lang="vi-VN" altLang="en-US" i="1" dirty="0">
                <a:latin typeface="Times New Roman" panose="02020603050405020304" pitchFamily="18" charset="0"/>
                <a:cs typeface="Times New Roman" panose="02020603050405020304" pitchFamily="18" charset="0"/>
              </a:rPr>
              <a:t>Phương thức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cách thức tiến 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sản xuất vật chất trong một giai </a:t>
            </a:r>
            <a:r>
              <a:rPr lang="en-US" altLang="en-US" dirty="0" err="1">
                <a:latin typeface="Times New Roman" panose="02020603050405020304" pitchFamily="18" charset="0"/>
                <a:cs typeface="Times New Roman" panose="02020603050405020304" pitchFamily="18" charset="0"/>
              </a:rPr>
              <a:t>đoạn</a:t>
            </a:r>
            <a:r>
              <a:rPr lang="vi-VN" altLang="en-US"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lực lượng sản xuất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quan hệ sản xuất.</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r>
              <a:rPr lang="en-US" altLang="en-US" sz="2800" dirty="0">
                <a:latin typeface="Times New Roman" panose="02020603050405020304" pitchFamily="18" charset="0"/>
                <a:ea typeface="Times New Roman" panose="02020603050405020304" pitchFamily="18" charset="0"/>
              </a:rPr>
              <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Quan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hệ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sản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xuất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bao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gồm</a:t>
            </a:r>
            <a:r>
              <a:rPr lang="en-US" i="1" dirty="0" smtClean="0">
                <a:latin typeface="Times New Roman" panose="02020603050405020304" pitchFamily="18" charset="0"/>
                <a:cs typeface="Times New Roman" panose="02020603050405020304" pitchFamily="18" charset="0"/>
              </a:rPr>
              <a:t>:</a:t>
            </a: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sở</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hữu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với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xuất</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endParaRPr lang="en-US" dirty="0" smtClean="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551230" y="966201"/>
            <a:ext cx="11355021" cy="2246769"/>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buNone/>
              <a:tabLst>
                <a:tab pos="180975" algn="l"/>
              </a:tabLst>
            </a:pPr>
            <a:r>
              <a:rPr lang="en-US" altLang="en-US" sz="2800" i="1" dirty="0">
                <a:latin typeface="Times New Roman" panose="02020603050405020304" pitchFamily="18" charset="0"/>
                <a:cs typeface="Times New Roman" panose="02020603050405020304" pitchFamily="18" charset="0"/>
              </a:rPr>
              <a:t>Phương thức sản xuất có vai trò</a:t>
            </a:r>
            <a:r>
              <a:rPr lang="en-US" altLang="en-US" sz="2800" dirty="0">
                <a:latin typeface="Times New Roman" panose="02020603050405020304" pitchFamily="18" charset="0"/>
                <a:cs typeface="Times New Roman" panose="02020603050405020304" pitchFamily="18" charset="0"/>
              </a:rPr>
              <a:t>:</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Quyết định tính chất của xã hội </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tổ chức kết cấu của xã hội. </a:t>
            </a:r>
            <a:endParaRPr lang="en-US" altLang="en-US" sz="2800" dirty="0">
              <a:latin typeface="Times New Roman" panose="02020603050405020304" pitchFamily="18" charset="0"/>
              <a:cs typeface="Times New Roman" panose="02020603050405020304" pitchFamily="18" charset="0"/>
            </a:endParaRP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sự chuyển hóa của xã hội lo</a:t>
            </a:r>
            <a:r>
              <a:rPr lang="vi-VN" altLang="en-US" sz="2800" dirty="0">
                <a:latin typeface="Times New Roman" panose="02020603050405020304" pitchFamily="18" charset="0"/>
                <a:ea typeface="Times New Roman" panose="02020603050405020304" pitchFamily="18" charset="0"/>
              </a:rPr>
              <a:t>à</a:t>
            </a:r>
            <a:r>
              <a:rPr lang="vi-VN" altLang="en-US" sz="2800" dirty="0">
                <a:latin typeface="Times New Roman" panose="02020603050405020304" pitchFamily="18" charset="0"/>
                <a:cs typeface="Times New Roman" panose="02020603050405020304" pitchFamily="18" charset="0"/>
              </a:rPr>
              <a:t>i người qua các giai đoạn lịch sử khác nhau. </a:t>
            </a:r>
            <a:endParaRPr lang="vi-VN" altLang="en-US" sz="2800" dirty="0">
              <a:latin typeface="Times New Roman" panose="02020603050405020304" pitchFamily="18" charset="0"/>
              <a:ea typeface="Times New Roman" panose="02020603050405020304" pitchFamily="18" charset="0"/>
            </a:endParaRPr>
          </a:p>
        </p:txBody>
      </p:sp>
      <p:sp>
        <p:nvSpPr>
          <p:cNvPr id="108547" name="Rectangle 2"/>
          <p:cNvSpPr/>
          <p:nvPr/>
        </p:nvSpPr>
        <p:spPr>
          <a:xfrm>
            <a:off x="1428751" y="4286251"/>
            <a:ext cx="10191749" cy="1816735"/>
          </a:xfrm>
          <a:prstGeom prst="rect">
            <a:avLst/>
          </a:prstGeom>
          <a:solidFill>
            <a:srgbClr val="CCCC00"/>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khi nghiên cứu mọi hiện tượng xã hội phải đi tìm nguồn gốc phát sinh từ phương thức sản xuất, từ tất yếu kinh tế</a:t>
            </a:r>
            <a:endParaRPr lang="en-US" altLang="en-US" sz="3735" dirty="0">
              <a:latin typeface="Times New Roman" panose="02020603050405020304" pitchFamily="18" charset="0"/>
              <a:ea typeface="Times New Roman" panose="02020603050405020304" pitchFamily="18" charset="0"/>
            </a:endParaRPr>
          </a:p>
        </p:txBody>
      </p:sp>
      <p:sp>
        <p:nvSpPr>
          <p:cNvPr id="4" name="Notched Right Arrow 3"/>
          <p:cNvSpPr/>
          <p:nvPr/>
        </p:nvSpPr>
        <p:spPr>
          <a:xfrm>
            <a:off x="285751" y="4857751"/>
            <a:ext cx="857251" cy="190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pt-BR" altLang="en-US" sz="3200" b="1" i="1" dirty="0" smtClean="0">
                <a:solidFill>
                  <a:srgbClr val="FF0000"/>
                </a:solidFill>
                <a:latin typeface="Times New Roman" panose="02020603050405020304" pitchFamily="18" charset="0"/>
                <a:cs typeface="Times New Roman" panose="02020603050405020304" pitchFamily="18" charset="0"/>
              </a:rPr>
              <a:t>Những </a:t>
            </a:r>
            <a:r>
              <a:rPr lang="pt-BR" altLang="en-US" sz="3200" b="1" i="1" dirty="0">
                <a:solidFill>
                  <a:srgbClr val="FF0000"/>
                </a:solidFill>
                <a:latin typeface="Times New Roman" panose="02020603050405020304" pitchFamily="18" charset="0"/>
                <a:cs typeface="Times New Roman" panose="02020603050405020304" pitchFamily="18" charset="0"/>
              </a:rPr>
              <a:t>quy luật cơ bản của sự vận động v</a:t>
            </a:r>
            <a:r>
              <a:rPr lang="pt-BR" altLang="en-US" sz="3200" b="1" i="1" dirty="0">
                <a:solidFill>
                  <a:srgbClr val="FF0000"/>
                </a:solidFill>
                <a:latin typeface="Times New Roman" panose="02020603050405020304" pitchFamily="18" charset="0"/>
                <a:ea typeface="Times New Roman" panose="02020603050405020304" pitchFamily="18" charset="0"/>
              </a:rPr>
              <a:t>à</a:t>
            </a:r>
            <a:r>
              <a:rPr lang="pt-BR" altLang="en-US" sz="3200" b="1" i="1" dirty="0">
                <a:solidFill>
                  <a:srgbClr val="FF0000"/>
                </a:solidFill>
                <a:latin typeface="Times New Roman" panose="02020603050405020304" pitchFamily="18" charset="0"/>
                <a:cs typeface="Times New Roman" panose="02020603050405020304" pitchFamily="18" charset="0"/>
              </a:rPr>
              <a:t> phát triển xã hội</a:t>
            </a:r>
            <a:r>
              <a:rPr lang="en-US" altLang="en-US" sz="3200" dirty="0">
                <a:solidFill>
                  <a:srgbClr val="FF0000"/>
                </a:solidFill>
                <a:latin typeface="Times New Roman" panose="02020603050405020304" pitchFamily="18" charset="0"/>
                <a:cs typeface="Times New Roman" panose="02020603050405020304" pitchFamily="18" charset="0"/>
              </a:rPr>
              <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a:t>
            </a:r>
            <a:r>
              <a:rPr lang="pt-BR" altLang="en-US" sz="3200" b="1" i="1" dirty="0" smtClean="0">
                <a:solidFill>
                  <a:srgbClr val="0000FF"/>
                </a:solidFill>
                <a:latin typeface="Times New Roman" panose="02020603050405020304" pitchFamily="18" charset="0"/>
                <a:cs typeface="Times New Roman" panose="02020603050405020304" pitchFamily="18" charset="0"/>
              </a:rPr>
              <a:t>phù </a:t>
            </a:r>
            <a:r>
              <a:rPr lang="pt-BR" altLang="en-US" sz="32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smtClean="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Q</a:t>
            </a:r>
            <a:r>
              <a:rPr lang="vi-VN" altLang="en-US" sz="2800" dirty="0" smtClean="0">
                <a:latin typeface="Times New Roman" panose="02020603050405020304" pitchFamily="18" charset="0"/>
                <a:cs typeface="Times New Roman" panose="02020603050405020304" pitchFamily="18" charset="0"/>
              </a:rPr>
              <a:t>uan </a:t>
            </a:r>
            <a:r>
              <a:rPr lang="vi-VN" altLang="en-US" sz="2800" dirty="0">
                <a:latin typeface="Times New Roman" panose="02020603050405020304" pitchFamily="18" charset="0"/>
                <a:cs typeface="Times New Roman" panose="02020603050405020304" pitchFamily="18" charset="0"/>
              </a:rPr>
              <a:t>hệ sản xuất phù hợp với trình độ của lực lượng sản xuất thì nó thúc đẩy lực lượng sản xuất phát triển. </a:t>
            </a:r>
            <a:endParaRPr lang="en-US" altLang="en-US" sz="2800" dirty="0" smtClean="0">
              <a:latin typeface="Times New Roman" panose="02020603050405020304" pitchFamily="18" charset="0"/>
              <a:cs typeface="Times New Roman" panose="02020603050405020304" pitchFamily="18" charset="0"/>
            </a:endParaRPr>
          </a:p>
          <a:p>
            <a:pPr lvl="0"/>
            <a:r>
              <a:rPr lang="en-US" altLang="en-US" sz="2800" dirty="0" smtClean="0">
                <a:latin typeface="Times New Roman" panose="02020603050405020304" pitchFamily="18" charset="0"/>
                <a:cs typeface="Times New Roman" panose="02020603050405020304" pitchFamily="18" charset="0"/>
              </a:rPr>
              <a:t>+ </a:t>
            </a:r>
            <a:r>
              <a:rPr lang="vi-VN" altLang="en-US" sz="2800" dirty="0" smtClean="0">
                <a:latin typeface="Times New Roman" panose="02020603050405020304" pitchFamily="18" charset="0"/>
                <a:cs typeface="Times New Roman" panose="02020603050405020304" pitchFamily="18" charset="0"/>
              </a:rPr>
              <a:t>Quan </a:t>
            </a:r>
            <a:r>
              <a:rPr lang="vi-VN" altLang="en-US" sz="2800" dirty="0">
                <a:latin typeface="Times New Roman" panose="02020603050405020304" pitchFamily="18" charset="0"/>
                <a:cs typeface="Times New Roman" panose="02020603050405020304" pitchFamily="18" charset="0"/>
              </a:rPr>
              <a:t>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838200" y="1268700"/>
            <a:ext cx="10515600" cy="936130"/>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smtClean="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r>
              <a:rPr lang="vi-VN" altLang="en-US" b="1" i="1" dirty="0">
                <a:solidFill>
                  <a:srgbClr val="0070C0"/>
                </a:solidFill>
                <a:latin typeface="Times New Roman" panose="02020603050405020304" pitchFamily="18" charset="0"/>
                <a:cs typeface="Times New Roman" panose="02020603050405020304" pitchFamily="18" charset="0"/>
              </a:rPr>
              <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838200" y="2780909"/>
            <a:ext cx="10515600" cy="3396053"/>
          </a:xfrm>
        </p:spPr>
        <p:txBody>
          <a:bodyPr vert="horz" wrap="square" lIns="121920" tIns="60960" rIns="121920" bIns="60960" anchor="t">
            <a:normAutofit/>
          </a:bodyPr>
          <a:lstStyle/>
          <a:p>
            <a:pPr marL="0" indent="0" algn="just">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smtClean="0">
                <a:latin typeface="+mj-lt"/>
                <a:cs typeface="Times New Roman" panose="02020603050405020304" pitchFamily="18" charset="0"/>
              </a:rPr>
              <a:t>.</a:t>
            </a:r>
          </a:p>
          <a:p>
            <a:pPr marL="0" indent="0" algn="just">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nh</a:t>
            </a:r>
            <a:r>
              <a:rPr lang="vi-VN" dirty="0">
                <a:latin typeface="+mj-lt"/>
                <a:ea typeface="Times New Roman" panose="02020603050405020304" pitchFamily="18" charset="0"/>
              </a:rPr>
              <a:t>à</a:t>
            </a:r>
            <a:r>
              <a:rPr lang="vi-VN" dirty="0">
                <a:latin typeface="+mj-lt"/>
                <a:cs typeface="Times New Roman" panose="02020603050405020304" pitchFamily="18" charset="0"/>
              </a:rPr>
              <a:t> nước,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838200" y="1412720"/>
            <a:ext cx="10370510" cy="4764243"/>
          </a:xfrm>
        </p:spPr>
        <p:txBody>
          <a:bodyPr/>
          <a:lstStyle/>
          <a:p>
            <a:pPr marL="0" lvl="0" indent="36068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a:t>
            </a:r>
            <a:r>
              <a:rPr lang="en-US" altLang="en-US" dirty="0" err="1" smtClean="0">
                <a:latin typeface="Times New Roman" panose="02020603050405020304" pitchFamily="18" charset="0"/>
                <a:cs typeface="Times New Roman" panose="02020603050405020304" pitchFamily="18" charset="0"/>
              </a:rPr>
              <a:t>Nếu</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k</a:t>
            </a:r>
            <a:r>
              <a:rPr lang="vi-VN" altLang="en-US" dirty="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5" name="1b"/>
          <p:cNvSpPr/>
          <p:nvPr/>
        </p:nvSpPr>
        <p:spPr>
          <a:xfrm>
            <a:off x="6667741" y="2654904"/>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dirty="0">
                <a:solidFill>
                  <a:srgbClr val="FFFF00"/>
                </a:solidFill>
                <a:latin typeface="Calibri" panose="020F0502020204030204"/>
              </a:rPr>
              <a:t>Sở hữu tư liệu sản xuất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1a"/>
          <p:cNvSpPr/>
          <p:nvPr/>
        </p:nvSpPr>
        <p:spPr>
          <a:xfrm>
            <a:off x="6694806" y="166680"/>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Trong</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của</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sản</a:t>
            </a:r>
            <a:r>
              <a:rPr lang="en-US" sz="2400" dirty="0">
                <a:solidFill>
                  <a:srgbClr val="FFFF00"/>
                </a:solidFill>
              </a:rPr>
              <a:t> </a:t>
            </a:r>
            <a:r>
              <a:rPr lang="en-US" sz="2400" dirty="0" err="1">
                <a:solidFill>
                  <a:srgbClr val="FFFF00"/>
                </a:solidFill>
              </a:rPr>
              <a:t>xuất</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nào</a:t>
            </a:r>
            <a:r>
              <a:rPr lang="en-US" sz="2400" dirty="0">
                <a:solidFill>
                  <a:srgbClr val="FFFF00"/>
                </a:solidFill>
              </a:rPr>
              <a:t> </a:t>
            </a:r>
            <a:r>
              <a:rPr lang="en-US" sz="2400" dirty="0" err="1">
                <a:solidFill>
                  <a:srgbClr val="FFFF00"/>
                </a:solidFill>
              </a:rPr>
              <a:t>đóng</a:t>
            </a:r>
            <a:r>
              <a:rPr lang="en-US" sz="2400" dirty="0">
                <a:solidFill>
                  <a:srgbClr val="FFFF00"/>
                </a:solidFill>
              </a:rPr>
              <a:t> </a:t>
            </a:r>
            <a:r>
              <a:rPr lang="en-US" sz="2400" dirty="0" err="1">
                <a:solidFill>
                  <a:srgbClr val="FFFF00"/>
                </a:solidFill>
              </a:rPr>
              <a:t>vai</a:t>
            </a:r>
            <a:r>
              <a:rPr lang="en-US" sz="2400" dirty="0">
                <a:solidFill>
                  <a:srgbClr val="FFFF00"/>
                </a:solidFill>
              </a:rPr>
              <a:t> </a:t>
            </a:r>
            <a:r>
              <a:rPr lang="en-US" sz="2400" dirty="0" err="1">
                <a:solidFill>
                  <a:srgbClr val="FFFF00"/>
                </a:solidFill>
              </a:rPr>
              <a:t>trò</a:t>
            </a:r>
            <a:r>
              <a:rPr lang="en-US" sz="2400" dirty="0">
                <a:solidFill>
                  <a:srgbClr val="FFFF00"/>
                </a:solidFill>
              </a:rPr>
              <a:t> </a:t>
            </a:r>
            <a:r>
              <a:rPr lang="en-US" sz="2400" dirty="0" err="1">
                <a:solidFill>
                  <a:srgbClr val="FFFF00"/>
                </a:solidFill>
              </a:rPr>
              <a:t>quyết</a:t>
            </a:r>
            <a:r>
              <a:rPr lang="en-US" sz="2400" dirty="0">
                <a:solidFill>
                  <a:srgbClr val="FFFF00"/>
                </a:solidFill>
              </a:rPr>
              <a:t> </a:t>
            </a:r>
            <a:r>
              <a:rPr lang="en-US" sz="2400" dirty="0" err="1">
                <a:solidFill>
                  <a:srgbClr val="FFFF00"/>
                </a:solidFill>
              </a:rPr>
              <a:t>định</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mối</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khác</a:t>
            </a:r>
            <a:r>
              <a:rPr lang="en-US" sz="2400" dirty="0">
                <a:solidFill>
                  <a:srgbClr val="FFFF00"/>
                </a:solidFill>
              </a:rPr>
              <a: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82" name="2a"/>
          <p:cNvSpPr/>
          <p:nvPr/>
        </p:nvSpPr>
        <p:spPr>
          <a:xfrm>
            <a:off x="6694806" y="166680"/>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2400" b="1" dirty="0">
                <a:solidFill>
                  <a:schemeClr val="bg1"/>
                </a:solidFill>
                <a:latin typeface="Times New Roman" panose="02020603050405020304" pitchFamily="18" charset="0"/>
                <a:cs typeface="Times New Roman" panose="02020603050405020304" pitchFamily="18" charset="0"/>
              </a:rPr>
              <a:t>“</a:t>
            </a:r>
            <a:r>
              <a:rPr lang="en-US" altLang="en-US" sz="2400" dirty="0" err="1">
                <a:solidFill>
                  <a:schemeClr val="bg1"/>
                </a:solidFill>
                <a:latin typeface="Times New Roman" panose="02020603050405020304" pitchFamily="18" charset="0"/>
                <a:cs typeface="Times New Roman" panose="02020603050405020304" pitchFamily="18" charset="0"/>
              </a:rPr>
              <a:t>Vật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chất</a:t>
            </a:r>
            <a:r>
              <a:rPr lang="en-US" altLang="en-US" sz="2400" dirty="0">
                <a:solidFill>
                  <a:schemeClr val="bg1"/>
                </a:solidFill>
                <a:latin typeface="Times New Roman" panose="02020603050405020304" pitchFamily="18" charset="0"/>
                <a:cs typeface="Times New Roman" panose="02020603050405020304" pitchFamily="18" charset="0"/>
              </a:rPr>
              <a:t> là </a:t>
            </a:r>
            <a:r>
              <a:rPr lang="en-US" altLang="en-US" sz="2400" dirty="0" err="1">
                <a:solidFill>
                  <a:schemeClr val="bg1"/>
                </a:solidFill>
                <a:latin typeface="Times New Roman" panose="02020603050405020304" pitchFamily="18" charset="0"/>
                <a:cs typeface="Times New Roman" panose="02020603050405020304" pitchFamily="18" charset="0"/>
              </a:rPr>
              <a:t>một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triết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học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dùng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đê</a:t>
            </a:r>
            <a:r>
              <a:rPr lang="en-US" altLang="en-US" sz="2400" dirty="0">
                <a:solidFill>
                  <a:schemeClr val="bg1"/>
                </a:solidFill>
                <a:latin typeface="Times New Roman" panose="02020603050405020304" pitchFamily="18" charset="0"/>
                <a:cs typeface="Times New Roman" panose="02020603050405020304" pitchFamily="18" charset="0"/>
              </a:rPr>
              <a:t>̉ chỉ </a:t>
            </a:r>
            <a:r>
              <a:rPr lang="en-US" altLang="en-US" sz="2400" dirty="0" err="1">
                <a:solidFill>
                  <a:schemeClr val="bg1"/>
                </a:solidFill>
                <a:latin typeface="Times New Roman" panose="02020603050405020304" pitchFamily="18" charset="0"/>
                <a:cs typeface="Times New Roman" panose="02020603050405020304" pitchFamily="18" charset="0"/>
              </a:rPr>
              <a:t>thực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khách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quan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đem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trong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của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chúng</a:t>
            </a:r>
            <a:r>
              <a:rPr lang="en-US" altLang="en-US" sz="2400" dirty="0">
                <a:solidFill>
                  <a:schemeClr val="bg1"/>
                </a:solidFill>
                <a:latin typeface="Times New Roman" panose="02020603050405020304" pitchFamily="18" charset="0"/>
                <a:cs typeface="Times New Roman" panose="02020603050405020304" pitchFamily="18" charset="0"/>
              </a:rPr>
              <a:t> ta </a:t>
            </a:r>
            <a:r>
              <a:rPr lang="en-US" altLang="en-US" sz="2400" dirty="0" err="1">
                <a:solidFill>
                  <a:schemeClr val="bg1"/>
                </a:solidFill>
                <a:latin typeface="Times New Roman" panose="02020603050405020304" pitchFamily="18" charset="0"/>
                <a:cs typeface="Times New Roman" panose="02020603050405020304" pitchFamily="18" charset="0"/>
              </a:rPr>
              <a:t>chép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phản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ánh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tồn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không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lê</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thuộc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Định</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nghĩa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trên</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của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ai</a:t>
            </a:r>
            <a:r>
              <a:rPr lang="en-US" altLang="en-US" sz="2400" dirty="0">
                <a:solidFill>
                  <a:schemeClr val="tx1"/>
                </a:solidFill>
                <a:latin typeface="Times New Roman" panose="02020603050405020304" pitchFamily="18" charset="0"/>
                <a:cs typeface="Times New Roman" panose="02020603050405020304" pitchFamily="18" charset="0"/>
              </a:rPr>
              <a:t>?</a:t>
            </a:r>
          </a:p>
        </p:txBody>
      </p:sp>
      <p:sp>
        <p:nvSpPr>
          <p:cNvPr id="83" name="2b"/>
          <p:cNvSpPr/>
          <p:nvPr/>
        </p:nvSpPr>
        <p:spPr>
          <a:xfrm>
            <a:off x="6667741" y="2702743"/>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Lênin</a:t>
            </a:r>
            <a:endParaRPr lang="en-US" sz="2400" dirty="0">
              <a:solidFill>
                <a:srgbClr val="FFFF00"/>
              </a:solidFill>
            </a:endParaRPr>
          </a:p>
        </p:txBody>
      </p:sp>
      <p:sp>
        <p:nvSpPr>
          <p:cNvPr id="94" name="3b"/>
          <p:cNvSpPr/>
          <p:nvPr/>
        </p:nvSpPr>
        <p:spPr>
          <a:xfrm>
            <a:off x="6634676" y="2750582"/>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Ý </a:t>
            </a:r>
            <a:r>
              <a:rPr lang="en-US" sz="2400" dirty="0" err="1">
                <a:solidFill>
                  <a:prstClr val="white"/>
                </a:solidFill>
              </a:rPr>
              <a:t>thức</a:t>
            </a:r>
            <a:endParaRPr lang="en-US" sz="2400" dirty="0">
              <a:solidFill>
                <a:prstClr val="white"/>
              </a:solidFill>
            </a:endParaRPr>
          </a:p>
        </p:txBody>
      </p:sp>
      <p:sp>
        <p:nvSpPr>
          <p:cNvPr id="93" name="3a"/>
          <p:cNvSpPr/>
          <p:nvPr/>
        </p:nvSpPr>
        <p:spPr>
          <a:xfrm>
            <a:off x="6694806" y="166680"/>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dirty="0">
                <a:solidFill>
                  <a:prstClr val="white"/>
                </a:solidFill>
                <a:latin typeface="Calibri" panose="020F0502020204030204"/>
              </a:rPr>
              <a:t>Sự phản ánh thế giới khách quan vào trong bộ não người một cách năng động, sáng tạo được gọi là?</a:t>
            </a:r>
            <a:endParaRPr lang="en-US" sz="2400" dirty="0">
              <a:solidFill>
                <a:prstClr val="white"/>
              </a:solidFill>
            </a:endParaRPr>
          </a:p>
        </p:txBody>
      </p:sp>
      <p:sp>
        <p:nvSpPr>
          <p:cNvPr id="100" name="4b"/>
          <p:cNvSpPr/>
          <p:nvPr/>
        </p:nvSpPr>
        <p:spPr>
          <a:xfrm>
            <a:off x="6634676" y="2684758"/>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3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endParaRPr lang="en-US" sz="2400" dirty="0">
              <a:solidFill>
                <a:prstClr val="white"/>
              </a:solidFill>
            </a:endParaRPr>
          </a:p>
        </p:txBody>
      </p:sp>
      <p:sp>
        <p:nvSpPr>
          <p:cNvPr id="99" name="4a"/>
          <p:cNvSpPr/>
          <p:nvPr/>
        </p:nvSpPr>
        <p:spPr>
          <a:xfrm>
            <a:off x="6667741" y="192552"/>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Chủ</a:t>
            </a:r>
            <a:r>
              <a:rPr lang="en-US" sz="2400" dirty="0">
                <a:solidFill>
                  <a:prstClr val="white"/>
                </a:solidFill>
              </a:rPr>
              <a:t> </a:t>
            </a:r>
            <a:r>
              <a:rPr lang="en-US" sz="2400" dirty="0" err="1">
                <a:solidFill>
                  <a:prstClr val="white"/>
                </a:solidFill>
              </a:rPr>
              <a:t>nghĩa</a:t>
            </a:r>
            <a:r>
              <a:rPr lang="en-US" sz="2400" dirty="0">
                <a:solidFill>
                  <a:prstClr val="white"/>
                </a:solidFill>
              </a:rPr>
              <a:t> </a:t>
            </a:r>
            <a:r>
              <a:rPr lang="en-US" sz="2400" dirty="0" err="1">
                <a:solidFill>
                  <a:prstClr val="white"/>
                </a:solidFill>
              </a:rPr>
              <a:t>Mác</a:t>
            </a:r>
            <a:r>
              <a:rPr lang="en-US" sz="2400" dirty="0">
                <a:solidFill>
                  <a:prstClr val="white"/>
                </a:solidFill>
              </a:rPr>
              <a:t> – </a:t>
            </a:r>
            <a:r>
              <a:rPr lang="en-US" sz="2400" dirty="0" err="1">
                <a:solidFill>
                  <a:prstClr val="white"/>
                </a:solidFill>
              </a:rPr>
              <a:t>Lênin</a:t>
            </a:r>
            <a:r>
              <a:rPr lang="en-US" sz="2400" dirty="0">
                <a:solidFill>
                  <a:prstClr val="white"/>
                </a:solidFill>
              </a:rPr>
              <a:t> </a:t>
            </a:r>
            <a:r>
              <a:rPr lang="en-US" sz="2400" dirty="0" err="1">
                <a:solidFill>
                  <a:prstClr val="white"/>
                </a:solidFill>
              </a:rPr>
              <a:t>bao</a:t>
            </a:r>
            <a:r>
              <a:rPr lang="en-US" sz="2400" dirty="0">
                <a:solidFill>
                  <a:prstClr val="white"/>
                </a:solidFill>
              </a:rPr>
              <a:t> </a:t>
            </a:r>
            <a:r>
              <a:rPr lang="en-US" sz="2400" dirty="0" err="1">
                <a:solidFill>
                  <a:prstClr val="white"/>
                </a:solidFill>
              </a:rPr>
              <a:t>gồm</a:t>
            </a:r>
            <a:r>
              <a:rPr lang="en-US" sz="2400" dirty="0">
                <a:solidFill>
                  <a:prstClr val="white"/>
                </a:solidFill>
              </a:rPr>
              <a:t> </a:t>
            </a:r>
            <a:r>
              <a:rPr lang="en-US" sz="2400" dirty="0" err="1">
                <a:solidFill>
                  <a:prstClr val="white"/>
                </a:solidFill>
              </a:rPr>
              <a:t>mấy</a:t>
            </a:r>
            <a:r>
              <a:rPr lang="en-US" sz="2400" dirty="0">
                <a:solidFill>
                  <a:prstClr val="white"/>
                </a:solidFill>
              </a:rPr>
              <a:t>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r>
              <a:rPr lang="en-US" sz="2400" dirty="0">
                <a:solidFill>
                  <a:prstClr val="white"/>
                </a:solidFill>
              </a:rPr>
              <a:t>? </a:t>
            </a:r>
          </a:p>
        </p:txBody>
      </p:sp>
      <p:sp>
        <p:nvSpPr>
          <p:cNvPr id="106" name="5b"/>
          <p:cNvSpPr/>
          <p:nvPr/>
        </p:nvSpPr>
        <p:spPr>
          <a:xfrm>
            <a:off x="6630392" y="2693013"/>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Tồn</a:t>
            </a:r>
            <a:r>
              <a:rPr lang="en-US" sz="2400" dirty="0">
                <a:solidFill>
                  <a:prstClr val="white"/>
                </a:solidFill>
              </a:rPr>
              <a:t> </a:t>
            </a:r>
            <a:r>
              <a:rPr lang="en-US" sz="2400" dirty="0" err="1">
                <a:solidFill>
                  <a:prstClr val="white"/>
                </a:solidFill>
              </a:rPr>
              <a:t>tại</a:t>
            </a:r>
            <a:r>
              <a:rPr lang="en-US" sz="2400" dirty="0">
                <a:solidFill>
                  <a:prstClr val="white"/>
                </a:solidFill>
              </a:rPr>
              <a:t> </a:t>
            </a:r>
            <a:r>
              <a:rPr lang="en-US" sz="2400" dirty="0" err="1">
                <a:solidFill>
                  <a:prstClr val="white"/>
                </a:solidFill>
              </a:rPr>
              <a:t>khách</a:t>
            </a:r>
            <a:r>
              <a:rPr lang="en-US" sz="2400" dirty="0">
                <a:solidFill>
                  <a:prstClr val="white"/>
                </a:solidFill>
              </a:rPr>
              <a:t> </a:t>
            </a:r>
            <a:r>
              <a:rPr lang="en-US" sz="2400" dirty="0" err="1">
                <a:solidFill>
                  <a:prstClr val="white"/>
                </a:solidFill>
              </a:rPr>
              <a:t>quan</a:t>
            </a:r>
            <a:endParaRPr lang="en-US" sz="2400" dirty="0">
              <a:solidFill>
                <a:prstClr val="white"/>
              </a:solidFill>
            </a:endParaRPr>
          </a:p>
        </p:txBody>
      </p:sp>
      <p:sp>
        <p:nvSpPr>
          <p:cNvPr id="105" name="5a"/>
          <p:cNvSpPr/>
          <p:nvPr/>
        </p:nvSpPr>
        <p:spPr>
          <a:xfrm>
            <a:off x="6640676" y="222406"/>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err="1">
                <a:solidFill>
                  <a:prstClr val="white"/>
                </a:solidFill>
              </a:rPr>
              <a:t>Thuộc</a:t>
            </a:r>
            <a:r>
              <a:rPr lang="en-US" sz="2400" dirty="0">
                <a:solidFill>
                  <a:prstClr val="white"/>
                </a:solidFill>
              </a:rPr>
              <a:t> </a:t>
            </a:r>
            <a:r>
              <a:rPr lang="en-US" sz="2400" dirty="0" err="1">
                <a:solidFill>
                  <a:prstClr val="white"/>
                </a:solidFill>
              </a:rPr>
              <a:t>tính</a:t>
            </a:r>
            <a:r>
              <a:rPr lang="en-US" sz="2400" dirty="0">
                <a:solidFill>
                  <a:prstClr val="white"/>
                </a:solidFill>
              </a:rPr>
              <a:t> </a:t>
            </a:r>
            <a:r>
              <a:rPr lang="en-US" sz="2400" dirty="0" err="1">
                <a:solidFill>
                  <a:prstClr val="white"/>
                </a:solidFill>
              </a:rPr>
              <a:t>chung</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phổ</a:t>
            </a:r>
            <a:r>
              <a:rPr lang="en-US" sz="2400" dirty="0">
                <a:solidFill>
                  <a:prstClr val="white"/>
                </a:solidFill>
              </a:rPr>
              <a:t> </a:t>
            </a:r>
            <a:r>
              <a:rPr lang="en-US" sz="2400" dirty="0" err="1">
                <a:solidFill>
                  <a:prstClr val="white"/>
                </a:solidFill>
              </a:rPr>
              <a:t>biến</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của</a:t>
            </a:r>
            <a:r>
              <a:rPr lang="en-US" sz="2400" dirty="0">
                <a:solidFill>
                  <a:prstClr val="white"/>
                </a:solidFill>
              </a:rPr>
              <a:t> </a:t>
            </a:r>
            <a:r>
              <a:rPr lang="en-US" sz="2400" dirty="0" err="1">
                <a:solidFill>
                  <a:prstClr val="white"/>
                </a:solidFill>
              </a:rPr>
              <a:t>mọi</a:t>
            </a:r>
            <a:r>
              <a:rPr lang="en-US" sz="2400" dirty="0">
                <a:solidFill>
                  <a:prstClr val="white"/>
                </a:solidFill>
              </a:rPr>
              <a:t> </a:t>
            </a:r>
            <a:r>
              <a:rPr lang="en-US" sz="2400" dirty="0" err="1">
                <a:solidFill>
                  <a:prstClr val="white"/>
                </a:solidFill>
              </a:rPr>
              <a:t>dạng</a:t>
            </a:r>
            <a:r>
              <a:rPr lang="en-US" sz="2400" dirty="0">
                <a:solidFill>
                  <a:prstClr val="white"/>
                </a:solidFill>
              </a:rPr>
              <a:t> </a:t>
            </a:r>
            <a:r>
              <a:rPr lang="en-US" sz="2400" dirty="0" err="1">
                <a:solidFill>
                  <a:prstClr val="white"/>
                </a:solidFill>
              </a:rPr>
              <a:t>vật</a:t>
            </a:r>
            <a:r>
              <a:rPr lang="en-US" sz="2400" dirty="0">
                <a:solidFill>
                  <a:prstClr val="white"/>
                </a:solidFill>
              </a:rPr>
              <a:t> </a:t>
            </a:r>
            <a:r>
              <a:rPr lang="en-US" sz="2400" dirty="0" err="1">
                <a:solidFill>
                  <a:prstClr val="white"/>
                </a:solidFill>
              </a:rPr>
              <a:t>chất</a:t>
            </a:r>
            <a:r>
              <a:rPr lang="en-US" sz="2400" dirty="0">
                <a:solidFill>
                  <a:prstClr val="white"/>
                </a:solidFill>
              </a:rPr>
              <a:t> </a:t>
            </a:r>
            <a:r>
              <a:rPr lang="en-US" sz="2400" dirty="0" err="1">
                <a:solidFill>
                  <a:prstClr val="white"/>
                </a:solidFill>
              </a:rPr>
              <a:t>là</a:t>
            </a:r>
            <a:r>
              <a:rPr lang="en-US" sz="2400" dirty="0">
                <a:solidFill>
                  <a:prstClr val="white"/>
                </a:solidFill>
              </a:rPr>
              <a:t> </a:t>
            </a:r>
            <a:r>
              <a:rPr lang="en-US" sz="2400" dirty="0" err="1">
                <a:solidFill>
                  <a:prstClr val="white"/>
                </a:solidFill>
              </a:rPr>
              <a:t>gì</a:t>
            </a:r>
            <a:r>
              <a:rPr lang="en-US" sz="2400" dirty="0">
                <a:solidFill>
                  <a:prstClr val="white"/>
                </a:solidFill>
              </a:rPr>
              <a:t>?</a:t>
            </a: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2111" y="51649"/>
            <a:ext cx="1335300" cy="1335300"/>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06" y="4990585"/>
            <a:ext cx="730250" cy="1020202"/>
          </a:xfrm>
          <a:prstGeom prst="rect">
            <a:avLst/>
          </a:prstGeom>
        </p:spPr>
      </p:pic>
      <p:pic>
        <p:nvPicPr>
          <p:cNvPr id="111" name="Picture 1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2972" y="1783004"/>
            <a:ext cx="460581" cy="373644"/>
          </a:xfrm>
          <a:prstGeom prst="rect">
            <a:avLst/>
          </a:prstGeom>
        </p:spPr>
      </p:pic>
      <p:sp>
        <p:nvSpPr>
          <p:cNvPr id="3"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EA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416631" y="6248400"/>
            <a:ext cx="609600" cy="609600"/>
          </a:xfrm>
          <a:prstGeom prst="rect">
            <a:avLst/>
          </a:prstGeom>
        </p:spPr>
      </p:pic>
      <p:sp>
        <p:nvSpPr>
          <p:cNvPr id="85"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5" name="khe3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6"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7" name="khe3b"/>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8"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7" name="khe5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08"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9" name="khe5b"/>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1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khe1a"/>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41" name="khe1b"/>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84" name="khe2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86" name="khe2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101" name="khe4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3" name="khe4b"/>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99575" y="3652838"/>
            <a:ext cx="485341" cy="137732"/>
          </a:xfrm>
          <a:prstGeom prst="rect">
            <a:avLst/>
          </a:prstGeom>
        </p:spPr>
      </p:pic>
      <p:grpSp>
        <p:nvGrpSpPr>
          <p:cNvPr id="5" name="Group 4"/>
          <p:cNvGrpSpPr/>
          <p:nvPr/>
        </p:nvGrpSpPr>
        <p:grpSpPr>
          <a:xfrm>
            <a:off x="1975644" y="2810661"/>
            <a:ext cx="1736337" cy="1268389"/>
            <a:chOff x="1975644" y="2810661"/>
            <a:chExt cx="1736337" cy="1268389"/>
          </a:xfrm>
        </p:grpSpPr>
        <p:pic>
          <p:nvPicPr>
            <p:cNvPr id="7" name="Picture 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75644" y="2810661"/>
              <a:ext cx="1736337" cy="1268389"/>
            </a:xfrm>
            <a:prstGeom prst="rect">
              <a:avLst/>
            </a:prstGeom>
          </p:spPr>
        </p:pic>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20710559">
              <a:off x="2535255" y="3384083"/>
              <a:ext cx="519889" cy="389917"/>
            </a:xfrm>
            <a:prstGeom prst="rect">
              <a:avLst/>
            </a:prstGeom>
          </p:spPr>
        </p:pic>
      </p:grpSp>
    </p:spTree>
    <p:extLst>
      <p:ext uri="{BB962C8B-B14F-4D97-AF65-F5344CB8AC3E}">
        <p14:creationId xmlns:p14="http://schemas.microsoft.com/office/powerpoint/2010/main" val="9016171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50"/>
                                        <p:tgtEl>
                                          <p:spTgt spid="9"/>
                                        </p:tgtEl>
                                      </p:cBhvr>
                                    </p:animEffect>
                                    <p:set>
                                      <p:cBhvr>
                                        <p:cTn id="12" dur="1" fill="hold">
                                          <p:stCondLst>
                                            <p:cond delay="249"/>
                                          </p:stCondLst>
                                        </p:cTn>
                                        <p:tgtEl>
                                          <p:spTgt spid="9"/>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250"/>
                                        <p:tgtEl>
                                          <p:spTgt spid="41"/>
                                        </p:tgtEl>
                                      </p:cBhvr>
                                    </p:animEffect>
                                  </p:childTnLst>
                                </p:cTn>
                              </p:par>
                            </p:childTnLst>
                          </p:cTn>
                        </p:par>
                        <p:par>
                          <p:cTn id="16" fill="hold">
                            <p:stCondLst>
                              <p:cond delay="250"/>
                            </p:stCondLst>
                            <p:childTnLst>
                              <p:par>
                                <p:cTn id="17" presetID="32" presetClass="emph" presetSubtype="0" repeatCount="indefinite" fill="hold" nodeType="afterEffect">
                                  <p:stCondLst>
                                    <p:cond delay="0"/>
                                  </p:stCondLst>
                                  <p:childTnLst>
                                    <p:animRot by="120000">
                                      <p:cBhvr>
                                        <p:cTn id="18" dur="100" fill="hold">
                                          <p:stCondLst>
                                            <p:cond delay="0"/>
                                          </p:stCondLst>
                                        </p:cTn>
                                        <p:tgtEl>
                                          <p:spTgt spid="41"/>
                                        </p:tgtEl>
                                        <p:attrNameLst>
                                          <p:attrName>r</p:attrName>
                                        </p:attrNameLst>
                                      </p:cBhvr>
                                    </p:animRot>
                                    <p:animRot by="-240000">
                                      <p:cBhvr>
                                        <p:cTn id="19" dur="200" fill="hold">
                                          <p:stCondLst>
                                            <p:cond delay="200"/>
                                          </p:stCondLst>
                                        </p:cTn>
                                        <p:tgtEl>
                                          <p:spTgt spid="41"/>
                                        </p:tgtEl>
                                        <p:attrNameLst>
                                          <p:attrName>r</p:attrName>
                                        </p:attrNameLst>
                                      </p:cBhvr>
                                    </p:animRot>
                                    <p:animRot by="240000">
                                      <p:cBhvr>
                                        <p:cTn id="20" dur="200" fill="hold">
                                          <p:stCondLst>
                                            <p:cond delay="400"/>
                                          </p:stCondLst>
                                        </p:cTn>
                                        <p:tgtEl>
                                          <p:spTgt spid="41"/>
                                        </p:tgtEl>
                                        <p:attrNameLst>
                                          <p:attrName>r</p:attrName>
                                        </p:attrNameLst>
                                      </p:cBhvr>
                                    </p:animRot>
                                    <p:animRot by="-240000">
                                      <p:cBhvr>
                                        <p:cTn id="21" dur="200" fill="hold">
                                          <p:stCondLst>
                                            <p:cond delay="600"/>
                                          </p:stCondLst>
                                        </p:cTn>
                                        <p:tgtEl>
                                          <p:spTgt spid="41"/>
                                        </p:tgtEl>
                                        <p:attrNameLst>
                                          <p:attrName>r</p:attrName>
                                        </p:attrNameLst>
                                      </p:cBhvr>
                                    </p:animRot>
                                    <p:animRot by="120000">
                                      <p:cBhvr>
                                        <p:cTn id="22" dur="200" fill="hold">
                                          <p:stCondLst>
                                            <p:cond delay="800"/>
                                          </p:stCondLst>
                                        </p:cTn>
                                        <p:tgtEl>
                                          <p:spTgt spid="41"/>
                                        </p:tgtEl>
                                        <p:attrNameLst>
                                          <p:attrName>r</p:attrName>
                                        </p:attrNameLst>
                                      </p:cBhvr>
                                    </p:animRo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subTnLst>
                                    <p:audio>
                                      <p:cMediaNode>
                                        <p:cTn display="0" masterRel="sameClick">
                                          <p:stCondLst>
                                            <p:cond evt="begin" delay="0">
                                              <p:tn val="23"/>
                                            </p:cond>
                                          </p:stCondLst>
                                          <p:endCondLst>
                                            <p:cond evt="onStopAudio" delay="0">
                                              <p:tgtEl>
                                                <p:sldTgt/>
                                              </p:tgtEl>
                                            </p:cond>
                                          </p:endCondLst>
                                        </p:cTn>
                                        <p:tgtEl>
                                          <p:sndTgt r:embed="rId5" name="Check mark.wav"/>
                                        </p:tgtEl>
                                      </p:cMediaNode>
                                    </p:audio>
                                  </p:sub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subTnLst>
                                    <p:audio>
                                      <p:cMediaNode>
                                        <p:cTn display="0" masterRel="sameClick">
                                          <p:stCondLst>
                                            <p:cond evt="begin" delay="0">
                                              <p:tn val="37"/>
                                            </p:cond>
                                          </p:stCondLst>
                                          <p:endCondLst>
                                            <p:cond evt="onStopAudio" delay="0">
                                              <p:tgtEl>
                                                <p:sldTgt/>
                                              </p:tgtEl>
                                            </p:cond>
                                          </p:endCondLst>
                                        </p:cTn>
                                        <p:tgtEl>
                                          <p:sndTgt r:embed="rId5" name="Check mark.wav"/>
                                        </p:tgtEl>
                                      </p:cMediaNode>
                                    </p:audio>
                                  </p:sub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childTnLst>
              </p:cTn>
              <p:nextCondLst>
                <p:cond evt="onClick" delay="0">
                  <p:tgtEl>
                    <p:spTgt spid="3"/>
                  </p:tgtEl>
                </p:cond>
              </p:nextCondLst>
            </p:seq>
            <p:seq concurrent="1" nextAc="seek">
              <p:cTn id="44" restart="whenNotActive" fill="hold" evtFilter="cancelBubble" nodeType="interactiveSeq">
                <p:stCondLst>
                  <p:cond evt="onClick" delay="0">
                    <p:tgtEl>
                      <p:spTgt spid="80"/>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80"/>
                                        </p:tgtEl>
                                      </p:cBhvr>
                                    </p:animEffect>
                                    <p:set>
                                      <p:cBhvr>
                                        <p:cTn id="49" dur="1" fill="hold">
                                          <p:stCondLst>
                                            <p:cond delay="499"/>
                                          </p:stCondLst>
                                        </p:cTn>
                                        <p:tgtEl>
                                          <p:spTgt spid="80"/>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6" restart="whenNotActive" fill="hold" evtFilter="cancelBubble" nodeType="interactiveSeq">
                <p:stCondLst>
                  <p:cond evt="onClick" delay="0">
                    <p:tgtEl>
                      <p:spTgt spid="41"/>
                    </p:tgtEl>
                  </p:cond>
                </p:stCondLst>
                <p:endSync evt="end" delay="0">
                  <p:rtn val="all"/>
                </p:endSync>
                <p:childTnLst>
                  <p:par>
                    <p:cTn id="57" fill="hold">
                      <p:stCondLst>
                        <p:cond delay="0"/>
                      </p:stCondLst>
                      <p:childTnLst>
                        <p:par>
                          <p:cTn id="58" fill="hold">
                            <p:stCondLst>
                              <p:cond delay="0"/>
                            </p:stCondLst>
                            <p:childTnLst>
                              <p:par>
                                <p:cTn id="59" presetID="0" presetClass="path" presetSubtype="0" accel="50000" decel="50000" fill="hold" nodeType="clickEffect">
                                  <p:stCondLst>
                                    <p:cond delay="0"/>
                                  </p:stCondLst>
                                  <p:childTnLst>
                                    <p:animMotion origin="layout" path="M -1.66667E-6 1.85185E-6 C 0.06016 0.0169 0.07722 0.01389 0.12956 0.0537 C 0.17253 0.08055 0.20209 0.09977 0.22604 0.17153 C 0.22735 0.21111 0.23724 0.2956 0.1918 0.30741 " pathEditMode="relative" rAng="0" ptsTypes="AAAA">
                                      <p:cBhvr>
                                        <p:cTn id="60" dur="3000" fill="hold"/>
                                        <p:tgtEl>
                                          <p:spTgt spid="41"/>
                                        </p:tgtEl>
                                        <p:attrNameLst>
                                          <p:attrName>ppt_x</p:attrName>
                                          <p:attrName>ppt_y</p:attrName>
                                        </p:attrNameLst>
                                      </p:cBhvr>
                                      <p:rCtr x="11393" y="15370"/>
                                    </p:animMotion>
                                  </p:childTnLst>
                                  <p:subTnLst>
                                    <p:audio>
                                      <p:cMediaNode>
                                        <p:cTn display="0" masterRel="sameClick">
                                          <p:stCondLst>
                                            <p:cond evt="begin" delay="0">
                                              <p:tn val="59"/>
                                            </p:cond>
                                          </p:stCondLst>
                                          <p:endCondLst>
                                            <p:cond evt="onStopAudio" delay="0">
                                              <p:tgtEl>
                                                <p:sldTgt/>
                                              </p:tgtEl>
                                            </p:cond>
                                          </p:endCondLst>
                                        </p:cTn>
                                        <p:tgtEl>
                                          <p:sndTgt r:embed="rId6" name="chimes.wav"/>
                                        </p:tgtEl>
                                      </p:cMediaNode>
                                    </p:audio>
                                  </p:subTnLst>
                                </p:cTn>
                              </p:par>
                              <p:par>
                                <p:cTn id="61" presetID="8" presetClass="emph" presetSubtype="0" fill="hold" nodeType="withEffect">
                                  <p:stCondLst>
                                    <p:cond delay="0"/>
                                  </p:stCondLst>
                                  <p:childTnLst>
                                    <p:animRot by="5400000">
                                      <p:cBhvr>
                                        <p:cTn id="62" dur="3000" fill="hold"/>
                                        <p:tgtEl>
                                          <p:spTgt spid="41"/>
                                        </p:tgtEl>
                                        <p:attrNameLst>
                                          <p:attrName>r</p:attrName>
                                        </p:attrNameLst>
                                      </p:cBhvr>
                                    </p:animRot>
                                  </p:childTnLst>
                                </p:cTn>
                              </p:par>
                              <p:par>
                                <p:cTn id="63" presetID="6" presetClass="emph" presetSubtype="0" fill="hold" nodeType="withEffect">
                                  <p:stCondLst>
                                    <p:cond delay="0"/>
                                  </p:stCondLst>
                                  <p:childTnLst>
                                    <p:animScale>
                                      <p:cBhvr>
                                        <p:cTn id="64" dur="3000" fill="hold"/>
                                        <p:tgtEl>
                                          <p:spTgt spid="41"/>
                                        </p:tgtEl>
                                      </p:cBhvr>
                                      <p:by x="20000" y="20000"/>
                                    </p:animScale>
                                  </p:childTnLst>
                                </p:cTn>
                              </p:par>
                              <p:par>
                                <p:cTn id="65" presetID="10" presetClass="exit" presetSubtype="0" fill="hold" nodeType="withEffect">
                                  <p:stCondLst>
                                    <p:cond delay="2500"/>
                                  </p:stCondLst>
                                  <p:childTnLst>
                                    <p:animEffect transition="out" filter="fade">
                                      <p:cBhvr>
                                        <p:cTn id="66" dur="500"/>
                                        <p:tgtEl>
                                          <p:spTgt spid="41"/>
                                        </p:tgtEl>
                                      </p:cBhvr>
                                    </p:animEffect>
                                    <p:set>
                                      <p:cBhvr>
                                        <p:cTn id="67" dur="1" fill="hold">
                                          <p:stCondLst>
                                            <p:cond delay="499"/>
                                          </p:stCondLst>
                                        </p:cTn>
                                        <p:tgtEl>
                                          <p:spTgt spid="41"/>
                                        </p:tgtEl>
                                        <p:attrNameLst>
                                          <p:attrName>style.visibility</p:attrName>
                                        </p:attrNameLst>
                                      </p:cBhvr>
                                      <p:to>
                                        <p:strVal val="hidden"/>
                                      </p:to>
                                    </p:set>
                                  </p:childTnLst>
                                </p:cTn>
                              </p:par>
                              <p:par>
                                <p:cTn id="68" presetID="1" presetClass="mediacall" presetSubtype="0" fill="hold" nodeType="withEffect">
                                  <p:stCondLst>
                                    <p:cond delay="2500"/>
                                  </p:stCondLst>
                                  <p:childTnLst>
                                    <p:cmd type="call" cmd="playFrom(0.0)">
                                      <p:cBhvr>
                                        <p:cTn id="69" dur="487" fill="hold"/>
                                        <p:tgtEl>
                                          <p:spTgt spid="4"/>
                                        </p:tgtEl>
                                      </p:cBhvr>
                                    </p:cmd>
                                  </p:childTnLst>
                                </p:cTn>
                              </p:par>
                              <p:par>
                                <p:cTn id="70" presetID="32" presetClass="emph" presetSubtype="0" repeatCount="4000" fill="hold" nodeType="withEffect">
                                  <p:stCondLst>
                                    <p:cond delay="3000"/>
                                  </p:stCondLst>
                                  <p:childTnLst>
                                    <p:animRot by="120000">
                                      <p:cBhvr>
                                        <p:cTn id="71" dur="50" fill="hold">
                                          <p:stCondLst>
                                            <p:cond delay="0"/>
                                          </p:stCondLst>
                                        </p:cTn>
                                        <p:tgtEl>
                                          <p:spTgt spid="5"/>
                                        </p:tgtEl>
                                        <p:attrNameLst>
                                          <p:attrName>r</p:attrName>
                                        </p:attrNameLst>
                                      </p:cBhvr>
                                    </p:animRot>
                                    <p:animRot by="-240000">
                                      <p:cBhvr>
                                        <p:cTn id="72" dur="100" fill="hold">
                                          <p:stCondLst>
                                            <p:cond delay="100"/>
                                          </p:stCondLst>
                                        </p:cTn>
                                        <p:tgtEl>
                                          <p:spTgt spid="5"/>
                                        </p:tgtEl>
                                        <p:attrNameLst>
                                          <p:attrName>r</p:attrName>
                                        </p:attrNameLst>
                                      </p:cBhvr>
                                    </p:animRot>
                                    <p:animRot by="240000">
                                      <p:cBhvr>
                                        <p:cTn id="73" dur="100" fill="hold">
                                          <p:stCondLst>
                                            <p:cond delay="200"/>
                                          </p:stCondLst>
                                        </p:cTn>
                                        <p:tgtEl>
                                          <p:spTgt spid="5"/>
                                        </p:tgtEl>
                                        <p:attrNameLst>
                                          <p:attrName>r</p:attrName>
                                        </p:attrNameLst>
                                      </p:cBhvr>
                                    </p:animRot>
                                    <p:animRot by="-240000">
                                      <p:cBhvr>
                                        <p:cTn id="74" dur="100" fill="hold">
                                          <p:stCondLst>
                                            <p:cond delay="300"/>
                                          </p:stCondLst>
                                        </p:cTn>
                                        <p:tgtEl>
                                          <p:spTgt spid="5"/>
                                        </p:tgtEl>
                                        <p:attrNameLst>
                                          <p:attrName>r</p:attrName>
                                        </p:attrNameLst>
                                      </p:cBhvr>
                                    </p:animRot>
                                    <p:animRot by="120000">
                                      <p:cBhvr>
                                        <p:cTn id="75" dur="100" fill="hold">
                                          <p:stCondLst>
                                            <p:cond delay="400"/>
                                          </p:stCondLst>
                                        </p:cTn>
                                        <p:tgtEl>
                                          <p:spTgt spid="5"/>
                                        </p:tgtEl>
                                        <p:attrNameLst>
                                          <p:attrName>r</p:attrName>
                                        </p:attrNameLst>
                                      </p:cBhvr>
                                    </p:animRot>
                                  </p:childTnLst>
                                  <p:subTnLst>
                                    <p:audio>
                                      <p:cMediaNode>
                                        <p:cTn display="0" masterRel="sameClick">
                                          <p:stCondLst>
                                            <p:cond evt="begin" delay="0">
                                              <p:tn val="7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41"/>
                  </p:tgtEl>
                </p:cond>
              </p:nextCondLst>
            </p:seq>
            <p:audio>
              <p:cMediaNode vol="80000">
                <p:cTn id="76" fill="hold" display="0">
                  <p:stCondLst>
                    <p:cond delay="indefinite"/>
                  </p:stCondLst>
                  <p:endCondLst>
                    <p:cond evt="onStopAudio" delay="0">
                      <p:tgtEl>
                        <p:sldTgt/>
                      </p:tgtEl>
                    </p:cond>
                  </p:endCondLst>
                </p:cTn>
                <p:tgtEl>
                  <p:spTgt spid="4"/>
                </p:tgtEl>
              </p:cMediaNode>
            </p:audio>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250"/>
                                        <p:tgtEl>
                                          <p:spTgt spid="84"/>
                                        </p:tgtEl>
                                      </p:cBhvr>
                                    </p:animEffect>
                                    <p:set>
                                      <p:cBhvr>
                                        <p:cTn id="82" dur="1" fill="hold">
                                          <p:stCondLst>
                                            <p:cond delay="249"/>
                                          </p:stCondLst>
                                        </p:cTn>
                                        <p:tgtEl>
                                          <p:spTgt spid="84"/>
                                        </p:tgtEl>
                                        <p:attrNameLst>
                                          <p:attrName>style.visibility</p:attrName>
                                        </p:attrNameLst>
                                      </p:cBhvr>
                                      <p:to>
                                        <p:strVal val="hidden"/>
                                      </p:to>
                                    </p:set>
                                  </p:childTnLst>
                                </p:cTn>
                              </p:par>
                              <p:par>
                                <p:cTn id="83" presetID="10" presetClass="entr" presetSubtype="0" fill="hold" nodeType="withEffect">
                                  <p:stCondLst>
                                    <p:cond delay="0"/>
                                  </p:stCondLst>
                                  <p:childTnLst>
                                    <p:set>
                                      <p:cBhvr>
                                        <p:cTn id="84" dur="1" fill="hold">
                                          <p:stCondLst>
                                            <p:cond delay="0"/>
                                          </p:stCondLst>
                                        </p:cTn>
                                        <p:tgtEl>
                                          <p:spTgt spid="86"/>
                                        </p:tgtEl>
                                        <p:attrNameLst>
                                          <p:attrName>style.visibility</p:attrName>
                                        </p:attrNameLst>
                                      </p:cBhvr>
                                      <p:to>
                                        <p:strVal val="visible"/>
                                      </p:to>
                                    </p:set>
                                    <p:animEffect transition="in" filter="fade">
                                      <p:cBhvr>
                                        <p:cTn id="85" dur="250"/>
                                        <p:tgtEl>
                                          <p:spTgt spid="86"/>
                                        </p:tgtEl>
                                      </p:cBhvr>
                                    </p:animEffect>
                                  </p:childTnLst>
                                </p:cTn>
                              </p:par>
                            </p:childTnLst>
                          </p:cTn>
                        </p:par>
                        <p:par>
                          <p:cTn id="86" fill="hold">
                            <p:stCondLst>
                              <p:cond delay="250"/>
                            </p:stCondLst>
                            <p:childTnLst>
                              <p:par>
                                <p:cTn id="87" presetID="32" presetClass="emph" presetSubtype="0" repeatCount="indefinite" fill="hold" nodeType="afterEffect">
                                  <p:stCondLst>
                                    <p:cond delay="0"/>
                                  </p:stCondLst>
                                  <p:childTnLst>
                                    <p:animRot by="120000">
                                      <p:cBhvr>
                                        <p:cTn id="88" dur="100" fill="hold">
                                          <p:stCondLst>
                                            <p:cond delay="0"/>
                                          </p:stCondLst>
                                        </p:cTn>
                                        <p:tgtEl>
                                          <p:spTgt spid="86"/>
                                        </p:tgtEl>
                                        <p:attrNameLst>
                                          <p:attrName>r</p:attrName>
                                        </p:attrNameLst>
                                      </p:cBhvr>
                                    </p:animRot>
                                    <p:animRot by="-240000">
                                      <p:cBhvr>
                                        <p:cTn id="89" dur="200" fill="hold">
                                          <p:stCondLst>
                                            <p:cond delay="200"/>
                                          </p:stCondLst>
                                        </p:cTn>
                                        <p:tgtEl>
                                          <p:spTgt spid="86"/>
                                        </p:tgtEl>
                                        <p:attrNameLst>
                                          <p:attrName>r</p:attrName>
                                        </p:attrNameLst>
                                      </p:cBhvr>
                                    </p:animRot>
                                    <p:animRot by="240000">
                                      <p:cBhvr>
                                        <p:cTn id="90" dur="200" fill="hold">
                                          <p:stCondLst>
                                            <p:cond delay="400"/>
                                          </p:stCondLst>
                                        </p:cTn>
                                        <p:tgtEl>
                                          <p:spTgt spid="86"/>
                                        </p:tgtEl>
                                        <p:attrNameLst>
                                          <p:attrName>r</p:attrName>
                                        </p:attrNameLst>
                                      </p:cBhvr>
                                    </p:animRot>
                                    <p:animRot by="-240000">
                                      <p:cBhvr>
                                        <p:cTn id="91" dur="200" fill="hold">
                                          <p:stCondLst>
                                            <p:cond delay="600"/>
                                          </p:stCondLst>
                                        </p:cTn>
                                        <p:tgtEl>
                                          <p:spTgt spid="86"/>
                                        </p:tgtEl>
                                        <p:attrNameLst>
                                          <p:attrName>r</p:attrName>
                                        </p:attrNameLst>
                                      </p:cBhvr>
                                    </p:animRot>
                                    <p:animRot by="120000">
                                      <p:cBhvr>
                                        <p:cTn id="92" dur="200" fill="hold">
                                          <p:stCondLst>
                                            <p:cond delay="800"/>
                                          </p:stCondLst>
                                        </p:cTn>
                                        <p:tgtEl>
                                          <p:spTgt spid="86"/>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subTnLst>
                                    <p:audio>
                                      <p:cMediaNode>
                                        <p:cTn display="0" masterRel="sameClick">
                                          <p:stCondLst>
                                            <p:cond evt="begin" delay="0">
                                              <p:tn val="93"/>
                                            </p:cond>
                                          </p:stCondLst>
                                          <p:endCondLst>
                                            <p:cond evt="onStopAudio" delay="0">
                                              <p:tgtEl>
                                                <p:sldTgt/>
                                              </p:tgtEl>
                                            </p:cond>
                                          </p:endCondLst>
                                        </p:cTn>
                                        <p:tgtEl>
                                          <p:sndTgt r:embed="rId5" name="Check mark.wav"/>
                                        </p:tgtEl>
                                      </p:cMediaNode>
                                    </p:audio>
                                  </p:subTnLst>
                                </p:cTn>
                              </p:par>
                            </p:childTnLst>
                          </p:cTn>
                        </p:par>
                        <p:par>
                          <p:cTn id="96" fill="hold">
                            <p:stCondLst>
                              <p:cond delay="1250"/>
                            </p:stCondLst>
                            <p:childTnLst>
                              <p:par>
                                <p:cTn id="97" presetID="10" presetClass="entr" presetSubtype="0"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500"/>
                                        <p:tgtEl>
                                          <p:spTgt spid="85"/>
                                        </p:tgtEl>
                                      </p:cBhvr>
                                    </p:animEffect>
                                  </p:childTnLst>
                                </p:cTn>
                              </p:par>
                            </p:childTnLst>
                          </p:cTn>
                        </p:par>
                      </p:childTnLst>
                    </p:cTn>
                  </p:par>
                </p:childTnLst>
              </p:cTn>
              <p:nextCondLst>
                <p:cond evt="onClick" delay="0">
                  <p:tgtEl>
                    <p:spTgt spid="84"/>
                  </p:tgtEl>
                </p:cond>
              </p:nextCondLst>
            </p:seq>
            <p:seq concurrent="1" nextAc="seek">
              <p:cTn id="100" restart="whenNotActive" fill="hold" evtFilter="cancelBubble" nodeType="interactiveSeq">
                <p:stCondLst>
                  <p:cond evt="onClick" delay="0">
                    <p:tgtEl>
                      <p:spTgt spid="85"/>
                    </p:tgtEl>
                  </p:cond>
                </p:stCondLst>
                <p:endSync evt="end" delay="0">
                  <p:rtn val="all"/>
                </p:endSync>
                <p:childTnLst>
                  <p:par>
                    <p:cTn id="101" fill="hold">
                      <p:stCondLst>
                        <p:cond delay="0"/>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85"/>
                                        </p:tgtEl>
                                      </p:cBhvr>
                                    </p:animEffect>
                                    <p:set>
                                      <p:cBhvr>
                                        <p:cTn id="105" dur="1" fill="hold">
                                          <p:stCondLst>
                                            <p:cond delay="499"/>
                                          </p:stCondLst>
                                        </p:cTn>
                                        <p:tgtEl>
                                          <p:spTgt spid="85"/>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subTnLst>
                                    <p:audio>
                                      <p:cMediaNode>
                                        <p:cTn display="0" masterRel="sameClick">
                                          <p:stCondLst>
                                            <p:cond evt="begin" delay="0">
                                              <p:tn val="107"/>
                                            </p:cond>
                                          </p:stCondLst>
                                          <p:endCondLst>
                                            <p:cond evt="onStopAudio" delay="0">
                                              <p:tgtEl>
                                                <p:sldTgt/>
                                              </p:tgtEl>
                                            </p:cond>
                                          </p:endCondLst>
                                        </p:cTn>
                                        <p:tgtEl>
                                          <p:sndTgt r:embed="rId5" name="Check mark.wav"/>
                                        </p:tgtEl>
                                      </p:cMediaNode>
                                    </p:audio>
                                  </p:subTnLst>
                                </p:cTn>
                              </p:par>
                            </p:childTnLst>
                          </p:cTn>
                        </p:par>
                        <p:par>
                          <p:cTn id="110" fill="hold">
                            <p:stCondLst>
                              <p:cond delay="1000"/>
                            </p:stCondLst>
                            <p:childTnLst>
                              <p:par>
                                <p:cTn id="111" presetID="10" presetClass="entr" presetSubtype="0" fill="hold" grpId="0" nodeType="afterEffect">
                                  <p:stCondLst>
                                    <p:cond delay="0"/>
                                  </p:stCondLst>
                                  <p:childTnLst>
                                    <p:set>
                                      <p:cBhvr>
                                        <p:cTn id="112" dur="1" fill="hold">
                                          <p:stCondLst>
                                            <p:cond delay="0"/>
                                          </p:stCondLst>
                                        </p:cTn>
                                        <p:tgtEl>
                                          <p:spTgt spid="87"/>
                                        </p:tgtEl>
                                        <p:attrNameLst>
                                          <p:attrName>style.visibility</p:attrName>
                                        </p:attrNameLst>
                                      </p:cBhvr>
                                      <p:to>
                                        <p:strVal val="visible"/>
                                      </p:to>
                                    </p:set>
                                    <p:animEffect transition="in" filter="fade">
                                      <p:cBhvr>
                                        <p:cTn id="113" dur="500"/>
                                        <p:tgtEl>
                                          <p:spTgt spid="87"/>
                                        </p:tgtEl>
                                      </p:cBhvr>
                                    </p:animEffect>
                                  </p:childTnLst>
                                </p:cTn>
                              </p:par>
                            </p:childTnLst>
                          </p:cTn>
                        </p:par>
                      </p:childTnLst>
                    </p:cTn>
                  </p:par>
                </p:childTnLst>
              </p:cTn>
              <p:nextCondLst>
                <p:cond evt="onClick" delay="0">
                  <p:tgtEl>
                    <p:spTgt spid="85"/>
                  </p:tgtEl>
                </p:cond>
              </p:nextCondLst>
            </p:seq>
            <p:seq concurrent="1" nextAc="seek">
              <p:cTn id="114" restart="whenNotActive" fill="hold" evtFilter="cancelBubble" nodeType="interactiveSeq">
                <p:stCondLst>
                  <p:cond evt="onClick" delay="0">
                    <p:tgtEl>
                      <p:spTgt spid="8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grpId="1" nodeType="clickEffect">
                                  <p:stCondLst>
                                    <p:cond delay="0"/>
                                  </p:stCondLst>
                                  <p:childTnLst>
                                    <p:animEffect transition="out" filter="fade">
                                      <p:cBhvr>
                                        <p:cTn id="118" dur="500"/>
                                        <p:tgtEl>
                                          <p:spTgt spid="87"/>
                                        </p:tgtEl>
                                      </p:cBhvr>
                                    </p:animEffect>
                                    <p:set>
                                      <p:cBhvr>
                                        <p:cTn id="119" dur="1" fill="hold">
                                          <p:stCondLst>
                                            <p:cond delay="499"/>
                                          </p:stCondLst>
                                        </p:cTn>
                                        <p:tgtEl>
                                          <p:spTgt spid="87"/>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2"/>
                                        </p:tgtEl>
                                      </p:cBhvr>
                                    </p:animEffect>
                                    <p:set>
                                      <p:cBhvr>
                                        <p:cTn id="122" dur="1" fill="hold">
                                          <p:stCondLst>
                                            <p:cond delay="499"/>
                                          </p:stCondLst>
                                        </p:cTn>
                                        <p:tgtEl>
                                          <p:spTgt spid="82"/>
                                        </p:tgtEl>
                                        <p:attrNameLst>
                                          <p:attrName>style.visibility</p:attrName>
                                        </p:attrNameLst>
                                      </p:cBhvr>
                                      <p:to>
                                        <p:strVal val="hidden"/>
                                      </p:to>
                                    </p:set>
                                  </p:childTnLst>
                                </p:cTn>
                              </p:par>
                              <p:par>
                                <p:cTn id="123" presetID="10" presetClass="exit" presetSubtype="0" fill="hold" grpId="1" nodeType="withEffect">
                                  <p:stCondLst>
                                    <p:cond delay="0"/>
                                  </p:stCondLst>
                                  <p:childTnLst>
                                    <p:animEffect transition="out" filter="fade">
                                      <p:cBhvr>
                                        <p:cTn id="124" dur="500"/>
                                        <p:tgtEl>
                                          <p:spTgt spid="83"/>
                                        </p:tgtEl>
                                      </p:cBhvr>
                                    </p:animEffect>
                                    <p:set>
                                      <p:cBhvr>
                                        <p:cTn id="125"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26" restart="whenNotActive" fill="hold" evtFilter="cancelBubble" nodeType="interactiveSeq">
                <p:stCondLst>
                  <p:cond evt="onClick" delay="0">
                    <p:tgtEl>
                      <p:spTgt spid="86"/>
                    </p:tgtEl>
                  </p:cond>
                </p:stCondLst>
                <p:endSync evt="end" delay="0">
                  <p:rtn val="all"/>
                </p:endSync>
                <p:childTnLst>
                  <p:par>
                    <p:cTn id="127" fill="hold">
                      <p:stCondLst>
                        <p:cond delay="0"/>
                      </p:stCondLst>
                      <p:childTnLst>
                        <p:par>
                          <p:cTn id="128" fill="hold">
                            <p:stCondLst>
                              <p:cond delay="0"/>
                            </p:stCondLst>
                            <p:childTnLst>
                              <p:par>
                                <p:cTn id="129" presetID="0" presetClass="path" presetSubtype="0" accel="50000" decel="50000" fill="hold" nodeType="clickEffect">
                                  <p:stCondLst>
                                    <p:cond delay="0"/>
                                  </p:stCondLst>
                                  <p:childTnLst>
                                    <p:animMotion origin="layout" path="M -0.00013 -3.7037E-6 C 0.0595 0.0169 0.02343 0.00834 0.07565 0.04769 C 0.0983 0.0882 0.09205 0.10695 0.0957 0.17153 C 0.09687 0.21111 0.03854 0.31505 -0.00651 0.32686 " pathEditMode="relative" rAng="0" ptsTypes="AAAA">
                                      <p:cBhvr>
                                        <p:cTn id="130" dur="3000" fill="hold"/>
                                        <p:tgtEl>
                                          <p:spTgt spid="86"/>
                                        </p:tgtEl>
                                        <p:attrNameLst>
                                          <p:attrName>ppt_x</p:attrName>
                                          <p:attrName>ppt_y</p:attrName>
                                        </p:attrNameLst>
                                      </p:cBhvr>
                                      <p:rCtr x="4479" y="16343"/>
                                    </p:animMotion>
                                  </p:childTnLst>
                                  <p:subTnLst>
                                    <p:audio>
                                      <p:cMediaNode>
                                        <p:cTn display="0" masterRel="sameClick">
                                          <p:stCondLst>
                                            <p:cond evt="begin" delay="0">
                                              <p:tn val="129"/>
                                            </p:cond>
                                          </p:stCondLst>
                                          <p:endCondLst>
                                            <p:cond evt="onStopAudio" delay="0">
                                              <p:tgtEl>
                                                <p:sldTgt/>
                                              </p:tgtEl>
                                            </p:cond>
                                          </p:endCondLst>
                                        </p:cTn>
                                        <p:tgtEl>
                                          <p:sndTgt r:embed="rId6" name="chimes.wav"/>
                                        </p:tgtEl>
                                      </p:cMediaNode>
                                    </p:audio>
                                  </p:subTnLst>
                                </p:cTn>
                              </p:par>
                              <p:par>
                                <p:cTn id="131" presetID="8" presetClass="emph" presetSubtype="0" fill="hold" nodeType="withEffect">
                                  <p:stCondLst>
                                    <p:cond delay="0"/>
                                  </p:stCondLst>
                                  <p:childTnLst>
                                    <p:animRot by="5400000">
                                      <p:cBhvr>
                                        <p:cTn id="132" dur="3000" fill="hold"/>
                                        <p:tgtEl>
                                          <p:spTgt spid="86"/>
                                        </p:tgtEl>
                                        <p:attrNameLst>
                                          <p:attrName>r</p:attrName>
                                        </p:attrNameLst>
                                      </p:cBhvr>
                                    </p:animRot>
                                  </p:childTnLst>
                                </p:cTn>
                              </p:par>
                              <p:par>
                                <p:cTn id="133" presetID="6" presetClass="emph" presetSubtype="0" fill="hold" nodeType="withEffect">
                                  <p:stCondLst>
                                    <p:cond delay="0"/>
                                  </p:stCondLst>
                                  <p:childTnLst>
                                    <p:animScale>
                                      <p:cBhvr>
                                        <p:cTn id="134" dur="3000" fill="hold"/>
                                        <p:tgtEl>
                                          <p:spTgt spid="86"/>
                                        </p:tgtEl>
                                      </p:cBhvr>
                                      <p:by x="20000" y="20000"/>
                                    </p:animScale>
                                  </p:childTnLst>
                                </p:cTn>
                              </p:par>
                              <p:par>
                                <p:cTn id="135" presetID="10" presetClass="exit" presetSubtype="0" fill="hold" nodeType="withEffect">
                                  <p:stCondLst>
                                    <p:cond delay="2500"/>
                                  </p:stCondLst>
                                  <p:childTnLst>
                                    <p:animEffect transition="out" filter="fade">
                                      <p:cBhvr>
                                        <p:cTn id="136" dur="500"/>
                                        <p:tgtEl>
                                          <p:spTgt spid="86"/>
                                        </p:tgtEl>
                                      </p:cBhvr>
                                    </p:animEffect>
                                    <p:set>
                                      <p:cBhvr>
                                        <p:cTn id="137" dur="1" fill="hold">
                                          <p:stCondLst>
                                            <p:cond delay="499"/>
                                          </p:stCondLst>
                                        </p:cTn>
                                        <p:tgtEl>
                                          <p:spTgt spid="86"/>
                                        </p:tgtEl>
                                        <p:attrNameLst>
                                          <p:attrName>style.visibility</p:attrName>
                                        </p:attrNameLst>
                                      </p:cBhvr>
                                      <p:to>
                                        <p:strVal val="hidden"/>
                                      </p:to>
                                    </p:set>
                                  </p:childTnLst>
                                </p:cTn>
                              </p:par>
                              <p:par>
                                <p:cTn id="138" presetID="1" presetClass="mediacall" presetSubtype="0" fill="hold" nodeType="withEffect">
                                  <p:stCondLst>
                                    <p:cond delay="2500"/>
                                  </p:stCondLst>
                                  <p:childTnLst>
                                    <p:cmd type="call" cmd="playFrom(0.0)">
                                      <p:cBhvr>
                                        <p:cTn id="139" dur="487" fill="hold"/>
                                        <p:tgtEl>
                                          <p:spTgt spid="4"/>
                                        </p:tgtEl>
                                      </p:cBhvr>
                                    </p:cmd>
                                  </p:childTnLst>
                                </p:cTn>
                              </p:par>
                              <p:par>
                                <p:cTn id="140" presetID="32" presetClass="emph" presetSubtype="0" repeatCount="4000" fill="hold" nodeType="withEffect">
                                  <p:stCondLst>
                                    <p:cond delay="3000"/>
                                  </p:stCondLst>
                                  <p:childTnLst>
                                    <p:animRot by="120000">
                                      <p:cBhvr>
                                        <p:cTn id="141" dur="50" fill="hold">
                                          <p:stCondLst>
                                            <p:cond delay="0"/>
                                          </p:stCondLst>
                                        </p:cTn>
                                        <p:tgtEl>
                                          <p:spTgt spid="5"/>
                                        </p:tgtEl>
                                        <p:attrNameLst>
                                          <p:attrName>r</p:attrName>
                                        </p:attrNameLst>
                                      </p:cBhvr>
                                    </p:animRot>
                                    <p:animRot by="-240000">
                                      <p:cBhvr>
                                        <p:cTn id="142" dur="100" fill="hold">
                                          <p:stCondLst>
                                            <p:cond delay="100"/>
                                          </p:stCondLst>
                                        </p:cTn>
                                        <p:tgtEl>
                                          <p:spTgt spid="5"/>
                                        </p:tgtEl>
                                        <p:attrNameLst>
                                          <p:attrName>r</p:attrName>
                                        </p:attrNameLst>
                                      </p:cBhvr>
                                    </p:animRot>
                                    <p:animRot by="240000">
                                      <p:cBhvr>
                                        <p:cTn id="143" dur="100" fill="hold">
                                          <p:stCondLst>
                                            <p:cond delay="200"/>
                                          </p:stCondLst>
                                        </p:cTn>
                                        <p:tgtEl>
                                          <p:spTgt spid="5"/>
                                        </p:tgtEl>
                                        <p:attrNameLst>
                                          <p:attrName>r</p:attrName>
                                        </p:attrNameLst>
                                      </p:cBhvr>
                                    </p:animRot>
                                    <p:animRot by="-240000">
                                      <p:cBhvr>
                                        <p:cTn id="144" dur="100" fill="hold">
                                          <p:stCondLst>
                                            <p:cond delay="300"/>
                                          </p:stCondLst>
                                        </p:cTn>
                                        <p:tgtEl>
                                          <p:spTgt spid="5"/>
                                        </p:tgtEl>
                                        <p:attrNameLst>
                                          <p:attrName>r</p:attrName>
                                        </p:attrNameLst>
                                      </p:cBhvr>
                                    </p:animRot>
                                    <p:animRot by="120000">
                                      <p:cBhvr>
                                        <p:cTn id="145" dur="100" fill="hold">
                                          <p:stCondLst>
                                            <p:cond delay="400"/>
                                          </p:stCondLst>
                                        </p:cTn>
                                        <p:tgtEl>
                                          <p:spTgt spid="5"/>
                                        </p:tgtEl>
                                        <p:attrNameLst>
                                          <p:attrName>r</p:attrName>
                                        </p:attrNameLst>
                                      </p:cBhvr>
                                    </p:animRot>
                                  </p:childTnLst>
                                  <p:subTnLst>
                                    <p:audio>
                                      <p:cMediaNode>
                                        <p:cTn display="0" masterRel="sameClick">
                                          <p:stCondLst>
                                            <p:cond evt="begin" delay="0">
                                              <p:tn val="14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86"/>
                  </p:tgtEl>
                </p:cond>
              </p:nextCondLst>
            </p:seq>
            <p:seq concurrent="1" nextAc="seek">
              <p:cTn id="146" restart="whenNotActive" fill="hold" evtFilter="cancelBubble" nodeType="interactiveSeq">
                <p:stCondLst>
                  <p:cond evt="onClick" delay="0">
                    <p:tgtEl>
                      <p:spTgt spid="95"/>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250"/>
                                        <p:tgtEl>
                                          <p:spTgt spid="95"/>
                                        </p:tgtEl>
                                      </p:cBhvr>
                                    </p:animEffect>
                                    <p:set>
                                      <p:cBhvr>
                                        <p:cTn id="151" dur="1" fill="hold">
                                          <p:stCondLst>
                                            <p:cond delay="249"/>
                                          </p:stCondLst>
                                        </p:cTn>
                                        <p:tgtEl>
                                          <p:spTgt spid="95"/>
                                        </p:tgtEl>
                                        <p:attrNameLst>
                                          <p:attrName>style.visibility</p:attrName>
                                        </p:attrNameLst>
                                      </p:cBhvr>
                                      <p:to>
                                        <p:strVal val="hidden"/>
                                      </p:to>
                                    </p:set>
                                  </p:childTnLst>
                                </p:cTn>
                              </p:par>
                              <p:par>
                                <p:cTn id="152" presetID="10" presetClass="entr" presetSubtype="0" fill="hold" nodeType="with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250"/>
                                        <p:tgtEl>
                                          <p:spTgt spid="97"/>
                                        </p:tgtEl>
                                      </p:cBhvr>
                                    </p:animEffect>
                                  </p:childTnLst>
                                </p:cTn>
                              </p:par>
                            </p:childTnLst>
                          </p:cTn>
                        </p:par>
                        <p:par>
                          <p:cTn id="155" fill="hold">
                            <p:stCondLst>
                              <p:cond delay="250"/>
                            </p:stCondLst>
                            <p:childTnLst>
                              <p:par>
                                <p:cTn id="156" presetID="32" presetClass="emph" presetSubtype="0" repeatCount="indefinite" fill="hold" nodeType="afterEffect">
                                  <p:stCondLst>
                                    <p:cond delay="0"/>
                                  </p:stCondLst>
                                  <p:childTnLst>
                                    <p:animRot by="120000">
                                      <p:cBhvr>
                                        <p:cTn id="157" dur="100" fill="hold">
                                          <p:stCondLst>
                                            <p:cond delay="0"/>
                                          </p:stCondLst>
                                        </p:cTn>
                                        <p:tgtEl>
                                          <p:spTgt spid="97"/>
                                        </p:tgtEl>
                                        <p:attrNameLst>
                                          <p:attrName>r</p:attrName>
                                        </p:attrNameLst>
                                      </p:cBhvr>
                                    </p:animRot>
                                    <p:animRot by="-240000">
                                      <p:cBhvr>
                                        <p:cTn id="158" dur="200" fill="hold">
                                          <p:stCondLst>
                                            <p:cond delay="200"/>
                                          </p:stCondLst>
                                        </p:cTn>
                                        <p:tgtEl>
                                          <p:spTgt spid="97"/>
                                        </p:tgtEl>
                                        <p:attrNameLst>
                                          <p:attrName>r</p:attrName>
                                        </p:attrNameLst>
                                      </p:cBhvr>
                                    </p:animRot>
                                    <p:animRot by="240000">
                                      <p:cBhvr>
                                        <p:cTn id="159" dur="200" fill="hold">
                                          <p:stCondLst>
                                            <p:cond delay="400"/>
                                          </p:stCondLst>
                                        </p:cTn>
                                        <p:tgtEl>
                                          <p:spTgt spid="97"/>
                                        </p:tgtEl>
                                        <p:attrNameLst>
                                          <p:attrName>r</p:attrName>
                                        </p:attrNameLst>
                                      </p:cBhvr>
                                    </p:animRot>
                                    <p:animRot by="-240000">
                                      <p:cBhvr>
                                        <p:cTn id="160" dur="200" fill="hold">
                                          <p:stCondLst>
                                            <p:cond delay="600"/>
                                          </p:stCondLst>
                                        </p:cTn>
                                        <p:tgtEl>
                                          <p:spTgt spid="97"/>
                                        </p:tgtEl>
                                        <p:attrNameLst>
                                          <p:attrName>r</p:attrName>
                                        </p:attrNameLst>
                                      </p:cBhvr>
                                    </p:animRot>
                                    <p:animRot by="120000">
                                      <p:cBhvr>
                                        <p:cTn id="161" dur="200" fill="hold">
                                          <p:stCondLst>
                                            <p:cond delay="800"/>
                                          </p:stCondLst>
                                        </p:cTn>
                                        <p:tgtEl>
                                          <p:spTgt spid="97"/>
                                        </p:tgtEl>
                                        <p:attrNameLst>
                                          <p:attrName>r</p:attrName>
                                        </p:attrNameLst>
                                      </p:cBhvr>
                                    </p:animRot>
                                  </p:childTnLst>
                                </p:cTn>
                              </p:par>
                              <p:par>
                                <p:cTn id="162" presetID="10" presetClass="entr" presetSubtype="0" fill="hold" grpId="0" nodeType="withEffect">
                                  <p:stCondLst>
                                    <p:cond delay="0"/>
                                  </p:stCondLst>
                                  <p:childTnLst>
                                    <p:set>
                                      <p:cBhvr>
                                        <p:cTn id="163" dur="1" fill="hold">
                                          <p:stCondLst>
                                            <p:cond delay="0"/>
                                          </p:stCondLst>
                                        </p:cTn>
                                        <p:tgtEl>
                                          <p:spTgt spid="93"/>
                                        </p:tgtEl>
                                        <p:attrNameLst>
                                          <p:attrName>style.visibility</p:attrName>
                                        </p:attrNameLst>
                                      </p:cBhvr>
                                      <p:to>
                                        <p:strVal val="visible"/>
                                      </p:to>
                                    </p:set>
                                    <p:animEffect transition="in" filter="fade">
                                      <p:cBhvr>
                                        <p:cTn id="164" dur="500"/>
                                        <p:tgtEl>
                                          <p:spTgt spid="93"/>
                                        </p:tgtEl>
                                      </p:cBhvr>
                                    </p:animEffect>
                                  </p:childTnLst>
                                  <p:subTnLst>
                                    <p:audio>
                                      <p:cMediaNode>
                                        <p:cTn display="0" masterRel="sameClick">
                                          <p:stCondLst>
                                            <p:cond evt="begin" delay="0">
                                              <p:tn val="162"/>
                                            </p:cond>
                                          </p:stCondLst>
                                          <p:endCondLst>
                                            <p:cond evt="onStopAudio" delay="0">
                                              <p:tgtEl>
                                                <p:sldTgt/>
                                              </p:tgtEl>
                                            </p:cond>
                                          </p:endCondLst>
                                        </p:cTn>
                                        <p:tgtEl>
                                          <p:sndTgt r:embed="rId5" name="Check mark.wav"/>
                                        </p:tgtEl>
                                      </p:cMediaNode>
                                    </p:audio>
                                  </p:subTnLst>
                                </p:cTn>
                              </p:par>
                            </p:childTnLst>
                          </p:cTn>
                        </p:par>
                        <p:par>
                          <p:cTn id="165" fill="hold">
                            <p:stCondLst>
                              <p:cond delay="1250"/>
                            </p:stCondLst>
                            <p:childTnLst>
                              <p:par>
                                <p:cTn id="166" presetID="10" presetClass="entr" presetSubtype="0" fill="hold" grpId="0" nodeType="afterEffect">
                                  <p:stCondLst>
                                    <p:cond delay="0"/>
                                  </p:stCondLst>
                                  <p:childTnLst>
                                    <p:set>
                                      <p:cBhvr>
                                        <p:cTn id="167" dur="1" fill="hold">
                                          <p:stCondLst>
                                            <p:cond delay="0"/>
                                          </p:stCondLst>
                                        </p:cTn>
                                        <p:tgtEl>
                                          <p:spTgt spid="96"/>
                                        </p:tgtEl>
                                        <p:attrNameLst>
                                          <p:attrName>style.visibility</p:attrName>
                                        </p:attrNameLst>
                                      </p:cBhvr>
                                      <p:to>
                                        <p:strVal val="visible"/>
                                      </p:to>
                                    </p:set>
                                    <p:animEffect transition="in" filter="fade">
                                      <p:cBhvr>
                                        <p:cTn id="168" dur="500"/>
                                        <p:tgtEl>
                                          <p:spTgt spid="96"/>
                                        </p:tgtEl>
                                      </p:cBhvr>
                                    </p:animEffect>
                                  </p:childTnLst>
                                </p:cTn>
                              </p:par>
                            </p:childTnLst>
                          </p:cTn>
                        </p:par>
                      </p:childTnLst>
                    </p:cTn>
                  </p:par>
                </p:childTnLst>
              </p:cTn>
              <p:nextCondLst>
                <p:cond evt="onClick" delay="0">
                  <p:tgtEl>
                    <p:spTgt spid="95"/>
                  </p:tgtEl>
                </p:cond>
              </p:nextCondLst>
            </p:seq>
            <p:seq concurrent="1" nextAc="seek">
              <p:cTn id="169" restart="whenNotActive" fill="hold" evtFilter="cancelBubble" nodeType="interactiveSeq">
                <p:stCondLst>
                  <p:cond evt="onClick" delay="0">
                    <p:tgtEl>
                      <p:spTgt spid="96"/>
                    </p:tgtEl>
                  </p:cond>
                </p:stCondLst>
                <p:endSync evt="end" delay="0">
                  <p:rtn val="all"/>
                </p:endSync>
                <p:childTnLst>
                  <p:par>
                    <p:cTn id="170" fill="hold">
                      <p:stCondLst>
                        <p:cond delay="0"/>
                      </p:stCondLst>
                      <p:childTnLst>
                        <p:par>
                          <p:cTn id="171" fill="hold">
                            <p:stCondLst>
                              <p:cond delay="0"/>
                            </p:stCondLst>
                            <p:childTnLst>
                              <p:par>
                                <p:cTn id="172" presetID="10" presetClass="exit" presetSubtype="0" fill="hold" grpId="1" nodeType="clickEffect">
                                  <p:stCondLst>
                                    <p:cond delay="0"/>
                                  </p:stCondLst>
                                  <p:childTnLst>
                                    <p:animEffect transition="out" filter="fade">
                                      <p:cBhvr>
                                        <p:cTn id="173" dur="500"/>
                                        <p:tgtEl>
                                          <p:spTgt spid="96"/>
                                        </p:tgtEl>
                                      </p:cBhvr>
                                    </p:animEffect>
                                    <p:set>
                                      <p:cBhvr>
                                        <p:cTn id="174" dur="1" fill="hold">
                                          <p:stCondLst>
                                            <p:cond delay="499"/>
                                          </p:stCondLst>
                                        </p:cTn>
                                        <p:tgtEl>
                                          <p:spTgt spid="96"/>
                                        </p:tgtEl>
                                        <p:attrNameLst>
                                          <p:attrName>style.visibility</p:attrName>
                                        </p:attrNameLst>
                                      </p:cBhvr>
                                      <p:to>
                                        <p:strVal val="hidden"/>
                                      </p:to>
                                    </p:set>
                                  </p:childTnLst>
                                </p:cTn>
                              </p:par>
                            </p:childTnLst>
                          </p:cTn>
                        </p:par>
                        <p:par>
                          <p:cTn id="175" fill="hold">
                            <p:stCondLst>
                              <p:cond delay="500"/>
                            </p:stCondLst>
                            <p:childTnLst>
                              <p:par>
                                <p:cTn id="176" presetID="10" presetClass="entr" presetSubtype="0" fill="hold" grpId="0" nodeType="after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fade">
                                      <p:cBhvr>
                                        <p:cTn id="178" dur="500"/>
                                        <p:tgtEl>
                                          <p:spTgt spid="94"/>
                                        </p:tgtEl>
                                      </p:cBhvr>
                                    </p:animEffect>
                                  </p:childTnLst>
                                  <p:subTnLst>
                                    <p:audio>
                                      <p:cMediaNode>
                                        <p:cTn display="0" masterRel="sameClick">
                                          <p:stCondLst>
                                            <p:cond evt="begin" delay="0">
                                              <p:tn val="176"/>
                                            </p:cond>
                                          </p:stCondLst>
                                          <p:endCondLst>
                                            <p:cond evt="onStopAudio" delay="0">
                                              <p:tgtEl>
                                                <p:sldTgt/>
                                              </p:tgtEl>
                                            </p:cond>
                                          </p:endCondLst>
                                        </p:cTn>
                                        <p:tgtEl>
                                          <p:sndTgt r:embed="rId5" name="Check mark.wav"/>
                                        </p:tgtEl>
                                      </p:cMediaNode>
                                    </p:audio>
                                  </p:subTnLst>
                                </p:cTn>
                              </p:par>
                            </p:childTnLst>
                          </p:cTn>
                        </p:par>
                        <p:par>
                          <p:cTn id="179" fill="hold">
                            <p:stCondLst>
                              <p:cond delay="1000"/>
                            </p:stCondLst>
                            <p:childTnLst>
                              <p:par>
                                <p:cTn id="180" presetID="10" presetClass="entr" presetSubtype="0" fill="hold" grpId="0" nodeType="afterEffect">
                                  <p:stCondLst>
                                    <p:cond delay="0"/>
                                  </p:stCondLst>
                                  <p:childTnLst>
                                    <p:set>
                                      <p:cBhvr>
                                        <p:cTn id="181" dur="1" fill="hold">
                                          <p:stCondLst>
                                            <p:cond delay="0"/>
                                          </p:stCondLst>
                                        </p:cTn>
                                        <p:tgtEl>
                                          <p:spTgt spid="98"/>
                                        </p:tgtEl>
                                        <p:attrNameLst>
                                          <p:attrName>style.visibility</p:attrName>
                                        </p:attrNameLst>
                                      </p:cBhvr>
                                      <p:to>
                                        <p:strVal val="visible"/>
                                      </p:to>
                                    </p:set>
                                    <p:animEffect transition="in" filter="fade">
                                      <p:cBhvr>
                                        <p:cTn id="182" dur="500"/>
                                        <p:tgtEl>
                                          <p:spTgt spid="98"/>
                                        </p:tgtEl>
                                      </p:cBhvr>
                                    </p:animEffect>
                                  </p:childTnLst>
                                </p:cTn>
                              </p:par>
                            </p:childTnLst>
                          </p:cTn>
                        </p:par>
                      </p:childTnLst>
                    </p:cTn>
                  </p:par>
                </p:childTnLst>
              </p:cTn>
              <p:nextCondLst>
                <p:cond evt="onClick" delay="0">
                  <p:tgtEl>
                    <p:spTgt spid="96"/>
                  </p:tgtEl>
                </p:cond>
              </p:nextCondLst>
            </p:seq>
            <p:seq concurrent="1" nextAc="seek">
              <p:cTn id="183" restart="whenNotActive" fill="hold" evtFilter="cancelBubble" nodeType="interactiveSeq">
                <p:stCondLst>
                  <p:cond evt="onClick" delay="0">
                    <p:tgtEl>
                      <p:spTgt spid="98"/>
                    </p:tgtEl>
                  </p:cond>
                </p:stCondLst>
                <p:endSync evt="end" delay="0">
                  <p:rtn val="all"/>
                </p:endSync>
                <p:childTnLst>
                  <p:par>
                    <p:cTn id="184" fill="hold">
                      <p:stCondLst>
                        <p:cond delay="0"/>
                      </p:stCondLst>
                      <p:childTnLst>
                        <p:par>
                          <p:cTn id="185" fill="hold">
                            <p:stCondLst>
                              <p:cond delay="0"/>
                            </p:stCondLst>
                            <p:childTnLst>
                              <p:par>
                                <p:cTn id="186" presetID="10" presetClass="exit" presetSubtype="0" fill="hold" grpId="1" nodeType="clickEffect">
                                  <p:stCondLst>
                                    <p:cond delay="0"/>
                                  </p:stCondLst>
                                  <p:childTnLst>
                                    <p:animEffect transition="out" filter="fade">
                                      <p:cBhvr>
                                        <p:cTn id="187" dur="500"/>
                                        <p:tgtEl>
                                          <p:spTgt spid="98"/>
                                        </p:tgtEl>
                                      </p:cBhvr>
                                    </p:animEffect>
                                    <p:set>
                                      <p:cBhvr>
                                        <p:cTn id="188" dur="1" fill="hold">
                                          <p:stCondLst>
                                            <p:cond delay="499"/>
                                          </p:stCondLst>
                                        </p:cTn>
                                        <p:tgtEl>
                                          <p:spTgt spid="98"/>
                                        </p:tgtEl>
                                        <p:attrNameLst>
                                          <p:attrName>style.visibility</p:attrName>
                                        </p:attrNameLst>
                                      </p:cBhvr>
                                      <p:to>
                                        <p:strVal val="hidden"/>
                                      </p:to>
                                    </p:set>
                                  </p:childTnLst>
                                </p:cTn>
                              </p:par>
                              <p:par>
                                <p:cTn id="189" presetID="10" presetClass="exit" presetSubtype="0" fill="hold" grpId="1" nodeType="withEffect">
                                  <p:stCondLst>
                                    <p:cond delay="0"/>
                                  </p:stCondLst>
                                  <p:childTnLst>
                                    <p:animEffect transition="out" filter="fade">
                                      <p:cBhvr>
                                        <p:cTn id="190" dur="500"/>
                                        <p:tgtEl>
                                          <p:spTgt spid="93"/>
                                        </p:tgtEl>
                                      </p:cBhvr>
                                    </p:animEffect>
                                    <p:set>
                                      <p:cBhvr>
                                        <p:cTn id="191" dur="1" fill="hold">
                                          <p:stCondLst>
                                            <p:cond delay="499"/>
                                          </p:stCondLst>
                                        </p:cTn>
                                        <p:tgtEl>
                                          <p:spTgt spid="93"/>
                                        </p:tgtEl>
                                        <p:attrNameLst>
                                          <p:attrName>style.visibility</p:attrName>
                                        </p:attrNameLst>
                                      </p:cBhvr>
                                      <p:to>
                                        <p:strVal val="hidden"/>
                                      </p:to>
                                    </p:set>
                                  </p:childTnLst>
                                </p:cTn>
                              </p:par>
                              <p:par>
                                <p:cTn id="192" presetID="10" presetClass="exit" presetSubtype="0" fill="hold" grpId="1" nodeType="withEffect">
                                  <p:stCondLst>
                                    <p:cond delay="0"/>
                                  </p:stCondLst>
                                  <p:childTnLst>
                                    <p:animEffect transition="out" filter="fade">
                                      <p:cBhvr>
                                        <p:cTn id="193" dur="500"/>
                                        <p:tgtEl>
                                          <p:spTgt spid="94"/>
                                        </p:tgtEl>
                                      </p:cBhvr>
                                    </p:animEffect>
                                    <p:set>
                                      <p:cBhvr>
                                        <p:cTn id="194"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195" restart="whenNotActive" fill="hold" evtFilter="cancelBubble" nodeType="interactiveSeq">
                <p:stCondLst>
                  <p:cond evt="onClick" delay="0">
                    <p:tgtEl>
                      <p:spTgt spid="97"/>
                    </p:tgtEl>
                  </p:cond>
                </p:stCondLst>
                <p:endSync evt="end" delay="0">
                  <p:rtn val="all"/>
                </p:endSync>
                <p:childTnLst>
                  <p:par>
                    <p:cTn id="196" fill="hold">
                      <p:stCondLst>
                        <p:cond delay="0"/>
                      </p:stCondLst>
                      <p:childTnLst>
                        <p:par>
                          <p:cTn id="197" fill="hold">
                            <p:stCondLst>
                              <p:cond delay="0"/>
                            </p:stCondLst>
                            <p:childTnLst>
                              <p:par>
                                <p:cTn id="198" presetID="0" presetClass="path" presetSubtype="0" accel="50000" decel="50000" fill="hold" nodeType="clickEffect">
                                  <p:stCondLst>
                                    <p:cond delay="0"/>
                                  </p:stCondLst>
                                  <p:childTnLst>
                                    <p:animMotion origin="layout" path="M -0.00065 3.7037E-7 C 0.02513 0.01157 0.03842 0.01018 0.04857 0.03819 C 0.04532 0.07731 0.02474 0.08981 0.00144 0.1088 C -0.022 0.12338 -0.04895 0.11134 -0.07851 0.10162 " pathEditMode="relative" rAng="0" ptsTypes="AAAA">
                                      <p:cBhvr>
                                        <p:cTn id="199" dur="3000" fill="hold"/>
                                        <p:tgtEl>
                                          <p:spTgt spid="97"/>
                                        </p:tgtEl>
                                        <p:attrNameLst>
                                          <p:attrName>ppt_x</p:attrName>
                                          <p:attrName>ppt_y</p:attrName>
                                        </p:attrNameLst>
                                      </p:cBhvr>
                                      <p:rCtr x="-1432" y="5787"/>
                                    </p:animMotion>
                                  </p:childTnLst>
                                  <p:subTnLst>
                                    <p:audio>
                                      <p:cMediaNode>
                                        <p:cTn display="0" masterRel="sameClick">
                                          <p:stCondLst>
                                            <p:cond evt="begin" delay="0">
                                              <p:tn val="198"/>
                                            </p:cond>
                                          </p:stCondLst>
                                          <p:endCondLst>
                                            <p:cond evt="onStopAudio" delay="0">
                                              <p:tgtEl>
                                                <p:sldTgt/>
                                              </p:tgtEl>
                                            </p:cond>
                                          </p:endCondLst>
                                        </p:cTn>
                                        <p:tgtEl>
                                          <p:sndTgt r:embed="rId6" name="chimes.wav"/>
                                        </p:tgtEl>
                                      </p:cMediaNode>
                                    </p:audio>
                                  </p:subTnLst>
                                </p:cTn>
                              </p:par>
                              <p:par>
                                <p:cTn id="200" presetID="8" presetClass="emph" presetSubtype="0" fill="hold" nodeType="withEffect">
                                  <p:stCondLst>
                                    <p:cond delay="0"/>
                                  </p:stCondLst>
                                  <p:childTnLst>
                                    <p:animRot by="5400000">
                                      <p:cBhvr>
                                        <p:cTn id="201" dur="3000" fill="hold"/>
                                        <p:tgtEl>
                                          <p:spTgt spid="97"/>
                                        </p:tgtEl>
                                        <p:attrNameLst>
                                          <p:attrName>r</p:attrName>
                                        </p:attrNameLst>
                                      </p:cBhvr>
                                    </p:animRot>
                                  </p:childTnLst>
                                </p:cTn>
                              </p:par>
                              <p:par>
                                <p:cTn id="202" presetID="6" presetClass="emph" presetSubtype="0" fill="hold" nodeType="withEffect">
                                  <p:stCondLst>
                                    <p:cond delay="0"/>
                                  </p:stCondLst>
                                  <p:childTnLst>
                                    <p:animScale>
                                      <p:cBhvr>
                                        <p:cTn id="203" dur="3000" fill="hold"/>
                                        <p:tgtEl>
                                          <p:spTgt spid="97"/>
                                        </p:tgtEl>
                                      </p:cBhvr>
                                      <p:by x="20000" y="20000"/>
                                    </p:animScale>
                                  </p:childTnLst>
                                </p:cTn>
                              </p:par>
                              <p:par>
                                <p:cTn id="204" presetID="10" presetClass="exit" presetSubtype="0" fill="hold" nodeType="withEffect">
                                  <p:stCondLst>
                                    <p:cond delay="2500"/>
                                  </p:stCondLst>
                                  <p:childTnLst>
                                    <p:animEffect transition="out" filter="fade">
                                      <p:cBhvr>
                                        <p:cTn id="205" dur="500"/>
                                        <p:tgtEl>
                                          <p:spTgt spid="97"/>
                                        </p:tgtEl>
                                      </p:cBhvr>
                                    </p:animEffect>
                                    <p:set>
                                      <p:cBhvr>
                                        <p:cTn id="206" dur="1" fill="hold">
                                          <p:stCondLst>
                                            <p:cond delay="499"/>
                                          </p:stCondLst>
                                        </p:cTn>
                                        <p:tgtEl>
                                          <p:spTgt spid="97"/>
                                        </p:tgtEl>
                                        <p:attrNameLst>
                                          <p:attrName>style.visibility</p:attrName>
                                        </p:attrNameLst>
                                      </p:cBhvr>
                                      <p:to>
                                        <p:strVal val="hidden"/>
                                      </p:to>
                                    </p:set>
                                  </p:childTnLst>
                                </p:cTn>
                              </p:par>
                              <p:par>
                                <p:cTn id="207" presetID="1" presetClass="mediacall" presetSubtype="0" fill="hold" nodeType="withEffect">
                                  <p:stCondLst>
                                    <p:cond delay="2500"/>
                                  </p:stCondLst>
                                  <p:childTnLst>
                                    <p:cmd type="call" cmd="playFrom(0.0)">
                                      <p:cBhvr>
                                        <p:cTn id="208" dur="487" fill="hold"/>
                                        <p:tgtEl>
                                          <p:spTgt spid="4"/>
                                        </p:tgtEl>
                                      </p:cBhvr>
                                    </p:cmd>
                                  </p:childTnLst>
                                </p:cTn>
                              </p:par>
                              <p:par>
                                <p:cTn id="209" presetID="32" presetClass="emph" presetSubtype="0" repeatCount="4000" fill="hold" nodeType="withEffect">
                                  <p:stCondLst>
                                    <p:cond delay="3000"/>
                                  </p:stCondLst>
                                  <p:childTnLst>
                                    <p:animRot by="120000">
                                      <p:cBhvr>
                                        <p:cTn id="210" dur="50" fill="hold">
                                          <p:stCondLst>
                                            <p:cond delay="0"/>
                                          </p:stCondLst>
                                        </p:cTn>
                                        <p:tgtEl>
                                          <p:spTgt spid="5"/>
                                        </p:tgtEl>
                                        <p:attrNameLst>
                                          <p:attrName>r</p:attrName>
                                        </p:attrNameLst>
                                      </p:cBhvr>
                                    </p:animRot>
                                    <p:animRot by="-240000">
                                      <p:cBhvr>
                                        <p:cTn id="211" dur="100" fill="hold">
                                          <p:stCondLst>
                                            <p:cond delay="100"/>
                                          </p:stCondLst>
                                        </p:cTn>
                                        <p:tgtEl>
                                          <p:spTgt spid="5"/>
                                        </p:tgtEl>
                                        <p:attrNameLst>
                                          <p:attrName>r</p:attrName>
                                        </p:attrNameLst>
                                      </p:cBhvr>
                                    </p:animRot>
                                    <p:animRot by="240000">
                                      <p:cBhvr>
                                        <p:cTn id="212" dur="100" fill="hold">
                                          <p:stCondLst>
                                            <p:cond delay="200"/>
                                          </p:stCondLst>
                                        </p:cTn>
                                        <p:tgtEl>
                                          <p:spTgt spid="5"/>
                                        </p:tgtEl>
                                        <p:attrNameLst>
                                          <p:attrName>r</p:attrName>
                                        </p:attrNameLst>
                                      </p:cBhvr>
                                    </p:animRot>
                                    <p:animRot by="-240000">
                                      <p:cBhvr>
                                        <p:cTn id="213" dur="100" fill="hold">
                                          <p:stCondLst>
                                            <p:cond delay="300"/>
                                          </p:stCondLst>
                                        </p:cTn>
                                        <p:tgtEl>
                                          <p:spTgt spid="5"/>
                                        </p:tgtEl>
                                        <p:attrNameLst>
                                          <p:attrName>r</p:attrName>
                                        </p:attrNameLst>
                                      </p:cBhvr>
                                    </p:animRot>
                                    <p:animRot by="120000">
                                      <p:cBhvr>
                                        <p:cTn id="214" dur="100" fill="hold">
                                          <p:stCondLst>
                                            <p:cond delay="400"/>
                                          </p:stCondLst>
                                        </p:cTn>
                                        <p:tgtEl>
                                          <p:spTgt spid="5"/>
                                        </p:tgtEl>
                                        <p:attrNameLst>
                                          <p:attrName>r</p:attrName>
                                        </p:attrNameLst>
                                      </p:cBhvr>
                                    </p:animRot>
                                  </p:childTnLst>
                                  <p:subTnLst>
                                    <p:audio>
                                      <p:cMediaNode>
                                        <p:cTn display="0" masterRel="sameClick">
                                          <p:stCondLst>
                                            <p:cond evt="begin" delay="0">
                                              <p:tn val="209"/>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97"/>
                  </p:tgtEl>
                </p:cond>
              </p:nextCondLst>
            </p:seq>
            <p:seq concurrent="1" nextAc="seek">
              <p:cTn id="215" restart="whenNotActive" fill="hold" evtFilter="cancelBubble" nodeType="interactiveSeq">
                <p:stCondLst>
                  <p:cond evt="onClick" delay="0">
                    <p:tgtEl>
                      <p:spTgt spid="101"/>
                    </p:tgtEl>
                  </p:cond>
                </p:stCondLst>
                <p:endSync evt="end" delay="0">
                  <p:rtn val="all"/>
                </p:endSync>
                <p:childTnLst>
                  <p:par>
                    <p:cTn id="216" fill="hold">
                      <p:stCondLst>
                        <p:cond delay="0"/>
                      </p:stCondLst>
                      <p:childTnLst>
                        <p:par>
                          <p:cTn id="217" fill="hold">
                            <p:stCondLst>
                              <p:cond delay="0"/>
                            </p:stCondLst>
                            <p:childTnLst>
                              <p:par>
                                <p:cTn id="218" presetID="10" presetClass="exit" presetSubtype="0" fill="hold" nodeType="clickEffect">
                                  <p:stCondLst>
                                    <p:cond delay="0"/>
                                  </p:stCondLst>
                                  <p:childTnLst>
                                    <p:animEffect transition="out" filter="fade">
                                      <p:cBhvr>
                                        <p:cTn id="219" dur="250"/>
                                        <p:tgtEl>
                                          <p:spTgt spid="101"/>
                                        </p:tgtEl>
                                      </p:cBhvr>
                                    </p:animEffect>
                                    <p:set>
                                      <p:cBhvr>
                                        <p:cTn id="220" dur="1" fill="hold">
                                          <p:stCondLst>
                                            <p:cond delay="249"/>
                                          </p:stCondLst>
                                        </p:cTn>
                                        <p:tgtEl>
                                          <p:spTgt spid="101"/>
                                        </p:tgtEl>
                                        <p:attrNameLst>
                                          <p:attrName>style.visibility</p:attrName>
                                        </p:attrNameLst>
                                      </p:cBhvr>
                                      <p:to>
                                        <p:strVal val="hidden"/>
                                      </p:to>
                                    </p:set>
                                  </p:childTnLst>
                                </p:cTn>
                              </p:par>
                              <p:par>
                                <p:cTn id="221" presetID="10" presetClass="entr" presetSubtype="0" fill="hold" nodeType="withEffect">
                                  <p:stCondLst>
                                    <p:cond delay="0"/>
                                  </p:stCondLst>
                                  <p:childTnLst>
                                    <p:set>
                                      <p:cBhvr>
                                        <p:cTn id="222" dur="1" fill="hold">
                                          <p:stCondLst>
                                            <p:cond delay="0"/>
                                          </p:stCondLst>
                                        </p:cTn>
                                        <p:tgtEl>
                                          <p:spTgt spid="103"/>
                                        </p:tgtEl>
                                        <p:attrNameLst>
                                          <p:attrName>style.visibility</p:attrName>
                                        </p:attrNameLst>
                                      </p:cBhvr>
                                      <p:to>
                                        <p:strVal val="visible"/>
                                      </p:to>
                                    </p:set>
                                    <p:animEffect transition="in" filter="fade">
                                      <p:cBhvr>
                                        <p:cTn id="223" dur="250"/>
                                        <p:tgtEl>
                                          <p:spTgt spid="103"/>
                                        </p:tgtEl>
                                      </p:cBhvr>
                                    </p:animEffect>
                                  </p:childTnLst>
                                </p:cTn>
                              </p:par>
                            </p:childTnLst>
                          </p:cTn>
                        </p:par>
                        <p:par>
                          <p:cTn id="224" fill="hold">
                            <p:stCondLst>
                              <p:cond delay="250"/>
                            </p:stCondLst>
                            <p:childTnLst>
                              <p:par>
                                <p:cTn id="225" presetID="32" presetClass="emph" presetSubtype="0" repeatCount="indefinite" fill="hold" nodeType="afterEffect">
                                  <p:stCondLst>
                                    <p:cond delay="0"/>
                                  </p:stCondLst>
                                  <p:childTnLst>
                                    <p:animRot by="120000">
                                      <p:cBhvr>
                                        <p:cTn id="226" dur="100" fill="hold">
                                          <p:stCondLst>
                                            <p:cond delay="0"/>
                                          </p:stCondLst>
                                        </p:cTn>
                                        <p:tgtEl>
                                          <p:spTgt spid="103"/>
                                        </p:tgtEl>
                                        <p:attrNameLst>
                                          <p:attrName>r</p:attrName>
                                        </p:attrNameLst>
                                      </p:cBhvr>
                                    </p:animRot>
                                    <p:animRot by="-240000">
                                      <p:cBhvr>
                                        <p:cTn id="227" dur="200" fill="hold">
                                          <p:stCondLst>
                                            <p:cond delay="200"/>
                                          </p:stCondLst>
                                        </p:cTn>
                                        <p:tgtEl>
                                          <p:spTgt spid="103"/>
                                        </p:tgtEl>
                                        <p:attrNameLst>
                                          <p:attrName>r</p:attrName>
                                        </p:attrNameLst>
                                      </p:cBhvr>
                                    </p:animRot>
                                    <p:animRot by="240000">
                                      <p:cBhvr>
                                        <p:cTn id="228" dur="200" fill="hold">
                                          <p:stCondLst>
                                            <p:cond delay="400"/>
                                          </p:stCondLst>
                                        </p:cTn>
                                        <p:tgtEl>
                                          <p:spTgt spid="103"/>
                                        </p:tgtEl>
                                        <p:attrNameLst>
                                          <p:attrName>r</p:attrName>
                                        </p:attrNameLst>
                                      </p:cBhvr>
                                    </p:animRot>
                                    <p:animRot by="-240000">
                                      <p:cBhvr>
                                        <p:cTn id="229" dur="200" fill="hold">
                                          <p:stCondLst>
                                            <p:cond delay="600"/>
                                          </p:stCondLst>
                                        </p:cTn>
                                        <p:tgtEl>
                                          <p:spTgt spid="103"/>
                                        </p:tgtEl>
                                        <p:attrNameLst>
                                          <p:attrName>r</p:attrName>
                                        </p:attrNameLst>
                                      </p:cBhvr>
                                    </p:animRot>
                                    <p:animRot by="120000">
                                      <p:cBhvr>
                                        <p:cTn id="230" dur="200" fill="hold">
                                          <p:stCondLst>
                                            <p:cond delay="800"/>
                                          </p:stCondLst>
                                        </p:cTn>
                                        <p:tgtEl>
                                          <p:spTgt spid="103"/>
                                        </p:tgtEl>
                                        <p:attrNameLst>
                                          <p:attrName>r</p:attrName>
                                        </p:attrNameLst>
                                      </p:cBhvr>
                                    </p:animRot>
                                  </p:childTnLst>
                                </p:cTn>
                              </p:par>
                              <p:par>
                                <p:cTn id="231" presetID="10" presetClass="entr" presetSubtype="0" fill="hold" grpId="0" nodeType="withEffect">
                                  <p:stCondLst>
                                    <p:cond delay="0"/>
                                  </p:stCondLst>
                                  <p:childTnLst>
                                    <p:set>
                                      <p:cBhvr>
                                        <p:cTn id="232" dur="1" fill="hold">
                                          <p:stCondLst>
                                            <p:cond delay="0"/>
                                          </p:stCondLst>
                                        </p:cTn>
                                        <p:tgtEl>
                                          <p:spTgt spid="99"/>
                                        </p:tgtEl>
                                        <p:attrNameLst>
                                          <p:attrName>style.visibility</p:attrName>
                                        </p:attrNameLst>
                                      </p:cBhvr>
                                      <p:to>
                                        <p:strVal val="visible"/>
                                      </p:to>
                                    </p:set>
                                    <p:animEffect transition="in" filter="fade">
                                      <p:cBhvr>
                                        <p:cTn id="233" dur="500"/>
                                        <p:tgtEl>
                                          <p:spTgt spid="99"/>
                                        </p:tgtEl>
                                      </p:cBhvr>
                                    </p:animEffect>
                                  </p:childTnLst>
                                  <p:subTnLst>
                                    <p:audio>
                                      <p:cMediaNode>
                                        <p:cTn display="0" masterRel="sameClick">
                                          <p:stCondLst>
                                            <p:cond evt="begin" delay="0">
                                              <p:tn val="231"/>
                                            </p:cond>
                                          </p:stCondLst>
                                          <p:endCondLst>
                                            <p:cond evt="onStopAudio" delay="0">
                                              <p:tgtEl>
                                                <p:sldTgt/>
                                              </p:tgtEl>
                                            </p:cond>
                                          </p:endCondLst>
                                        </p:cTn>
                                        <p:tgtEl>
                                          <p:sndTgt r:embed="rId5" name="Check mark.wav"/>
                                        </p:tgtEl>
                                      </p:cMediaNode>
                                    </p:audio>
                                  </p:subTnLst>
                                </p:cTn>
                              </p:par>
                            </p:childTnLst>
                          </p:cTn>
                        </p:par>
                        <p:par>
                          <p:cTn id="234" fill="hold">
                            <p:stCondLst>
                              <p:cond delay="1250"/>
                            </p:stCondLst>
                            <p:childTnLst>
                              <p:par>
                                <p:cTn id="235" presetID="10" presetClass="entr" presetSubtype="0" fill="hold" grpId="0" nodeType="afterEffect">
                                  <p:stCondLst>
                                    <p:cond delay="0"/>
                                  </p:stCondLst>
                                  <p:childTnLst>
                                    <p:set>
                                      <p:cBhvr>
                                        <p:cTn id="236" dur="1" fill="hold">
                                          <p:stCondLst>
                                            <p:cond delay="0"/>
                                          </p:stCondLst>
                                        </p:cTn>
                                        <p:tgtEl>
                                          <p:spTgt spid="102"/>
                                        </p:tgtEl>
                                        <p:attrNameLst>
                                          <p:attrName>style.visibility</p:attrName>
                                        </p:attrNameLst>
                                      </p:cBhvr>
                                      <p:to>
                                        <p:strVal val="visible"/>
                                      </p:to>
                                    </p:set>
                                    <p:animEffect transition="in" filter="fade">
                                      <p:cBhvr>
                                        <p:cTn id="237" dur="500"/>
                                        <p:tgtEl>
                                          <p:spTgt spid="102"/>
                                        </p:tgtEl>
                                      </p:cBhvr>
                                    </p:animEffect>
                                  </p:childTnLst>
                                </p:cTn>
                              </p:par>
                            </p:childTnLst>
                          </p:cTn>
                        </p:par>
                      </p:childTnLst>
                    </p:cTn>
                  </p:par>
                </p:childTnLst>
              </p:cTn>
              <p:nextCondLst>
                <p:cond evt="onClick" delay="0">
                  <p:tgtEl>
                    <p:spTgt spid="101"/>
                  </p:tgtEl>
                </p:cond>
              </p:nextCondLst>
            </p:seq>
            <p:seq concurrent="1" nextAc="seek">
              <p:cTn id="238" restart="whenNotActive" fill="hold" evtFilter="cancelBubble" nodeType="interactiveSeq">
                <p:stCondLst>
                  <p:cond evt="onClick" delay="0">
                    <p:tgtEl>
                      <p:spTgt spid="102"/>
                    </p:tgtEl>
                  </p:cond>
                </p:stCondLst>
                <p:endSync evt="end" delay="0">
                  <p:rtn val="all"/>
                </p:endSync>
                <p:childTnLst>
                  <p:par>
                    <p:cTn id="239" fill="hold">
                      <p:stCondLst>
                        <p:cond delay="0"/>
                      </p:stCondLst>
                      <p:childTnLst>
                        <p:par>
                          <p:cTn id="240" fill="hold">
                            <p:stCondLst>
                              <p:cond delay="0"/>
                            </p:stCondLst>
                            <p:childTnLst>
                              <p:par>
                                <p:cTn id="241" presetID="10" presetClass="exit" presetSubtype="0" fill="hold" grpId="1" nodeType="clickEffect">
                                  <p:stCondLst>
                                    <p:cond delay="0"/>
                                  </p:stCondLst>
                                  <p:childTnLst>
                                    <p:animEffect transition="out" filter="fade">
                                      <p:cBhvr>
                                        <p:cTn id="242" dur="500"/>
                                        <p:tgtEl>
                                          <p:spTgt spid="102"/>
                                        </p:tgtEl>
                                      </p:cBhvr>
                                    </p:animEffect>
                                    <p:set>
                                      <p:cBhvr>
                                        <p:cTn id="243" dur="1" fill="hold">
                                          <p:stCondLst>
                                            <p:cond delay="499"/>
                                          </p:stCondLst>
                                        </p:cTn>
                                        <p:tgtEl>
                                          <p:spTgt spid="102"/>
                                        </p:tgtEl>
                                        <p:attrNameLst>
                                          <p:attrName>style.visibility</p:attrName>
                                        </p:attrNameLst>
                                      </p:cBhvr>
                                      <p:to>
                                        <p:strVal val="hidden"/>
                                      </p:to>
                                    </p:set>
                                  </p:childTnLst>
                                </p:cTn>
                              </p:par>
                            </p:childTnLst>
                          </p:cTn>
                        </p:par>
                        <p:par>
                          <p:cTn id="244" fill="hold">
                            <p:stCondLst>
                              <p:cond delay="500"/>
                            </p:stCondLst>
                            <p:childTnLst>
                              <p:par>
                                <p:cTn id="245" presetID="10" presetClass="entr" presetSubtype="0" fill="hold" grpId="0" nodeType="afterEffect">
                                  <p:stCondLst>
                                    <p:cond delay="0"/>
                                  </p:stCondLst>
                                  <p:childTnLst>
                                    <p:set>
                                      <p:cBhvr>
                                        <p:cTn id="246" dur="1" fill="hold">
                                          <p:stCondLst>
                                            <p:cond delay="0"/>
                                          </p:stCondLst>
                                        </p:cTn>
                                        <p:tgtEl>
                                          <p:spTgt spid="100"/>
                                        </p:tgtEl>
                                        <p:attrNameLst>
                                          <p:attrName>style.visibility</p:attrName>
                                        </p:attrNameLst>
                                      </p:cBhvr>
                                      <p:to>
                                        <p:strVal val="visible"/>
                                      </p:to>
                                    </p:set>
                                    <p:animEffect transition="in" filter="fade">
                                      <p:cBhvr>
                                        <p:cTn id="247" dur="500"/>
                                        <p:tgtEl>
                                          <p:spTgt spid="100"/>
                                        </p:tgtEl>
                                      </p:cBhvr>
                                    </p:animEffect>
                                  </p:childTnLst>
                                  <p:subTnLst>
                                    <p:audio>
                                      <p:cMediaNode>
                                        <p:cTn display="0" masterRel="sameClick">
                                          <p:stCondLst>
                                            <p:cond evt="begin" delay="0">
                                              <p:tn val="245"/>
                                            </p:cond>
                                          </p:stCondLst>
                                          <p:endCondLst>
                                            <p:cond evt="onStopAudio" delay="0">
                                              <p:tgtEl>
                                                <p:sldTgt/>
                                              </p:tgtEl>
                                            </p:cond>
                                          </p:endCondLst>
                                        </p:cTn>
                                        <p:tgtEl>
                                          <p:sndTgt r:embed="rId5" name="Check mark.wav"/>
                                        </p:tgtEl>
                                      </p:cMediaNode>
                                    </p:audio>
                                  </p:subTnLst>
                                </p:cTn>
                              </p:par>
                            </p:childTnLst>
                          </p:cTn>
                        </p:par>
                        <p:par>
                          <p:cTn id="248" fill="hold">
                            <p:stCondLst>
                              <p:cond delay="1000"/>
                            </p:stCondLst>
                            <p:childTnLst>
                              <p:par>
                                <p:cTn id="249" presetID="10" presetClass="entr" presetSubtype="0" fill="hold" grpId="0" nodeType="afterEffect">
                                  <p:stCondLst>
                                    <p:cond delay="0"/>
                                  </p:stCondLst>
                                  <p:childTnLst>
                                    <p:set>
                                      <p:cBhvr>
                                        <p:cTn id="250" dur="1" fill="hold">
                                          <p:stCondLst>
                                            <p:cond delay="0"/>
                                          </p:stCondLst>
                                        </p:cTn>
                                        <p:tgtEl>
                                          <p:spTgt spid="104"/>
                                        </p:tgtEl>
                                        <p:attrNameLst>
                                          <p:attrName>style.visibility</p:attrName>
                                        </p:attrNameLst>
                                      </p:cBhvr>
                                      <p:to>
                                        <p:strVal val="visible"/>
                                      </p:to>
                                    </p:set>
                                    <p:animEffect transition="in" filter="fade">
                                      <p:cBhvr>
                                        <p:cTn id="251" dur="500"/>
                                        <p:tgtEl>
                                          <p:spTgt spid="104"/>
                                        </p:tgtEl>
                                      </p:cBhvr>
                                    </p:animEffect>
                                  </p:childTnLst>
                                </p:cTn>
                              </p:par>
                            </p:childTnLst>
                          </p:cTn>
                        </p:par>
                      </p:childTnLst>
                    </p:cTn>
                  </p:par>
                </p:childTnLst>
              </p:cTn>
              <p:nextCondLst>
                <p:cond evt="onClick" delay="0">
                  <p:tgtEl>
                    <p:spTgt spid="102"/>
                  </p:tgtEl>
                </p:cond>
              </p:nextCondLst>
            </p:seq>
            <p:seq concurrent="1" nextAc="seek">
              <p:cTn id="252" restart="whenNotActive" fill="hold" evtFilter="cancelBubble" nodeType="interactiveSeq">
                <p:stCondLst>
                  <p:cond evt="onClick" delay="0">
                    <p:tgtEl>
                      <p:spTgt spid="104"/>
                    </p:tgtEl>
                  </p:cond>
                </p:stCondLst>
                <p:endSync evt="end" delay="0">
                  <p:rtn val="all"/>
                </p:endSync>
                <p:childTnLst>
                  <p:par>
                    <p:cTn id="253" fill="hold">
                      <p:stCondLst>
                        <p:cond delay="0"/>
                      </p:stCondLst>
                      <p:childTnLst>
                        <p:par>
                          <p:cTn id="254" fill="hold">
                            <p:stCondLst>
                              <p:cond delay="0"/>
                            </p:stCondLst>
                            <p:childTnLst>
                              <p:par>
                                <p:cTn id="255" presetID="10" presetClass="exit" presetSubtype="0" fill="hold" grpId="1" nodeType="clickEffect">
                                  <p:stCondLst>
                                    <p:cond delay="0"/>
                                  </p:stCondLst>
                                  <p:childTnLst>
                                    <p:animEffect transition="out" filter="fade">
                                      <p:cBhvr>
                                        <p:cTn id="256" dur="500"/>
                                        <p:tgtEl>
                                          <p:spTgt spid="104"/>
                                        </p:tgtEl>
                                      </p:cBhvr>
                                    </p:animEffect>
                                    <p:set>
                                      <p:cBhvr>
                                        <p:cTn id="257" dur="1" fill="hold">
                                          <p:stCondLst>
                                            <p:cond delay="499"/>
                                          </p:stCondLst>
                                        </p:cTn>
                                        <p:tgtEl>
                                          <p:spTgt spid="104"/>
                                        </p:tgtEl>
                                        <p:attrNameLst>
                                          <p:attrName>style.visibility</p:attrName>
                                        </p:attrNameLst>
                                      </p:cBhvr>
                                      <p:to>
                                        <p:strVal val="hidden"/>
                                      </p:to>
                                    </p:set>
                                  </p:childTnLst>
                                </p:cTn>
                              </p:par>
                              <p:par>
                                <p:cTn id="258" presetID="10" presetClass="exit" presetSubtype="0" fill="hold" grpId="1" nodeType="withEffect">
                                  <p:stCondLst>
                                    <p:cond delay="0"/>
                                  </p:stCondLst>
                                  <p:childTnLst>
                                    <p:animEffect transition="out" filter="fade">
                                      <p:cBhvr>
                                        <p:cTn id="259" dur="500"/>
                                        <p:tgtEl>
                                          <p:spTgt spid="99"/>
                                        </p:tgtEl>
                                      </p:cBhvr>
                                    </p:animEffect>
                                    <p:set>
                                      <p:cBhvr>
                                        <p:cTn id="260" dur="1" fill="hold">
                                          <p:stCondLst>
                                            <p:cond delay="499"/>
                                          </p:stCondLst>
                                        </p:cTn>
                                        <p:tgtEl>
                                          <p:spTgt spid="99"/>
                                        </p:tgtEl>
                                        <p:attrNameLst>
                                          <p:attrName>style.visibility</p:attrName>
                                        </p:attrNameLst>
                                      </p:cBhvr>
                                      <p:to>
                                        <p:strVal val="hidden"/>
                                      </p:to>
                                    </p:set>
                                  </p:childTnLst>
                                </p:cTn>
                              </p:par>
                              <p:par>
                                <p:cTn id="261" presetID="10" presetClass="exit" presetSubtype="0" fill="hold" grpId="1" nodeType="withEffect">
                                  <p:stCondLst>
                                    <p:cond delay="0"/>
                                  </p:stCondLst>
                                  <p:childTnLst>
                                    <p:animEffect transition="out" filter="fade">
                                      <p:cBhvr>
                                        <p:cTn id="262" dur="500"/>
                                        <p:tgtEl>
                                          <p:spTgt spid="100"/>
                                        </p:tgtEl>
                                      </p:cBhvr>
                                    </p:animEffect>
                                    <p:set>
                                      <p:cBhvr>
                                        <p:cTn id="263"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264" restart="whenNotActive" fill="hold" evtFilter="cancelBubble" nodeType="interactiveSeq">
                <p:stCondLst>
                  <p:cond evt="onClick" delay="0">
                    <p:tgtEl>
                      <p:spTgt spid="103"/>
                    </p:tgtEl>
                  </p:cond>
                </p:stCondLst>
                <p:endSync evt="end" delay="0">
                  <p:rtn val="all"/>
                </p:endSync>
                <p:childTnLst>
                  <p:par>
                    <p:cTn id="265" fill="hold">
                      <p:stCondLst>
                        <p:cond delay="0"/>
                      </p:stCondLst>
                      <p:childTnLst>
                        <p:par>
                          <p:cTn id="266" fill="hold">
                            <p:stCondLst>
                              <p:cond delay="0"/>
                            </p:stCondLst>
                            <p:childTnLst>
                              <p:par>
                                <p:cTn id="267" presetID="0" presetClass="path" presetSubtype="0" accel="50000" decel="50000" fill="hold" nodeType="clickEffect">
                                  <p:stCondLst>
                                    <p:cond delay="0"/>
                                  </p:stCondLst>
                                  <p:childTnLst>
                                    <p:animMotion origin="layout" path="M -0.00026 3.7037E-6 C 0.04687 0.03541 -0.00612 0.19351 -0.02709 0.2324 C -0.05352 0.27754 -0.14714 0.33588 -0.19232 0.34768 " pathEditMode="relative" rAng="0" ptsTypes="AAA">
                                      <p:cBhvr>
                                        <p:cTn id="268" dur="3000" fill="hold"/>
                                        <p:tgtEl>
                                          <p:spTgt spid="103"/>
                                        </p:tgtEl>
                                        <p:attrNameLst>
                                          <p:attrName>ppt_x</p:attrName>
                                          <p:attrName>ppt_y</p:attrName>
                                        </p:attrNameLst>
                                      </p:cBhvr>
                                      <p:rCtr x="-8659" y="17384"/>
                                    </p:animMotion>
                                  </p:childTnLst>
                                  <p:subTnLst>
                                    <p:audio>
                                      <p:cMediaNode>
                                        <p:cTn display="0" masterRel="sameClick">
                                          <p:stCondLst>
                                            <p:cond evt="begin" delay="0">
                                              <p:tn val="267"/>
                                            </p:cond>
                                          </p:stCondLst>
                                          <p:endCondLst>
                                            <p:cond evt="onStopAudio" delay="0">
                                              <p:tgtEl>
                                                <p:sldTgt/>
                                              </p:tgtEl>
                                            </p:cond>
                                          </p:endCondLst>
                                        </p:cTn>
                                        <p:tgtEl>
                                          <p:sndTgt r:embed="rId6" name="chimes.wav"/>
                                        </p:tgtEl>
                                      </p:cMediaNode>
                                    </p:audio>
                                  </p:subTnLst>
                                </p:cTn>
                              </p:par>
                              <p:par>
                                <p:cTn id="269" presetID="8" presetClass="emph" presetSubtype="0" fill="hold" nodeType="withEffect">
                                  <p:stCondLst>
                                    <p:cond delay="0"/>
                                  </p:stCondLst>
                                  <p:childTnLst>
                                    <p:animRot by="5400000">
                                      <p:cBhvr>
                                        <p:cTn id="270" dur="3000" fill="hold"/>
                                        <p:tgtEl>
                                          <p:spTgt spid="103"/>
                                        </p:tgtEl>
                                        <p:attrNameLst>
                                          <p:attrName>r</p:attrName>
                                        </p:attrNameLst>
                                      </p:cBhvr>
                                    </p:animRot>
                                  </p:childTnLst>
                                </p:cTn>
                              </p:par>
                              <p:par>
                                <p:cTn id="271" presetID="6" presetClass="emph" presetSubtype="0" fill="hold" nodeType="withEffect">
                                  <p:stCondLst>
                                    <p:cond delay="0"/>
                                  </p:stCondLst>
                                  <p:childTnLst>
                                    <p:animScale>
                                      <p:cBhvr>
                                        <p:cTn id="272" dur="3000" fill="hold"/>
                                        <p:tgtEl>
                                          <p:spTgt spid="103"/>
                                        </p:tgtEl>
                                      </p:cBhvr>
                                      <p:by x="20000" y="20000"/>
                                    </p:animScale>
                                  </p:childTnLst>
                                </p:cTn>
                              </p:par>
                              <p:par>
                                <p:cTn id="273" presetID="10" presetClass="exit" presetSubtype="0" fill="hold" nodeType="withEffect">
                                  <p:stCondLst>
                                    <p:cond delay="2500"/>
                                  </p:stCondLst>
                                  <p:childTnLst>
                                    <p:animEffect transition="out" filter="fade">
                                      <p:cBhvr>
                                        <p:cTn id="274" dur="500"/>
                                        <p:tgtEl>
                                          <p:spTgt spid="103"/>
                                        </p:tgtEl>
                                      </p:cBhvr>
                                    </p:animEffect>
                                    <p:set>
                                      <p:cBhvr>
                                        <p:cTn id="275" dur="1" fill="hold">
                                          <p:stCondLst>
                                            <p:cond delay="499"/>
                                          </p:stCondLst>
                                        </p:cTn>
                                        <p:tgtEl>
                                          <p:spTgt spid="103"/>
                                        </p:tgtEl>
                                        <p:attrNameLst>
                                          <p:attrName>style.visibility</p:attrName>
                                        </p:attrNameLst>
                                      </p:cBhvr>
                                      <p:to>
                                        <p:strVal val="hidden"/>
                                      </p:to>
                                    </p:set>
                                  </p:childTnLst>
                                </p:cTn>
                              </p:par>
                              <p:par>
                                <p:cTn id="276" presetID="1" presetClass="mediacall" presetSubtype="0" fill="hold" nodeType="withEffect">
                                  <p:stCondLst>
                                    <p:cond delay="2500"/>
                                  </p:stCondLst>
                                  <p:childTnLst>
                                    <p:cmd type="call" cmd="playFrom(0.0)">
                                      <p:cBhvr>
                                        <p:cTn id="277" dur="487" fill="hold"/>
                                        <p:tgtEl>
                                          <p:spTgt spid="4"/>
                                        </p:tgtEl>
                                      </p:cBhvr>
                                    </p:cmd>
                                  </p:childTnLst>
                                </p:cTn>
                              </p:par>
                              <p:par>
                                <p:cTn id="278" presetID="32" presetClass="emph" presetSubtype="0" repeatCount="4000" fill="hold" nodeType="withEffect">
                                  <p:stCondLst>
                                    <p:cond delay="3000"/>
                                  </p:stCondLst>
                                  <p:childTnLst>
                                    <p:animRot by="120000">
                                      <p:cBhvr>
                                        <p:cTn id="279" dur="50" fill="hold">
                                          <p:stCondLst>
                                            <p:cond delay="0"/>
                                          </p:stCondLst>
                                        </p:cTn>
                                        <p:tgtEl>
                                          <p:spTgt spid="5"/>
                                        </p:tgtEl>
                                        <p:attrNameLst>
                                          <p:attrName>r</p:attrName>
                                        </p:attrNameLst>
                                      </p:cBhvr>
                                    </p:animRot>
                                    <p:animRot by="-240000">
                                      <p:cBhvr>
                                        <p:cTn id="280" dur="100" fill="hold">
                                          <p:stCondLst>
                                            <p:cond delay="100"/>
                                          </p:stCondLst>
                                        </p:cTn>
                                        <p:tgtEl>
                                          <p:spTgt spid="5"/>
                                        </p:tgtEl>
                                        <p:attrNameLst>
                                          <p:attrName>r</p:attrName>
                                        </p:attrNameLst>
                                      </p:cBhvr>
                                    </p:animRot>
                                    <p:animRot by="240000">
                                      <p:cBhvr>
                                        <p:cTn id="281" dur="100" fill="hold">
                                          <p:stCondLst>
                                            <p:cond delay="200"/>
                                          </p:stCondLst>
                                        </p:cTn>
                                        <p:tgtEl>
                                          <p:spTgt spid="5"/>
                                        </p:tgtEl>
                                        <p:attrNameLst>
                                          <p:attrName>r</p:attrName>
                                        </p:attrNameLst>
                                      </p:cBhvr>
                                    </p:animRot>
                                    <p:animRot by="-240000">
                                      <p:cBhvr>
                                        <p:cTn id="282" dur="100" fill="hold">
                                          <p:stCondLst>
                                            <p:cond delay="300"/>
                                          </p:stCondLst>
                                        </p:cTn>
                                        <p:tgtEl>
                                          <p:spTgt spid="5"/>
                                        </p:tgtEl>
                                        <p:attrNameLst>
                                          <p:attrName>r</p:attrName>
                                        </p:attrNameLst>
                                      </p:cBhvr>
                                    </p:animRot>
                                    <p:animRot by="120000">
                                      <p:cBhvr>
                                        <p:cTn id="283" dur="100" fill="hold">
                                          <p:stCondLst>
                                            <p:cond delay="400"/>
                                          </p:stCondLst>
                                        </p:cTn>
                                        <p:tgtEl>
                                          <p:spTgt spid="5"/>
                                        </p:tgtEl>
                                        <p:attrNameLst>
                                          <p:attrName>r</p:attrName>
                                        </p:attrNameLst>
                                      </p:cBhvr>
                                    </p:animRot>
                                  </p:childTnLst>
                                  <p:subTnLst>
                                    <p:audio>
                                      <p:cMediaNode>
                                        <p:cTn display="0" masterRel="sameClick">
                                          <p:stCondLst>
                                            <p:cond evt="begin" delay="0">
                                              <p:tn val="278"/>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3"/>
                  </p:tgtEl>
                </p:cond>
              </p:nextCondLst>
            </p:seq>
            <p:seq concurrent="1" nextAc="seek">
              <p:cTn id="284" restart="whenNotActive" fill="hold" evtFilter="cancelBubble" nodeType="interactiveSeq">
                <p:stCondLst>
                  <p:cond evt="onClick" delay="0">
                    <p:tgtEl>
                      <p:spTgt spid="107"/>
                    </p:tgtEl>
                  </p:cond>
                </p:stCondLst>
                <p:endSync evt="end" delay="0">
                  <p:rtn val="all"/>
                </p:endSync>
                <p:childTnLst>
                  <p:par>
                    <p:cTn id="285" fill="hold">
                      <p:stCondLst>
                        <p:cond delay="0"/>
                      </p:stCondLst>
                      <p:childTnLst>
                        <p:par>
                          <p:cTn id="286" fill="hold">
                            <p:stCondLst>
                              <p:cond delay="0"/>
                            </p:stCondLst>
                            <p:childTnLst>
                              <p:par>
                                <p:cTn id="287" presetID="10" presetClass="exit" presetSubtype="0" fill="hold" nodeType="clickEffect">
                                  <p:stCondLst>
                                    <p:cond delay="0"/>
                                  </p:stCondLst>
                                  <p:childTnLst>
                                    <p:animEffect transition="out" filter="fade">
                                      <p:cBhvr>
                                        <p:cTn id="288" dur="250"/>
                                        <p:tgtEl>
                                          <p:spTgt spid="107"/>
                                        </p:tgtEl>
                                      </p:cBhvr>
                                    </p:animEffect>
                                    <p:set>
                                      <p:cBhvr>
                                        <p:cTn id="289" dur="1" fill="hold">
                                          <p:stCondLst>
                                            <p:cond delay="249"/>
                                          </p:stCondLst>
                                        </p:cTn>
                                        <p:tgtEl>
                                          <p:spTgt spid="107"/>
                                        </p:tgtEl>
                                        <p:attrNameLst>
                                          <p:attrName>style.visibility</p:attrName>
                                        </p:attrNameLst>
                                      </p:cBhvr>
                                      <p:to>
                                        <p:strVal val="hidden"/>
                                      </p:to>
                                    </p:set>
                                  </p:childTnLst>
                                </p:cTn>
                              </p:par>
                              <p:par>
                                <p:cTn id="290" presetID="10" presetClass="entr" presetSubtype="0" fill="hold" nodeType="withEffect">
                                  <p:stCondLst>
                                    <p:cond delay="0"/>
                                  </p:stCondLst>
                                  <p:childTnLst>
                                    <p:set>
                                      <p:cBhvr>
                                        <p:cTn id="291" dur="1" fill="hold">
                                          <p:stCondLst>
                                            <p:cond delay="0"/>
                                          </p:stCondLst>
                                        </p:cTn>
                                        <p:tgtEl>
                                          <p:spTgt spid="109"/>
                                        </p:tgtEl>
                                        <p:attrNameLst>
                                          <p:attrName>style.visibility</p:attrName>
                                        </p:attrNameLst>
                                      </p:cBhvr>
                                      <p:to>
                                        <p:strVal val="visible"/>
                                      </p:to>
                                    </p:set>
                                    <p:animEffect transition="in" filter="fade">
                                      <p:cBhvr>
                                        <p:cTn id="292" dur="250"/>
                                        <p:tgtEl>
                                          <p:spTgt spid="109"/>
                                        </p:tgtEl>
                                      </p:cBhvr>
                                    </p:animEffect>
                                  </p:childTnLst>
                                </p:cTn>
                              </p:par>
                            </p:childTnLst>
                          </p:cTn>
                        </p:par>
                        <p:par>
                          <p:cTn id="293" fill="hold">
                            <p:stCondLst>
                              <p:cond delay="250"/>
                            </p:stCondLst>
                            <p:childTnLst>
                              <p:par>
                                <p:cTn id="294" presetID="32" presetClass="emph" presetSubtype="0" repeatCount="indefinite" fill="hold" nodeType="afterEffect">
                                  <p:stCondLst>
                                    <p:cond delay="0"/>
                                  </p:stCondLst>
                                  <p:childTnLst>
                                    <p:animRot by="120000">
                                      <p:cBhvr>
                                        <p:cTn id="295" dur="100" fill="hold">
                                          <p:stCondLst>
                                            <p:cond delay="0"/>
                                          </p:stCondLst>
                                        </p:cTn>
                                        <p:tgtEl>
                                          <p:spTgt spid="109"/>
                                        </p:tgtEl>
                                        <p:attrNameLst>
                                          <p:attrName>r</p:attrName>
                                        </p:attrNameLst>
                                      </p:cBhvr>
                                    </p:animRot>
                                    <p:animRot by="-240000">
                                      <p:cBhvr>
                                        <p:cTn id="296" dur="200" fill="hold">
                                          <p:stCondLst>
                                            <p:cond delay="200"/>
                                          </p:stCondLst>
                                        </p:cTn>
                                        <p:tgtEl>
                                          <p:spTgt spid="109"/>
                                        </p:tgtEl>
                                        <p:attrNameLst>
                                          <p:attrName>r</p:attrName>
                                        </p:attrNameLst>
                                      </p:cBhvr>
                                    </p:animRot>
                                    <p:animRot by="240000">
                                      <p:cBhvr>
                                        <p:cTn id="297" dur="200" fill="hold">
                                          <p:stCondLst>
                                            <p:cond delay="400"/>
                                          </p:stCondLst>
                                        </p:cTn>
                                        <p:tgtEl>
                                          <p:spTgt spid="109"/>
                                        </p:tgtEl>
                                        <p:attrNameLst>
                                          <p:attrName>r</p:attrName>
                                        </p:attrNameLst>
                                      </p:cBhvr>
                                    </p:animRot>
                                    <p:animRot by="-240000">
                                      <p:cBhvr>
                                        <p:cTn id="298" dur="200" fill="hold">
                                          <p:stCondLst>
                                            <p:cond delay="600"/>
                                          </p:stCondLst>
                                        </p:cTn>
                                        <p:tgtEl>
                                          <p:spTgt spid="109"/>
                                        </p:tgtEl>
                                        <p:attrNameLst>
                                          <p:attrName>r</p:attrName>
                                        </p:attrNameLst>
                                      </p:cBhvr>
                                    </p:animRot>
                                    <p:animRot by="120000">
                                      <p:cBhvr>
                                        <p:cTn id="299" dur="200" fill="hold">
                                          <p:stCondLst>
                                            <p:cond delay="800"/>
                                          </p:stCondLst>
                                        </p:cTn>
                                        <p:tgtEl>
                                          <p:spTgt spid="109"/>
                                        </p:tgtEl>
                                        <p:attrNameLst>
                                          <p:attrName>r</p:attrName>
                                        </p:attrNameLst>
                                      </p:cBhvr>
                                    </p:animRot>
                                  </p:childTnLst>
                                </p:cTn>
                              </p:par>
                              <p:par>
                                <p:cTn id="300" presetID="10" presetClass="entr" presetSubtype="0" fill="hold" grpId="0" nodeType="withEffect">
                                  <p:stCondLst>
                                    <p:cond delay="0"/>
                                  </p:stCondLst>
                                  <p:childTnLst>
                                    <p:set>
                                      <p:cBhvr>
                                        <p:cTn id="301" dur="1" fill="hold">
                                          <p:stCondLst>
                                            <p:cond delay="0"/>
                                          </p:stCondLst>
                                        </p:cTn>
                                        <p:tgtEl>
                                          <p:spTgt spid="105"/>
                                        </p:tgtEl>
                                        <p:attrNameLst>
                                          <p:attrName>style.visibility</p:attrName>
                                        </p:attrNameLst>
                                      </p:cBhvr>
                                      <p:to>
                                        <p:strVal val="visible"/>
                                      </p:to>
                                    </p:set>
                                    <p:animEffect transition="in" filter="fade">
                                      <p:cBhvr>
                                        <p:cTn id="302" dur="500"/>
                                        <p:tgtEl>
                                          <p:spTgt spid="105"/>
                                        </p:tgtEl>
                                      </p:cBhvr>
                                    </p:animEffect>
                                  </p:childTnLst>
                                  <p:subTnLst>
                                    <p:audio>
                                      <p:cMediaNode>
                                        <p:cTn display="0" masterRel="sameClick">
                                          <p:stCondLst>
                                            <p:cond evt="begin" delay="0">
                                              <p:tn val="300"/>
                                            </p:cond>
                                          </p:stCondLst>
                                          <p:endCondLst>
                                            <p:cond evt="onStopAudio" delay="0">
                                              <p:tgtEl>
                                                <p:sldTgt/>
                                              </p:tgtEl>
                                            </p:cond>
                                          </p:endCondLst>
                                        </p:cTn>
                                        <p:tgtEl>
                                          <p:sndTgt r:embed="rId5" name="Check mark.wav"/>
                                        </p:tgtEl>
                                      </p:cMediaNode>
                                    </p:audio>
                                  </p:subTnLst>
                                </p:cTn>
                              </p:par>
                            </p:childTnLst>
                          </p:cTn>
                        </p:par>
                        <p:par>
                          <p:cTn id="303" fill="hold">
                            <p:stCondLst>
                              <p:cond delay="1250"/>
                            </p:stCondLst>
                            <p:childTnLst>
                              <p:par>
                                <p:cTn id="304" presetID="10" presetClass="entr" presetSubtype="0" fill="hold" grpId="0" nodeType="afterEffect">
                                  <p:stCondLst>
                                    <p:cond delay="0"/>
                                  </p:stCondLst>
                                  <p:childTnLst>
                                    <p:set>
                                      <p:cBhvr>
                                        <p:cTn id="305" dur="1" fill="hold">
                                          <p:stCondLst>
                                            <p:cond delay="0"/>
                                          </p:stCondLst>
                                        </p:cTn>
                                        <p:tgtEl>
                                          <p:spTgt spid="108"/>
                                        </p:tgtEl>
                                        <p:attrNameLst>
                                          <p:attrName>style.visibility</p:attrName>
                                        </p:attrNameLst>
                                      </p:cBhvr>
                                      <p:to>
                                        <p:strVal val="visible"/>
                                      </p:to>
                                    </p:set>
                                    <p:animEffect transition="in" filter="fade">
                                      <p:cBhvr>
                                        <p:cTn id="306" dur="500"/>
                                        <p:tgtEl>
                                          <p:spTgt spid="108"/>
                                        </p:tgtEl>
                                      </p:cBhvr>
                                    </p:animEffect>
                                  </p:childTnLst>
                                </p:cTn>
                              </p:par>
                            </p:childTnLst>
                          </p:cTn>
                        </p:par>
                      </p:childTnLst>
                    </p:cTn>
                  </p:par>
                </p:childTnLst>
              </p:cTn>
              <p:nextCondLst>
                <p:cond evt="onClick" delay="0">
                  <p:tgtEl>
                    <p:spTgt spid="107"/>
                  </p:tgtEl>
                </p:cond>
              </p:nextCondLst>
            </p:seq>
            <p:seq concurrent="1" nextAc="seek">
              <p:cTn id="307" restart="whenNotActive" fill="hold" evtFilter="cancelBubble" nodeType="interactiveSeq">
                <p:stCondLst>
                  <p:cond evt="onClick" delay="0">
                    <p:tgtEl>
                      <p:spTgt spid="108"/>
                    </p:tgtEl>
                  </p:cond>
                </p:stCondLst>
                <p:endSync evt="end" delay="0">
                  <p:rtn val="all"/>
                </p:endSync>
                <p:childTnLst>
                  <p:par>
                    <p:cTn id="308" fill="hold">
                      <p:stCondLst>
                        <p:cond delay="0"/>
                      </p:stCondLst>
                      <p:childTnLst>
                        <p:par>
                          <p:cTn id="309" fill="hold">
                            <p:stCondLst>
                              <p:cond delay="0"/>
                            </p:stCondLst>
                            <p:childTnLst>
                              <p:par>
                                <p:cTn id="310" presetID="10" presetClass="exit" presetSubtype="0" fill="hold" grpId="1" nodeType="clickEffect">
                                  <p:stCondLst>
                                    <p:cond delay="0"/>
                                  </p:stCondLst>
                                  <p:childTnLst>
                                    <p:animEffect transition="out" filter="fade">
                                      <p:cBhvr>
                                        <p:cTn id="311" dur="500"/>
                                        <p:tgtEl>
                                          <p:spTgt spid="108"/>
                                        </p:tgtEl>
                                      </p:cBhvr>
                                    </p:animEffect>
                                    <p:set>
                                      <p:cBhvr>
                                        <p:cTn id="312" dur="1" fill="hold">
                                          <p:stCondLst>
                                            <p:cond delay="499"/>
                                          </p:stCondLst>
                                        </p:cTn>
                                        <p:tgtEl>
                                          <p:spTgt spid="108"/>
                                        </p:tgtEl>
                                        <p:attrNameLst>
                                          <p:attrName>style.visibility</p:attrName>
                                        </p:attrNameLst>
                                      </p:cBhvr>
                                      <p:to>
                                        <p:strVal val="hidden"/>
                                      </p:to>
                                    </p:set>
                                  </p:childTnLst>
                                </p:cTn>
                              </p:par>
                            </p:childTnLst>
                          </p:cTn>
                        </p:par>
                        <p:par>
                          <p:cTn id="313" fill="hold">
                            <p:stCondLst>
                              <p:cond delay="500"/>
                            </p:stCondLst>
                            <p:childTnLst>
                              <p:par>
                                <p:cTn id="314" presetID="10" presetClass="entr" presetSubtype="0" fill="hold" grpId="0" nodeType="afterEffect">
                                  <p:stCondLst>
                                    <p:cond delay="0"/>
                                  </p:stCondLst>
                                  <p:childTnLst>
                                    <p:set>
                                      <p:cBhvr>
                                        <p:cTn id="315" dur="1" fill="hold">
                                          <p:stCondLst>
                                            <p:cond delay="0"/>
                                          </p:stCondLst>
                                        </p:cTn>
                                        <p:tgtEl>
                                          <p:spTgt spid="106"/>
                                        </p:tgtEl>
                                        <p:attrNameLst>
                                          <p:attrName>style.visibility</p:attrName>
                                        </p:attrNameLst>
                                      </p:cBhvr>
                                      <p:to>
                                        <p:strVal val="visible"/>
                                      </p:to>
                                    </p:set>
                                    <p:animEffect transition="in" filter="fade">
                                      <p:cBhvr>
                                        <p:cTn id="316" dur="500"/>
                                        <p:tgtEl>
                                          <p:spTgt spid="106"/>
                                        </p:tgtEl>
                                      </p:cBhvr>
                                    </p:animEffect>
                                  </p:childTnLst>
                                  <p:subTnLst>
                                    <p:audio>
                                      <p:cMediaNode>
                                        <p:cTn display="0" masterRel="sameClick">
                                          <p:stCondLst>
                                            <p:cond evt="begin" delay="0">
                                              <p:tn val="314"/>
                                            </p:cond>
                                          </p:stCondLst>
                                          <p:endCondLst>
                                            <p:cond evt="onStopAudio" delay="0">
                                              <p:tgtEl>
                                                <p:sldTgt/>
                                              </p:tgtEl>
                                            </p:cond>
                                          </p:endCondLst>
                                        </p:cTn>
                                        <p:tgtEl>
                                          <p:sndTgt r:embed="rId5" name="Check mark.wav"/>
                                        </p:tgtEl>
                                      </p:cMediaNode>
                                    </p:audio>
                                  </p:subTnLst>
                                </p:cTn>
                              </p:par>
                            </p:childTnLst>
                          </p:cTn>
                        </p:par>
                        <p:par>
                          <p:cTn id="317" fill="hold">
                            <p:stCondLst>
                              <p:cond delay="1000"/>
                            </p:stCondLst>
                            <p:childTnLst>
                              <p:par>
                                <p:cTn id="318" presetID="10" presetClass="entr" presetSubtype="0" fill="hold" grpId="0" nodeType="afterEffect">
                                  <p:stCondLst>
                                    <p:cond delay="0"/>
                                  </p:stCondLst>
                                  <p:childTnLst>
                                    <p:set>
                                      <p:cBhvr>
                                        <p:cTn id="319" dur="1" fill="hold">
                                          <p:stCondLst>
                                            <p:cond delay="0"/>
                                          </p:stCondLst>
                                        </p:cTn>
                                        <p:tgtEl>
                                          <p:spTgt spid="110"/>
                                        </p:tgtEl>
                                        <p:attrNameLst>
                                          <p:attrName>style.visibility</p:attrName>
                                        </p:attrNameLst>
                                      </p:cBhvr>
                                      <p:to>
                                        <p:strVal val="visible"/>
                                      </p:to>
                                    </p:set>
                                    <p:animEffect transition="in" filter="fade">
                                      <p:cBhvr>
                                        <p:cTn id="320" dur="500"/>
                                        <p:tgtEl>
                                          <p:spTgt spid="110"/>
                                        </p:tgtEl>
                                      </p:cBhvr>
                                    </p:animEffect>
                                  </p:childTnLst>
                                </p:cTn>
                              </p:par>
                            </p:childTnLst>
                          </p:cTn>
                        </p:par>
                      </p:childTnLst>
                    </p:cTn>
                  </p:par>
                </p:childTnLst>
              </p:cTn>
              <p:nextCondLst>
                <p:cond evt="onClick" delay="0">
                  <p:tgtEl>
                    <p:spTgt spid="108"/>
                  </p:tgtEl>
                </p:cond>
              </p:nextCondLst>
            </p:seq>
            <p:seq concurrent="1" nextAc="seek">
              <p:cTn id="321" restart="whenNotActive" fill="hold" evtFilter="cancelBubble" nodeType="interactiveSeq">
                <p:stCondLst>
                  <p:cond evt="onClick" delay="0">
                    <p:tgtEl>
                      <p:spTgt spid="110"/>
                    </p:tgtEl>
                  </p:cond>
                </p:stCondLst>
                <p:endSync evt="end" delay="0">
                  <p:rtn val="all"/>
                </p:endSync>
                <p:childTnLst>
                  <p:par>
                    <p:cTn id="322" fill="hold">
                      <p:stCondLst>
                        <p:cond delay="0"/>
                      </p:stCondLst>
                      <p:childTnLst>
                        <p:par>
                          <p:cTn id="323" fill="hold">
                            <p:stCondLst>
                              <p:cond delay="0"/>
                            </p:stCondLst>
                            <p:childTnLst>
                              <p:par>
                                <p:cTn id="324" presetID="10" presetClass="exit" presetSubtype="0" fill="hold" grpId="1" nodeType="clickEffect">
                                  <p:stCondLst>
                                    <p:cond delay="0"/>
                                  </p:stCondLst>
                                  <p:childTnLst>
                                    <p:animEffect transition="out" filter="fade">
                                      <p:cBhvr>
                                        <p:cTn id="325" dur="500"/>
                                        <p:tgtEl>
                                          <p:spTgt spid="110"/>
                                        </p:tgtEl>
                                      </p:cBhvr>
                                    </p:animEffect>
                                    <p:set>
                                      <p:cBhvr>
                                        <p:cTn id="326" dur="1" fill="hold">
                                          <p:stCondLst>
                                            <p:cond delay="499"/>
                                          </p:stCondLst>
                                        </p:cTn>
                                        <p:tgtEl>
                                          <p:spTgt spid="110"/>
                                        </p:tgtEl>
                                        <p:attrNameLst>
                                          <p:attrName>style.visibility</p:attrName>
                                        </p:attrNameLst>
                                      </p:cBhvr>
                                      <p:to>
                                        <p:strVal val="hidden"/>
                                      </p:to>
                                    </p:set>
                                  </p:childTnLst>
                                </p:cTn>
                              </p:par>
                              <p:par>
                                <p:cTn id="327" presetID="10" presetClass="exit" presetSubtype="0" fill="hold" grpId="1" nodeType="withEffect">
                                  <p:stCondLst>
                                    <p:cond delay="0"/>
                                  </p:stCondLst>
                                  <p:childTnLst>
                                    <p:animEffect transition="out" filter="fade">
                                      <p:cBhvr>
                                        <p:cTn id="328" dur="500"/>
                                        <p:tgtEl>
                                          <p:spTgt spid="105"/>
                                        </p:tgtEl>
                                      </p:cBhvr>
                                    </p:animEffect>
                                    <p:set>
                                      <p:cBhvr>
                                        <p:cTn id="329" dur="1" fill="hold">
                                          <p:stCondLst>
                                            <p:cond delay="499"/>
                                          </p:stCondLst>
                                        </p:cTn>
                                        <p:tgtEl>
                                          <p:spTgt spid="105"/>
                                        </p:tgtEl>
                                        <p:attrNameLst>
                                          <p:attrName>style.visibility</p:attrName>
                                        </p:attrNameLst>
                                      </p:cBhvr>
                                      <p:to>
                                        <p:strVal val="hidden"/>
                                      </p:to>
                                    </p:set>
                                  </p:childTnLst>
                                </p:cTn>
                              </p:par>
                              <p:par>
                                <p:cTn id="330" presetID="10" presetClass="exit" presetSubtype="0" fill="hold" grpId="1" nodeType="withEffect">
                                  <p:stCondLst>
                                    <p:cond delay="0"/>
                                  </p:stCondLst>
                                  <p:childTnLst>
                                    <p:animEffect transition="out" filter="fade">
                                      <p:cBhvr>
                                        <p:cTn id="331" dur="500"/>
                                        <p:tgtEl>
                                          <p:spTgt spid="106"/>
                                        </p:tgtEl>
                                      </p:cBhvr>
                                    </p:animEffect>
                                    <p:set>
                                      <p:cBhvr>
                                        <p:cTn id="332"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333" restart="whenNotActive" fill="hold" evtFilter="cancelBubble" nodeType="interactiveSeq">
                <p:stCondLst>
                  <p:cond evt="onClick" delay="0">
                    <p:tgtEl>
                      <p:spTgt spid="109"/>
                    </p:tgtEl>
                  </p:cond>
                </p:stCondLst>
                <p:endSync evt="end" delay="0">
                  <p:rtn val="all"/>
                </p:endSync>
                <p:childTnLst>
                  <p:par>
                    <p:cTn id="334" fill="hold">
                      <p:stCondLst>
                        <p:cond delay="0"/>
                      </p:stCondLst>
                      <p:childTnLst>
                        <p:par>
                          <p:cTn id="335" fill="hold">
                            <p:stCondLst>
                              <p:cond delay="0"/>
                            </p:stCondLst>
                            <p:childTnLst>
                              <p:par>
                                <p:cTn id="336" presetID="0" presetClass="path" presetSubtype="0" accel="50000" decel="50000" fill="hold" nodeType="clickEffect">
                                  <p:stCondLst>
                                    <p:cond delay="0"/>
                                  </p:stCondLst>
                                  <p:childTnLst>
                                    <p:animMotion origin="layout" path="M -0.00027 1.11111E-6 C -0.03021 0.02685 -0.05287 0.04398 -0.0806 0.04792 C -0.12149 0.05694 -0.15912 0.05046 -0.20508 0.03588 " pathEditMode="relative" rAng="0" ptsTypes="AAA">
                                      <p:cBhvr>
                                        <p:cTn id="337" dur="3000" fill="hold"/>
                                        <p:tgtEl>
                                          <p:spTgt spid="109"/>
                                        </p:tgtEl>
                                        <p:attrNameLst>
                                          <p:attrName>ppt_x</p:attrName>
                                          <p:attrName>ppt_y</p:attrName>
                                        </p:attrNameLst>
                                      </p:cBhvr>
                                      <p:rCtr x="-10247" y="2593"/>
                                    </p:animMotion>
                                  </p:childTnLst>
                                  <p:subTnLst>
                                    <p:audio>
                                      <p:cMediaNode>
                                        <p:cTn display="0" masterRel="sameClick">
                                          <p:stCondLst>
                                            <p:cond evt="begin" delay="0">
                                              <p:tn val="336"/>
                                            </p:cond>
                                          </p:stCondLst>
                                          <p:endCondLst>
                                            <p:cond evt="onStopAudio" delay="0">
                                              <p:tgtEl>
                                                <p:sldTgt/>
                                              </p:tgtEl>
                                            </p:cond>
                                          </p:endCondLst>
                                        </p:cTn>
                                        <p:tgtEl>
                                          <p:sndTgt r:embed="rId6" name="chimes.wav"/>
                                        </p:tgtEl>
                                      </p:cMediaNode>
                                    </p:audio>
                                  </p:subTnLst>
                                </p:cTn>
                              </p:par>
                              <p:par>
                                <p:cTn id="338" presetID="8" presetClass="emph" presetSubtype="0" fill="hold" nodeType="withEffect">
                                  <p:stCondLst>
                                    <p:cond delay="0"/>
                                  </p:stCondLst>
                                  <p:childTnLst>
                                    <p:animRot by="5400000">
                                      <p:cBhvr>
                                        <p:cTn id="339" dur="3000" fill="hold"/>
                                        <p:tgtEl>
                                          <p:spTgt spid="109"/>
                                        </p:tgtEl>
                                        <p:attrNameLst>
                                          <p:attrName>r</p:attrName>
                                        </p:attrNameLst>
                                      </p:cBhvr>
                                    </p:animRot>
                                  </p:childTnLst>
                                </p:cTn>
                              </p:par>
                              <p:par>
                                <p:cTn id="340" presetID="6" presetClass="emph" presetSubtype="0" fill="hold" nodeType="withEffect">
                                  <p:stCondLst>
                                    <p:cond delay="0"/>
                                  </p:stCondLst>
                                  <p:childTnLst>
                                    <p:animScale>
                                      <p:cBhvr>
                                        <p:cTn id="341" dur="3000" fill="hold"/>
                                        <p:tgtEl>
                                          <p:spTgt spid="109"/>
                                        </p:tgtEl>
                                      </p:cBhvr>
                                      <p:by x="20000" y="20000"/>
                                    </p:animScale>
                                  </p:childTnLst>
                                </p:cTn>
                              </p:par>
                              <p:par>
                                <p:cTn id="342" presetID="10" presetClass="exit" presetSubtype="0" fill="hold" nodeType="withEffect">
                                  <p:stCondLst>
                                    <p:cond delay="2500"/>
                                  </p:stCondLst>
                                  <p:childTnLst>
                                    <p:animEffect transition="out" filter="fade">
                                      <p:cBhvr>
                                        <p:cTn id="343" dur="500"/>
                                        <p:tgtEl>
                                          <p:spTgt spid="109"/>
                                        </p:tgtEl>
                                      </p:cBhvr>
                                    </p:animEffect>
                                    <p:set>
                                      <p:cBhvr>
                                        <p:cTn id="344" dur="1" fill="hold">
                                          <p:stCondLst>
                                            <p:cond delay="499"/>
                                          </p:stCondLst>
                                        </p:cTn>
                                        <p:tgtEl>
                                          <p:spTgt spid="109"/>
                                        </p:tgtEl>
                                        <p:attrNameLst>
                                          <p:attrName>style.visibility</p:attrName>
                                        </p:attrNameLst>
                                      </p:cBhvr>
                                      <p:to>
                                        <p:strVal val="hidden"/>
                                      </p:to>
                                    </p:set>
                                  </p:childTnLst>
                                </p:cTn>
                              </p:par>
                              <p:par>
                                <p:cTn id="345" presetID="1" presetClass="mediacall" presetSubtype="0" fill="hold" nodeType="withEffect">
                                  <p:stCondLst>
                                    <p:cond delay="2500"/>
                                  </p:stCondLst>
                                  <p:childTnLst>
                                    <p:cmd type="call" cmd="playFrom(0.0)">
                                      <p:cBhvr>
                                        <p:cTn id="346" dur="487" fill="hold"/>
                                        <p:tgtEl>
                                          <p:spTgt spid="4"/>
                                        </p:tgtEl>
                                      </p:cBhvr>
                                    </p:cmd>
                                  </p:childTnLst>
                                </p:cTn>
                              </p:par>
                              <p:par>
                                <p:cTn id="347" presetID="32" presetClass="emph" presetSubtype="0" repeatCount="4000" fill="hold" nodeType="withEffect">
                                  <p:stCondLst>
                                    <p:cond delay="3000"/>
                                  </p:stCondLst>
                                  <p:childTnLst>
                                    <p:animRot by="120000">
                                      <p:cBhvr>
                                        <p:cTn id="348" dur="50" fill="hold">
                                          <p:stCondLst>
                                            <p:cond delay="0"/>
                                          </p:stCondLst>
                                        </p:cTn>
                                        <p:tgtEl>
                                          <p:spTgt spid="5"/>
                                        </p:tgtEl>
                                        <p:attrNameLst>
                                          <p:attrName>r</p:attrName>
                                        </p:attrNameLst>
                                      </p:cBhvr>
                                    </p:animRot>
                                    <p:animRot by="-240000">
                                      <p:cBhvr>
                                        <p:cTn id="349" dur="100" fill="hold">
                                          <p:stCondLst>
                                            <p:cond delay="100"/>
                                          </p:stCondLst>
                                        </p:cTn>
                                        <p:tgtEl>
                                          <p:spTgt spid="5"/>
                                        </p:tgtEl>
                                        <p:attrNameLst>
                                          <p:attrName>r</p:attrName>
                                        </p:attrNameLst>
                                      </p:cBhvr>
                                    </p:animRot>
                                    <p:animRot by="240000">
                                      <p:cBhvr>
                                        <p:cTn id="350" dur="100" fill="hold">
                                          <p:stCondLst>
                                            <p:cond delay="200"/>
                                          </p:stCondLst>
                                        </p:cTn>
                                        <p:tgtEl>
                                          <p:spTgt spid="5"/>
                                        </p:tgtEl>
                                        <p:attrNameLst>
                                          <p:attrName>r</p:attrName>
                                        </p:attrNameLst>
                                      </p:cBhvr>
                                    </p:animRot>
                                    <p:animRot by="-240000">
                                      <p:cBhvr>
                                        <p:cTn id="351" dur="100" fill="hold">
                                          <p:stCondLst>
                                            <p:cond delay="300"/>
                                          </p:stCondLst>
                                        </p:cTn>
                                        <p:tgtEl>
                                          <p:spTgt spid="5"/>
                                        </p:tgtEl>
                                        <p:attrNameLst>
                                          <p:attrName>r</p:attrName>
                                        </p:attrNameLst>
                                      </p:cBhvr>
                                    </p:animRot>
                                    <p:animRot by="120000">
                                      <p:cBhvr>
                                        <p:cTn id="352" dur="100" fill="hold">
                                          <p:stCondLst>
                                            <p:cond delay="400"/>
                                          </p:stCondLst>
                                        </p:cTn>
                                        <p:tgtEl>
                                          <p:spTgt spid="5"/>
                                        </p:tgtEl>
                                        <p:attrNameLst>
                                          <p:attrName>r</p:attrName>
                                        </p:attrNameLst>
                                      </p:cBhvr>
                                    </p:animRot>
                                  </p:childTnLst>
                                  <p:subTnLst>
                                    <p:audio>
                                      <p:cMediaNode>
                                        <p:cTn display="0" masterRel="sameClick">
                                          <p:stCondLst>
                                            <p:cond evt="begin" delay="0">
                                              <p:tn val="347"/>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9"/>
                  </p:tgtEl>
                </p:cond>
              </p:nextCondLst>
            </p:seq>
          </p:childTnLst>
        </p:cTn>
      </p:par>
    </p:tnLst>
    <p:bldLst>
      <p:bldP spid="15" grpId="0" animBg="1"/>
      <p:bldP spid="15" grpId="1" animBg="1"/>
      <p:bldP spid="6" grpId="0" animBg="1"/>
      <p:bldP spid="6" grpId="1" animBg="1"/>
      <p:bldP spid="82" grpId="0" animBg="1"/>
      <p:bldP spid="82" grpId="1" animBg="1"/>
      <p:bldP spid="83" grpId="0" animBg="1"/>
      <p:bldP spid="83" grpId="1" animBg="1"/>
      <p:bldP spid="94" grpId="0" animBg="1"/>
      <p:bldP spid="94" grpId="1" animBg="1"/>
      <p:bldP spid="93" grpId="0" animBg="1"/>
      <p:bldP spid="93" grpId="1" animBg="1"/>
      <p:bldP spid="100" grpId="0" animBg="1"/>
      <p:bldP spid="100" grpId="1" animBg="1"/>
      <p:bldP spid="99" grpId="0" animBg="1"/>
      <p:bldP spid="99" grpId="1" animBg="1"/>
      <p:bldP spid="106" grpId="0" animBg="1"/>
      <p:bldP spid="106" grpId="1" animBg="1"/>
      <p:bldP spid="105" grpId="0" animBg="1"/>
      <p:bldP spid="105" grpId="1" animBg="1"/>
      <p:bldP spid="3" grpId="0" animBg="1"/>
      <p:bldP spid="3" grpId="1" animBg="1"/>
      <p:bldP spid="80" grpId="0" animBg="1"/>
      <p:bldP spid="80" grpId="1" animBg="1"/>
      <p:bldP spid="85" grpId="0" animBg="1"/>
      <p:bldP spid="85" grpId="1" animBg="1"/>
      <p:bldP spid="87" grpId="0" animBg="1"/>
      <p:bldP spid="87" grpId="1" animBg="1"/>
      <p:bldP spid="96" grpId="0" animBg="1"/>
      <p:bldP spid="96" grpId="1" animBg="1"/>
      <p:bldP spid="98" grpId="0" animBg="1"/>
      <p:bldP spid="98" grpId="1" animBg="1"/>
      <p:bldP spid="102" grpId="0" animBg="1"/>
      <p:bldP spid="102" grpId="1" animBg="1"/>
      <p:bldP spid="104" grpId="0" animBg="1"/>
      <p:bldP spid="104" grpId="1" animBg="1"/>
      <p:bldP spid="108" grpId="0" animBg="1"/>
      <p:bldP spid="108" grpId="1" animBg="1"/>
      <p:bldP spid="110" grpId="0" animBg="1"/>
      <p:bldP spid="110" grpId="1"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91180" y="1844780"/>
            <a:ext cx="11467160"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2800" b="1" i="1" dirty="0" err="1" smtClean="0">
                <a:solidFill>
                  <a:srgbClr val="000066"/>
                </a:solidFill>
                <a:latin typeface="Times New Roman" panose="02020603050405020304" pitchFamily="18" charset="0"/>
                <a:cs typeface="Arial" panose="020B0604020202020204" pitchFamily="34" charset="0"/>
              </a:rPr>
              <a:t>Học</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thuyết</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giá</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trị</a:t>
            </a:r>
            <a:r>
              <a:rPr lang="en-US" altLang="en-US" sz="2800" b="1" i="1" dirty="0" smtClean="0">
                <a:solidFill>
                  <a:srgbClr val="000066"/>
                </a:solidFill>
                <a:latin typeface="Times New Roman" panose="02020603050405020304" pitchFamily="18" charset="0"/>
                <a:cs typeface="Arial" panose="020B0604020202020204" pitchFamily="34" charset="0"/>
              </a:rPr>
              <a:t>   </a:t>
            </a:r>
          </a:p>
          <a:p>
            <a:pPr marL="62230" lvl="0" indent="-9525" algn="just" eaLnBrk="1" hangingPunct="1">
              <a:lnSpc>
                <a:spcPct val="120000"/>
              </a:lnSpc>
              <a:buNone/>
            </a:pPr>
            <a:r>
              <a:rPr lang="en-US" altLang="en-US" sz="2800" b="1" i="1" dirty="0" err="1" smtClean="0">
                <a:solidFill>
                  <a:srgbClr val="660033"/>
                </a:solidFill>
                <a:latin typeface="Times New Roman" panose="02020603050405020304" pitchFamily="18" charset="0"/>
                <a:cs typeface="Arial" panose="020B0604020202020204" pitchFamily="34" charset="0"/>
              </a:rPr>
              <a:t>Khái</a:t>
            </a:r>
            <a:r>
              <a:rPr lang="en-US" altLang="en-US" sz="2800" b="1" i="1" dirty="0" smtClean="0">
                <a:solidFill>
                  <a:srgbClr val="660033"/>
                </a:solidFill>
                <a:latin typeface="Times New Roman" panose="02020603050405020304" pitchFamily="18" charset="0"/>
                <a:cs typeface="Arial" panose="020B0604020202020204" pitchFamily="34" charset="0"/>
              </a:rPr>
              <a:t> </a:t>
            </a:r>
            <a:r>
              <a:rPr lang="en-US" altLang="en-US" sz="2800" b="1" i="1" dirty="0">
                <a:solidFill>
                  <a:srgbClr val="660033"/>
                </a:solidFill>
                <a:latin typeface="Times New Roman" panose="02020603050405020304" pitchFamily="18" charset="0"/>
                <a:cs typeface="Arial" panose="020B0604020202020204" pitchFamily="34" charset="0"/>
              </a:rPr>
              <a:t>niệm: </a:t>
            </a:r>
            <a:r>
              <a:rPr lang="en-US" altLang="en-US" sz="2800" b="1" i="1" dirty="0">
                <a:latin typeface="Times New Roman" panose="02020603050405020304" pitchFamily="18" charset="0"/>
                <a:cs typeface="Arial" panose="020B0604020202020204" pitchFamily="34" charset="0"/>
              </a:rPr>
              <a:t>H</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ng hóa 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sản phẩm của lao động,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 thông qua trao đổi mua – bán.</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6456050" y="3494420"/>
            <a:ext cx="4297411" cy="3270280"/>
          </a:xfrm>
          <a:prstGeom prst="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501010"/>
            <a:ext cx="4284195" cy="326369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a:spLocks noGrp="1"/>
          </p:cNvSpPr>
          <p:nvPr>
            <p:ph type="title"/>
          </p:nvPr>
        </p:nvSpPr>
        <p:spPr>
          <a:xfrm>
            <a:off x="838200" y="76621"/>
            <a:ext cx="10515600" cy="190257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eaLnBrk="1" hangingPunct="1">
              <a:spcBef>
                <a:spcPct val="0"/>
              </a:spcBef>
              <a:buFontTx/>
              <a:buNone/>
            </a:pPr>
            <a:r>
              <a:rPr lang="en-US" altLang="en-US" sz="3735" b="1" dirty="0" smtClean="0">
                <a:solidFill>
                  <a:srgbClr val="FF0000"/>
                </a:solidFill>
                <a:latin typeface="Times New Roman" panose="02020603050405020304" pitchFamily="18" charset="0"/>
                <a:cs typeface="Calibri" panose="020F0502020204030204" pitchFamily="34" charset="0"/>
              </a:rPr>
              <a:t>2. </a:t>
            </a:r>
            <a:r>
              <a:rPr lang="en-US" altLang="en-US" sz="3735" b="1" dirty="0" err="1" smtClean="0">
                <a:solidFill>
                  <a:srgbClr val="FF0000"/>
                </a:solidFill>
                <a:latin typeface="Times New Roman" panose="02020603050405020304" pitchFamily="18" charset="0"/>
                <a:cs typeface="Calibri" panose="020F0502020204030204" pitchFamily="34" charset="0"/>
              </a:rPr>
              <a:t>Kinh</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tế</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chính</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trị</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Mác</a:t>
            </a:r>
            <a:r>
              <a:rPr lang="en-US" altLang="en-US" sz="3735" b="1" dirty="0" smtClean="0">
                <a:solidFill>
                  <a:srgbClr val="FF0000"/>
                </a:solidFill>
                <a:latin typeface="Times New Roman" panose="02020603050405020304" pitchFamily="18" charset="0"/>
                <a:cs typeface="Calibri" panose="020F0502020204030204" pitchFamily="34" charset="0"/>
              </a:rPr>
              <a:t> - </a:t>
            </a:r>
            <a:r>
              <a:rPr lang="en-US" altLang="en-US" sz="3735" b="1" dirty="0" err="1" smtClean="0">
                <a:solidFill>
                  <a:srgbClr val="FF0000"/>
                </a:solidFill>
                <a:latin typeface="Times New Roman" panose="02020603050405020304" pitchFamily="18" charset="0"/>
                <a:cs typeface="Calibri" panose="020F0502020204030204" pitchFamily="34" charset="0"/>
              </a:rPr>
              <a:t>Lênin</a:t>
            </a:r>
            <a:r>
              <a:rPr lang="en-US" altLang="en-US" sz="3735" b="1" dirty="0" smtClean="0">
                <a:solidFill>
                  <a:srgbClr val="FF0000"/>
                </a:solidFill>
                <a:latin typeface="Times New Roman" panose="02020603050405020304" pitchFamily="18" charset="0"/>
                <a:cs typeface="Calibri" panose="020F0502020204030204" pitchFamily="34" charset="0"/>
              </a:rPr>
              <a:t/>
            </a:r>
            <a:br>
              <a:rPr lang="en-US" altLang="en-US" sz="3735" b="1" dirty="0" smtClean="0">
                <a:solidFill>
                  <a:srgbClr val="FF0000"/>
                </a:solidFill>
                <a:latin typeface="Times New Roman" panose="02020603050405020304" pitchFamily="18" charset="0"/>
                <a:cs typeface="Calibri" panose="020F0502020204030204" pitchFamily="34" charset="0"/>
              </a:rPr>
            </a:br>
            <a:r>
              <a:rPr lang="en-US" altLang="en-US" sz="3735" b="1" dirty="0" smtClean="0">
                <a:solidFill>
                  <a:srgbClr val="FF0000"/>
                </a:solidFill>
                <a:latin typeface="Times New Roman" panose="02020603050405020304" pitchFamily="18" charset="0"/>
                <a:cs typeface="Calibri" panose="020F0502020204030204" pitchFamily="34" charset="0"/>
              </a:rPr>
              <a:t/>
            </a:r>
            <a:br>
              <a:rPr lang="en-US" altLang="en-US" sz="3735" b="1" dirty="0" smtClean="0">
                <a:solidFill>
                  <a:srgbClr val="FF0000"/>
                </a:solidFill>
                <a:latin typeface="Times New Roman" panose="02020603050405020304" pitchFamily="18" charset="0"/>
                <a:cs typeface="Calibri" panose="020F0502020204030204" pitchFamily="34" charset="0"/>
              </a:rPr>
            </a:br>
            <a:r>
              <a:rPr lang="en-US" altLang="en-US" sz="2800" b="1" i="1" dirty="0" smtClean="0">
                <a:solidFill>
                  <a:srgbClr val="0000FF"/>
                </a:solidFill>
                <a:latin typeface="Times New Roman" panose="02020603050405020304" pitchFamily="18" charset="0"/>
                <a:cs typeface="Calibri" panose="020F0502020204030204" pitchFamily="34" charset="0"/>
              </a:rPr>
              <a:t>a, </a:t>
            </a:r>
            <a:r>
              <a:rPr lang="en-US" altLang="en-US" sz="2800" b="1" i="1" dirty="0" err="1" smtClean="0">
                <a:solidFill>
                  <a:srgbClr val="0000FF"/>
                </a:solidFill>
                <a:latin typeface="Times New Roman" panose="02020603050405020304" pitchFamily="18" charset="0"/>
                <a:cs typeface="Calibri" panose="020F0502020204030204" pitchFamily="34" charset="0"/>
              </a:rPr>
              <a:t>Học</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thuyết</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giá</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trị</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và</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giá</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trị</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thặng</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dư</a:t>
            </a:r>
            <a:endParaRPr lang="en-US" altLang="en-US" sz="2800" b="1" i="1"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2800" b="1" i="1" dirty="0">
              <a:solidFill>
                <a:srgbClr val="FFFFFF"/>
              </a:solidFill>
              <a:latin typeface="Calibri" panose="020F0502020204030204" pitchFamily="34" charset="0"/>
              <a:ea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304800" y="2311400"/>
            <a:ext cx="3251200" cy="2641600"/>
          </a:xfrm>
          <a:prstGeom prst="flowChartAlternateProcess">
            <a:avLst/>
          </a:prstGeom>
          <a:solidFill>
            <a:srgbClr val="CCFF33"/>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Hai Thuộc tính</a:t>
            </a:r>
            <a:endParaRPr lang="en-US" altLang="en-US" b="1" dirty="0">
              <a:latin typeface="Times New Roman" panose="02020603050405020304" pitchFamily="18" charset="0"/>
              <a:ea typeface="Arial" panose="020B0604020202020204" pitchFamily="34" charset="0"/>
            </a:endParaRPr>
          </a:p>
        </p:txBody>
      </p:sp>
      <p:sp>
        <p:nvSpPr>
          <p:cNvPr id="32776" name="AutoShape 8"/>
          <p:cNvSpPr/>
          <p:nvPr/>
        </p:nvSpPr>
        <p:spPr>
          <a:xfrm>
            <a:off x="5892800" y="1295400"/>
            <a:ext cx="4572000" cy="16256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sử dụng</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7" name="AutoShape 9"/>
          <p:cNvSpPr/>
          <p:nvPr/>
        </p:nvSpPr>
        <p:spPr>
          <a:xfrm>
            <a:off x="5791200" y="4343400"/>
            <a:ext cx="4572000" cy="19660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9" name="Line 11"/>
          <p:cNvSpPr/>
          <p:nvPr/>
        </p:nvSpPr>
        <p:spPr>
          <a:xfrm flipV="1">
            <a:off x="3556000" y="1600200"/>
            <a:ext cx="2336800" cy="1930400"/>
          </a:xfrm>
          <a:prstGeom prst="line">
            <a:avLst/>
          </a:prstGeom>
          <a:ln w="57150" cap="flat" cmpd="sng">
            <a:solidFill>
              <a:schemeClr val="tx1"/>
            </a:solidFill>
            <a:prstDash val="solid"/>
            <a:headEnd type="none" w="med" len="med"/>
            <a:tailEnd type="triangle" w="med" len="med"/>
          </a:ln>
        </p:spPr>
      </p:sp>
      <p:sp>
        <p:nvSpPr>
          <p:cNvPr id="32780" name="Line 12"/>
          <p:cNvSpPr/>
          <p:nvPr/>
        </p:nvSpPr>
        <p:spPr>
          <a:xfrm>
            <a:off x="3556000" y="3530600"/>
            <a:ext cx="2133600" cy="2032000"/>
          </a:xfrm>
          <a:prstGeom prst="line">
            <a:avLst/>
          </a:prstGeom>
          <a:ln w="57150" cap="flat" cmpd="sng">
            <a:solidFill>
              <a:schemeClr val="tx1"/>
            </a:solidFill>
            <a:prstDash val="solid"/>
            <a:headEnd type="none" w="med" len="med"/>
            <a:tailEnd type="triangle" w="med" len="med"/>
          </a:ln>
        </p:spPr>
      </p:sp>
      <p:sp>
        <p:nvSpPr>
          <p:cNvPr id="2" name="Title 1"/>
          <p:cNvSpPr>
            <a:spLocks noGrp="1"/>
          </p:cNvSpPr>
          <p:nvPr>
            <p:ph type="title"/>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checkerboard(across)">
                                      <p:cBhvr>
                                        <p:cTn id="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bldLvl="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304800" y="188550"/>
            <a:ext cx="11480800"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3735"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800" b="1" i="1" dirty="0">
                <a:solidFill>
                  <a:srgbClr val="660033"/>
                </a:solidFill>
                <a:latin typeface="Times New Roman" panose="02020603050405020304" pitchFamily="18" charset="0"/>
                <a:cs typeface="Arial" panose="020B0604020202020204" pitchFamily="34" charset="0"/>
              </a:rPr>
              <a:t>Giá trị sử dụng: </a:t>
            </a:r>
            <a:r>
              <a:rPr lang="en-US" altLang="en-US" sz="2800" b="1" i="1" dirty="0">
                <a:latin typeface="Times New Roman" panose="02020603050405020304" pitchFamily="18" charset="0"/>
                <a:cs typeface="Arial" panose="020B0604020202020204" pitchFamily="34" charset="0"/>
              </a:rPr>
              <a:t>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công dụng của sản phẩm có thể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33798" name="Picture 6"/>
          <p:cNvPicPr>
            <a:picLocks noChangeAspect="1"/>
          </p:cNvPicPr>
          <p:nvPr/>
        </p:nvPicPr>
        <p:blipFill>
          <a:blip r:embed="rId2"/>
          <a:stretch>
            <a:fillRect/>
          </a:stretch>
        </p:blipFill>
        <p:spPr>
          <a:xfrm>
            <a:off x="609600" y="2087033"/>
            <a:ext cx="5588000" cy="4205817"/>
          </a:xfrm>
          <a:prstGeom prst="rect">
            <a:avLst/>
          </a:prstGeom>
          <a:noFill/>
          <a:ln w="9525">
            <a:noFill/>
          </a:ln>
        </p:spPr>
      </p:pic>
      <p:sp>
        <p:nvSpPr>
          <p:cNvPr id="33800" name="Line 8"/>
          <p:cNvSpPr/>
          <p:nvPr/>
        </p:nvSpPr>
        <p:spPr>
          <a:xfrm flipV="1">
            <a:off x="6197600" y="1905000"/>
            <a:ext cx="2235200" cy="2336800"/>
          </a:xfrm>
          <a:prstGeom prst="line">
            <a:avLst/>
          </a:prstGeom>
          <a:ln w="9525" cap="flat" cmpd="sng">
            <a:solidFill>
              <a:schemeClr val="tx1"/>
            </a:solidFill>
            <a:prstDash val="solid"/>
            <a:headEnd type="none" w="med" len="med"/>
            <a:tailEnd type="triangle" w="med" len="med"/>
          </a:ln>
        </p:spPr>
      </p:sp>
      <p:sp>
        <p:nvSpPr>
          <p:cNvPr id="33801" name="Line 9"/>
          <p:cNvSpPr/>
          <p:nvPr/>
        </p:nvSpPr>
        <p:spPr>
          <a:xfrm>
            <a:off x="6197600" y="4241800"/>
            <a:ext cx="2235200" cy="203200"/>
          </a:xfrm>
          <a:prstGeom prst="line">
            <a:avLst/>
          </a:prstGeom>
          <a:ln w="9525" cap="flat" cmpd="sng">
            <a:solidFill>
              <a:schemeClr val="tx1"/>
            </a:solidFill>
            <a:prstDash val="solid"/>
            <a:headEnd type="none" w="med" len="med"/>
            <a:tailEnd type="triangle" w="med" len="med"/>
          </a:ln>
        </p:spPr>
      </p:sp>
      <p:sp>
        <p:nvSpPr>
          <p:cNvPr id="33803" name="Line 11"/>
          <p:cNvSpPr/>
          <p:nvPr/>
        </p:nvSpPr>
        <p:spPr>
          <a:xfrm>
            <a:off x="6197600" y="4241800"/>
            <a:ext cx="2438400" cy="1625600"/>
          </a:xfrm>
          <a:prstGeom prst="line">
            <a:avLst/>
          </a:prstGeom>
          <a:ln w="9525" cap="flat" cmpd="sng">
            <a:solidFill>
              <a:schemeClr val="tx1"/>
            </a:solidFill>
            <a:prstDash val="solid"/>
            <a:headEnd type="none" w="med" len="med"/>
            <a:tailEnd type="triangle" w="med" len="med"/>
          </a:ln>
        </p:spPr>
      </p:sp>
      <p:sp>
        <p:nvSpPr>
          <p:cNvPr id="33804" name="Line 12"/>
          <p:cNvSpPr/>
          <p:nvPr/>
        </p:nvSpPr>
        <p:spPr>
          <a:xfrm flipV="1">
            <a:off x="6197600" y="3022600"/>
            <a:ext cx="2336800" cy="1219200"/>
          </a:xfrm>
          <a:prstGeom prst="line">
            <a:avLst/>
          </a:prstGeom>
          <a:ln w="9525" cap="flat" cmpd="sng">
            <a:solidFill>
              <a:schemeClr val="tx1"/>
            </a:solidFill>
            <a:prstDash val="solid"/>
            <a:headEnd type="none" w="med" len="med"/>
            <a:tailEnd type="triangle" w="med" len="med"/>
          </a:ln>
        </p:spPr>
      </p:sp>
      <p:sp>
        <p:nvSpPr>
          <p:cNvPr id="33805" name="Rectangle 13"/>
          <p:cNvSpPr/>
          <p:nvPr/>
        </p:nvSpPr>
        <p:spPr>
          <a:xfrm>
            <a:off x="8534400" y="94321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Cơm</a:t>
            </a:r>
            <a:endParaRPr lang="en-US" altLang="en-US" b="1" dirty="0">
              <a:latin typeface="Times New Roman" panose="02020603050405020304" pitchFamily="18" charset="0"/>
              <a:ea typeface="Arial" panose="020B0604020202020204" pitchFamily="34" charset="0"/>
            </a:endParaRPr>
          </a:p>
        </p:txBody>
      </p:sp>
      <p:sp>
        <p:nvSpPr>
          <p:cNvPr id="33806" name="Rectangle 14"/>
          <p:cNvSpPr/>
          <p:nvPr/>
        </p:nvSpPr>
        <p:spPr>
          <a:xfrm>
            <a:off x="8636000" y="40386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Chế biến lương thực</a:t>
            </a:r>
            <a:endParaRPr lang="en-US" altLang="en-US" b="1" dirty="0">
              <a:latin typeface="Times New Roman" panose="02020603050405020304" pitchFamily="18" charset="0"/>
              <a:ea typeface="Arial" panose="020B0604020202020204" pitchFamily="34" charset="0"/>
            </a:endParaRPr>
          </a:p>
        </p:txBody>
      </p:sp>
      <p:sp>
        <p:nvSpPr>
          <p:cNvPr id="33807" name="Rectangle 15"/>
          <p:cNvSpPr/>
          <p:nvPr/>
        </p:nvSpPr>
        <p:spPr>
          <a:xfrm>
            <a:off x="8534400" y="24130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Bánh</a:t>
            </a:r>
            <a:endParaRPr lang="en-US" altLang="en-US" b="1" dirty="0">
              <a:latin typeface="Times New Roman" panose="02020603050405020304" pitchFamily="18" charset="0"/>
              <a:ea typeface="Arial" panose="020B0604020202020204" pitchFamily="34" charset="0"/>
            </a:endParaRPr>
          </a:p>
        </p:txBody>
      </p:sp>
      <p:sp>
        <p:nvSpPr>
          <p:cNvPr id="33808" name="Rectangle 16"/>
          <p:cNvSpPr/>
          <p:nvPr/>
        </p:nvSpPr>
        <p:spPr>
          <a:xfrm>
            <a:off x="8737600" y="56642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23675"/>
          </a:xfrm>
        </p:spPr>
        <p:txBody>
          <a:bodyPr>
            <a:normAutofit/>
          </a:bodyPr>
          <a:lstStyle/>
          <a:p>
            <a:r>
              <a:rPr lang="en-US" altLang="vi-VN" sz="2800" i="1" dirty="0" smtClean="0">
                <a:latin typeface="Times New Roman" panose="02020603050405020304" pitchFamily="18" charset="0"/>
                <a:cs typeface="Times New Roman" panose="02020603050405020304" pitchFamily="18" charset="0"/>
              </a:rPr>
              <a:t>    </a:t>
            </a:r>
            <a:r>
              <a:rPr lang="en-US" altLang="vi-VN" sz="3200" i="1" dirty="0" err="1" smtClean="0">
                <a:latin typeface="Times New Roman" panose="02020603050405020304" pitchFamily="18" charset="0"/>
                <a:cs typeface="Times New Roman" panose="02020603050405020304" pitchFamily="18" charset="0"/>
              </a:rPr>
              <a:t>Giá</a:t>
            </a:r>
            <a:r>
              <a:rPr lang="en-US" altLang="vi-VN" sz="3200" i="1" dirty="0" smtClean="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trị</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của</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hàng</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là</a:t>
            </a:r>
            <a:r>
              <a:rPr lang="en-US" altLang="vi-VN" sz="3200" dirty="0">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lao</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động</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xã</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hội</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cần</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thiết</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của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người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sản</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xuất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kết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tinh</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trong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
            </a:r>
            <a:br>
              <a:rPr lang="vi-VN" altLang="vi-VN"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35950" y="2276840"/>
            <a:ext cx="583281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996940"/>
            <a:ext cx="4634284" cy="313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711200"/>
          </a:xfrm>
        </p:spPr>
        <p:txBody>
          <a:bodyPr vert="horz" wrap="square" lIns="121920" tIns="60960" rIns="121920" bIns="60960" anchor="ctr">
            <a:normAutofit/>
          </a:bodyPr>
          <a:lstStyle/>
          <a:p>
            <a:pPr algn="ctr"/>
            <a:r>
              <a:rPr lang="en-US" altLang="en-US" sz="3200" b="1" dirty="0">
                <a:solidFill>
                  <a:srgbClr val="0000FF"/>
                </a:solidFill>
                <a:latin typeface="Times New Roman" panose="02020603050405020304" pitchFamily="18" charset="0"/>
                <a:cs typeface="Times New Roman" panose="02020603050405020304" pitchFamily="18" charset="0"/>
              </a:rPr>
              <a:t>QUY LUẬT GIÁ TRỊ</a:t>
            </a:r>
            <a:r>
              <a:rPr lang="en-US" altLang="en-US" sz="3200" dirty="0">
                <a:solidFill>
                  <a:srgbClr val="0000FF"/>
                </a:solidFill>
                <a:latin typeface="Times New Roman" panose="02020603050405020304" pitchFamily="18" charset="0"/>
                <a:cs typeface="Times New Roman" panose="02020603050405020304" pitchFamily="18" charset="0"/>
              </a:rPr>
              <a:t> </a:t>
            </a:r>
          </a:p>
        </p:txBody>
      </p:sp>
      <p:sp>
        <p:nvSpPr>
          <p:cNvPr id="122884" name="Rectangle 8" descr="Parchment"/>
          <p:cNvSpPr/>
          <p:nvPr/>
        </p:nvSpPr>
        <p:spPr>
          <a:xfrm>
            <a:off x="406400" y="2790080"/>
            <a:ext cx="11379200" cy="1863090"/>
          </a:xfrm>
          <a:prstGeom prst="rect">
            <a:avLst/>
          </a:prstGeom>
          <a:noFill/>
          <a:ln w="5715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20000"/>
              </a:lnSpc>
              <a:spcBef>
                <a:spcPct val="0"/>
              </a:spcBef>
              <a:buNone/>
            </a:pPr>
            <a:r>
              <a:rPr lang="en-US" altLang="en-US" b="1" i="1" dirty="0">
                <a:solidFill>
                  <a:srgbClr val="FF0000"/>
                </a:solidFill>
                <a:latin typeface="Times New Roman" panose="02020603050405020304" pitchFamily="18" charset="0"/>
                <a:cs typeface="Arial" panose="020B0604020202020204" pitchFamily="34" charset="0"/>
              </a:rPr>
              <a:t>Quy luật giá trị:</a:t>
            </a:r>
            <a:r>
              <a:rPr lang="en-US" altLang="en-US" b="1" i="1" dirty="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l</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quy luật </a:t>
            </a:r>
            <a:r>
              <a:rPr lang="en-US" altLang="en-US" b="1" dirty="0" err="1">
                <a:latin typeface="Times New Roman" panose="02020603050405020304" pitchFamily="18" charset="0"/>
                <a:cs typeface="Arial" panose="020B0604020202020204" pitchFamily="34" charset="0"/>
              </a:rPr>
              <a:t>kinh</a:t>
            </a:r>
            <a:r>
              <a:rPr lang="en-US" altLang="en-US" b="1" dirty="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tế</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cơ</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bản</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của</a:t>
            </a:r>
            <a:r>
              <a:rPr lang="en-US" altLang="en-US" b="1" dirty="0" smtClean="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đâu có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đó có quy luật giá trị hoạt động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chi phối.</a:t>
            </a:r>
            <a:endParaRPr lang="en-US" altLang="en-US" b="1" i="1" dirty="0">
              <a:latin typeface="Times New Roman" panose="02020603050405020304" pitchFamily="18" charset="0"/>
              <a:ea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a:t>
            </a:r>
            <a:r>
              <a:rPr lang="en-US" altLang="en-US" dirty="0" err="1">
                <a:latin typeface="Times New Roman" panose="02020603050405020304" pitchFamily="18" charset="0"/>
                <a:ea typeface="Arial" panose="020B0604020202020204" pitchFamily="34" charset="0"/>
              </a:rPr>
              <a:t>à</a:t>
            </a:r>
            <a:r>
              <a:rPr lang="en-US" altLang="en-US" dirty="0" err="1">
                <a:latin typeface="Times New Roman" panose="02020603050405020304" pitchFamily="18" charset="0"/>
                <a:cs typeface="Arial" panose="020B0604020202020204" pitchFamily="34" charset="0"/>
              </a:rPr>
              <a:t>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hóa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dựa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cơ</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sở</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phí</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lao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động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xã</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hội</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cần</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thiết</a:t>
            </a:r>
            <a:endParaRPr lang="en-US" altLang="en-US" i="1"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đòi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hỏi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biệt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thấp</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hơn</a:t>
            </a:r>
            <a:r>
              <a:rPr lang="en-US" altLang="en-US" i="1" dirty="0" smtClean="0">
                <a:latin typeface="Times New Roman" panose="02020603050405020304" pitchFamily="18" charset="0"/>
                <a:cs typeface="Arial" panose="020B0604020202020204" pitchFamily="34" charset="0"/>
              </a:rPr>
              <a:t> </a:t>
            </a:r>
            <a:r>
              <a:rPr lang="en-US" altLang="en-US" dirty="0" smtClean="0">
                <a:latin typeface="Times New Roman" panose="02020603050405020304" pitchFamily="18" charset="0"/>
                <a:cs typeface="Arial" panose="020B0604020202020204" pitchFamily="34" charset="0"/>
              </a:rPr>
              <a:t>so </a:t>
            </a:r>
            <a:r>
              <a:rPr lang="en-US" altLang="en-US" dirty="0" err="1">
                <a:latin typeface="Times New Roman" panose="02020603050405020304" pitchFamily="18" charset="0"/>
                <a:cs typeface="Arial" panose="020B0604020202020204" pitchFamily="34" charset="0"/>
              </a:rPr>
              <a:t>với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không</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được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vượt</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quá</a:t>
            </a:r>
            <a:r>
              <a:rPr lang="en-US" altLang="en-US" i="1" dirty="0" smtClean="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giá</a:t>
            </a:r>
            <a:r>
              <a:rPr lang="en-US" altLang="en-US" dirty="0" smtClean="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endParaRPr lang="en-US" altLang="en-US"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lưu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thông</a:t>
            </a:r>
            <a:r>
              <a:rPr lang="en-US" altLang="en-US" dirty="0">
                <a:latin typeface="Times New Roman" panose="02020603050405020304" pitchFamily="18" charset="0"/>
                <a:cs typeface="Arial" panose="020B0604020202020204" pitchFamily="34" charset="0"/>
              </a:rPr>
              <a:t> HH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đảm</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bảo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nguyên</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tắc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ngang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giá</a:t>
            </a:r>
            <a:endParaRPr lang="en-US" altLang="en-US"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5941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1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5940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0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của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học</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thuyết</a:t>
            </a: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728787"/>
            <a:ext cx="6477000" cy="1075515"/>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0101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8272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Điều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xuất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lưu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3860800"/>
            <a:ext cx="533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Kích thích cải tiến kỹ thuật, nâng cao năng suất lao động</a:t>
            </a:r>
          </a:p>
        </p:txBody>
      </p:sp>
      <p:sp>
        <p:nvSpPr>
          <p:cNvPr id="23" name="AutoShape 50">
            <a:hlinkClick r:id="" action="ppaction://noaction"/>
          </p:cNvPr>
          <p:cNvSpPr>
            <a:spLocks noChangeArrowheads="1"/>
          </p:cNvSpPr>
          <p:nvPr/>
        </p:nvSpPr>
        <p:spPr bwMode="gray">
          <a:xfrm>
            <a:off x="4114800" y="530126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2"/>
          <p:cNvSpPr txBox="1">
            <a:spLocks noChangeArrowheads="1"/>
          </p:cNvSpPr>
          <p:nvPr/>
        </p:nvSpPr>
        <p:spPr bwMode="auto">
          <a:xfrm>
            <a:off x="4343400" y="5784851"/>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Phân hóa giàu nghèo</a:t>
            </a:r>
          </a:p>
        </p:txBody>
      </p:sp>
    </p:spTree>
    <p:extLst>
      <p:ext uri="{BB962C8B-B14F-4D97-AF65-F5344CB8AC3E}">
        <p14:creationId xmlns:p14="http://schemas.microsoft.com/office/powerpoint/2010/main" val="27819253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P spid="2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966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smtClean="0">
                <a:solidFill>
                  <a:schemeClr val="bg1"/>
                </a:solidFill>
              </a:rPr>
              <a:t>a. </a:t>
            </a:r>
            <a:r>
              <a:rPr lang="vi-VN" sz="2000" b="1" dirty="0" smtClean="0">
                <a:solidFill>
                  <a:schemeClr val="bg1"/>
                </a:solidFill>
              </a:rPr>
              <a:t>Thống trị</a:t>
            </a:r>
            <a:endParaRPr lang="en-US" sz="2000" b="1" dirty="0" smtClean="0">
              <a:solidFill>
                <a:schemeClr val="bg1"/>
              </a:solidFill>
            </a:endParaRPr>
          </a:p>
          <a:p>
            <a:pPr algn="just"/>
            <a:r>
              <a:rPr lang="en-US" sz="2000" b="1" dirty="0">
                <a:solidFill>
                  <a:schemeClr val="bg1"/>
                </a:solidFill>
              </a:rPr>
              <a:t>b</a:t>
            </a:r>
            <a:r>
              <a:rPr lang="vi-VN" sz="2000" b="1" dirty="0" smtClean="0">
                <a:solidFill>
                  <a:schemeClr val="bg1"/>
                </a:solidFill>
              </a:rPr>
              <a:t>. </a:t>
            </a:r>
            <a:r>
              <a:rPr lang="vi-VN" sz="2000" b="1" dirty="0">
                <a:solidFill>
                  <a:schemeClr val="bg1"/>
                </a:solidFill>
              </a:rPr>
              <a:t>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4430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16064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83530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08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smtClean="0">
                <a:solidFill>
                  <a:prstClr val="white"/>
                </a:solidFill>
                <a:latin typeface="Calibri" panose="020F0502020204030204"/>
              </a:rPr>
              <a:t>Giá</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trị</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thặng</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4474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54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0830" y="2254272"/>
            <a:ext cx="4855070" cy="304698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i="1" dirty="0">
                <a:latin typeface="Times New Roman" panose="02020603050405020304" pitchFamily="18" charset="0"/>
                <a:cs typeface="Times New Roman" panose="02020603050405020304" pitchFamily="18" charset="0"/>
              </a:rPr>
              <a:t>Sức lao động:</a:t>
            </a:r>
            <a:r>
              <a:rPr lang="en-US" altLang="en-US" dirty="0">
                <a:latin typeface="Times New Roman" panose="02020603050405020304" pitchFamily="18" charset="0"/>
                <a:cs typeface="Times New Roman" panose="02020603050405020304" pitchFamily="18" charset="0"/>
              </a:rPr>
              <a:t>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năng lực lao động của con người. Nó gồm thể lực, trí lực, kỹ năng của người lao động được đem ra sử dụng trong lao động</a:t>
            </a:r>
            <a:endParaRPr lang="en-US" altLang="en-US" dirty="0">
              <a:latin typeface="Times New Roman" panose="02020603050405020304" pitchFamily="18" charset="0"/>
              <a:ea typeface="Times New Roman" panose="02020603050405020304" pitchFamily="18" charset="0"/>
            </a:endParaRPr>
          </a:p>
        </p:txBody>
      </p:sp>
      <p:grpSp>
        <p:nvGrpSpPr>
          <p:cNvPr id="128003" name="Group 10"/>
          <p:cNvGrpSpPr/>
          <p:nvPr/>
        </p:nvGrpSpPr>
        <p:grpSpPr>
          <a:xfrm>
            <a:off x="6888110" y="1214666"/>
            <a:ext cx="5112710" cy="5201585"/>
            <a:chOff x="5638800" y="1371600"/>
            <a:chExt cx="3429000" cy="4297503"/>
          </a:xfrm>
        </p:grpSpPr>
        <p:pic>
          <p:nvPicPr>
            <p:cNvPr id="128005" name="Picture 43" descr="100trung5"/>
            <p:cNvPicPr>
              <a:picLocks noChangeAspect="1"/>
            </p:cNvPicPr>
            <p:nvPr/>
          </p:nvPicPr>
          <p:blipFill>
            <a:blip r:embed="rId3"/>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677628"/>
              <a:ext cx="3429000" cy="991475"/>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65" b="1" dirty="0">
                  <a:solidFill>
                    <a:srgbClr val="C00000"/>
                  </a:solidFill>
                  <a:latin typeface="Times New Roman" panose="02020603050405020304" pitchFamily="18" charset="0"/>
                  <a:cs typeface="Times New Roman" panose="02020603050405020304" pitchFamily="18" charset="0"/>
                </a:rPr>
                <a:t>Lao động l</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o quá tr</a:t>
              </a:r>
              <a:r>
                <a:rPr lang="en-US" altLang="en-US" sz="2665" b="1" dirty="0">
                  <a:solidFill>
                    <a:srgbClr val="C00000"/>
                  </a:solidFill>
                  <a:latin typeface="Times New Roman" panose="02020603050405020304" pitchFamily="18" charset="0"/>
                  <a:cs typeface="Times New Roman" panose="02020603050405020304" pitchFamily="18" charset="0"/>
                </a:rPr>
                <a:t>ì</a:t>
              </a:r>
              <a:r>
                <a:rPr lang="vi-VN" altLang="en-US" sz="2665" b="1" dirty="0">
                  <a:solidFill>
                    <a:srgbClr val="C00000"/>
                  </a:solidFill>
                  <a:latin typeface="Times New Roman" panose="02020603050405020304" pitchFamily="18" charset="0"/>
                  <a:cs typeface="Times New Roman" panose="02020603050405020304" pitchFamily="18" charset="0"/>
                </a:rPr>
                <a:t>nh sản xuất</a:t>
              </a:r>
              <a:endParaRPr lang="vi-VN" altLang="en-US" sz="2665" b="1" dirty="0">
                <a:solidFill>
                  <a:srgbClr val="C00000"/>
                </a:solidFill>
                <a:latin typeface="Times New Roman" panose="02020603050405020304" pitchFamily="18" charset="0"/>
                <a:ea typeface="Times New Roman" panose="02020603050405020304" pitchFamily="18" charset="0"/>
              </a:endParaRPr>
            </a:p>
          </p:txBody>
        </p:sp>
      </p:grpSp>
      <p:sp>
        <p:nvSpPr>
          <p:cNvPr id="7" name="TextBox 8"/>
          <p:cNvSpPr txBox="1"/>
          <p:nvPr/>
        </p:nvSpPr>
        <p:spPr>
          <a:xfrm>
            <a:off x="983290" y="620610"/>
            <a:ext cx="4855070" cy="5847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b="1" i="1" dirty="0" err="1" smtClean="0">
                <a:solidFill>
                  <a:srgbClr val="0000FF"/>
                </a:solidFill>
                <a:latin typeface="Times New Roman" panose="02020603050405020304" pitchFamily="18" charset="0"/>
                <a:cs typeface="Times New Roman" panose="02020603050405020304" pitchFamily="18" charset="0"/>
              </a:rPr>
              <a:t>Học</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thuyết</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giá</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trị</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thặng</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dư</a:t>
            </a:r>
            <a:endParaRPr lang="en-US" altLang="en-US"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med">
    <p:wheel spokes="3"/>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n-US" sz="2800" b="1" dirty="0">
                <a:solidFill>
                  <a:srgbClr val="FFFF00"/>
                </a:solidFill>
                <a:latin typeface="Times New Roman" pitchFamily="18" charset="0"/>
                <a:cs typeface="Times New Roman" pitchFamily="18" charset="0"/>
              </a:rPr>
              <a:t>Hai </a:t>
            </a:r>
            <a:r>
              <a:rPr lang="en-US" sz="2800" b="1" dirty="0" err="1">
                <a:solidFill>
                  <a:srgbClr val="FFFF00"/>
                </a:solidFill>
                <a:latin typeface="Times New Roman" pitchFamily="18" charset="0"/>
                <a:cs typeface="Times New Roman" pitchFamily="18" charset="0"/>
              </a:rPr>
              <a:t>điều</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kiện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để</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sức</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lao</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động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trở</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thành</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hàng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hóa</a:t>
            </a:r>
            <a:endParaRPr lang="en-US" sz="28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Người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tự</a:t>
            </a:r>
            <a:r>
              <a:rPr lang="en-US" altLang="vi-VN" sz="2800" dirty="0">
                <a:latin typeface="Times New Roman" panose="02020603050405020304" pitchFamily="18" charset="0"/>
                <a:cs typeface="Times New Roman" panose="02020603050405020304" pitchFamily="18" charset="0"/>
              </a:rPr>
              <a:t> do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thể</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1" y="4810125"/>
            <a:ext cx="5667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Người có sức lao động mất hết TLSX và thiếu thốn tư liệu tiêu dùng</a:t>
            </a:r>
          </a:p>
        </p:txBody>
      </p:sp>
    </p:spTree>
    <p:extLst>
      <p:ext uri="{BB962C8B-B14F-4D97-AF65-F5344CB8AC3E}">
        <p14:creationId xmlns:p14="http://schemas.microsoft.com/office/powerpoint/2010/main" val="8119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724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38987"/>
      </p:ext>
    </p:extLst>
  </p:cSld>
  <p:clrMapOvr>
    <a:masterClrMapping/>
  </p:clrMapOvr>
  <p:transition spd="med">
    <p:pull dir="d"/>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2057401" y="1967806"/>
            <a:ext cx="8093075" cy="138499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justLow" eaLnBrk="1" hangingPunct="1">
              <a:defRPr/>
            </a:pPr>
            <a:r>
              <a:rPr lang="en-US" sz="2800" dirty="0" err="1"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0467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61189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80" y="1825625"/>
            <a:ext cx="7417030" cy="4351338"/>
          </a:xfrm>
        </p:spPr>
        <p:txBody>
          <a:bodyPr vert="horz" wrap="square" lIns="121920" tIns="60960" rIns="121920" bIns="60960" anchor="t">
            <a:noAutofit/>
          </a:bodyPr>
          <a:lstStyle/>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một tập đo</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 xã hội ổn định, hình th</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nh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phát triển cùng với quá trình phát triển của nền đại công nghiệp hiện đại, với nhịp độ phát triển của lực lượng sản xuất có tính chất xã hội hóa ng</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y c</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ng cao</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lao động cơ bản trực tiếp hoặc tham gia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quá trình sản xuất, tái sản xuất ra của cải vật chất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cải tạo các quan hệ xã hội</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chủ yếu của tiến trình lịch sử quá độ từ chủ nghĩa tư bản lên chủ nghĩa xã hội.</a:t>
            </a:r>
            <a:endParaRPr lang="en-US" altLang="en-US" dirty="0">
              <a:latin typeface="Times New Roman" panose="02020603050405020304" pitchFamily="18" charset="0"/>
              <a:ea typeface="Times New Roman" panose="02020603050405020304" pitchFamily="18" charset="0"/>
            </a:endParaRPr>
          </a:p>
        </p:txBody>
      </p:sp>
      <p:pic>
        <p:nvPicPr>
          <p:cNvPr id="11266"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9390" y="1669151"/>
            <a:ext cx="4392610" cy="42801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188550"/>
            <a:ext cx="11090610" cy="1296179"/>
          </a:xfrm>
        </p:spPr>
        <p:txBody>
          <a:bodyPr>
            <a:normAutofit/>
          </a:bodyPr>
          <a:lstStyle/>
          <a:p>
            <a:r>
              <a:rPr lang="en-US" dirty="0" smtClean="0">
                <a:solidFill>
                  <a:srgbClr val="FF0000"/>
                </a:solidFill>
                <a:latin typeface="Times New Roman" panose="02020603050405020304" pitchFamily="18" charset="0"/>
                <a:cs typeface="Times New Roman" panose="02020603050405020304" pitchFamily="18" charset="0"/>
              </a:rPr>
              <a:t>3. </a:t>
            </a:r>
            <a:r>
              <a:rPr lang="en-US" dirty="0" err="1" smtClean="0">
                <a:solidFill>
                  <a:srgbClr val="FF0000"/>
                </a:solidFill>
                <a:latin typeface="Times New Roman" panose="02020603050405020304" pitchFamily="18" charset="0"/>
                <a:cs typeface="Times New Roman" panose="02020603050405020304" pitchFamily="18" charset="0"/>
              </a:rPr>
              <a:t>Chủ</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nghĩa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xã</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hội</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khoa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học</a:t>
            </a:r>
            <a:r>
              <a:rPr lang="en-US" dirty="0" smtClean="0">
                <a:solidFill>
                  <a:srgbClr val="FF0000"/>
                </a:solidFill>
                <a:latin typeface="Times New Roman" panose="02020603050405020304" pitchFamily="18" charset="0"/>
                <a:cs typeface="Times New Roman" panose="02020603050405020304" pitchFamily="18" charset="0"/>
              </a:rPr>
              <a:t/>
            </a:r>
            <a:br>
              <a:rPr lang="en-US" dirty="0" smtClean="0">
                <a:solidFill>
                  <a:srgbClr val="FF0000"/>
                </a:solidFill>
                <a:latin typeface="Times New Roman" panose="02020603050405020304" pitchFamily="18" charset="0"/>
                <a:cs typeface="Times New Roman" panose="02020603050405020304" pitchFamily="18" charset="0"/>
              </a:rPr>
            </a:br>
            <a:r>
              <a:rPr lang="en-US" sz="3100" dirty="0" smtClean="0">
                <a:solidFill>
                  <a:srgbClr val="0000FF"/>
                </a:solidFill>
                <a:latin typeface="Times New Roman" panose="02020603050405020304" pitchFamily="18" charset="0"/>
                <a:cs typeface="Times New Roman" panose="02020603050405020304" pitchFamily="18" charset="0"/>
              </a:rPr>
              <a:t>a, </a:t>
            </a:r>
            <a:r>
              <a:rPr lang="en-US" sz="3100" dirty="0" err="1" smtClean="0">
                <a:solidFill>
                  <a:srgbClr val="0000FF"/>
                </a:solidFill>
                <a:latin typeface="Times New Roman" panose="02020603050405020304" pitchFamily="18" charset="0"/>
                <a:cs typeface="Times New Roman" panose="02020603050405020304" pitchFamily="18" charset="0"/>
              </a:rPr>
              <a:t>Sứ</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mệnh</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lịch</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sử</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của</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giai</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cấp</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công</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nhân</a:t>
            </a:r>
            <a:endParaRPr lang="en-US" sz="31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374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5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5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374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4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4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chemeClr val="tx1"/>
                </a:solidFill>
                <a:latin typeface="Times New Roman" pitchFamily="18" charset="0"/>
                <a:cs typeface="Times New Roman" pitchFamily="18" charset="0"/>
              </a:rPr>
              <a:t>Đặc</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trưng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cơ</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bản</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của</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giai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cấp</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công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nhân</a:t>
            </a:r>
            <a:endParaRPr lang="en-US" sz="3200" b="1" dirty="0">
              <a:solidFill>
                <a:schemeClr val="tx1"/>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7839150" cy="2219325"/>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657600" y="4191000"/>
            <a:ext cx="7983170" cy="23622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1" y="1916114"/>
            <a:ext cx="7250499"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địa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vị</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kinh</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tế</a:t>
            </a:r>
            <a:r>
              <a:rPr lang="en-US" altLang="vi-VN" sz="2600" i="1" dirty="0">
                <a:solidFill>
                  <a:srgbClr val="0000FF"/>
                </a:solidFill>
                <a:latin typeface="Times New Roman" panose="02020603050405020304" pitchFamily="18" charset="0"/>
                <a:cs typeface="Times New Roman" panose="02020603050405020304" pitchFamily="18" charset="0"/>
              </a:rPr>
              <a:t> -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của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giai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cấp</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công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nhân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trong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quan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hệ</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sản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xuất</a:t>
            </a:r>
            <a:r>
              <a:rPr lang="en-US" altLang="vi-VN" sz="2600" i="1" dirty="0">
                <a:solidFill>
                  <a:srgbClr val="0000FF"/>
                </a:solidFill>
                <a:latin typeface="Times New Roman" panose="02020603050405020304" pitchFamily="18" charset="0"/>
                <a:cs typeface="Times New Roman" panose="02020603050405020304" pitchFamily="18" charset="0"/>
              </a:rPr>
              <a:t> TBCN</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người công nhân không có , họ phải bán sức lao động cho nhà tư bản, trở thành người làm thuê và bị bóc lột giá trị thặng dư. </a:t>
            </a:r>
            <a:endParaRPr lang="en-US" altLang="vi-VN" sz="26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19576" y="4292600"/>
            <a:ext cx="6917124"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i="1"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phương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thức</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lao</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động</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là những tập đoàn người lao động, trực tiếp hay gián tiếp vận hành những công cụ sản xuất có tính chất công nghiệp ngày càng hiện đại, có tính chất xã hội hoá cao. </a:t>
            </a:r>
            <a:endParaRPr lang="vi-VN" altLang="en-US" sz="26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3256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p:txBody>
          <a:bodyPr vert="horz" wrap="square" lIns="121920" tIns="60960" rIns="121920" bIns="60960" anchor="ctr"/>
          <a:lstStyle/>
          <a:p>
            <a:r>
              <a:rPr lang="en-US" altLang="en-US" sz="3735" i="1" dirty="0">
                <a:solidFill>
                  <a:srgbClr val="0000FF"/>
                </a:solidFill>
                <a:latin typeface="Times New Roman" panose="02020603050405020304" pitchFamily="18" charset="0"/>
                <a:cs typeface="Times New Roman" panose="02020603050405020304" pitchFamily="18" charset="0"/>
              </a:rPr>
              <a:t>- </a:t>
            </a:r>
            <a:r>
              <a:rPr lang="en-US" altLang="en-US" sz="2800" i="1" dirty="0">
                <a:solidFill>
                  <a:srgbClr val="0000FF"/>
                </a:solidFill>
                <a:latin typeface="Times New Roman" panose="02020603050405020304" pitchFamily="18" charset="0"/>
                <a:cs typeface="Times New Roman" panose="02020603050405020304" pitchFamily="18" charset="0"/>
              </a:rPr>
              <a:t>Về đặc điểm chính trị - xã hội của giai cấp công nhân</a:t>
            </a:r>
            <a:endParaRPr lang="en-US" altLang="en-US" sz="2800" i="1" dirty="0">
              <a:solidFill>
                <a:srgbClr val="0000FF"/>
              </a:solidFill>
              <a:latin typeface="Times New Roman" panose="02020603050405020304" pitchFamily="18" charset="0"/>
              <a:ea typeface="Times New Roman" panose="02020603050405020304" pitchFamily="18" charset="0"/>
            </a:endParaRPr>
          </a:p>
        </p:txBody>
      </p:sp>
      <p:sp>
        <p:nvSpPr>
          <p:cNvPr id="143363" name="Content Placeholder 2"/>
          <p:cNvSpPr>
            <a:spLocks noGrp="1"/>
          </p:cNvSpPr>
          <p:nvPr>
            <p:ph idx="1"/>
          </p:nvPr>
        </p:nvSpPr>
        <p:spPr>
          <a:xfrm>
            <a:off x="838200" y="1484730"/>
            <a:ext cx="10515600" cy="4692233"/>
          </a:xfrm>
        </p:spPr>
        <p:txBody>
          <a:bodyPr vert="horz" wrap="square" lIns="121920" tIns="60960" rIns="121920" bIns="60960" anchor="t"/>
          <a:lstStyle/>
          <a:p>
            <a:r>
              <a:rPr lang="en-US" altLang="en-US" dirty="0">
                <a:latin typeface="Times New Roman" panose="02020603050405020304" pitchFamily="18" charset="0"/>
                <a:cs typeface="Times New Roman" panose="02020603050405020304" pitchFamily="18" charset="0"/>
              </a:rPr>
              <a:t>Thứ nhất, giai cấp công nhân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giai </a:t>
            </a:r>
            <a:r>
              <a:rPr lang="en-US" altLang="en-US" dirty="0" err="1">
                <a:latin typeface="Times New Roman" panose="02020603050405020304" pitchFamily="18" charset="0"/>
                <a:cs typeface="Times New Roman" panose="02020603050405020304" pitchFamily="18" charset="0"/>
              </a:rPr>
              <a:t>cấp</a:t>
            </a:r>
            <a:r>
              <a:rPr lang="en-US" altLang="en-US" dirty="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tiên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tiến</a:t>
            </a:r>
            <a:endParaRPr lang="en-US" altLang="en-US" sz="3735" dirty="0">
              <a:latin typeface="Times New Roman" panose="02020603050405020304" pitchFamily="18" charset="0"/>
              <a:ea typeface="Times New Roman" panose="02020603050405020304" pitchFamily="18"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1415350" y="2564880"/>
            <a:ext cx="3695196" cy="4131733"/>
          </a:xfrm>
          <a:prstGeom prst="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5375900" y="2055406"/>
            <a:ext cx="4314109" cy="4381382"/>
          </a:xfrm>
          <a:prstGeom prst="rect">
            <a:avLst/>
          </a:prstGeom>
          <a:noFill/>
          <a:ln w="9525">
            <a:noFill/>
          </a:ln>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hai,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tinh thần cách mạng triệt để</a:t>
            </a:r>
            <a:endParaRPr lang="en-US" altLang="en-US" sz="2800" dirty="0">
              <a:latin typeface="Times New Roman" panose="02020603050405020304" pitchFamily="18" charset="0"/>
              <a:ea typeface="Times New Roman" panose="02020603050405020304" pitchFamily="18" charset="0"/>
            </a:endParaRPr>
          </a:p>
        </p:txBody>
      </p:sp>
      <p:sp>
        <p:nvSpPr>
          <p:cNvPr id="144387" name="Content Placeholder 2"/>
          <p:cNvSpPr>
            <a:spLocks noGrp="1"/>
          </p:cNvSpPr>
          <p:nvPr>
            <p:ph idx="1"/>
          </p:nvPr>
        </p:nvSpPr>
        <p:spPr/>
        <p:txBody>
          <a:bodyPr vert="horz" wrap="square" lIns="121920" tIns="60960" rIns="121920" bIns="60960" anchor="t"/>
          <a:lstStyle/>
          <a:p>
            <a:endParaRPr lang="en-US" altLang="en-US" dirty="0"/>
          </a:p>
        </p:txBody>
      </p:sp>
      <p:pic>
        <p:nvPicPr>
          <p:cNvPr id="144388" name="Picture 2" descr="Kết quả hình ảnh cho giai cấp công nhân&quot;"/>
          <p:cNvPicPr>
            <a:picLocks noChangeAspect="1"/>
          </p:cNvPicPr>
          <p:nvPr/>
        </p:nvPicPr>
        <p:blipFill>
          <a:blip r:embed="rId2"/>
          <a:stretch>
            <a:fillRect/>
          </a:stretch>
        </p:blipFill>
        <p:spPr>
          <a:xfrm>
            <a:off x="5423546" y="1468567"/>
            <a:ext cx="5256730" cy="4708396"/>
          </a:xfrm>
          <a:prstGeom prst="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520700" y="1825625"/>
            <a:ext cx="4614333" cy="4704620"/>
          </a:xfrm>
          <a:prstGeom prst="rect">
            <a:avLst/>
          </a:prstGeom>
          <a:noFill/>
          <a:ln w="9525">
            <a:noFill/>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vert="horz" wrap="square" lIns="121920" tIns="60960" rIns="121920" bIns="60960" anchor="ctr"/>
          <a:lstStyle/>
          <a:p>
            <a:r>
              <a:rPr lang="en-US" altLang="en-US" sz="2800" dirty="0">
                <a:latin typeface="Times New Roman" panose="02020603050405020304" pitchFamily="18" charset="0"/>
                <a:cs typeface="Times New Roman" panose="02020603050405020304" pitchFamily="18" charset="0"/>
              </a:rPr>
              <a:t>Thứ ba,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ý thức tổ chức kỷ luật cao</a:t>
            </a:r>
            <a:endParaRPr lang="en-US" altLang="en-US" sz="2800" dirty="0">
              <a:latin typeface="Times New Roman" panose="02020603050405020304" pitchFamily="18" charset="0"/>
              <a:ea typeface="Times New Roman" panose="02020603050405020304" pitchFamily="18" charset="0"/>
            </a:endParaRPr>
          </a:p>
        </p:txBody>
      </p:sp>
      <p:sp>
        <p:nvSpPr>
          <p:cNvPr id="145411" name="Content Placeholder 2"/>
          <p:cNvSpPr>
            <a:spLocks noGrp="1"/>
          </p:cNvSpPr>
          <p:nvPr>
            <p:ph idx="1"/>
          </p:nvPr>
        </p:nvSpPr>
        <p:spPr/>
        <p:txBody>
          <a:bodyPr vert="horz" wrap="square" lIns="121920" tIns="60960" rIns="121920" bIns="60960" anchor="t"/>
          <a:lstStyle/>
          <a:p>
            <a:endParaRPr lang="en-US" altLang="en-US" dirty="0"/>
          </a:p>
        </p:txBody>
      </p:sp>
      <p:pic>
        <p:nvPicPr>
          <p:cNvPr id="145412" name="Picture 2" descr="Kết quả hình ảnh cho bác nông dân cày ruộng&quot;"/>
          <p:cNvPicPr>
            <a:picLocks noChangeAspect="1"/>
          </p:cNvPicPr>
          <p:nvPr/>
        </p:nvPicPr>
        <p:blipFill>
          <a:blip r:embed="rId2"/>
          <a:stretch>
            <a:fillRect/>
          </a:stretch>
        </p:blipFill>
        <p:spPr>
          <a:xfrm>
            <a:off x="838200" y="2179902"/>
            <a:ext cx="4644786" cy="4351338"/>
          </a:xfrm>
          <a:prstGeom prst="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5663940" y="1667102"/>
            <a:ext cx="4652895" cy="4705615"/>
          </a:xfrm>
          <a:prstGeom prst="rect">
            <a:avLst/>
          </a:prstGeom>
          <a:noFill/>
          <a:ln w="9525">
            <a:noFill/>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tư,  giai cấp công nhân có bản chất quốc tế</a:t>
            </a:r>
            <a:endParaRPr lang="en-US" altLang="en-US" sz="2800" dirty="0">
              <a:latin typeface="Times New Roman" panose="02020603050405020304" pitchFamily="18" charset="0"/>
              <a:ea typeface="Times New Roman" panose="02020603050405020304" pitchFamily="18" charset="0"/>
            </a:endParaRPr>
          </a:p>
        </p:txBody>
      </p:sp>
      <p:sp>
        <p:nvSpPr>
          <p:cNvPr id="146435" name="Content Placeholder 2"/>
          <p:cNvSpPr>
            <a:spLocks noGrp="1"/>
          </p:cNvSpPr>
          <p:nvPr>
            <p:ph idx="1"/>
          </p:nvPr>
        </p:nvSpPr>
        <p:spPr/>
        <p:txBody>
          <a:bodyPr vert="horz" wrap="square" lIns="121920" tIns="60960" rIns="121920" bIns="60960" anchor="t"/>
          <a:lstStyle/>
          <a:p>
            <a:endParaRPr lang="en-US" altLang="en-US" dirty="0"/>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1271331" y="1690688"/>
            <a:ext cx="4464620" cy="489668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768562" y="1572188"/>
            <a:ext cx="5617850" cy="4636170"/>
          </a:xfrm>
          <a:prstGeom prst="rect">
            <a:avLst/>
          </a:prstGeom>
          <a:noFill/>
          <a:ln w="9525">
            <a:noFill/>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57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80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57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79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rgbClr val="0000FF"/>
                </a:solidFill>
                <a:latin typeface="Times New Roman" pitchFamily="18" charset="0"/>
                <a:cs typeface="Times New Roman" pitchFamily="18" charset="0"/>
              </a:rPr>
              <a:t>Sứ</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mệnh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lịch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sử</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của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giai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cấp</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công</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nhân</a:t>
            </a:r>
            <a:endParaRPr lang="en-US" sz="3200" b="1" dirty="0">
              <a:solidFill>
                <a:srgbClr val="0000FF"/>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tư</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mọi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áp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bóc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lột</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4581160"/>
            <a:ext cx="57213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Xây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dựng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hôi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r>
              <a:rPr lang="en-US" altLang="vi-VN" sz="2800" dirty="0">
                <a:latin typeface="Times New Roman" panose="02020603050405020304" pitchFamily="18" charset="0"/>
                <a:cs typeface="Times New Roman" panose="02020603050405020304" pitchFamily="18" charset="0"/>
              </a:rPr>
              <a:t> –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971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5"/>
          <p:cNvSpPr txBox="1">
            <a:spLocks noChangeArrowheads="1"/>
          </p:cNvSpPr>
          <p:nvPr/>
        </p:nvSpPr>
        <p:spPr bwMode="auto">
          <a:xfrm>
            <a:off x="285751" y="1"/>
            <a:ext cx="12192000" cy="61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21899" tIns="60949" rIns="121899" bIns="60949">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pt-BR" sz="3200" b="1" i="1">
                <a:solidFill>
                  <a:srgbClr val="000000"/>
                </a:solidFill>
                <a:latin typeface="Times New Roman" panose="02020603050405020304" pitchFamily="18" charset="0"/>
                <a:cs typeface="Times New Roman" panose="02020603050405020304" pitchFamily="18" charset="0"/>
              </a:rPr>
              <a:t>b) Cách mạng xã hội chủ nghĩa </a:t>
            </a:r>
            <a:endParaRPr lang="en-US" sz="3200">
              <a:solidFill>
                <a:srgbClr val="000000"/>
              </a:solidFill>
              <a:latin typeface="Times New Roman" panose="02020603050405020304" pitchFamily="18" charset="0"/>
              <a:cs typeface="Times New Roman" panose="02020603050405020304" pitchFamily="18" charset="0"/>
            </a:endParaRPr>
          </a:p>
        </p:txBody>
      </p:sp>
      <p:sp>
        <p:nvSpPr>
          <p:cNvPr id="478209" name="Rectangle 1"/>
          <p:cNvSpPr>
            <a:spLocks noChangeArrowheads="1"/>
          </p:cNvSpPr>
          <p:nvPr/>
        </p:nvSpPr>
        <p:spPr bwMode="auto">
          <a:xfrm>
            <a:off x="294216" y="867725"/>
            <a:ext cx="6572251" cy="35394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Cách mạng xã hội chủ nghĩa</a:t>
            </a:r>
            <a:r>
              <a:rPr lang="pt-BR" sz="3200" dirty="0">
                <a:solidFill>
                  <a:srgbClr val="000000"/>
                </a:solidFill>
                <a:latin typeface="Times New Roman" pitchFamily="18" charset="0"/>
                <a:ea typeface="Calibri" pitchFamily="34" charset="0"/>
                <a:cs typeface="Times New Roman" pitchFamily="18"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3200" dirty="0">
              <a:solidFill>
                <a:srgbClr val="000000"/>
              </a:solidFill>
              <a:latin typeface="Times New Roman" pitchFamily="18" charset="0"/>
              <a:cs typeface="Times New Roman" pitchFamily="18" charset="0"/>
            </a:endParaRPr>
          </a:p>
        </p:txBody>
      </p:sp>
      <p:pic>
        <p:nvPicPr>
          <p:cNvPr id="204804" name="Picture 3" descr="Tiếp tục kiên định đi theo con đường Cách mạng Tháng Mười Ng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6467" y="0"/>
            <a:ext cx="5325533" cy="3905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p:cNvSpPr>
            <a:spLocks noChangeArrowheads="1"/>
          </p:cNvSpPr>
          <p:nvPr/>
        </p:nvSpPr>
        <p:spPr bwMode="auto">
          <a:xfrm>
            <a:off x="191180" y="4659348"/>
            <a:ext cx="11906251" cy="1569660"/>
          </a:xfrm>
          <a:prstGeom prst="rect">
            <a:avLst/>
          </a:prstGeom>
          <a:solidFill>
            <a:schemeClr val="accent1">
              <a:lumMod val="75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Động lực</a:t>
            </a:r>
            <a:r>
              <a:rPr lang="pt-BR" sz="3200" dirty="0">
                <a:solidFill>
                  <a:srgbClr val="000000"/>
                </a:solidFill>
                <a:latin typeface="Times New Roman" pitchFamily="18" charset="0"/>
                <a:ea typeface="Calibri" pitchFamily="34" charset="0"/>
                <a:cs typeface="Times New Roman" pitchFamily="18" charset="0"/>
              </a:rPr>
              <a:t> của cách mạng xã hội chủ nghĩa là khối đoàn kết, liên minh công nông, trí thức và các tầng lớp lao động khác do giai cấp công nhân lãnh đạo.</a:t>
            </a:r>
            <a:endParaRPr lang="pt-BR" sz="32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00681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Content Placeholder 2"/>
          <p:cNvSpPr>
            <a:spLocks noGrp="1"/>
          </p:cNvSpPr>
          <p:nvPr>
            <p:ph idx="1"/>
          </p:nvPr>
        </p:nvSpPr>
        <p:spPr>
          <a:xfrm>
            <a:off x="136550" y="1358100"/>
            <a:ext cx="3619500" cy="4792133"/>
          </a:xfrm>
        </p:spPr>
        <p:txBody>
          <a:bodyPr/>
          <a:lstStyle/>
          <a:p>
            <a:pPr>
              <a:buFontTx/>
              <a:buNone/>
            </a:pPr>
            <a:r>
              <a:rPr lang="pt-BR" sz="2400" i="1" dirty="0">
                <a:latin typeface="Times New Roman" panose="02020603050405020304" pitchFamily="18" charset="0"/>
                <a:cs typeface="Times New Roman" panose="02020603050405020304" pitchFamily="18" charset="0"/>
              </a:rPr>
              <a:t>    </a:t>
            </a:r>
            <a:r>
              <a:rPr lang="pt-BR" sz="2400" b="1" i="1" dirty="0">
                <a:latin typeface="Times New Roman" panose="02020603050405020304" pitchFamily="18" charset="0"/>
                <a:cs typeface="Times New Roman" panose="02020603050405020304" pitchFamily="18" charset="0"/>
              </a:rPr>
              <a:t>Trên lĩnh vực chính trị</a:t>
            </a:r>
            <a:r>
              <a:rPr lang="pt-BR" sz="2400" dirty="0">
                <a:latin typeface="Times New Roman" panose="02020603050405020304" pitchFamily="18" charset="0"/>
                <a:cs typeface="Times New Roman" panose="02020603050405020304" pitchFamily="18" charset="0"/>
              </a:rPr>
              <a:t>, Đảng cộng sản lãnh đạo giai cấp công nhân và các lực lượng nhân dân lao động đấu tranh lật đổ chính quyền tư sản, thiết lập quyền lực chính trị về tay mình, xây dựng kiến trúc thượng tầng xã hội chủ nghĩa, hoàn thiện nền dân chủ xã hội chủ nghĩa. </a:t>
            </a:r>
            <a:endParaRPr lang="en-US" sz="2400" dirty="0">
              <a:latin typeface="Times New Roman" panose="02020603050405020304" pitchFamily="18" charset="0"/>
              <a:cs typeface="Times New Roman" panose="02020603050405020304" pitchFamily="18" charset="0"/>
            </a:endParaRPr>
          </a:p>
          <a:p>
            <a:pPr>
              <a:buFontTx/>
              <a:buNone/>
            </a:pPr>
            <a:endParaRPr lang="en-US" sz="2400" dirty="0">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bwMode="auto">
          <a:xfrm>
            <a:off x="4110841" y="1333740"/>
            <a:ext cx="3524251" cy="4615850"/>
          </a:xfrm>
          <a:prstGeom prst="rect">
            <a:avLst/>
          </a:prstGeom>
          <a:noFill/>
          <a:ln w="9525">
            <a:noFill/>
            <a:miter lim="800000"/>
            <a:headEnd/>
            <a:tailEnd/>
          </a:ln>
        </p:spPr>
        <p:txBody>
          <a:bodyPr lIns="121899" tIns="60949" rIns="121899" bIns="60949"/>
          <a:lstStyle/>
          <a:p>
            <a:pPr algn="just" eaLnBrk="1" hangingPunct="1">
              <a:defRPr/>
            </a:pPr>
            <a:r>
              <a:rPr lang="pt-BR" sz="2400" b="1" i="1" dirty="0">
                <a:solidFill>
                  <a:srgbClr val="000000"/>
                </a:solidFill>
                <a:latin typeface="Times New Roman" pitchFamily="18" charset="0"/>
                <a:cs typeface="Times New Roman" pitchFamily="18" charset="0"/>
              </a:rPr>
              <a:t>Trên lĩnh vực kinh tế</a:t>
            </a:r>
            <a:r>
              <a:rPr lang="pt-BR" sz="2400" b="1" dirty="0">
                <a:solidFill>
                  <a:srgbClr val="000000"/>
                </a:solidFill>
                <a:latin typeface="Times New Roman" pitchFamily="18" charset="0"/>
                <a:cs typeface="Times New Roman" pitchFamily="18" charset="0"/>
              </a:rPr>
              <a:t>, </a:t>
            </a:r>
            <a:r>
              <a:rPr lang="pt-BR" sz="2400" dirty="0">
                <a:solidFill>
                  <a:srgbClr val="000000"/>
                </a:solidFill>
                <a:latin typeface="Times New Roman" pitchFamily="18" charset="0"/>
                <a:cs typeface="Times New Roman" pitchFamily="18" charset="0"/>
              </a:rPr>
              <a:t>nhiệm vụ trọng tâm là phát triển lực lượng sản xuất, tiến hành công nghiệp hoá xã hội chủ nghĩa; xây dựng quan hệ sản xuất tiến bộ phù hợp với trình độ phát triển của lực lượng sản xuất; xây dựng và phát huy quyền làm chủ của người lao động đối với tư liệu sản xuất; cải thiện đời sống nhân dân. </a:t>
            </a:r>
            <a:endParaRPr lang="en-US" sz="2400" dirty="0">
              <a:solidFill>
                <a:srgbClr val="000000"/>
              </a:solidFill>
              <a:latin typeface="Times New Roman" pitchFamily="18" charset="0"/>
              <a:cs typeface="Times New Roman" pitchFamily="18" charset="0"/>
            </a:endParaRPr>
          </a:p>
          <a:p>
            <a:pPr marL="455073" indent="-455073">
              <a:spcBef>
                <a:spcPct val="20000"/>
              </a:spcBef>
              <a:defRPr/>
            </a:pPr>
            <a:endParaRPr lang="en-US" sz="2400" kern="0" dirty="0">
              <a:solidFill>
                <a:srgbClr val="000000"/>
              </a:solidFill>
              <a:latin typeface="Times New Roman" pitchFamily="18" charset="0"/>
              <a:cs typeface="Times New Roman" pitchFamily="18" charset="0"/>
            </a:endParaRPr>
          </a:p>
        </p:txBody>
      </p:sp>
      <p:sp>
        <p:nvSpPr>
          <p:cNvPr id="5" name="Content Placeholder 2"/>
          <p:cNvSpPr txBox="1">
            <a:spLocks/>
          </p:cNvSpPr>
          <p:nvPr/>
        </p:nvSpPr>
        <p:spPr bwMode="auto">
          <a:xfrm>
            <a:off x="7896250" y="1489558"/>
            <a:ext cx="3905251" cy="4529216"/>
          </a:xfrm>
          <a:prstGeom prst="rect">
            <a:avLst/>
          </a:prstGeom>
          <a:noFill/>
          <a:ln w="9525">
            <a:noFill/>
            <a:miter lim="800000"/>
            <a:headEnd/>
            <a:tailEnd/>
          </a:ln>
        </p:spPr>
        <p:txBody>
          <a:bodyPr lIns="121899" tIns="60949" rIns="121899" bIns="60949"/>
          <a:lstStyle/>
          <a:p>
            <a:pPr eaLnBrk="1" hangingPunct="1">
              <a:defRPr/>
            </a:pPr>
            <a:r>
              <a:rPr lang="pt-BR" sz="2267" b="1" i="1" dirty="0">
                <a:solidFill>
                  <a:srgbClr val="000000"/>
                </a:solidFill>
                <a:latin typeface="Times New Roman" pitchFamily="18" charset="0"/>
                <a:cs typeface="Times New Roman" pitchFamily="18" charset="0"/>
              </a:rPr>
              <a:t>Trên lĩnh vực tư tưởng-văn </a:t>
            </a:r>
            <a:r>
              <a:rPr lang="vi-VN" sz="2267" b="1" i="1" dirty="0">
                <a:solidFill>
                  <a:srgbClr val="000000"/>
                </a:solidFill>
                <a:latin typeface="Times New Roman" pitchFamily="18" charset="0"/>
                <a:cs typeface="Times New Roman" pitchFamily="18" charset="0"/>
              </a:rPr>
              <a:t>hóa</a:t>
            </a:r>
            <a:r>
              <a:rPr lang="vi-VN" sz="2267" i="1" dirty="0">
                <a:solidFill>
                  <a:srgbClr val="000000"/>
                </a:solidFill>
                <a:latin typeface="Times New Roman" pitchFamily="18" charset="0"/>
                <a:cs typeface="Times New Roman" pitchFamily="18" charset="0"/>
              </a:rPr>
              <a:t>, </a:t>
            </a:r>
            <a:r>
              <a:rPr lang="pt-BR" sz="2267" dirty="0">
                <a:solidFill>
                  <a:srgbClr val="000000"/>
                </a:solidFill>
                <a:latin typeface="Times New Roman" pitchFamily="18" charset="0"/>
                <a:cs typeface="Times New Roman" pitchFamily="18" charset="0"/>
              </a:rPr>
              <a:t>là tiến hành giáo dục chủ nghĩa Mác-Lênin trở thành hệ tư tưởng chủ đạo trong xã hội, xây dựng nền văn hoá xã hội chủ nghĩa; phát triển giáo dục-đào tạo, khoa học công nghệ, văn học nghệ thuật, thông tin và truyền thông, các thiết chế văn hoá xã hội chủ nghĩa; phát huy giá trị truyền thống quý báu của dân tộc</a:t>
            </a:r>
            <a:r>
              <a:rPr lang="pt-BR" sz="2267" dirty="0" smtClean="0">
                <a:solidFill>
                  <a:srgbClr val="000000"/>
                </a:solidFill>
                <a:latin typeface="Times New Roman" pitchFamily="18" charset="0"/>
                <a:cs typeface="Times New Roman" pitchFamily="18" charset="0"/>
              </a:rPr>
              <a:t>,</a:t>
            </a:r>
            <a:r>
              <a:rPr lang="en-US" sz="2267" dirty="0" smtClean="0">
                <a:solidFill>
                  <a:srgbClr val="000000"/>
                </a:solidFill>
                <a:latin typeface="Times New Roman" pitchFamily="18" charset="0"/>
                <a:cs typeface="Times New Roman" pitchFamily="18" charset="0"/>
              </a:rPr>
              <a:t>…</a:t>
            </a:r>
            <a:endParaRPr lang="en-US" sz="2267" dirty="0">
              <a:solidFill>
                <a:srgbClr val="000000"/>
              </a:solidFill>
              <a:latin typeface="Times New Roman" pitchFamily="18" charset="0"/>
              <a:cs typeface="Times New Roman" pitchFamily="18" charset="0"/>
            </a:endParaRPr>
          </a:p>
          <a:p>
            <a:pPr marL="455073" indent="-455073">
              <a:spcBef>
                <a:spcPct val="20000"/>
              </a:spcBef>
              <a:defRPr/>
            </a:pPr>
            <a:endParaRPr lang="en-US" sz="2267" kern="0" dirty="0">
              <a:solidFill>
                <a:srgbClr val="000000"/>
              </a:solidFill>
              <a:latin typeface="Times New Roman" pitchFamily="18" charset="0"/>
              <a:cs typeface="Times New Roman" pitchFamily="18" charset="0"/>
            </a:endParaRPr>
          </a:p>
        </p:txBody>
      </p:sp>
      <p:sp>
        <p:nvSpPr>
          <p:cNvPr id="205829" name="TextBox 5"/>
          <p:cNvSpPr txBox="1">
            <a:spLocks noChangeArrowheads="1"/>
          </p:cNvSpPr>
          <p:nvPr/>
        </p:nvSpPr>
        <p:spPr bwMode="auto">
          <a:xfrm>
            <a:off x="3359620" y="188550"/>
            <a:ext cx="50482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b="1" dirty="0" err="1">
                <a:solidFill>
                  <a:srgbClr val="0000FF"/>
                </a:solidFill>
                <a:latin typeface="Times New Roman" panose="02020603050405020304" pitchFamily="18" charset="0"/>
                <a:cs typeface="Times New Roman" panose="02020603050405020304" pitchFamily="18" charset="0"/>
              </a:rPr>
              <a:t>Nội</a:t>
            </a:r>
            <a:r>
              <a:rPr lang="en-US" sz="3200" b="1" dirty="0">
                <a:solidFill>
                  <a:srgbClr val="0000FF"/>
                </a:solidFill>
                <a:latin typeface="Times New Roman" panose="02020603050405020304" pitchFamily="18" charset="0"/>
                <a:cs typeface="Times New Roman" panose="02020603050405020304" pitchFamily="18" charset="0"/>
              </a:rPr>
              <a:t> dung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CM XHCN</a:t>
            </a:r>
          </a:p>
        </p:txBody>
      </p:sp>
      <p:cxnSp>
        <p:nvCxnSpPr>
          <p:cNvPr id="8" name="Straight Arrow Connector 7"/>
          <p:cNvCxnSpPr>
            <a:stCxn id="205829" idx="2"/>
          </p:cNvCxnSpPr>
          <p:nvPr/>
        </p:nvCxnSpPr>
        <p:spPr>
          <a:xfrm flipH="1">
            <a:off x="2423490" y="773325"/>
            <a:ext cx="3460255"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05829" idx="2"/>
            <a:endCxn id="5" idx="0"/>
          </p:cNvCxnSpPr>
          <p:nvPr/>
        </p:nvCxnSpPr>
        <p:spPr>
          <a:xfrm>
            <a:off x="5883745" y="773325"/>
            <a:ext cx="3965131" cy="7162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05829" idx="2"/>
          </p:cNvCxnSpPr>
          <p:nvPr/>
        </p:nvCxnSpPr>
        <p:spPr>
          <a:xfrm>
            <a:off x="5883745" y="773325"/>
            <a:ext cx="0"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3106588"/>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191180" y="260560"/>
            <a:ext cx="10993287" cy="107721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b="1" dirty="0" smtClean="0">
                <a:solidFill>
                  <a:srgbClr val="FF0000"/>
                </a:solidFill>
                <a:latin typeface="Times New Roman" panose="02020603050405020304" pitchFamily="18" charset="0"/>
                <a:cs typeface="Times New Roman" panose="02020603050405020304" pitchFamily="18" charset="0"/>
              </a:rPr>
              <a:t>c, </a:t>
            </a:r>
            <a:r>
              <a:rPr lang="en-US" altLang="en-US" b="1" dirty="0" err="1" smtClean="0">
                <a:solidFill>
                  <a:srgbClr val="FF0000"/>
                </a:solidFill>
                <a:latin typeface="Times New Roman" panose="02020603050405020304" pitchFamily="18" charset="0"/>
                <a:cs typeface="Times New Roman" panose="02020603050405020304" pitchFamily="18" charset="0"/>
              </a:rPr>
              <a:t>Sự</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phát</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triển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của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a:solidFill>
                  <a:srgbClr val="FF0000"/>
                </a:solidFill>
                <a:latin typeface="Times New Roman" panose="02020603050405020304" pitchFamily="18" charset="0"/>
                <a:cs typeface="Times New Roman" panose="02020603050405020304" pitchFamily="18" charset="0"/>
              </a:rPr>
              <a:t>hình thái kinh tế xã hội cộng sản chủ nghĩa </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Thời 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79220" y="47314"/>
            <a:ext cx="11161550" cy="6814173"/>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lnSpc>
                <a:spcPct val="14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a:t>
            </a:r>
            <a:r>
              <a:rPr lang="nl-NL" altLang="en-US" sz="2800" i="1" dirty="0">
                <a:solidFill>
                  <a:srgbClr val="FF0000"/>
                </a:solidFill>
                <a:latin typeface="Times New Roman" panose="02020603050405020304" pitchFamily="18" charset="0"/>
                <a:cs typeface="Times New Roman" panose="02020603050405020304" pitchFamily="18" charset="0"/>
              </a:rPr>
              <a:t>Tính tất yếu của thời kỳ quá độ</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r>
              <a:rPr lang="nl-NL" altLang="en-US" sz="2800" i="1" dirty="0">
                <a:latin typeface="Times New Roman" panose="02020603050405020304" pitchFamily="18" charset="0"/>
                <a:cs typeface="Times New Roman" panose="02020603050405020304" pitchFamily="18" charset="0"/>
              </a:rPr>
              <a:t>+ </a:t>
            </a:r>
            <a:r>
              <a:rPr lang="nl-NL" altLang="en-US" sz="2800" i="1" dirty="0" smtClean="0">
                <a:latin typeface="Times New Roman" panose="02020603050405020304" pitchFamily="18" charset="0"/>
                <a:cs typeface="Times New Roman" panose="02020603050405020304" pitchFamily="18" charset="0"/>
              </a:rPr>
              <a:t>từ </a:t>
            </a:r>
            <a:r>
              <a:rPr lang="nl-NL" altLang="en-US" sz="2800" i="1" dirty="0">
                <a:latin typeface="Times New Roman" panose="02020603050405020304" pitchFamily="18" charset="0"/>
                <a:cs typeface="Times New Roman" panose="02020603050405020304" pitchFamily="18" charset="0"/>
              </a:rPr>
              <a:t>một xã hội cũ lên một xã hội mới khác nhau về bản chất tất yếu phải có thời kỳ quá độ chuyển tiếp.</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 xây dựng chủ nghĩa xã hội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một công cuộc mới mẻ, khó khăn v</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phức tạp, phải có thời gian để giai cấp công nhân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m quen với những công việc đó.</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quá trình phát triển của CNTBđã tạo ra những tiền đề cho CNXH, nhưng muốn cơ sở vật chất đó phục vụ cho CNXH cũng cần có thời gian tổ chức, sắp xếp lại.</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endParaRPr lang="nl-NL" altLang="en-US" sz="2800" i="1" dirty="0">
              <a:solidFill>
                <a:srgbClr val="006600"/>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4160"/>
                                        </p:tgtEl>
                                        <p:attrNameLst>
                                          <p:attrName>style.visibility</p:attrName>
                                        </p:attrNameLst>
                                      </p:cBhvr>
                                      <p:to>
                                        <p:strVal val="visible"/>
                                      </p:to>
                                    </p:set>
                                    <p:anim calcmode="discrete" valueType="clr">
                                      <p:cBhvr override="childStyle">
                                        <p:cTn id="7" dur="80"/>
                                        <p:tgtEl>
                                          <p:spTgt spid="1341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4160"/>
                                        </p:tgtEl>
                                        <p:attrNameLst>
                                          <p:attrName>fillcolor</p:attrName>
                                        </p:attrNameLst>
                                      </p:cBhvr>
                                      <p:tavLst>
                                        <p:tav tm="0">
                                          <p:val>
                                            <p:clrVal>
                                              <a:schemeClr val="accent2"/>
                                            </p:clrVal>
                                          </p:val>
                                        </p:tav>
                                        <p:tav tm="50000">
                                          <p:val>
                                            <p:clrVal>
                                              <a:schemeClr val="hlink"/>
                                            </p:clrVal>
                                          </p:val>
                                        </p:tav>
                                      </p:tavLst>
                                    </p:anim>
                                    <p:set>
                                      <p:cBhvr>
                                        <p:cTn id="9" dur="80"/>
                                        <p:tgtEl>
                                          <p:spTgt spid="1341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1460500"/>
          </a:xfrm>
        </p:spPr>
        <p:txBody>
          <a:bodyPr>
            <a:normAutofit/>
          </a:bodyPr>
          <a:lstStyle/>
          <a:p>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Đặc</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điểm</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của</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thời</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kỳ</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quá</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tồn tại đan xen những yếu tố của xã hội cũ và những nhân tố của xã hội mới. </a:t>
            </a:r>
            <a:r>
              <a:rPr lang="en-US" sz="2800" dirty="0"/>
              <a:t/>
            </a:r>
            <a:br>
              <a:rPr lang="en-US" sz="2800" dirty="0"/>
            </a:br>
            <a:endParaRPr lang="en-US" sz="2800" dirty="0"/>
          </a:p>
        </p:txBody>
      </p:sp>
      <p:sp>
        <p:nvSpPr>
          <p:cNvPr id="4" name="Content Placeholder 3"/>
          <p:cNvSpPr>
            <a:spLocks noGrp="1"/>
          </p:cNvSpPr>
          <p:nvPr>
            <p:ph idx="1"/>
          </p:nvPr>
        </p:nvSpPr>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pt-BR" i="1" dirty="0">
                <a:solidFill>
                  <a:srgbClr val="0000FF"/>
                </a:solidFill>
                <a:latin typeface="Times New Roman" panose="02020603050405020304" pitchFamily="18" charset="0"/>
                <a:cs typeface="Times New Roman" panose="02020603050405020304" pitchFamily="18" charset="0"/>
              </a:rPr>
              <a:t>+ Nội dung của thời kỳ quá độ lên chủ nghĩa xã hội</a:t>
            </a:r>
            <a:endParaRPr 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i="1" dirty="0" smtClean="0"/>
              <a:t>	</a:t>
            </a:r>
            <a:r>
              <a:rPr lang="pt-BR" dirty="0" smtClean="0">
                <a:latin typeface="Times New Roman" panose="02020603050405020304" pitchFamily="18" charset="0"/>
                <a:cs typeface="Times New Roman" panose="02020603050405020304" pitchFamily="18" charset="0"/>
              </a:rPr>
              <a:t>Trong </a:t>
            </a:r>
            <a:r>
              <a:rPr lang="pt-BR" dirty="0">
                <a:latin typeface="Times New Roman" panose="02020603050405020304" pitchFamily="18" charset="0"/>
                <a:cs typeface="Times New Roman" panose="02020603050405020304" pitchFamily="18" charset="0"/>
              </a:rPr>
              <a:t>lĩnh vực kinh </a:t>
            </a:r>
            <a:r>
              <a:rPr lang="pt-BR" dirty="0" smtClean="0">
                <a:latin typeface="Times New Roman" panose="02020603050405020304" pitchFamily="18" charset="0"/>
                <a:cs typeface="Times New Roman" panose="02020603050405020304" pitchFamily="18" charset="0"/>
              </a:rPr>
              <a:t>tế</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chính </a:t>
            </a:r>
            <a:r>
              <a:rPr lang="pt-BR" dirty="0" smtClean="0">
                <a:latin typeface="Times New Roman" panose="02020603050405020304" pitchFamily="18" charset="0"/>
                <a:cs typeface="Times New Roman" panose="02020603050405020304" pitchFamily="18" charset="0"/>
              </a:rPr>
              <a:t>trị</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tư tưởng - văn </a:t>
            </a:r>
            <a:r>
              <a:rPr lang="pt-BR" dirty="0" smtClean="0">
                <a:latin typeface="Times New Roman" panose="02020603050405020304" pitchFamily="18" charset="0"/>
                <a:cs typeface="Times New Roman" panose="02020603050405020304" pitchFamily="18" charset="0"/>
              </a:rPr>
              <a:t>hoá </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xã </a:t>
            </a:r>
            <a:r>
              <a:rPr lang="pt-BR" dirty="0" smtClean="0">
                <a:latin typeface="Times New Roman" panose="02020603050405020304" pitchFamily="18" charset="0"/>
                <a:cs typeface="Times New Roman" panose="02020603050405020304" pitchFamily="18" charset="0"/>
              </a:rPr>
              <a:t>hội</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92346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Grp="1"/>
          </p:cNvSpPr>
          <p:nvPr>
            <p:ph idx="1"/>
          </p:nvPr>
        </p:nvSpPr>
        <p:spPr>
          <a:xfrm rot="5400000">
            <a:off x="5663406" y="-316056"/>
            <a:ext cx="865190" cy="6912962"/>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p>
            <a:endParaRPr lang="en-US" dirty="0"/>
          </a:p>
        </p:txBody>
      </p:sp>
      <p:cxnSp>
        <p:nvCxnSpPr>
          <p:cNvPr id="5" name="Straight Connector 4"/>
          <p:cNvCxnSpPr/>
          <p:nvPr/>
        </p:nvCxnSpPr>
        <p:spPr>
          <a:xfrm flipV="1">
            <a:off x="2639520" y="3501010"/>
            <a:ext cx="6912960" cy="7201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95750" y="2132820"/>
            <a:ext cx="52567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endParaRPr lang="en-US" sz="2800"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6168010" y="2924930"/>
            <a:ext cx="0" cy="172824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487360" y="39330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454980" y="40854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407210" y="1630098"/>
            <a:ext cx="108735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Triết học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mang </a:t>
            </a:r>
            <a:r>
              <a:rPr lang="pt-BR" altLang="vi-VN" sz="2400" dirty="0">
                <a:latin typeface="Times New Roman" panose="02020603050405020304" pitchFamily="18" charset="0"/>
                <a:cs typeface="Times New Roman" panose="02020603050405020304" pitchFamily="18" charset="0"/>
              </a:rPr>
              <a:t>lại cho con người khả năng nhận thức đúng đắn giới tự </a:t>
            </a:r>
            <a:r>
              <a:rPr lang="pt-BR" altLang="vi-VN" sz="2400" dirty="0" smtClean="0">
                <a:latin typeface="Times New Roman" panose="02020603050405020304" pitchFamily="18" charset="0"/>
                <a:cs typeface="Times New Roman" panose="02020603050405020304" pitchFamily="18" charset="0"/>
              </a:rPr>
              <a:t>nhiên, </a:t>
            </a:r>
            <a:r>
              <a:rPr lang="pt-BR" altLang="vi-VN" sz="2400" dirty="0">
                <a:latin typeface="Times New Roman" panose="02020603050405020304" pitchFamily="18" charset="0"/>
                <a:cs typeface="Times New Roman" panose="02020603050405020304" pitchFamily="18" charset="0"/>
              </a:rPr>
              <a:t>xã hội và tư duy</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sp>
        <p:nvSpPr>
          <p:cNvPr id="82950" name="Rectangle 1"/>
          <p:cNvSpPr>
            <a:spLocks noChangeArrowheads="1"/>
          </p:cNvSpPr>
          <p:nvPr/>
        </p:nvSpPr>
        <p:spPr bwMode="auto">
          <a:xfrm>
            <a:off x="407210" y="88060"/>
            <a:ext cx="9144000" cy="8667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smtClean="0">
                <a:solidFill>
                  <a:srgbClr val="FF0000"/>
                </a:solidFill>
                <a:latin typeface="Times New Roman" panose="02020603050405020304" pitchFamily="18" charset="0"/>
                <a:cs typeface="Times New Roman" panose="02020603050405020304" pitchFamily="18" charset="0"/>
              </a:rPr>
              <a:t>III.</a:t>
            </a:r>
            <a:r>
              <a:rPr lang="vi-VN" altLang="vi-VN" sz="2400" b="1" dirty="0" smtClean="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Vai trò nền tảng tư tưởng, lý luận của chủ nghĩa Mác - Lênin</a:t>
            </a:r>
            <a:endParaRPr lang="en-US" altLang="vi-VN" sz="2400" b="1" dirty="0">
              <a:solidFill>
                <a:srgbClr val="FF0000"/>
              </a:solidFill>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b="1" dirty="0">
                <a:solidFill>
                  <a:srgbClr val="FF0000"/>
                </a:solidFill>
                <a:latin typeface="Times New Roman" panose="02020603050405020304" pitchFamily="18" charset="0"/>
                <a:cs typeface="Times New Roman" panose="02020603050405020304" pitchFamily="18" charset="0"/>
              </a:rPr>
              <a:t> Vai trò của chủ nghĩa Mác- Lênin</a:t>
            </a:r>
            <a:endParaRPr lang="pt-BR" altLang="vi-VN" sz="2400"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407210" y="2768783"/>
            <a:ext cx="11161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Kinh tế chính trị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là </a:t>
            </a:r>
            <a:r>
              <a:rPr lang="pt-BR" altLang="vi-VN" sz="2400" dirty="0">
                <a:latin typeface="Times New Roman" panose="02020603050405020304" pitchFamily="18" charset="0"/>
                <a:cs typeface="Times New Roman" panose="02020603050405020304" pitchFamily="18" charset="0"/>
              </a:rPr>
              <a:t>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399414" y="4461654"/>
            <a:ext cx="11169346"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i="1" dirty="0">
                <a:latin typeface="Times New Roman" pitchFamily="18" charset="0"/>
                <a:cs typeface="Times New Roman" pitchFamily="18" charset="0"/>
              </a:rPr>
              <a:t>Chủ nghĩa xã hội khoa học</a:t>
            </a:r>
            <a:r>
              <a:rPr lang="pt-BR" sz="2400" dirty="0">
                <a:latin typeface="Times New Roman" pitchFamily="18" charset="0"/>
                <a:cs typeface="Times New Roman" pitchFamily="18"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
        <p:nvSpPr>
          <p:cNvPr id="8" name="Rectangle 1"/>
          <p:cNvSpPr>
            <a:spLocks noChangeArrowheads="1"/>
          </p:cNvSpPr>
          <p:nvPr/>
        </p:nvSpPr>
        <p:spPr bwMode="auto">
          <a:xfrm>
            <a:off x="399414" y="1026826"/>
            <a:ext cx="9144000" cy="4975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smtClean="0">
                <a:solidFill>
                  <a:srgbClr val="0000FF"/>
                </a:solidFill>
                <a:latin typeface="Times New Roman" panose="02020603050405020304" pitchFamily="18" charset="0"/>
                <a:cs typeface="Times New Roman" panose="02020603050405020304" pitchFamily="18" charset="0"/>
              </a:rPr>
              <a:t>1. </a:t>
            </a:r>
            <a:r>
              <a:rPr lang="en-US" altLang="vi-VN" sz="2400" b="1" dirty="0" err="1" smtClean="0">
                <a:solidFill>
                  <a:srgbClr val="0000FF"/>
                </a:solidFill>
                <a:latin typeface="Times New Roman" panose="02020603050405020304" pitchFamily="18" charset="0"/>
                <a:cs typeface="Times New Roman" panose="02020603050405020304" pitchFamily="18" charset="0"/>
              </a:rPr>
              <a:t>Bản</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chất</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khoa</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học</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và</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cách</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mạng</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của</a:t>
            </a:r>
            <a:r>
              <a:rPr lang="en-US" altLang="vi-VN" sz="2400" b="1" dirty="0" smtClean="0">
                <a:solidFill>
                  <a:srgbClr val="0000FF"/>
                </a:solidFill>
                <a:latin typeface="Times New Roman" panose="02020603050405020304" pitchFamily="18" charset="0"/>
                <a:cs typeface="Times New Roman" panose="02020603050405020304" pitchFamily="18" charset="0"/>
              </a:rPr>
              <a:t> CN </a:t>
            </a:r>
            <a:r>
              <a:rPr lang="en-US" altLang="vi-VN" sz="2400" b="1" dirty="0" err="1" smtClean="0">
                <a:solidFill>
                  <a:srgbClr val="0000FF"/>
                </a:solidFill>
                <a:latin typeface="Times New Roman" panose="02020603050405020304" pitchFamily="18" charset="0"/>
                <a:cs typeface="Times New Roman" panose="02020603050405020304" pitchFamily="18" charset="0"/>
              </a:rPr>
              <a:t>Mác</a:t>
            </a:r>
            <a:r>
              <a:rPr lang="en-US" altLang="vi-VN" sz="2400" b="1" dirty="0" smtClean="0">
                <a:solidFill>
                  <a:srgbClr val="0000FF"/>
                </a:solidFill>
                <a:latin typeface="Times New Roman" panose="02020603050405020304" pitchFamily="18" charset="0"/>
                <a:cs typeface="Times New Roman" panose="02020603050405020304" pitchFamily="18" charset="0"/>
              </a:rPr>
              <a:t> - </a:t>
            </a:r>
            <a:r>
              <a:rPr lang="en-US" altLang="vi-VN" sz="2400" b="1" dirty="0" err="1" smtClean="0">
                <a:solidFill>
                  <a:srgbClr val="0000FF"/>
                </a:solidFill>
                <a:latin typeface="Times New Roman" panose="02020603050405020304" pitchFamily="18" charset="0"/>
                <a:cs typeface="Times New Roman" panose="02020603050405020304" pitchFamily="18" charset="0"/>
              </a:rPr>
              <a:t>Lênin</a:t>
            </a:r>
            <a:endParaRPr lang="pt-BR" altLang="vi-VN" sz="24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263190" y="-19812"/>
            <a:ext cx="10945520"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tabLst>
                <a:tab pos="228600" algn="l"/>
              </a:tabLst>
              <a:defRPr/>
            </a:pPr>
            <a:r>
              <a:rPr lang="en-US" sz="2400" b="1" dirty="0" smtClean="0">
                <a:solidFill>
                  <a:srgbClr val="0000FF"/>
                </a:solidFill>
                <a:latin typeface="Times New Roman" pitchFamily="18" charset="0"/>
                <a:cs typeface="Times New Roman" pitchFamily="18" charset="0"/>
              </a:rPr>
              <a:t>2. </a:t>
            </a:r>
            <a:r>
              <a:rPr lang="vi-VN" sz="2400" b="1" dirty="0" smtClean="0">
                <a:solidFill>
                  <a:srgbClr val="0000FF"/>
                </a:solidFill>
                <a:latin typeface="Times New Roman" pitchFamily="18" charset="0"/>
                <a:cs typeface="Times New Roman" pitchFamily="18" charset="0"/>
              </a:rPr>
              <a:t>Chủ </a:t>
            </a:r>
            <a:r>
              <a:rPr lang="vi-VN" sz="2400" b="1" dirty="0">
                <a:solidFill>
                  <a:srgbClr val="0000FF"/>
                </a:solidFill>
                <a:latin typeface="Times New Roman" pitchFamily="18" charset="0"/>
                <a:cs typeface="Times New Roman" pitchFamily="18" charset="0"/>
              </a:rPr>
              <a:t>nghĩa Mác - Lênin </a:t>
            </a:r>
            <a:r>
              <a:rPr lang="vi-VN" sz="2400" b="1" dirty="0" smtClean="0">
                <a:solidFill>
                  <a:srgbClr val="0000FF"/>
                </a:solidFill>
                <a:latin typeface="Times New Roman" pitchFamily="18" charset="0"/>
                <a:cs typeface="Times New Roman" pitchFamily="18" charset="0"/>
              </a:rPr>
              <a:t>là </a:t>
            </a:r>
            <a:r>
              <a:rPr lang="vi-VN" sz="2400" b="1" dirty="0">
                <a:solidFill>
                  <a:srgbClr val="0000FF"/>
                </a:solidFill>
                <a:latin typeface="Times New Roman" pitchFamily="18" charset="0"/>
                <a:cs typeface="Times New Roman" pitchFamily="18" charset="0"/>
              </a:rPr>
              <a:t>nền tảng tư </a:t>
            </a:r>
            <a:r>
              <a:rPr lang="vi-VN" sz="2400" b="1" dirty="0" smtClean="0">
                <a:solidFill>
                  <a:srgbClr val="0000FF"/>
                </a:solidFill>
                <a:latin typeface="Times New Roman" pitchFamily="18" charset="0"/>
                <a:cs typeface="Times New Roman" pitchFamily="18" charset="0"/>
              </a:rPr>
              <a:t>tưởng</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kim</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chỉ</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nam</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cho</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hành</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động</a:t>
            </a:r>
            <a:r>
              <a:rPr lang="vi-VN" sz="2400" b="1" dirty="0" smtClean="0">
                <a:solidFill>
                  <a:srgbClr val="0000FF"/>
                </a:solidFill>
                <a:latin typeface="Times New Roman" pitchFamily="18" charset="0"/>
                <a:cs typeface="Times New Roman" pitchFamily="18" charset="0"/>
              </a:rPr>
              <a:t> </a:t>
            </a:r>
            <a:r>
              <a:rPr lang="vi-VN" sz="2400" b="1" dirty="0">
                <a:solidFill>
                  <a:srgbClr val="0000FF"/>
                </a:solidFill>
                <a:latin typeface="Times New Roman" pitchFamily="18" charset="0"/>
                <a:cs typeface="Times New Roman" pitchFamily="18" charset="0"/>
              </a:rPr>
              <a:t>của Đảng </a:t>
            </a:r>
            <a:r>
              <a:rPr lang="en-US" sz="2400" b="1" dirty="0" err="1" smtClean="0">
                <a:solidFill>
                  <a:srgbClr val="0000FF"/>
                </a:solidFill>
                <a:latin typeface="Times New Roman" pitchFamily="18" charset="0"/>
                <a:cs typeface="Times New Roman" pitchFamily="18" charset="0"/>
              </a:rPr>
              <a:t>cộng</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sản</a:t>
            </a:r>
            <a:r>
              <a:rPr lang="en-US" sz="2400" b="1" dirty="0" smtClean="0">
                <a:solidFill>
                  <a:srgbClr val="0000FF"/>
                </a:solidFill>
                <a:latin typeface="Times New Roman" pitchFamily="18" charset="0"/>
                <a:cs typeface="Times New Roman" pitchFamily="18" charset="0"/>
              </a:rPr>
              <a:t>.</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56660" y="1484730"/>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en-US" sz="3200" dirty="0" smtClean="0">
                <a:solidFill>
                  <a:srgbClr val="0000FF"/>
                </a:solidFill>
                <a:latin typeface="Times New Roman" panose="02020603050405020304" pitchFamily="18" charset="0"/>
                <a:cs typeface="Times New Roman" panose="02020603050405020304" pitchFamily="18" charset="0"/>
              </a:rPr>
              <a:t>c. </a:t>
            </a:r>
            <a:r>
              <a:rPr lang="vi-VN" sz="3200" dirty="0" smtClean="0">
                <a:solidFill>
                  <a:srgbClr val="0000FF"/>
                </a:solidFill>
                <a:latin typeface="Times New Roman" panose="02020603050405020304" pitchFamily="18" charset="0"/>
                <a:cs typeface="Times New Roman" panose="02020603050405020304" pitchFamily="18" charset="0"/>
              </a:rPr>
              <a:t>Quy </a:t>
            </a:r>
            <a:r>
              <a:rPr lang="vi-VN" sz="3200" dirty="0">
                <a:solidFill>
                  <a:srgbClr val="0000FF"/>
                </a:solidFill>
                <a:latin typeface="Times New Roman" panose="02020603050405020304" pitchFamily="18" charset="0"/>
                <a:cs typeface="Times New Roman" panose="02020603050405020304" pitchFamily="18" charset="0"/>
              </a:rPr>
              <a:t>luật phủ định của phủ định</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vi-VN" sz="3200" dirty="0" smtClean="0">
                <a:solidFill>
                  <a:srgbClr val="0000FF"/>
                </a:solidFill>
                <a:latin typeface="Times New Roman" panose="02020603050405020304" pitchFamily="18" charset="0"/>
                <a:cs typeface="Times New Roman" panose="02020603050405020304" pitchFamily="18" charset="0"/>
              </a:rPr>
              <a:t>d.</a:t>
            </a:r>
            <a:r>
              <a:rPr lang="en-US" sz="3200" dirty="0" smtClean="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a:t>
            </a:r>
            <a:r>
              <a:rPr lang="vi-VN" sz="3200" dirty="0"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a:t>
            </a:r>
            <a:r>
              <a:rPr lang="vi-VN" sz="3200" dirty="0"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Phân </a:t>
            </a:r>
            <a:r>
              <a:rPr lang="vi-VN" sz="3200" dirty="0">
                <a:solidFill>
                  <a:prstClr val="black"/>
                </a:solidFill>
                <a:latin typeface="Times New Roman" panose="02020603050405020304" pitchFamily="18" charset="0"/>
                <a:cs typeface="Times New Roman" panose="02020603050405020304" pitchFamily="18" charset="0"/>
              </a:rPr>
              <a:t>phối sản phẩm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Tổ chức, quản lý và phân công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Giá</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a:t>
            </a:r>
            <a:r>
              <a:rPr lang="vi-VN" sz="3200" dirty="0" smtClean="0">
                <a:solidFill>
                  <a:prstClr val="black"/>
                </a:solidFill>
                <a:latin typeface="Times New Roman" panose="02020603050405020304" pitchFamily="18" charset="0"/>
                <a:cs typeface="Times New Roman" panose="02020603050405020304" pitchFamily="18" charset="0"/>
              </a:rPr>
              <a:t>dư</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a:t>
            </a:r>
            <a:r>
              <a:rPr lang="vi-VN" sz="3200" dirty="0"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Vật</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chất</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d</a:t>
            </a:r>
            <a:r>
              <a:rPr lang="en-US" sz="3200" dirty="0">
                <a:solidFill>
                  <a:prstClr val="black"/>
                </a:solidFill>
                <a:latin typeface="Times New Roman" panose="02020603050405020304" pitchFamily="18" charset="0"/>
                <a:cs typeface="Times New Roman" panose="02020603050405020304" pitchFamily="18" charset="0"/>
              </a:rPr>
              <a:t>.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a:t>
            </a:r>
            <a:r>
              <a:rPr lang="vi-VN" sz="2400" b="1" i="1" dirty="0" smtClean="0">
                <a:solidFill>
                  <a:prstClr val="black"/>
                </a:solidFill>
                <a:latin typeface="Times New Roman" panose="02020603050405020304" pitchFamily="18" charset="0"/>
                <a:cs typeface="Times New Roman" panose="02020603050405020304" pitchFamily="18" charset="0"/>
              </a:rPr>
              <a:t>dư</a:t>
            </a:r>
            <a:r>
              <a:rPr lang="en-US" sz="2400" b="1" i="1" dirty="0" smtClean="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Công nhân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Tư </a:t>
            </a:r>
            <a:r>
              <a:rPr lang="vi-VN" sz="3200" dirty="0" smtClean="0">
                <a:solidFill>
                  <a:prstClr val="black"/>
                </a:solidFill>
                <a:latin typeface="Times New Roman" panose="02020603050405020304" pitchFamily="18" charset="0"/>
                <a:cs typeface="Times New Roman" panose="02020603050405020304" pitchFamily="18" charset="0"/>
              </a:rPr>
              <a:t>sản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Địa </a:t>
            </a:r>
            <a:r>
              <a:rPr lang="vi-VN" sz="3200" dirty="0" smtClean="0">
                <a:solidFill>
                  <a:prstClr val="black"/>
                </a:solidFill>
                <a:latin typeface="Times New Roman" panose="02020603050405020304" pitchFamily="18" charset="0"/>
                <a:cs typeface="Times New Roman" panose="02020603050405020304" pitchFamily="18" charset="0"/>
              </a:rPr>
              <a:t>chủ</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d</a:t>
            </a:r>
            <a:r>
              <a:rPr lang="vi-VN" sz="3200" dirty="0">
                <a:solidFill>
                  <a:prstClr val="black"/>
                </a:solidFill>
                <a:latin typeface="Times New Roman" panose="02020603050405020304" pitchFamily="18" charset="0"/>
                <a:cs typeface="Times New Roman" panose="02020603050405020304" pitchFamily="18" charset="0"/>
              </a:rPr>
              <a:t>.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smtClean="0">
                <a:solidFill>
                  <a:srgbClr val="000000"/>
                </a:solidFill>
              </a:rPr>
              <a:t>nguyên</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smtClean="0">
                <a:solidFill>
                  <a:srgbClr val="000000"/>
                </a:solidFill>
              </a:rPr>
              <a:t>thiết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a:t>
            </a:r>
            <a:r>
              <a:rPr lang="vi-VN" sz="3200" dirty="0" smtClean="0">
                <a:solidFill>
                  <a:schemeClr val="tx1"/>
                </a:solidFill>
                <a:latin typeface="Tahoma" panose="020B0604030504040204" pitchFamily="34" charset="0"/>
                <a:ea typeface="Tahoma" panose="020B0604030504040204" pitchFamily="34" charset="0"/>
                <a:cs typeface="Tahoma" panose="020B0604030504040204" pitchFamily="34" charset="0"/>
              </a:rPr>
              <a:t>lại</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4249" y="288013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smtClean="0">
                <a:solidFill>
                  <a:srgbClr val="000000"/>
                </a:solidFill>
              </a:rPr>
              <a:t>hóa</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smtClean="0">
                <a:solidFill>
                  <a:srgbClr val="000000"/>
                </a:solidFill>
              </a:rPr>
              <a:t>xuất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smtClean="0">
                <a:solidFill>
                  <a:srgbClr val="000000"/>
                </a:solidFill>
              </a:rPr>
              <a:t>động</a:t>
            </a:r>
            <a:endParaRPr lang="en-US" sz="3200" dirty="0" smtClean="0">
              <a:solidFill>
                <a:srgbClr val="000000"/>
              </a:solidFill>
            </a:endParaRPr>
          </a:p>
          <a:p>
            <a:r>
              <a:rPr lang="en-US" sz="3200" dirty="0" smtClean="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42931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692</TotalTime>
  <Words>6184</Words>
  <Application>Microsoft Office PowerPoint</Application>
  <PresentationFormat>Widescreen</PresentationFormat>
  <Paragraphs>564</Paragraphs>
  <Slides>126</Slides>
  <Notes>22</Notes>
  <HiddenSlides>0</HiddenSlides>
  <MMClips>4</MMClips>
  <ScaleCrop>false</ScaleCrop>
  <HeadingPairs>
    <vt:vector size="6" baseType="variant">
      <vt:variant>
        <vt:lpstr>Fonts Used</vt:lpstr>
      </vt:variant>
      <vt:variant>
        <vt:i4>15</vt:i4>
      </vt:variant>
      <vt:variant>
        <vt:lpstr>Theme</vt:lpstr>
      </vt:variant>
      <vt:variant>
        <vt:i4>8</vt:i4>
      </vt:variant>
      <vt:variant>
        <vt:lpstr>Slide Titles</vt:lpstr>
      </vt:variant>
      <vt:variant>
        <vt:i4>126</vt:i4>
      </vt:variant>
    </vt:vector>
  </HeadingPairs>
  <TitlesOfParts>
    <vt:vector size="149" baseType="lpstr">
      <vt:lpstr>SimSun</vt:lpstr>
      <vt:lpstr>.VnTime</vt:lpstr>
      <vt:lpstr>Arial</vt:lpstr>
      <vt:lpstr>Arial Đen</vt:lpstr>
      <vt:lpstr>Calibri</vt:lpstr>
      <vt:lpstr>Calibri Light</vt:lpstr>
      <vt:lpstr>Cambria</vt:lpstr>
      <vt:lpstr>Constantia</vt:lpstr>
      <vt:lpstr>DFKai-SB</vt:lpstr>
      <vt:lpstr>Tahoma</vt:lpstr>
      <vt:lpstr>Times New Roman</vt:lpstr>
      <vt:lpstr>Verdana</vt:lpstr>
      <vt:lpstr>VNI-Ariston</vt:lpstr>
      <vt:lpstr>VNI-Times</vt:lpstr>
      <vt:lpstr>Wingdings</vt:lpstr>
      <vt:lpstr>Thiết kế mặc định</vt:lpstr>
      <vt:lpstr>Custom Design</vt:lpstr>
      <vt:lpstr>Office Theme</vt:lpstr>
      <vt:lpstr>1_Thiết kế mặc định</vt:lpstr>
      <vt:lpstr>Default Design</vt:lpstr>
      <vt:lpstr>2_Office Theme</vt:lpstr>
      <vt:lpstr>3_Office Theme</vt:lpstr>
      <vt:lpstr>1_Default Design</vt:lpstr>
      <vt:lpstr>PowerPoint Presentation</vt:lpstr>
      <vt:lpstr>PowerPoint Presentation</vt:lpstr>
      <vt:lpstr>I. Khái niệm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Triết học Mác - Lênin </vt:lpstr>
      <vt:lpstr>PowerPoint Presentation</vt:lpstr>
      <vt:lpstr>PowerPoint Presentation</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PowerPoint Presentation</vt:lpstr>
      <vt:lpstr>- Hai nguyên lý cơ bản</vt:lpstr>
      <vt:lpstr>PowerPoint Presentation</vt:lpstr>
      <vt:lpstr>+ Nguyên lý về sự phát triển </vt:lpstr>
      <vt:lpstr>PowerPoint Presentation</vt:lpstr>
      <vt:lpstr>PowerPoint Presentation</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Sự cạnh tranh giữa các hãng điện thoại di động</vt:lpstr>
      <vt:lpstr>Sự bùng nổ của hoạt động bán hàng online</vt:lpstr>
      <vt:lpstr>Quy hoạt hệ thống thoát nước, hạn chế kẹt xe tại TPHCM</vt:lpstr>
      <vt:lpstr>PowerPoint Presentation</vt:lpstr>
      <vt:lpstr>PowerPoint Presentation</vt:lpstr>
      <vt:lpstr>PowerPoint Presentation</vt:lpstr>
      <vt:lpstr> b,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 </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PowerPoint Presentation</vt:lpstr>
      <vt:lpstr>2. Kinh tế chính trị Mác - Lênin  a, Học thuyết giá trị và giá trị thặng dư </vt:lpstr>
      <vt:lpstr>PowerPoint Presentation</vt:lpstr>
      <vt:lpstr>PowerPoint Presentation</vt:lpstr>
      <vt:lpstr>    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Bản chất của chủ nghĩa tư bản chính là quan hệ bóc lột của tư bản đối với công nhân làm thuê nhằm chiếm đoạt giá trị thặng dư </vt:lpstr>
      <vt:lpstr>PowerPoint Presentation</vt:lpstr>
      <vt:lpstr>Ý nghĩa của học thuyết  </vt:lpstr>
      <vt:lpstr>3. Chủ nghĩa xã hội khoa học a, Sứ mệnh lịch sử của giai cấp công nhân</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Administrator</cp:lastModifiedBy>
  <cp:revision>521</cp:revision>
  <dcterms:created xsi:type="dcterms:W3CDTF">2007-03-02T02:55:00Z</dcterms:created>
  <dcterms:modified xsi:type="dcterms:W3CDTF">2020-11-08T23:03:18Z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