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1.xml" ContentType="application/vnd.openxmlformats-officedocument.presentationml.tags+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tags/tag3.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4.xml" ContentType="application/vnd.openxmlformats-officedocument.presentationml.tags+xml"/>
  <Override PartName="/ppt/notesSlides/notesSlide9.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notesSlides/notesSlide10.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notesSlides/notesSlide11.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notesSlides/notesSlide12.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13.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14.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15.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16.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17.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18.xml" ContentType="application/vnd.openxmlformats-officedocument.presentationml.notesSlide+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19.xml" ContentType="application/vnd.openxmlformats-officedocument.presentationml.notesSlide+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notesSlides/notesSlide20.xml" ContentType="application/vnd.openxmlformats-officedocument.presentationml.notesSlide+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notesSlides/notesSlide21.xml" ContentType="application/vnd.openxmlformats-officedocument.presentationml.notesSlide+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notesSlides/notesSlide22.xml" ContentType="application/vnd.openxmlformats-officedocument.presentationml.notesSlide+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23.xml" ContentType="application/vnd.openxmlformats-officedocument.presentationml.notesSlide+xml"/>
  <Override PartName="/ppt/tags/tag47.xml" ContentType="application/vnd.openxmlformats-officedocument.presentationml.tags+xml"/>
  <Override PartName="/ppt/tags/tag48.xml" ContentType="application/vnd.openxmlformats-officedocument.presentationml.tags+xml"/>
  <Override PartName="/ppt/notesSlides/notesSlide24.xml" ContentType="application/vnd.openxmlformats-officedocument.presentationml.notesSlide+xml"/>
  <Override PartName="/ppt/tags/tag49.xml" ContentType="application/vnd.openxmlformats-officedocument.presentationml.tags+xml"/>
  <Override PartName="/ppt/notesSlides/notesSlide25.xml" ContentType="application/vnd.openxmlformats-officedocument.presentationml.notesSlide+xml"/>
  <Override PartName="/ppt/tags/tag50.xml" ContentType="application/vnd.openxmlformats-officedocument.presentationml.tags+xml"/>
  <Override PartName="/ppt/notesSlides/notesSlide26.xml" ContentType="application/vnd.openxmlformats-officedocument.presentationml.notesSlide+xml"/>
  <Override PartName="/ppt/tags/tag51.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ags/tag52.xml" ContentType="application/vnd.openxmlformats-officedocument.presentationml.tags+xml"/>
  <Override PartName="/ppt/notesSlides/notesSlide30.xml" ContentType="application/vnd.openxmlformats-officedocument.presentationml.notesSlide+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notesSlides/notesSlide31.xml" ContentType="application/vnd.openxmlformats-officedocument.presentationml.notesSlide+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notesSlides/notesSlide32.xml" ContentType="application/vnd.openxmlformats-officedocument.presentationml.notesSlide+xml"/>
  <Override PartName="/ppt/tags/tag7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83" r:id="rId1"/>
  </p:sldMasterIdLst>
  <p:notesMasterIdLst>
    <p:notesMasterId r:id="rId55"/>
  </p:notesMasterIdLst>
  <p:sldIdLst>
    <p:sldId id="278" r:id="rId2"/>
    <p:sldId id="279" r:id="rId3"/>
    <p:sldId id="310" r:id="rId4"/>
    <p:sldId id="280" r:id="rId5"/>
    <p:sldId id="311" r:id="rId6"/>
    <p:sldId id="283" r:id="rId7"/>
    <p:sldId id="281" r:id="rId8"/>
    <p:sldId id="282" r:id="rId9"/>
    <p:sldId id="284" r:id="rId10"/>
    <p:sldId id="286" r:id="rId11"/>
    <p:sldId id="285" r:id="rId12"/>
    <p:sldId id="287" r:id="rId13"/>
    <p:sldId id="288" r:id="rId14"/>
    <p:sldId id="289" r:id="rId15"/>
    <p:sldId id="290" r:id="rId16"/>
    <p:sldId id="291" r:id="rId17"/>
    <p:sldId id="292" r:id="rId18"/>
    <p:sldId id="293" r:id="rId19"/>
    <p:sldId id="294" r:id="rId20"/>
    <p:sldId id="295" r:id="rId21"/>
    <p:sldId id="296" r:id="rId22"/>
    <p:sldId id="297" r:id="rId23"/>
    <p:sldId id="298" r:id="rId24"/>
    <p:sldId id="299" r:id="rId25"/>
    <p:sldId id="300" r:id="rId26"/>
    <p:sldId id="301" r:id="rId27"/>
    <p:sldId id="302" r:id="rId28"/>
    <p:sldId id="303" r:id="rId29"/>
    <p:sldId id="304" r:id="rId30"/>
    <p:sldId id="305" r:id="rId31"/>
    <p:sldId id="306" r:id="rId32"/>
    <p:sldId id="307" r:id="rId33"/>
    <p:sldId id="272" r:id="rId34"/>
    <p:sldId id="308" r:id="rId35"/>
    <p:sldId id="309" r:id="rId36"/>
    <p:sldId id="256" r:id="rId37"/>
    <p:sldId id="276" r:id="rId38"/>
    <p:sldId id="277" r:id="rId39"/>
    <p:sldId id="258" r:id="rId40"/>
    <p:sldId id="259" r:id="rId41"/>
    <p:sldId id="260" r:id="rId42"/>
    <p:sldId id="275" r:id="rId43"/>
    <p:sldId id="261" r:id="rId44"/>
    <p:sldId id="262" r:id="rId45"/>
    <p:sldId id="263" r:id="rId46"/>
    <p:sldId id="264" r:id="rId47"/>
    <p:sldId id="265" r:id="rId48"/>
    <p:sldId id="266" r:id="rId49"/>
    <p:sldId id="267" r:id="rId50"/>
    <p:sldId id="268" r:id="rId51"/>
    <p:sldId id="269" r:id="rId52"/>
    <p:sldId id="270" r:id="rId53"/>
    <p:sldId id="271" r:id="rId54"/>
  </p:sldIdLst>
  <p:sldSz cx="12192000" cy="6858000"/>
  <p:notesSz cx="7104063"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66" autoAdjust="0"/>
    <p:restoredTop sz="94660"/>
  </p:normalViewPr>
  <p:slideViewPr>
    <p:cSldViewPr snapToGrid="0">
      <p:cViewPr>
        <p:scale>
          <a:sx n="81" d="100"/>
          <a:sy n="81" d="100"/>
        </p:scale>
        <p:origin x="90" y="102"/>
      </p:cViewPr>
      <p:guideLst>
        <p:guide orient="horz" pos="2160"/>
        <p:guide pos="3840"/>
      </p:guideLst>
    </p:cSldViewPr>
  </p:slideViewPr>
  <p:notesTextViewPr>
    <p:cViewPr>
      <p:scale>
        <a:sx n="1" d="1"/>
        <a:sy n="1" d="1"/>
      </p:scale>
      <p:origin x="0" y="0"/>
    </p:cViewPr>
  </p:notesTextViewPr>
  <p:notesViewPr>
    <p:cSldViewPr snapToGrid="0">
      <p:cViewPr varScale="1">
        <p:scale>
          <a:sx n="41" d="100"/>
          <a:sy n="41" d="100"/>
        </p:scale>
        <p:origin x="1794" y="5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FCE8742-4C70-4C44-A7D6-B79D71B239B6}" type="doc">
      <dgm:prSet loTypeId="urn:microsoft.com/office/officeart/2005/8/layout/list1" loCatId="list" qsTypeId="urn:microsoft.com/office/officeart/2005/8/quickstyle/simple3" qsCatId="simple" csTypeId="urn:microsoft.com/office/officeart/2005/8/colors/colorful3" csCatId="colorful" phldr="1"/>
      <dgm:spPr/>
      <dgm:t>
        <a:bodyPr/>
        <a:lstStyle/>
        <a:p>
          <a:endParaRPr lang="en-US"/>
        </a:p>
      </dgm:t>
    </dgm:pt>
    <dgm:pt modelId="{DCE788AE-5F7D-47FD-BCD8-A61EB051D2A7}">
      <dgm:prSet phldrT="[Text]" custT="1"/>
      <dgm:spPr/>
      <dgm:t>
        <a:bodyPr/>
        <a:lstStyle/>
        <a:p>
          <a:r>
            <a:rPr lang="nl-NL" altLang="en-US" sz="1600" dirty="0" smtClean="0">
              <a:latin typeface="Times New Roman" panose="02020603050405020304" pitchFamily="18" charset="0"/>
              <a:cs typeface="Times New Roman" panose="02020603050405020304" pitchFamily="18" charset="0"/>
            </a:rPr>
            <a:t>Một số nội dung cơ bản của chủ nghĩa Mác-Lênin, tư tưởng Hồ Chí Minh</a:t>
          </a:r>
          <a:endParaRPr lang="en-US" sz="1600" dirty="0">
            <a:latin typeface="Times New Roman" panose="02020603050405020304" pitchFamily="18" charset="0"/>
            <a:cs typeface="Times New Roman" panose="02020603050405020304" pitchFamily="18" charset="0"/>
          </a:endParaRPr>
        </a:p>
      </dgm:t>
    </dgm:pt>
    <dgm:pt modelId="{5F4C0725-CCD8-47FA-B04D-CBA46AE02E0E}" type="parTrans" cxnId="{062E5286-221D-49B6-8FEE-3917C5BAC5F5}">
      <dgm:prSet/>
      <dgm:spPr/>
      <dgm:t>
        <a:bodyPr/>
        <a:lstStyle/>
        <a:p>
          <a:endParaRPr lang="en-US"/>
        </a:p>
      </dgm:t>
    </dgm:pt>
    <dgm:pt modelId="{B295A617-31F5-4A18-9912-7DDD2B00D20E}" type="sibTrans" cxnId="{062E5286-221D-49B6-8FEE-3917C5BAC5F5}">
      <dgm:prSet/>
      <dgm:spPr/>
      <dgm:t>
        <a:bodyPr/>
        <a:lstStyle/>
        <a:p>
          <a:endParaRPr lang="en-US"/>
        </a:p>
      </dgm:t>
    </dgm:pt>
    <dgm:pt modelId="{D9217A19-E7E1-4B37-801B-E600A4BDADCF}">
      <dgm:prSet phldrT="[Text]" custT="1"/>
      <dgm:spPr/>
      <dgm:t>
        <a:bodyPr/>
        <a:lstStyle/>
        <a:p>
          <a:r>
            <a:rPr lang="nl-NL" altLang="en-US" sz="1600" dirty="0" smtClean="0">
              <a:latin typeface="Times New Roman" panose="02020603050405020304" pitchFamily="18" charset="0"/>
              <a:cs typeface="Times New Roman" panose="02020603050405020304" pitchFamily="18" charset="0"/>
            </a:rPr>
            <a:t>Quan điểm,đường lối củaĐảng Cộng sản Việt Nam và những nhiệm vụ chính trị của đất nước hiện nay;</a:t>
          </a:r>
          <a:endParaRPr lang="en-US" sz="1600" dirty="0">
            <a:latin typeface="Times New Roman" panose="02020603050405020304" pitchFamily="18" charset="0"/>
            <a:cs typeface="Times New Roman" panose="02020603050405020304" pitchFamily="18" charset="0"/>
          </a:endParaRPr>
        </a:p>
      </dgm:t>
    </dgm:pt>
    <dgm:pt modelId="{7E6A330B-7B46-4F22-877A-459F85CEDF02}" type="parTrans" cxnId="{874E68D9-53A0-472A-B061-6A8ECFA3DC20}">
      <dgm:prSet/>
      <dgm:spPr/>
      <dgm:t>
        <a:bodyPr/>
        <a:lstStyle/>
        <a:p>
          <a:endParaRPr lang="en-US"/>
        </a:p>
      </dgm:t>
    </dgm:pt>
    <dgm:pt modelId="{93E0E7BC-F18A-4289-B534-FB6D4980CEAF}" type="sibTrans" cxnId="{874E68D9-53A0-472A-B061-6A8ECFA3DC20}">
      <dgm:prSet/>
      <dgm:spPr/>
      <dgm:t>
        <a:bodyPr/>
        <a:lstStyle/>
        <a:p>
          <a:endParaRPr lang="en-US"/>
        </a:p>
      </dgm:t>
    </dgm:pt>
    <dgm:pt modelId="{36F16C0C-AEDC-442E-B01A-58417A74ACFD}">
      <dgm:prSet phldrT="[Text]" custT="1"/>
      <dgm:spPr/>
      <dgm:t>
        <a:bodyPr/>
        <a:lstStyle/>
        <a:p>
          <a:r>
            <a:rPr lang="nl-NL" altLang="en-US" sz="1600" dirty="0" smtClean="0">
              <a:latin typeface="Times New Roman" panose="02020603050405020304" pitchFamily="18" charset="0"/>
              <a:cs typeface="Times New Roman" panose="02020603050405020304" pitchFamily="18" charset="0"/>
            </a:rPr>
            <a:t>Nội dung học tập, rèn luyện để trở thành người công dân tốt, người lao động tốt</a:t>
          </a:r>
          <a:endParaRPr lang="en-US" sz="1600" dirty="0">
            <a:latin typeface="Times New Roman" panose="02020603050405020304" pitchFamily="18" charset="0"/>
            <a:cs typeface="Times New Roman" panose="02020603050405020304" pitchFamily="18" charset="0"/>
          </a:endParaRPr>
        </a:p>
      </dgm:t>
    </dgm:pt>
    <dgm:pt modelId="{333B99EB-5974-4082-BABF-4D35853B29D7}" type="parTrans" cxnId="{A4A3E45A-CBFA-4D5F-B1EC-BE71542076C2}">
      <dgm:prSet/>
      <dgm:spPr/>
      <dgm:t>
        <a:bodyPr/>
        <a:lstStyle/>
        <a:p>
          <a:endParaRPr lang="en-US"/>
        </a:p>
      </dgm:t>
    </dgm:pt>
    <dgm:pt modelId="{CF052A9B-0ABD-4045-9266-DA95F90EB19A}" type="sibTrans" cxnId="{A4A3E45A-CBFA-4D5F-B1EC-BE71542076C2}">
      <dgm:prSet/>
      <dgm:spPr/>
      <dgm:t>
        <a:bodyPr/>
        <a:lstStyle/>
        <a:p>
          <a:endParaRPr lang="en-US"/>
        </a:p>
      </dgm:t>
    </dgm:pt>
    <dgm:pt modelId="{16788BEB-10BA-4037-BB45-BF74ABAFC2CB}" type="pres">
      <dgm:prSet presAssocID="{EFCE8742-4C70-4C44-A7D6-B79D71B239B6}" presName="linear" presStyleCnt="0">
        <dgm:presLayoutVars>
          <dgm:dir/>
          <dgm:animLvl val="lvl"/>
          <dgm:resizeHandles val="exact"/>
        </dgm:presLayoutVars>
      </dgm:prSet>
      <dgm:spPr/>
    </dgm:pt>
    <dgm:pt modelId="{2E7F81D6-C151-4389-BA0E-9A877ECCE824}" type="pres">
      <dgm:prSet presAssocID="{DCE788AE-5F7D-47FD-BCD8-A61EB051D2A7}" presName="parentLin" presStyleCnt="0"/>
      <dgm:spPr/>
    </dgm:pt>
    <dgm:pt modelId="{44C8D402-A429-42E7-AAD5-53D9980E5A9B}" type="pres">
      <dgm:prSet presAssocID="{DCE788AE-5F7D-47FD-BCD8-A61EB051D2A7}" presName="parentLeftMargin" presStyleLbl="node1" presStyleIdx="0" presStyleCnt="3"/>
      <dgm:spPr/>
    </dgm:pt>
    <dgm:pt modelId="{C5DF5D6D-0552-4276-8F59-17CF6584B5AA}" type="pres">
      <dgm:prSet presAssocID="{DCE788AE-5F7D-47FD-BCD8-A61EB051D2A7}" presName="parentText" presStyleLbl="node1" presStyleIdx="0" presStyleCnt="3" custScaleX="100557">
        <dgm:presLayoutVars>
          <dgm:chMax val="0"/>
          <dgm:bulletEnabled val="1"/>
        </dgm:presLayoutVars>
      </dgm:prSet>
      <dgm:spPr/>
      <dgm:t>
        <a:bodyPr/>
        <a:lstStyle/>
        <a:p>
          <a:endParaRPr lang="en-US"/>
        </a:p>
      </dgm:t>
    </dgm:pt>
    <dgm:pt modelId="{31A77F04-C61C-4FC9-9573-A518AC18549B}" type="pres">
      <dgm:prSet presAssocID="{DCE788AE-5F7D-47FD-BCD8-A61EB051D2A7}" presName="negativeSpace" presStyleCnt="0"/>
      <dgm:spPr/>
    </dgm:pt>
    <dgm:pt modelId="{989708B3-A3FE-4939-A5C6-62A55E25EEB0}" type="pres">
      <dgm:prSet presAssocID="{DCE788AE-5F7D-47FD-BCD8-A61EB051D2A7}" presName="childText" presStyleLbl="conFgAcc1" presStyleIdx="0" presStyleCnt="3">
        <dgm:presLayoutVars>
          <dgm:bulletEnabled val="1"/>
        </dgm:presLayoutVars>
      </dgm:prSet>
      <dgm:spPr/>
    </dgm:pt>
    <dgm:pt modelId="{F8EC03A5-2B85-46A0-8D27-20E833E9836C}" type="pres">
      <dgm:prSet presAssocID="{B295A617-31F5-4A18-9912-7DDD2B00D20E}" presName="spaceBetweenRectangles" presStyleCnt="0"/>
      <dgm:spPr/>
    </dgm:pt>
    <dgm:pt modelId="{4A3C93F2-CC8A-429F-ABCF-915414BBF851}" type="pres">
      <dgm:prSet presAssocID="{D9217A19-E7E1-4B37-801B-E600A4BDADCF}" presName="parentLin" presStyleCnt="0"/>
      <dgm:spPr/>
    </dgm:pt>
    <dgm:pt modelId="{A48F3767-DAB8-415C-8052-1CC18340DC06}" type="pres">
      <dgm:prSet presAssocID="{D9217A19-E7E1-4B37-801B-E600A4BDADCF}" presName="parentLeftMargin" presStyleLbl="node1" presStyleIdx="0" presStyleCnt="3"/>
      <dgm:spPr/>
    </dgm:pt>
    <dgm:pt modelId="{16B5D3EB-9AE6-4536-ABF1-1470A5E35C93}" type="pres">
      <dgm:prSet presAssocID="{D9217A19-E7E1-4B37-801B-E600A4BDADCF}" presName="parentText" presStyleLbl="node1" presStyleIdx="1" presStyleCnt="3" custScaleX="100557">
        <dgm:presLayoutVars>
          <dgm:chMax val="0"/>
          <dgm:bulletEnabled val="1"/>
        </dgm:presLayoutVars>
      </dgm:prSet>
      <dgm:spPr/>
      <dgm:t>
        <a:bodyPr/>
        <a:lstStyle/>
        <a:p>
          <a:endParaRPr lang="en-US"/>
        </a:p>
      </dgm:t>
    </dgm:pt>
    <dgm:pt modelId="{26A562C4-222A-4867-A397-2D784105D3B9}" type="pres">
      <dgm:prSet presAssocID="{D9217A19-E7E1-4B37-801B-E600A4BDADCF}" presName="negativeSpace" presStyleCnt="0"/>
      <dgm:spPr/>
    </dgm:pt>
    <dgm:pt modelId="{18EB7598-EC0C-4264-9C59-73A1E7E3E536}" type="pres">
      <dgm:prSet presAssocID="{D9217A19-E7E1-4B37-801B-E600A4BDADCF}" presName="childText" presStyleLbl="conFgAcc1" presStyleIdx="1" presStyleCnt="3">
        <dgm:presLayoutVars>
          <dgm:bulletEnabled val="1"/>
        </dgm:presLayoutVars>
      </dgm:prSet>
      <dgm:spPr/>
    </dgm:pt>
    <dgm:pt modelId="{C112F03C-A525-4F60-9A0D-5914BBC8ACCA}" type="pres">
      <dgm:prSet presAssocID="{93E0E7BC-F18A-4289-B534-FB6D4980CEAF}" presName="spaceBetweenRectangles" presStyleCnt="0"/>
      <dgm:spPr/>
    </dgm:pt>
    <dgm:pt modelId="{1C915B34-8169-4176-B785-E16157F8A8F1}" type="pres">
      <dgm:prSet presAssocID="{36F16C0C-AEDC-442E-B01A-58417A74ACFD}" presName="parentLin" presStyleCnt="0"/>
      <dgm:spPr/>
    </dgm:pt>
    <dgm:pt modelId="{CE44C96A-10DE-42E2-9C7F-BB3AF1B6AA55}" type="pres">
      <dgm:prSet presAssocID="{36F16C0C-AEDC-442E-B01A-58417A74ACFD}" presName="parentLeftMargin" presStyleLbl="node1" presStyleIdx="1" presStyleCnt="3"/>
      <dgm:spPr/>
    </dgm:pt>
    <dgm:pt modelId="{954D0A90-795C-4270-BDB7-91B028FBD6D0}" type="pres">
      <dgm:prSet presAssocID="{36F16C0C-AEDC-442E-B01A-58417A74ACFD}" presName="parentText" presStyleLbl="node1" presStyleIdx="2" presStyleCnt="3" custScaleX="100557">
        <dgm:presLayoutVars>
          <dgm:chMax val="0"/>
          <dgm:bulletEnabled val="1"/>
        </dgm:presLayoutVars>
      </dgm:prSet>
      <dgm:spPr/>
      <dgm:t>
        <a:bodyPr/>
        <a:lstStyle/>
        <a:p>
          <a:endParaRPr lang="en-US"/>
        </a:p>
      </dgm:t>
    </dgm:pt>
    <dgm:pt modelId="{01463C10-FDB5-4E61-B94F-8E5D864FE6FE}" type="pres">
      <dgm:prSet presAssocID="{36F16C0C-AEDC-442E-B01A-58417A74ACFD}" presName="negativeSpace" presStyleCnt="0"/>
      <dgm:spPr/>
    </dgm:pt>
    <dgm:pt modelId="{01ADD18D-249D-492C-BC1C-F9E53F0DB4F8}" type="pres">
      <dgm:prSet presAssocID="{36F16C0C-AEDC-442E-B01A-58417A74ACFD}" presName="childText" presStyleLbl="conFgAcc1" presStyleIdx="2" presStyleCnt="3">
        <dgm:presLayoutVars>
          <dgm:bulletEnabled val="1"/>
        </dgm:presLayoutVars>
      </dgm:prSet>
      <dgm:spPr/>
    </dgm:pt>
  </dgm:ptLst>
  <dgm:cxnLst>
    <dgm:cxn modelId="{9D0833D4-9BDF-461A-BE2C-9DB98FF0CDDB}" type="presOf" srcId="{EFCE8742-4C70-4C44-A7D6-B79D71B239B6}" destId="{16788BEB-10BA-4037-BB45-BF74ABAFC2CB}" srcOrd="0" destOrd="0" presId="urn:microsoft.com/office/officeart/2005/8/layout/list1"/>
    <dgm:cxn modelId="{A4A3E45A-CBFA-4D5F-B1EC-BE71542076C2}" srcId="{EFCE8742-4C70-4C44-A7D6-B79D71B239B6}" destId="{36F16C0C-AEDC-442E-B01A-58417A74ACFD}" srcOrd="2" destOrd="0" parTransId="{333B99EB-5974-4082-BABF-4D35853B29D7}" sibTransId="{CF052A9B-0ABD-4045-9266-DA95F90EB19A}"/>
    <dgm:cxn modelId="{C7368EA9-0CC0-48DC-8006-85CDC6707FE9}" type="presOf" srcId="{DCE788AE-5F7D-47FD-BCD8-A61EB051D2A7}" destId="{C5DF5D6D-0552-4276-8F59-17CF6584B5AA}" srcOrd="1" destOrd="0" presId="urn:microsoft.com/office/officeart/2005/8/layout/list1"/>
    <dgm:cxn modelId="{874E68D9-53A0-472A-B061-6A8ECFA3DC20}" srcId="{EFCE8742-4C70-4C44-A7D6-B79D71B239B6}" destId="{D9217A19-E7E1-4B37-801B-E600A4BDADCF}" srcOrd="1" destOrd="0" parTransId="{7E6A330B-7B46-4F22-877A-459F85CEDF02}" sibTransId="{93E0E7BC-F18A-4289-B534-FB6D4980CEAF}"/>
    <dgm:cxn modelId="{00F203AB-BF1A-4EEB-93B4-0EE12743629D}" type="presOf" srcId="{36F16C0C-AEDC-442E-B01A-58417A74ACFD}" destId="{954D0A90-795C-4270-BDB7-91B028FBD6D0}" srcOrd="1" destOrd="0" presId="urn:microsoft.com/office/officeart/2005/8/layout/list1"/>
    <dgm:cxn modelId="{79BCC69A-5EF1-454B-B214-8DEAD2680786}" type="presOf" srcId="{36F16C0C-AEDC-442E-B01A-58417A74ACFD}" destId="{CE44C96A-10DE-42E2-9C7F-BB3AF1B6AA55}" srcOrd="0" destOrd="0" presId="urn:microsoft.com/office/officeart/2005/8/layout/list1"/>
    <dgm:cxn modelId="{062E5286-221D-49B6-8FEE-3917C5BAC5F5}" srcId="{EFCE8742-4C70-4C44-A7D6-B79D71B239B6}" destId="{DCE788AE-5F7D-47FD-BCD8-A61EB051D2A7}" srcOrd="0" destOrd="0" parTransId="{5F4C0725-CCD8-47FA-B04D-CBA46AE02E0E}" sibTransId="{B295A617-31F5-4A18-9912-7DDD2B00D20E}"/>
    <dgm:cxn modelId="{5AB0D955-4E0E-4DF4-9C8F-681294A5E870}" type="presOf" srcId="{D9217A19-E7E1-4B37-801B-E600A4BDADCF}" destId="{A48F3767-DAB8-415C-8052-1CC18340DC06}" srcOrd="0" destOrd="0" presId="urn:microsoft.com/office/officeart/2005/8/layout/list1"/>
    <dgm:cxn modelId="{1EC2719B-DF60-4302-8418-62ACA34256BD}" type="presOf" srcId="{D9217A19-E7E1-4B37-801B-E600A4BDADCF}" destId="{16B5D3EB-9AE6-4536-ABF1-1470A5E35C93}" srcOrd="1" destOrd="0" presId="urn:microsoft.com/office/officeart/2005/8/layout/list1"/>
    <dgm:cxn modelId="{E212CF80-8869-4659-986D-37F44A1F33F8}" type="presOf" srcId="{DCE788AE-5F7D-47FD-BCD8-A61EB051D2A7}" destId="{44C8D402-A429-42E7-AAD5-53D9980E5A9B}" srcOrd="0" destOrd="0" presId="urn:microsoft.com/office/officeart/2005/8/layout/list1"/>
    <dgm:cxn modelId="{C24C750D-4962-4E20-91E5-369AC142CEAA}" type="presParOf" srcId="{16788BEB-10BA-4037-BB45-BF74ABAFC2CB}" destId="{2E7F81D6-C151-4389-BA0E-9A877ECCE824}" srcOrd="0" destOrd="0" presId="urn:microsoft.com/office/officeart/2005/8/layout/list1"/>
    <dgm:cxn modelId="{B35E13FE-489A-4629-A547-8B395C04594D}" type="presParOf" srcId="{2E7F81D6-C151-4389-BA0E-9A877ECCE824}" destId="{44C8D402-A429-42E7-AAD5-53D9980E5A9B}" srcOrd="0" destOrd="0" presId="urn:microsoft.com/office/officeart/2005/8/layout/list1"/>
    <dgm:cxn modelId="{1D0730E3-11CA-4C1D-9A74-14EB76E39067}" type="presParOf" srcId="{2E7F81D6-C151-4389-BA0E-9A877ECCE824}" destId="{C5DF5D6D-0552-4276-8F59-17CF6584B5AA}" srcOrd="1" destOrd="0" presId="urn:microsoft.com/office/officeart/2005/8/layout/list1"/>
    <dgm:cxn modelId="{57204F95-12DF-4C45-B51B-F01C1430D830}" type="presParOf" srcId="{16788BEB-10BA-4037-BB45-BF74ABAFC2CB}" destId="{31A77F04-C61C-4FC9-9573-A518AC18549B}" srcOrd="1" destOrd="0" presId="urn:microsoft.com/office/officeart/2005/8/layout/list1"/>
    <dgm:cxn modelId="{CCAE7E79-A631-463B-BE8E-119F8CF1D100}" type="presParOf" srcId="{16788BEB-10BA-4037-BB45-BF74ABAFC2CB}" destId="{989708B3-A3FE-4939-A5C6-62A55E25EEB0}" srcOrd="2" destOrd="0" presId="urn:microsoft.com/office/officeart/2005/8/layout/list1"/>
    <dgm:cxn modelId="{B9AB3BDD-94F7-4DF5-9D8D-2A9C3469580F}" type="presParOf" srcId="{16788BEB-10BA-4037-BB45-BF74ABAFC2CB}" destId="{F8EC03A5-2B85-46A0-8D27-20E833E9836C}" srcOrd="3" destOrd="0" presId="urn:microsoft.com/office/officeart/2005/8/layout/list1"/>
    <dgm:cxn modelId="{414E0869-711F-42A1-842F-C6835D3B2D26}" type="presParOf" srcId="{16788BEB-10BA-4037-BB45-BF74ABAFC2CB}" destId="{4A3C93F2-CC8A-429F-ABCF-915414BBF851}" srcOrd="4" destOrd="0" presId="urn:microsoft.com/office/officeart/2005/8/layout/list1"/>
    <dgm:cxn modelId="{1D795222-F9E6-4272-B59D-6F3FEDDD827D}" type="presParOf" srcId="{4A3C93F2-CC8A-429F-ABCF-915414BBF851}" destId="{A48F3767-DAB8-415C-8052-1CC18340DC06}" srcOrd="0" destOrd="0" presId="urn:microsoft.com/office/officeart/2005/8/layout/list1"/>
    <dgm:cxn modelId="{8F18407A-A0D3-49EF-BA72-E59789912888}" type="presParOf" srcId="{4A3C93F2-CC8A-429F-ABCF-915414BBF851}" destId="{16B5D3EB-9AE6-4536-ABF1-1470A5E35C93}" srcOrd="1" destOrd="0" presId="urn:microsoft.com/office/officeart/2005/8/layout/list1"/>
    <dgm:cxn modelId="{FB432B29-54CF-4632-8A8B-F2CBC073CD57}" type="presParOf" srcId="{16788BEB-10BA-4037-BB45-BF74ABAFC2CB}" destId="{26A562C4-222A-4867-A397-2D784105D3B9}" srcOrd="5" destOrd="0" presId="urn:microsoft.com/office/officeart/2005/8/layout/list1"/>
    <dgm:cxn modelId="{708F4591-153A-4DCC-AF62-4230E8446D49}" type="presParOf" srcId="{16788BEB-10BA-4037-BB45-BF74ABAFC2CB}" destId="{18EB7598-EC0C-4264-9C59-73A1E7E3E536}" srcOrd="6" destOrd="0" presId="urn:microsoft.com/office/officeart/2005/8/layout/list1"/>
    <dgm:cxn modelId="{BC2732B7-11B6-4328-B409-AEDEFB0B9856}" type="presParOf" srcId="{16788BEB-10BA-4037-BB45-BF74ABAFC2CB}" destId="{C112F03C-A525-4F60-9A0D-5914BBC8ACCA}" srcOrd="7" destOrd="0" presId="urn:microsoft.com/office/officeart/2005/8/layout/list1"/>
    <dgm:cxn modelId="{21C2BDD2-1E98-4E32-9CE7-7AC5D32CA40C}" type="presParOf" srcId="{16788BEB-10BA-4037-BB45-BF74ABAFC2CB}" destId="{1C915B34-8169-4176-B785-E16157F8A8F1}" srcOrd="8" destOrd="0" presId="urn:microsoft.com/office/officeart/2005/8/layout/list1"/>
    <dgm:cxn modelId="{BF3A517E-E0F7-4490-B667-E022C22F5A45}" type="presParOf" srcId="{1C915B34-8169-4176-B785-E16157F8A8F1}" destId="{CE44C96A-10DE-42E2-9C7F-BB3AF1B6AA55}" srcOrd="0" destOrd="0" presId="urn:microsoft.com/office/officeart/2005/8/layout/list1"/>
    <dgm:cxn modelId="{245EEB8A-DE5A-452A-AE25-CC8D6985ABA2}" type="presParOf" srcId="{1C915B34-8169-4176-B785-E16157F8A8F1}" destId="{954D0A90-795C-4270-BDB7-91B028FBD6D0}" srcOrd="1" destOrd="0" presId="urn:microsoft.com/office/officeart/2005/8/layout/list1"/>
    <dgm:cxn modelId="{B6CD773E-E1BD-4FDC-99F6-F6D7F9EA150C}" type="presParOf" srcId="{16788BEB-10BA-4037-BB45-BF74ABAFC2CB}" destId="{01463C10-FDB5-4E61-B94F-8E5D864FE6FE}" srcOrd="9" destOrd="0" presId="urn:microsoft.com/office/officeart/2005/8/layout/list1"/>
    <dgm:cxn modelId="{B2840EF7-3410-40B6-93D2-5613C26DBDC4}" type="presParOf" srcId="{16788BEB-10BA-4037-BB45-BF74ABAFC2CB}" destId="{01ADD18D-249D-492C-BC1C-F9E53F0DB4F8}"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EFCE8742-4C70-4C44-A7D6-B79D71B239B6}"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DCE788AE-5F7D-47FD-BCD8-A61EB051D2A7}">
      <dgm:prSet phldrT="[Text]"/>
      <dgm:spPr/>
      <dgm:t>
        <a:bodyPr/>
        <a:lstStyle/>
        <a:p>
          <a:r>
            <a:rPr lang="nl-NL" altLang="en-US" dirty="0" smtClean="0">
              <a:latin typeface="Times New Roman" pitchFamily="18" charset="0"/>
              <a:cs typeface="Times New Roman" pitchFamily="18" charset="0"/>
            </a:rPr>
            <a:t>Rèn luyện phẩm chất chính trị, đạo đức, lối sống</a:t>
          </a:r>
          <a:endParaRPr lang="en-US" dirty="0"/>
        </a:p>
      </dgm:t>
    </dgm:pt>
    <dgm:pt modelId="{5F4C0725-CCD8-47FA-B04D-CBA46AE02E0E}" type="parTrans" cxnId="{062E5286-221D-49B6-8FEE-3917C5BAC5F5}">
      <dgm:prSet/>
      <dgm:spPr/>
      <dgm:t>
        <a:bodyPr/>
        <a:lstStyle/>
        <a:p>
          <a:endParaRPr lang="en-US"/>
        </a:p>
      </dgm:t>
    </dgm:pt>
    <dgm:pt modelId="{B295A617-31F5-4A18-9912-7DDD2B00D20E}" type="sibTrans" cxnId="{062E5286-221D-49B6-8FEE-3917C5BAC5F5}">
      <dgm:prSet/>
      <dgm:spPr/>
      <dgm:t>
        <a:bodyPr/>
        <a:lstStyle/>
        <a:p>
          <a:endParaRPr lang="en-US"/>
        </a:p>
      </dgm:t>
    </dgm:pt>
    <dgm:pt modelId="{D9217A19-E7E1-4B37-801B-E600A4BDADCF}">
      <dgm:prSet phldrT="[Text]"/>
      <dgm:spPr/>
      <dgm:t>
        <a:bodyPr/>
        <a:lstStyle/>
        <a:p>
          <a:r>
            <a:rPr lang="nl-NL" altLang="en-US" dirty="0" smtClean="0">
              <a:latin typeface="Times New Roman" pitchFamily="18" charset="0"/>
              <a:cs typeface="Times New Roman" pitchFamily="18" charset="0"/>
            </a:rPr>
            <a:t>Thực hiện tốt quan điểm, đường lối của Đảng</a:t>
          </a:r>
          <a:endParaRPr lang="en-US" dirty="0"/>
        </a:p>
      </dgm:t>
    </dgm:pt>
    <dgm:pt modelId="{7E6A330B-7B46-4F22-877A-459F85CEDF02}" type="parTrans" cxnId="{874E68D9-53A0-472A-B061-6A8ECFA3DC20}">
      <dgm:prSet/>
      <dgm:spPr/>
      <dgm:t>
        <a:bodyPr/>
        <a:lstStyle/>
        <a:p>
          <a:endParaRPr lang="en-US"/>
        </a:p>
      </dgm:t>
    </dgm:pt>
    <dgm:pt modelId="{93E0E7BC-F18A-4289-B534-FB6D4980CEAF}" type="sibTrans" cxnId="{874E68D9-53A0-472A-B061-6A8ECFA3DC20}">
      <dgm:prSet/>
      <dgm:spPr/>
      <dgm:t>
        <a:bodyPr/>
        <a:lstStyle/>
        <a:p>
          <a:endParaRPr lang="en-US"/>
        </a:p>
      </dgm:t>
    </dgm:pt>
    <dgm:pt modelId="{36F16C0C-AEDC-442E-B01A-58417A74ACFD}">
      <dgm:prSet phldrT="[Text]"/>
      <dgm:spPr/>
      <dgm:t>
        <a:bodyPr/>
        <a:lstStyle/>
        <a:p>
          <a:r>
            <a:rPr lang="nl-NL" altLang="en-US" dirty="0" smtClean="0">
              <a:latin typeface="Times New Roman" pitchFamily="18" charset="0"/>
              <a:cs typeface="Times New Roman" pitchFamily="18" charset="0"/>
            </a:rPr>
            <a:t>Chính sách, pháp luật của Nhà nước.</a:t>
          </a:r>
          <a:endParaRPr lang="en-US" dirty="0"/>
        </a:p>
      </dgm:t>
    </dgm:pt>
    <dgm:pt modelId="{333B99EB-5974-4082-BABF-4D35853B29D7}" type="parTrans" cxnId="{A4A3E45A-CBFA-4D5F-B1EC-BE71542076C2}">
      <dgm:prSet/>
      <dgm:spPr/>
      <dgm:t>
        <a:bodyPr/>
        <a:lstStyle/>
        <a:p>
          <a:endParaRPr lang="en-US"/>
        </a:p>
      </dgm:t>
    </dgm:pt>
    <dgm:pt modelId="{CF052A9B-0ABD-4045-9266-DA95F90EB19A}" type="sibTrans" cxnId="{A4A3E45A-CBFA-4D5F-B1EC-BE71542076C2}">
      <dgm:prSet/>
      <dgm:spPr/>
      <dgm:t>
        <a:bodyPr/>
        <a:lstStyle/>
        <a:p>
          <a:endParaRPr lang="en-US"/>
        </a:p>
      </dgm:t>
    </dgm:pt>
    <dgm:pt modelId="{16788BEB-10BA-4037-BB45-BF74ABAFC2CB}" type="pres">
      <dgm:prSet presAssocID="{EFCE8742-4C70-4C44-A7D6-B79D71B239B6}" presName="linear" presStyleCnt="0">
        <dgm:presLayoutVars>
          <dgm:dir/>
          <dgm:animLvl val="lvl"/>
          <dgm:resizeHandles val="exact"/>
        </dgm:presLayoutVars>
      </dgm:prSet>
      <dgm:spPr/>
    </dgm:pt>
    <dgm:pt modelId="{2E7F81D6-C151-4389-BA0E-9A877ECCE824}" type="pres">
      <dgm:prSet presAssocID="{DCE788AE-5F7D-47FD-BCD8-A61EB051D2A7}" presName="parentLin" presStyleCnt="0"/>
      <dgm:spPr/>
    </dgm:pt>
    <dgm:pt modelId="{44C8D402-A429-42E7-AAD5-53D9980E5A9B}" type="pres">
      <dgm:prSet presAssocID="{DCE788AE-5F7D-47FD-BCD8-A61EB051D2A7}" presName="parentLeftMargin" presStyleLbl="node1" presStyleIdx="0" presStyleCnt="3"/>
      <dgm:spPr/>
    </dgm:pt>
    <dgm:pt modelId="{C5DF5D6D-0552-4276-8F59-17CF6584B5AA}" type="pres">
      <dgm:prSet presAssocID="{DCE788AE-5F7D-47FD-BCD8-A61EB051D2A7}" presName="parentText" presStyleLbl="node1" presStyleIdx="0" presStyleCnt="3">
        <dgm:presLayoutVars>
          <dgm:chMax val="0"/>
          <dgm:bulletEnabled val="1"/>
        </dgm:presLayoutVars>
      </dgm:prSet>
      <dgm:spPr/>
      <dgm:t>
        <a:bodyPr/>
        <a:lstStyle/>
        <a:p>
          <a:endParaRPr lang="en-US"/>
        </a:p>
      </dgm:t>
    </dgm:pt>
    <dgm:pt modelId="{31A77F04-C61C-4FC9-9573-A518AC18549B}" type="pres">
      <dgm:prSet presAssocID="{DCE788AE-5F7D-47FD-BCD8-A61EB051D2A7}" presName="negativeSpace" presStyleCnt="0"/>
      <dgm:spPr/>
    </dgm:pt>
    <dgm:pt modelId="{989708B3-A3FE-4939-A5C6-62A55E25EEB0}" type="pres">
      <dgm:prSet presAssocID="{DCE788AE-5F7D-47FD-BCD8-A61EB051D2A7}" presName="childText" presStyleLbl="conFgAcc1" presStyleIdx="0" presStyleCnt="3">
        <dgm:presLayoutVars>
          <dgm:bulletEnabled val="1"/>
        </dgm:presLayoutVars>
      </dgm:prSet>
      <dgm:spPr/>
    </dgm:pt>
    <dgm:pt modelId="{F8EC03A5-2B85-46A0-8D27-20E833E9836C}" type="pres">
      <dgm:prSet presAssocID="{B295A617-31F5-4A18-9912-7DDD2B00D20E}" presName="spaceBetweenRectangles" presStyleCnt="0"/>
      <dgm:spPr/>
    </dgm:pt>
    <dgm:pt modelId="{4A3C93F2-CC8A-429F-ABCF-915414BBF851}" type="pres">
      <dgm:prSet presAssocID="{D9217A19-E7E1-4B37-801B-E600A4BDADCF}" presName="parentLin" presStyleCnt="0"/>
      <dgm:spPr/>
    </dgm:pt>
    <dgm:pt modelId="{A48F3767-DAB8-415C-8052-1CC18340DC06}" type="pres">
      <dgm:prSet presAssocID="{D9217A19-E7E1-4B37-801B-E600A4BDADCF}" presName="parentLeftMargin" presStyleLbl="node1" presStyleIdx="0" presStyleCnt="3"/>
      <dgm:spPr/>
    </dgm:pt>
    <dgm:pt modelId="{16B5D3EB-9AE6-4536-ABF1-1470A5E35C93}" type="pres">
      <dgm:prSet presAssocID="{D9217A19-E7E1-4B37-801B-E600A4BDADCF}" presName="parentText" presStyleLbl="node1" presStyleIdx="1" presStyleCnt="3">
        <dgm:presLayoutVars>
          <dgm:chMax val="0"/>
          <dgm:bulletEnabled val="1"/>
        </dgm:presLayoutVars>
      </dgm:prSet>
      <dgm:spPr/>
      <dgm:t>
        <a:bodyPr/>
        <a:lstStyle/>
        <a:p>
          <a:endParaRPr lang="en-US"/>
        </a:p>
      </dgm:t>
    </dgm:pt>
    <dgm:pt modelId="{26A562C4-222A-4867-A397-2D784105D3B9}" type="pres">
      <dgm:prSet presAssocID="{D9217A19-E7E1-4B37-801B-E600A4BDADCF}" presName="negativeSpace" presStyleCnt="0"/>
      <dgm:spPr/>
    </dgm:pt>
    <dgm:pt modelId="{18EB7598-EC0C-4264-9C59-73A1E7E3E536}" type="pres">
      <dgm:prSet presAssocID="{D9217A19-E7E1-4B37-801B-E600A4BDADCF}" presName="childText" presStyleLbl="conFgAcc1" presStyleIdx="1" presStyleCnt="3">
        <dgm:presLayoutVars>
          <dgm:bulletEnabled val="1"/>
        </dgm:presLayoutVars>
      </dgm:prSet>
      <dgm:spPr/>
    </dgm:pt>
    <dgm:pt modelId="{C112F03C-A525-4F60-9A0D-5914BBC8ACCA}" type="pres">
      <dgm:prSet presAssocID="{93E0E7BC-F18A-4289-B534-FB6D4980CEAF}" presName="spaceBetweenRectangles" presStyleCnt="0"/>
      <dgm:spPr/>
    </dgm:pt>
    <dgm:pt modelId="{1C915B34-8169-4176-B785-E16157F8A8F1}" type="pres">
      <dgm:prSet presAssocID="{36F16C0C-AEDC-442E-B01A-58417A74ACFD}" presName="parentLin" presStyleCnt="0"/>
      <dgm:spPr/>
    </dgm:pt>
    <dgm:pt modelId="{CE44C96A-10DE-42E2-9C7F-BB3AF1B6AA55}" type="pres">
      <dgm:prSet presAssocID="{36F16C0C-AEDC-442E-B01A-58417A74ACFD}" presName="parentLeftMargin" presStyleLbl="node1" presStyleIdx="1" presStyleCnt="3"/>
      <dgm:spPr/>
    </dgm:pt>
    <dgm:pt modelId="{954D0A90-795C-4270-BDB7-91B028FBD6D0}" type="pres">
      <dgm:prSet presAssocID="{36F16C0C-AEDC-442E-B01A-58417A74ACFD}" presName="parentText" presStyleLbl="node1" presStyleIdx="2" presStyleCnt="3">
        <dgm:presLayoutVars>
          <dgm:chMax val="0"/>
          <dgm:bulletEnabled val="1"/>
        </dgm:presLayoutVars>
      </dgm:prSet>
      <dgm:spPr/>
      <dgm:t>
        <a:bodyPr/>
        <a:lstStyle/>
        <a:p>
          <a:endParaRPr lang="en-US"/>
        </a:p>
      </dgm:t>
    </dgm:pt>
    <dgm:pt modelId="{01463C10-FDB5-4E61-B94F-8E5D864FE6FE}" type="pres">
      <dgm:prSet presAssocID="{36F16C0C-AEDC-442E-B01A-58417A74ACFD}" presName="negativeSpace" presStyleCnt="0"/>
      <dgm:spPr/>
    </dgm:pt>
    <dgm:pt modelId="{01ADD18D-249D-492C-BC1C-F9E53F0DB4F8}" type="pres">
      <dgm:prSet presAssocID="{36F16C0C-AEDC-442E-B01A-58417A74ACFD}" presName="childText" presStyleLbl="conFgAcc1" presStyleIdx="2" presStyleCnt="3">
        <dgm:presLayoutVars>
          <dgm:bulletEnabled val="1"/>
        </dgm:presLayoutVars>
      </dgm:prSet>
      <dgm:spPr/>
    </dgm:pt>
  </dgm:ptLst>
  <dgm:cxnLst>
    <dgm:cxn modelId="{A4A3E45A-CBFA-4D5F-B1EC-BE71542076C2}" srcId="{EFCE8742-4C70-4C44-A7D6-B79D71B239B6}" destId="{36F16C0C-AEDC-442E-B01A-58417A74ACFD}" srcOrd="2" destOrd="0" parTransId="{333B99EB-5974-4082-BABF-4D35853B29D7}" sibTransId="{CF052A9B-0ABD-4045-9266-DA95F90EB19A}"/>
    <dgm:cxn modelId="{988EC3EB-35B8-42BE-B266-DEB1A400FC38}" type="presOf" srcId="{DCE788AE-5F7D-47FD-BCD8-A61EB051D2A7}" destId="{C5DF5D6D-0552-4276-8F59-17CF6584B5AA}" srcOrd="1" destOrd="0" presId="urn:microsoft.com/office/officeart/2005/8/layout/list1"/>
    <dgm:cxn modelId="{874E68D9-53A0-472A-B061-6A8ECFA3DC20}" srcId="{EFCE8742-4C70-4C44-A7D6-B79D71B239B6}" destId="{D9217A19-E7E1-4B37-801B-E600A4BDADCF}" srcOrd="1" destOrd="0" parTransId="{7E6A330B-7B46-4F22-877A-459F85CEDF02}" sibTransId="{93E0E7BC-F18A-4289-B534-FB6D4980CEAF}"/>
    <dgm:cxn modelId="{062E5286-221D-49B6-8FEE-3917C5BAC5F5}" srcId="{EFCE8742-4C70-4C44-A7D6-B79D71B239B6}" destId="{DCE788AE-5F7D-47FD-BCD8-A61EB051D2A7}" srcOrd="0" destOrd="0" parTransId="{5F4C0725-CCD8-47FA-B04D-CBA46AE02E0E}" sibTransId="{B295A617-31F5-4A18-9912-7DDD2B00D20E}"/>
    <dgm:cxn modelId="{BF2A09EF-FC0E-4037-A78F-5ADB920EE181}" type="presOf" srcId="{EFCE8742-4C70-4C44-A7D6-B79D71B239B6}" destId="{16788BEB-10BA-4037-BB45-BF74ABAFC2CB}" srcOrd="0" destOrd="0" presId="urn:microsoft.com/office/officeart/2005/8/layout/list1"/>
    <dgm:cxn modelId="{46938A92-DBFA-44C7-9812-893DEE657DA0}" type="presOf" srcId="{D9217A19-E7E1-4B37-801B-E600A4BDADCF}" destId="{16B5D3EB-9AE6-4536-ABF1-1470A5E35C93}" srcOrd="1" destOrd="0" presId="urn:microsoft.com/office/officeart/2005/8/layout/list1"/>
    <dgm:cxn modelId="{37E1EDD6-CFE4-4557-87D3-3A6246171876}" type="presOf" srcId="{D9217A19-E7E1-4B37-801B-E600A4BDADCF}" destId="{A48F3767-DAB8-415C-8052-1CC18340DC06}" srcOrd="0" destOrd="0" presId="urn:microsoft.com/office/officeart/2005/8/layout/list1"/>
    <dgm:cxn modelId="{5B1C066A-3A38-49FC-831A-50F3726F033D}" type="presOf" srcId="{DCE788AE-5F7D-47FD-BCD8-A61EB051D2A7}" destId="{44C8D402-A429-42E7-AAD5-53D9980E5A9B}" srcOrd="0" destOrd="0" presId="urn:microsoft.com/office/officeart/2005/8/layout/list1"/>
    <dgm:cxn modelId="{48A6842C-4E1D-4A50-B038-6694568F82AF}" type="presOf" srcId="{36F16C0C-AEDC-442E-B01A-58417A74ACFD}" destId="{CE44C96A-10DE-42E2-9C7F-BB3AF1B6AA55}" srcOrd="0" destOrd="0" presId="urn:microsoft.com/office/officeart/2005/8/layout/list1"/>
    <dgm:cxn modelId="{E559A657-C3E7-4C7F-AFF1-E2976D47593E}" type="presOf" srcId="{36F16C0C-AEDC-442E-B01A-58417A74ACFD}" destId="{954D0A90-795C-4270-BDB7-91B028FBD6D0}" srcOrd="1" destOrd="0" presId="urn:microsoft.com/office/officeart/2005/8/layout/list1"/>
    <dgm:cxn modelId="{D90C2AAA-7EE6-439B-B889-0E63B3DB07D3}" type="presParOf" srcId="{16788BEB-10BA-4037-BB45-BF74ABAFC2CB}" destId="{2E7F81D6-C151-4389-BA0E-9A877ECCE824}" srcOrd="0" destOrd="0" presId="urn:microsoft.com/office/officeart/2005/8/layout/list1"/>
    <dgm:cxn modelId="{F2D8D5D5-06CE-4B18-B372-441DA933277F}" type="presParOf" srcId="{2E7F81D6-C151-4389-BA0E-9A877ECCE824}" destId="{44C8D402-A429-42E7-AAD5-53D9980E5A9B}" srcOrd="0" destOrd="0" presId="urn:microsoft.com/office/officeart/2005/8/layout/list1"/>
    <dgm:cxn modelId="{77EC301F-7450-474E-BA2D-04F57AB57B3E}" type="presParOf" srcId="{2E7F81D6-C151-4389-BA0E-9A877ECCE824}" destId="{C5DF5D6D-0552-4276-8F59-17CF6584B5AA}" srcOrd="1" destOrd="0" presId="urn:microsoft.com/office/officeart/2005/8/layout/list1"/>
    <dgm:cxn modelId="{C725B521-D016-40BF-9AA4-2619D71F55A7}" type="presParOf" srcId="{16788BEB-10BA-4037-BB45-BF74ABAFC2CB}" destId="{31A77F04-C61C-4FC9-9573-A518AC18549B}" srcOrd="1" destOrd="0" presId="urn:microsoft.com/office/officeart/2005/8/layout/list1"/>
    <dgm:cxn modelId="{B365DBF6-93E8-4958-877C-41B255BBCB7A}" type="presParOf" srcId="{16788BEB-10BA-4037-BB45-BF74ABAFC2CB}" destId="{989708B3-A3FE-4939-A5C6-62A55E25EEB0}" srcOrd="2" destOrd="0" presId="urn:microsoft.com/office/officeart/2005/8/layout/list1"/>
    <dgm:cxn modelId="{0847CE60-79B4-4C3A-8E28-DD2743B9BB14}" type="presParOf" srcId="{16788BEB-10BA-4037-BB45-BF74ABAFC2CB}" destId="{F8EC03A5-2B85-46A0-8D27-20E833E9836C}" srcOrd="3" destOrd="0" presId="urn:microsoft.com/office/officeart/2005/8/layout/list1"/>
    <dgm:cxn modelId="{8C81A197-E62A-45D9-9AD1-EAD85995CD1B}" type="presParOf" srcId="{16788BEB-10BA-4037-BB45-BF74ABAFC2CB}" destId="{4A3C93F2-CC8A-429F-ABCF-915414BBF851}" srcOrd="4" destOrd="0" presId="urn:microsoft.com/office/officeart/2005/8/layout/list1"/>
    <dgm:cxn modelId="{6CE0F680-1535-47E7-9CE7-5568900A1D1F}" type="presParOf" srcId="{4A3C93F2-CC8A-429F-ABCF-915414BBF851}" destId="{A48F3767-DAB8-415C-8052-1CC18340DC06}" srcOrd="0" destOrd="0" presId="urn:microsoft.com/office/officeart/2005/8/layout/list1"/>
    <dgm:cxn modelId="{D8C681AF-8611-489A-ACDF-2D84FCDD7768}" type="presParOf" srcId="{4A3C93F2-CC8A-429F-ABCF-915414BBF851}" destId="{16B5D3EB-9AE6-4536-ABF1-1470A5E35C93}" srcOrd="1" destOrd="0" presId="urn:microsoft.com/office/officeart/2005/8/layout/list1"/>
    <dgm:cxn modelId="{ADE02B0A-6419-475B-A262-1B93CE53394F}" type="presParOf" srcId="{16788BEB-10BA-4037-BB45-BF74ABAFC2CB}" destId="{26A562C4-222A-4867-A397-2D784105D3B9}" srcOrd="5" destOrd="0" presId="urn:microsoft.com/office/officeart/2005/8/layout/list1"/>
    <dgm:cxn modelId="{3502C966-6D7C-412E-8860-BC45AD04E663}" type="presParOf" srcId="{16788BEB-10BA-4037-BB45-BF74ABAFC2CB}" destId="{18EB7598-EC0C-4264-9C59-73A1E7E3E536}" srcOrd="6" destOrd="0" presId="urn:microsoft.com/office/officeart/2005/8/layout/list1"/>
    <dgm:cxn modelId="{7F455BA3-EBBF-45C7-A47E-319ED62E899B}" type="presParOf" srcId="{16788BEB-10BA-4037-BB45-BF74ABAFC2CB}" destId="{C112F03C-A525-4F60-9A0D-5914BBC8ACCA}" srcOrd="7" destOrd="0" presId="urn:microsoft.com/office/officeart/2005/8/layout/list1"/>
    <dgm:cxn modelId="{4F0B36EB-F105-4DC4-AAF7-017E124909A7}" type="presParOf" srcId="{16788BEB-10BA-4037-BB45-BF74ABAFC2CB}" destId="{1C915B34-8169-4176-B785-E16157F8A8F1}" srcOrd="8" destOrd="0" presId="urn:microsoft.com/office/officeart/2005/8/layout/list1"/>
    <dgm:cxn modelId="{8C979696-6753-46FC-9BE8-45425E043745}" type="presParOf" srcId="{1C915B34-8169-4176-B785-E16157F8A8F1}" destId="{CE44C96A-10DE-42E2-9C7F-BB3AF1B6AA55}" srcOrd="0" destOrd="0" presId="urn:microsoft.com/office/officeart/2005/8/layout/list1"/>
    <dgm:cxn modelId="{EE4E103F-B384-4E3E-96FC-7ABC6875AA49}" type="presParOf" srcId="{1C915B34-8169-4176-B785-E16157F8A8F1}" destId="{954D0A90-795C-4270-BDB7-91B028FBD6D0}" srcOrd="1" destOrd="0" presId="urn:microsoft.com/office/officeart/2005/8/layout/list1"/>
    <dgm:cxn modelId="{3DFEDABD-CD01-4D4E-A17F-C233E7F7BE2B}" type="presParOf" srcId="{16788BEB-10BA-4037-BB45-BF74ABAFC2CB}" destId="{01463C10-FDB5-4E61-B94F-8E5D864FE6FE}" srcOrd="9" destOrd="0" presId="urn:microsoft.com/office/officeart/2005/8/layout/list1"/>
    <dgm:cxn modelId="{980CD96A-5EA1-4DD5-A47C-831FB59D2F12}" type="presParOf" srcId="{16788BEB-10BA-4037-BB45-BF74ABAFC2CB}" destId="{01ADD18D-249D-492C-BC1C-F9E53F0DB4F8}" srcOrd="10" destOrd="0" presId="urn:microsoft.com/office/officeart/2005/8/layout/list1"/>
  </dgm:cxnLst>
  <dgm:bg/>
  <dgm:whole/>
  <dgm:extLst>
    <a:ext uri="http://schemas.microsoft.com/office/drawing/2008/diagram">
      <dsp:dataModelExt xmlns:dsp="http://schemas.microsoft.com/office/drawing/2008/diagram" relId="rId11"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22F95D8A-B154-4F93-BCD3-A37C2DD1FCDF}" type="doc">
      <dgm:prSet loTypeId="urn:microsoft.com/office/officeart/2005/8/layout/chevron2" loCatId="list" qsTypeId="urn:microsoft.com/office/officeart/2005/8/quickstyle/simple3" qsCatId="simple" csTypeId="urn:microsoft.com/office/officeart/2005/8/colors/colorful2" csCatId="colorful" phldr="1"/>
      <dgm:spPr/>
      <dgm:t>
        <a:bodyPr/>
        <a:lstStyle/>
        <a:p>
          <a:endParaRPr lang="en-US"/>
        </a:p>
      </dgm:t>
    </dgm:pt>
    <dgm:pt modelId="{72DA28D1-A972-4950-BDE4-08EBB9F616D6}">
      <dgm:prSet phldrT="[Text]" phldr="1"/>
      <dgm:spPr/>
      <dgm:t>
        <a:bodyPr/>
        <a:lstStyle/>
        <a:p>
          <a:endParaRPr lang="en-US"/>
        </a:p>
      </dgm:t>
    </dgm:pt>
    <dgm:pt modelId="{B2F111BA-A61F-470D-93E9-6B0CD915FD27}" type="parTrans" cxnId="{3553286A-2B19-4AAB-BD47-C2D8125EA53B}">
      <dgm:prSet/>
      <dgm:spPr/>
      <dgm:t>
        <a:bodyPr/>
        <a:lstStyle/>
        <a:p>
          <a:endParaRPr lang="en-US"/>
        </a:p>
      </dgm:t>
    </dgm:pt>
    <dgm:pt modelId="{78B794D2-5C7B-4DAF-AE9F-6346E8FBA643}" type="sibTrans" cxnId="{3553286A-2B19-4AAB-BD47-C2D8125EA53B}">
      <dgm:prSet/>
      <dgm:spPr/>
      <dgm:t>
        <a:bodyPr/>
        <a:lstStyle/>
        <a:p>
          <a:endParaRPr lang="en-US"/>
        </a:p>
      </dgm:t>
    </dgm:pt>
    <dgm:pt modelId="{2072937E-EA86-4881-A6E7-ABC7930BC867}">
      <dgm:prSet phldrT="[Text]"/>
      <dgm:spPr/>
      <dgm:t>
        <a:bodyPr/>
        <a:lstStyle/>
        <a:p>
          <a:r>
            <a:rPr lang="nl-NL" altLang="en-US" dirty="0" smtClean="0">
              <a:latin typeface="Times New Roman" pitchFamily="18" charset="0"/>
              <a:cs typeface="Times New Roman" pitchFamily="18" charset="0"/>
            </a:rPr>
            <a:t>- Nghiên cứu sự hình thành và những nội dung chủ yếu của chủ nghĩa Mác – Lênin; tư tưởng Hồ Chí Minh; Đường lối cách mạng của Đảng Cộng sản Việt nam; </a:t>
          </a:r>
          <a:endParaRPr lang="en-US" dirty="0"/>
        </a:p>
      </dgm:t>
    </dgm:pt>
    <dgm:pt modelId="{2D6C89DE-DDBF-4EEB-A94B-3C9F620C54A4}" type="parTrans" cxnId="{7CD90C5A-B177-462B-A4F6-75310A55FA23}">
      <dgm:prSet/>
      <dgm:spPr/>
      <dgm:t>
        <a:bodyPr/>
        <a:lstStyle/>
        <a:p>
          <a:endParaRPr lang="en-US"/>
        </a:p>
      </dgm:t>
    </dgm:pt>
    <dgm:pt modelId="{CFA28F43-CEBC-4D44-8D4D-8B297FA4270F}" type="sibTrans" cxnId="{7CD90C5A-B177-462B-A4F6-75310A55FA23}">
      <dgm:prSet/>
      <dgm:spPr/>
      <dgm:t>
        <a:bodyPr/>
        <a:lstStyle/>
        <a:p>
          <a:endParaRPr lang="en-US"/>
        </a:p>
      </dgm:t>
    </dgm:pt>
    <dgm:pt modelId="{207E5F60-E623-4FBB-A874-CF0745CBEB3D}">
      <dgm:prSet phldrT="[Text]" phldr="1"/>
      <dgm:spPr/>
      <dgm:t>
        <a:bodyPr/>
        <a:lstStyle/>
        <a:p>
          <a:endParaRPr lang="en-US"/>
        </a:p>
      </dgm:t>
    </dgm:pt>
    <dgm:pt modelId="{390205E0-29A5-45B9-87A3-244DE34F40D4}" type="parTrans" cxnId="{8595E851-38B0-48B4-9AE5-F401A8AF8D58}">
      <dgm:prSet/>
      <dgm:spPr/>
      <dgm:t>
        <a:bodyPr/>
        <a:lstStyle/>
        <a:p>
          <a:endParaRPr lang="en-US"/>
        </a:p>
      </dgm:t>
    </dgm:pt>
    <dgm:pt modelId="{BCC98285-7821-49DF-BC4F-D2AF8406B672}" type="sibTrans" cxnId="{8595E851-38B0-48B4-9AE5-F401A8AF8D58}">
      <dgm:prSet/>
      <dgm:spPr/>
      <dgm:t>
        <a:bodyPr/>
        <a:lstStyle/>
        <a:p>
          <a:endParaRPr lang="en-US"/>
        </a:p>
      </dgm:t>
    </dgm:pt>
    <dgm:pt modelId="{A6874DDD-D27A-495B-ADFC-C5281D8B66DB}">
      <dgm:prSet phldrT="[Text]"/>
      <dgm:spPr/>
      <dgm:t>
        <a:bodyPr/>
        <a:lstStyle/>
        <a:p>
          <a:r>
            <a:rPr lang="nl-NL" altLang="en-US" dirty="0" smtClean="0">
              <a:latin typeface="Times New Roman" pitchFamily="18" charset="0"/>
              <a:cs typeface="Times New Roman" pitchFamily="18" charset="0"/>
            </a:rPr>
            <a:t>Con đường và phương pháp để thực hiện các nội dung trên vào thực tiễn cách mạng Việt Nam;</a:t>
          </a:r>
          <a:endParaRPr lang="en-US" dirty="0"/>
        </a:p>
      </dgm:t>
    </dgm:pt>
    <dgm:pt modelId="{DAD82A05-89ED-4515-B8CE-871E2240E1C5}" type="parTrans" cxnId="{5AC26711-5E74-418D-911C-AEF4DADC9B42}">
      <dgm:prSet/>
      <dgm:spPr/>
      <dgm:t>
        <a:bodyPr/>
        <a:lstStyle/>
        <a:p>
          <a:endParaRPr lang="en-US"/>
        </a:p>
      </dgm:t>
    </dgm:pt>
    <dgm:pt modelId="{8B781BEE-9597-4EF4-8818-F059F809BF10}" type="sibTrans" cxnId="{5AC26711-5E74-418D-911C-AEF4DADC9B42}">
      <dgm:prSet/>
      <dgm:spPr/>
      <dgm:t>
        <a:bodyPr/>
        <a:lstStyle/>
        <a:p>
          <a:endParaRPr lang="en-US"/>
        </a:p>
      </dgm:t>
    </dgm:pt>
    <dgm:pt modelId="{ACD3D39F-B5BC-4ACB-826B-F289BEC1A6A5}">
      <dgm:prSet phldrT="[Text]" phldr="1"/>
      <dgm:spPr/>
      <dgm:t>
        <a:bodyPr/>
        <a:lstStyle/>
        <a:p>
          <a:endParaRPr lang="en-US"/>
        </a:p>
      </dgm:t>
    </dgm:pt>
    <dgm:pt modelId="{BF4F0F97-96EC-4944-86F9-F4113F633C4C}" type="parTrans" cxnId="{B090AC1C-E2D0-4F7D-B5C0-7929EA40CD85}">
      <dgm:prSet/>
      <dgm:spPr/>
      <dgm:t>
        <a:bodyPr/>
        <a:lstStyle/>
        <a:p>
          <a:endParaRPr lang="en-US"/>
        </a:p>
      </dgm:t>
    </dgm:pt>
    <dgm:pt modelId="{3D0D6A29-2670-443A-ABB1-2FEFFBD90B55}" type="sibTrans" cxnId="{B090AC1C-E2D0-4F7D-B5C0-7929EA40CD85}">
      <dgm:prSet/>
      <dgm:spPr/>
      <dgm:t>
        <a:bodyPr/>
        <a:lstStyle/>
        <a:p>
          <a:endParaRPr lang="en-US"/>
        </a:p>
      </dgm:t>
    </dgm:pt>
    <dgm:pt modelId="{63F8B011-7244-4DA1-8C6D-688D069389E4}">
      <dgm:prSet phldrT="[Text]"/>
      <dgm:spPr/>
      <dgm:t>
        <a:bodyPr/>
        <a:lstStyle/>
        <a:p>
          <a:r>
            <a:rPr lang="nl-NL" altLang="en-US" dirty="0" smtClean="0">
              <a:latin typeface="Times New Roman" pitchFamily="18" charset="0"/>
              <a:cs typeface="Times New Roman" pitchFamily="18" charset="0"/>
            </a:rPr>
            <a:t>Những kiến thức cơ bản để giáo dục sinh viên trở thành người công dân tốt, người lao động tốt cho xã hội</a:t>
          </a:r>
          <a:endParaRPr lang="en-US" dirty="0"/>
        </a:p>
      </dgm:t>
    </dgm:pt>
    <dgm:pt modelId="{DABF3445-CF3E-48B2-8051-56C67162DBF9}" type="parTrans" cxnId="{4A53170C-89B8-40A8-B218-8F1BD783C5FB}">
      <dgm:prSet/>
      <dgm:spPr/>
      <dgm:t>
        <a:bodyPr/>
        <a:lstStyle/>
        <a:p>
          <a:endParaRPr lang="en-US"/>
        </a:p>
      </dgm:t>
    </dgm:pt>
    <dgm:pt modelId="{A99E4FA9-AAF7-47A7-BB05-D449803E57DA}" type="sibTrans" cxnId="{4A53170C-89B8-40A8-B218-8F1BD783C5FB}">
      <dgm:prSet/>
      <dgm:spPr/>
      <dgm:t>
        <a:bodyPr/>
        <a:lstStyle/>
        <a:p>
          <a:endParaRPr lang="en-US"/>
        </a:p>
      </dgm:t>
    </dgm:pt>
    <dgm:pt modelId="{1B80126D-158B-4C2D-A475-6B0F755FDDAB}" type="pres">
      <dgm:prSet presAssocID="{22F95D8A-B154-4F93-BCD3-A37C2DD1FCDF}" presName="linearFlow" presStyleCnt="0">
        <dgm:presLayoutVars>
          <dgm:dir/>
          <dgm:animLvl val="lvl"/>
          <dgm:resizeHandles val="exact"/>
        </dgm:presLayoutVars>
      </dgm:prSet>
      <dgm:spPr/>
    </dgm:pt>
    <dgm:pt modelId="{C9B5245B-0818-4E91-B76A-CCA82009DDE5}" type="pres">
      <dgm:prSet presAssocID="{72DA28D1-A972-4950-BDE4-08EBB9F616D6}" presName="composite" presStyleCnt="0"/>
      <dgm:spPr/>
    </dgm:pt>
    <dgm:pt modelId="{0625A6F2-B5EB-4D25-A761-897E6DA71D58}" type="pres">
      <dgm:prSet presAssocID="{72DA28D1-A972-4950-BDE4-08EBB9F616D6}" presName="parentText" presStyleLbl="alignNode1" presStyleIdx="0" presStyleCnt="3">
        <dgm:presLayoutVars>
          <dgm:chMax val="1"/>
          <dgm:bulletEnabled val="1"/>
        </dgm:presLayoutVars>
      </dgm:prSet>
      <dgm:spPr/>
    </dgm:pt>
    <dgm:pt modelId="{F6D04BB2-9298-4985-9220-7D415BD64176}" type="pres">
      <dgm:prSet presAssocID="{72DA28D1-A972-4950-BDE4-08EBB9F616D6}" presName="descendantText" presStyleLbl="alignAcc1" presStyleIdx="0" presStyleCnt="3">
        <dgm:presLayoutVars>
          <dgm:bulletEnabled val="1"/>
        </dgm:presLayoutVars>
      </dgm:prSet>
      <dgm:spPr/>
      <dgm:t>
        <a:bodyPr/>
        <a:lstStyle/>
        <a:p>
          <a:endParaRPr lang="en-US"/>
        </a:p>
      </dgm:t>
    </dgm:pt>
    <dgm:pt modelId="{86E0CF22-4D84-495E-BA85-7D3D2F467958}" type="pres">
      <dgm:prSet presAssocID="{78B794D2-5C7B-4DAF-AE9F-6346E8FBA643}" presName="sp" presStyleCnt="0"/>
      <dgm:spPr/>
    </dgm:pt>
    <dgm:pt modelId="{AC746D44-85FF-4D9E-AA2B-B73932CADB59}" type="pres">
      <dgm:prSet presAssocID="{207E5F60-E623-4FBB-A874-CF0745CBEB3D}" presName="composite" presStyleCnt="0"/>
      <dgm:spPr/>
    </dgm:pt>
    <dgm:pt modelId="{D7801EFB-D387-4F47-B978-157711FDEC9A}" type="pres">
      <dgm:prSet presAssocID="{207E5F60-E623-4FBB-A874-CF0745CBEB3D}" presName="parentText" presStyleLbl="alignNode1" presStyleIdx="1" presStyleCnt="3">
        <dgm:presLayoutVars>
          <dgm:chMax val="1"/>
          <dgm:bulletEnabled val="1"/>
        </dgm:presLayoutVars>
      </dgm:prSet>
      <dgm:spPr/>
    </dgm:pt>
    <dgm:pt modelId="{A4550BDC-2F60-4435-B8DB-60162DF468E0}" type="pres">
      <dgm:prSet presAssocID="{207E5F60-E623-4FBB-A874-CF0745CBEB3D}" presName="descendantText" presStyleLbl="alignAcc1" presStyleIdx="1" presStyleCnt="3">
        <dgm:presLayoutVars>
          <dgm:bulletEnabled val="1"/>
        </dgm:presLayoutVars>
      </dgm:prSet>
      <dgm:spPr/>
      <dgm:t>
        <a:bodyPr/>
        <a:lstStyle/>
        <a:p>
          <a:endParaRPr lang="en-US"/>
        </a:p>
      </dgm:t>
    </dgm:pt>
    <dgm:pt modelId="{6110BFDD-E648-45DC-8FAB-DD974814D616}" type="pres">
      <dgm:prSet presAssocID="{BCC98285-7821-49DF-BC4F-D2AF8406B672}" presName="sp" presStyleCnt="0"/>
      <dgm:spPr/>
    </dgm:pt>
    <dgm:pt modelId="{1ED08FD0-B24C-4F36-A5D8-9934EA74FAB5}" type="pres">
      <dgm:prSet presAssocID="{ACD3D39F-B5BC-4ACB-826B-F289BEC1A6A5}" presName="composite" presStyleCnt="0"/>
      <dgm:spPr/>
    </dgm:pt>
    <dgm:pt modelId="{A13AA3DC-C238-4AF1-8C9C-0DD4DBFE6A1B}" type="pres">
      <dgm:prSet presAssocID="{ACD3D39F-B5BC-4ACB-826B-F289BEC1A6A5}" presName="parentText" presStyleLbl="alignNode1" presStyleIdx="2" presStyleCnt="3">
        <dgm:presLayoutVars>
          <dgm:chMax val="1"/>
          <dgm:bulletEnabled val="1"/>
        </dgm:presLayoutVars>
      </dgm:prSet>
      <dgm:spPr/>
    </dgm:pt>
    <dgm:pt modelId="{668A4463-3EDB-45C3-89E9-E6943ACD66C4}" type="pres">
      <dgm:prSet presAssocID="{ACD3D39F-B5BC-4ACB-826B-F289BEC1A6A5}" presName="descendantText" presStyleLbl="alignAcc1" presStyleIdx="2" presStyleCnt="3">
        <dgm:presLayoutVars>
          <dgm:bulletEnabled val="1"/>
        </dgm:presLayoutVars>
      </dgm:prSet>
      <dgm:spPr/>
      <dgm:t>
        <a:bodyPr/>
        <a:lstStyle/>
        <a:p>
          <a:endParaRPr lang="en-US"/>
        </a:p>
      </dgm:t>
    </dgm:pt>
  </dgm:ptLst>
  <dgm:cxnLst>
    <dgm:cxn modelId="{4A53170C-89B8-40A8-B218-8F1BD783C5FB}" srcId="{ACD3D39F-B5BC-4ACB-826B-F289BEC1A6A5}" destId="{63F8B011-7244-4DA1-8C6D-688D069389E4}" srcOrd="0" destOrd="0" parTransId="{DABF3445-CF3E-48B2-8051-56C67162DBF9}" sibTransId="{A99E4FA9-AAF7-47A7-BB05-D449803E57DA}"/>
    <dgm:cxn modelId="{5AC26711-5E74-418D-911C-AEF4DADC9B42}" srcId="{207E5F60-E623-4FBB-A874-CF0745CBEB3D}" destId="{A6874DDD-D27A-495B-ADFC-C5281D8B66DB}" srcOrd="0" destOrd="0" parTransId="{DAD82A05-89ED-4515-B8CE-871E2240E1C5}" sibTransId="{8B781BEE-9597-4EF4-8818-F059F809BF10}"/>
    <dgm:cxn modelId="{75F320DA-C8FA-44CC-87D7-497F4D67E90B}" type="presOf" srcId="{63F8B011-7244-4DA1-8C6D-688D069389E4}" destId="{668A4463-3EDB-45C3-89E9-E6943ACD66C4}" srcOrd="0" destOrd="0" presId="urn:microsoft.com/office/officeart/2005/8/layout/chevron2"/>
    <dgm:cxn modelId="{98F36C12-E51B-4683-B4A2-CD3D99B3F7BD}" type="presOf" srcId="{2072937E-EA86-4881-A6E7-ABC7930BC867}" destId="{F6D04BB2-9298-4985-9220-7D415BD64176}" srcOrd="0" destOrd="0" presId="urn:microsoft.com/office/officeart/2005/8/layout/chevron2"/>
    <dgm:cxn modelId="{83E97421-E229-45AD-949F-8BFB87B6EE73}" type="presOf" srcId="{A6874DDD-D27A-495B-ADFC-C5281D8B66DB}" destId="{A4550BDC-2F60-4435-B8DB-60162DF468E0}" srcOrd="0" destOrd="0" presId="urn:microsoft.com/office/officeart/2005/8/layout/chevron2"/>
    <dgm:cxn modelId="{FF02AE55-C806-4E49-BD8B-B21BB954ACD6}" type="presOf" srcId="{22F95D8A-B154-4F93-BCD3-A37C2DD1FCDF}" destId="{1B80126D-158B-4C2D-A475-6B0F755FDDAB}" srcOrd="0" destOrd="0" presId="urn:microsoft.com/office/officeart/2005/8/layout/chevron2"/>
    <dgm:cxn modelId="{EF97F6AD-7C53-4962-A352-BBE58DC5369C}" type="presOf" srcId="{ACD3D39F-B5BC-4ACB-826B-F289BEC1A6A5}" destId="{A13AA3DC-C238-4AF1-8C9C-0DD4DBFE6A1B}" srcOrd="0" destOrd="0" presId="urn:microsoft.com/office/officeart/2005/8/layout/chevron2"/>
    <dgm:cxn modelId="{50D034EA-E0B5-4B02-A91C-7B12A721507A}" type="presOf" srcId="{72DA28D1-A972-4950-BDE4-08EBB9F616D6}" destId="{0625A6F2-B5EB-4D25-A761-897E6DA71D58}" srcOrd="0" destOrd="0" presId="urn:microsoft.com/office/officeart/2005/8/layout/chevron2"/>
    <dgm:cxn modelId="{7CD90C5A-B177-462B-A4F6-75310A55FA23}" srcId="{72DA28D1-A972-4950-BDE4-08EBB9F616D6}" destId="{2072937E-EA86-4881-A6E7-ABC7930BC867}" srcOrd="0" destOrd="0" parTransId="{2D6C89DE-DDBF-4EEB-A94B-3C9F620C54A4}" sibTransId="{CFA28F43-CEBC-4D44-8D4D-8B297FA4270F}"/>
    <dgm:cxn modelId="{321A6C28-3E4B-442F-84E5-BE57B0E67DC2}" type="presOf" srcId="{207E5F60-E623-4FBB-A874-CF0745CBEB3D}" destId="{D7801EFB-D387-4F47-B978-157711FDEC9A}" srcOrd="0" destOrd="0" presId="urn:microsoft.com/office/officeart/2005/8/layout/chevron2"/>
    <dgm:cxn modelId="{B090AC1C-E2D0-4F7D-B5C0-7929EA40CD85}" srcId="{22F95D8A-B154-4F93-BCD3-A37C2DD1FCDF}" destId="{ACD3D39F-B5BC-4ACB-826B-F289BEC1A6A5}" srcOrd="2" destOrd="0" parTransId="{BF4F0F97-96EC-4944-86F9-F4113F633C4C}" sibTransId="{3D0D6A29-2670-443A-ABB1-2FEFFBD90B55}"/>
    <dgm:cxn modelId="{3553286A-2B19-4AAB-BD47-C2D8125EA53B}" srcId="{22F95D8A-B154-4F93-BCD3-A37C2DD1FCDF}" destId="{72DA28D1-A972-4950-BDE4-08EBB9F616D6}" srcOrd="0" destOrd="0" parTransId="{B2F111BA-A61F-470D-93E9-6B0CD915FD27}" sibTransId="{78B794D2-5C7B-4DAF-AE9F-6346E8FBA643}"/>
    <dgm:cxn modelId="{8595E851-38B0-48B4-9AE5-F401A8AF8D58}" srcId="{22F95D8A-B154-4F93-BCD3-A37C2DD1FCDF}" destId="{207E5F60-E623-4FBB-A874-CF0745CBEB3D}" srcOrd="1" destOrd="0" parTransId="{390205E0-29A5-45B9-87A3-244DE34F40D4}" sibTransId="{BCC98285-7821-49DF-BC4F-D2AF8406B672}"/>
    <dgm:cxn modelId="{B7F15482-D599-46F6-AA3B-F64050688967}" type="presParOf" srcId="{1B80126D-158B-4C2D-A475-6B0F755FDDAB}" destId="{C9B5245B-0818-4E91-B76A-CCA82009DDE5}" srcOrd="0" destOrd="0" presId="urn:microsoft.com/office/officeart/2005/8/layout/chevron2"/>
    <dgm:cxn modelId="{A709E2E4-9AB1-4D51-ADF5-95B4AD953FC8}" type="presParOf" srcId="{C9B5245B-0818-4E91-B76A-CCA82009DDE5}" destId="{0625A6F2-B5EB-4D25-A761-897E6DA71D58}" srcOrd="0" destOrd="0" presId="urn:microsoft.com/office/officeart/2005/8/layout/chevron2"/>
    <dgm:cxn modelId="{C9F6732F-0DAE-477D-8CCD-F9998C1F77F2}" type="presParOf" srcId="{C9B5245B-0818-4E91-B76A-CCA82009DDE5}" destId="{F6D04BB2-9298-4985-9220-7D415BD64176}" srcOrd="1" destOrd="0" presId="urn:microsoft.com/office/officeart/2005/8/layout/chevron2"/>
    <dgm:cxn modelId="{FA087C2A-8C0A-4E8C-AB41-230C0D0CCC81}" type="presParOf" srcId="{1B80126D-158B-4C2D-A475-6B0F755FDDAB}" destId="{86E0CF22-4D84-495E-BA85-7D3D2F467958}" srcOrd="1" destOrd="0" presId="urn:microsoft.com/office/officeart/2005/8/layout/chevron2"/>
    <dgm:cxn modelId="{7B757DBF-7EC7-4E6B-88C0-C29775BFF242}" type="presParOf" srcId="{1B80126D-158B-4C2D-A475-6B0F755FDDAB}" destId="{AC746D44-85FF-4D9E-AA2B-B73932CADB59}" srcOrd="2" destOrd="0" presId="urn:microsoft.com/office/officeart/2005/8/layout/chevron2"/>
    <dgm:cxn modelId="{E3DBBD96-CA94-4013-889D-739B50F840FC}" type="presParOf" srcId="{AC746D44-85FF-4D9E-AA2B-B73932CADB59}" destId="{D7801EFB-D387-4F47-B978-157711FDEC9A}" srcOrd="0" destOrd="0" presId="urn:microsoft.com/office/officeart/2005/8/layout/chevron2"/>
    <dgm:cxn modelId="{10A0B949-31A1-46BB-8DC1-39818B8CABC3}" type="presParOf" srcId="{AC746D44-85FF-4D9E-AA2B-B73932CADB59}" destId="{A4550BDC-2F60-4435-B8DB-60162DF468E0}" srcOrd="1" destOrd="0" presId="urn:microsoft.com/office/officeart/2005/8/layout/chevron2"/>
    <dgm:cxn modelId="{C3E6A2B5-31C7-49D2-A596-D88E90B0D522}" type="presParOf" srcId="{1B80126D-158B-4C2D-A475-6B0F755FDDAB}" destId="{6110BFDD-E648-45DC-8FAB-DD974814D616}" srcOrd="3" destOrd="0" presId="urn:microsoft.com/office/officeart/2005/8/layout/chevron2"/>
    <dgm:cxn modelId="{4A209C55-2D77-4B5E-B427-1866E53F31D0}" type="presParOf" srcId="{1B80126D-158B-4C2D-A475-6B0F755FDDAB}" destId="{1ED08FD0-B24C-4F36-A5D8-9934EA74FAB5}" srcOrd="4" destOrd="0" presId="urn:microsoft.com/office/officeart/2005/8/layout/chevron2"/>
    <dgm:cxn modelId="{BF41F02C-EA6F-4C0E-8BFC-CDAFBCDDB103}" type="presParOf" srcId="{1ED08FD0-B24C-4F36-A5D8-9934EA74FAB5}" destId="{A13AA3DC-C238-4AF1-8C9C-0DD4DBFE6A1B}" srcOrd="0" destOrd="0" presId="urn:microsoft.com/office/officeart/2005/8/layout/chevron2"/>
    <dgm:cxn modelId="{EFA15EEE-2E76-41E0-9414-0B11D6E20D98}" type="presParOf" srcId="{1ED08FD0-B24C-4F36-A5D8-9934EA74FAB5}" destId="{668A4463-3EDB-45C3-89E9-E6943ACD66C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7CEB7DB-C45A-48AD-9584-9D0D0073A63C}" type="doc">
      <dgm:prSet loTypeId="urn:microsoft.com/office/officeart/2008/layout/AlternatingHexagons" loCatId="list" qsTypeId="urn:microsoft.com/office/officeart/2005/8/quickstyle/simple3" qsCatId="simple" csTypeId="urn:microsoft.com/office/officeart/2005/8/colors/colorful1" csCatId="colorful" phldr="1"/>
      <dgm:spPr/>
      <dgm:t>
        <a:bodyPr/>
        <a:lstStyle/>
        <a:p>
          <a:endParaRPr lang="en-US"/>
        </a:p>
      </dgm:t>
    </dgm:pt>
    <dgm:pt modelId="{141E0F6A-6101-4E11-AE56-CD32889E5D7A}">
      <dgm:prSet phldrT="[Text]"/>
      <dgm:spPr/>
      <dgm:t>
        <a:bodyPr/>
        <a:lstStyle/>
        <a:p>
          <a:r>
            <a:rPr lang="nl-NL" altLang="en-US" dirty="0" smtClean="0">
              <a:latin typeface="Times New Roman" pitchFamily="18" charset="0"/>
              <a:cs typeface="Times New Roman" pitchFamily="18" charset="0"/>
            </a:rPr>
            <a:t>Phương pháp duy vật biện chứng</a:t>
          </a:r>
          <a:endParaRPr lang="en-US" dirty="0"/>
        </a:p>
      </dgm:t>
    </dgm:pt>
    <dgm:pt modelId="{DE85938C-FFFD-4E1E-A61A-1EDF3E073FA1}" type="parTrans" cxnId="{712372B3-6919-4028-869A-0883FDB9F908}">
      <dgm:prSet/>
      <dgm:spPr/>
      <dgm:t>
        <a:bodyPr/>
        <a:lstStyle/>
        <a:p>
          <a:endParaRPr lang="en-US"/>
        </a:p>
      </dgm:t>
    </dgm:pt>
    <dgm:pt modelId="{C82F1B90-1A0C-4F5D-BC6D-4635AEA865FE}" type="sibTrans" cxnId="{712372B3-6919-4028-869A-0883FDB9F908}">
      <dgm:prSet/>
      <dgm:spPr/>
      <dgm:t>
        <a:bodyPr/>
        <a:lstStyle/>
        <a:p>
          <a:endParaRPr lang="en-US"/>
        </a:p>
      </dgm:t>
    </dgm:pt>
    <dgm:pt modelId="{D0214202-9F98-4DC1-8F4E-D9287356566A}">
      <dgm:prSet phldrT="[Text]" phldr="1"/>
      <dgm:spPr/>
      <dgm:t>
        <a:bodyPr/>
        <a:lstStyle/>
        <a:p>
          <a:endParaRPr lang="en-US" dirty="0"/>
        </a:p>
      </dgm:t>
    </dgm:pt>
    <dgm:pt modelId="{974EF89A-F4FB-4D43-B263-6FB6F9A84D6F}" type="parTrans" cxnId="{8E665C6F-8D63-4166-A2CC-20CEA4513B35}">
      <dgm:prSet/>
      <dgm:spPr/>
      <dgm:t>
        <a:bodyPr/>
        <a:lstStyle/>
        <a:p>
          <a:endParaRPr lang="en-US"/>
        </a:p>
      </dgm:t>
    </dgm:pt>
    <dgm:pt modelId="{671DF578-BE0A-4F79-A40C-3E93A723E4F7}" type="sibTrans" cxnId="{8E665C6F-8D63-4166-A2CC-20CEA4513B35}">
      <dgm:prSet/>
      <dgm:spPr/>
      <dgm:t>
        <a:bodyPr/>
        <a:lstStyle/>
        <a:p>
          <a:endParaRPr lang="en-US"/>
        </a:p>
      </dgm:t>
    </dgm:pt>
    <dgm:pt modelId="{45A4820D-E38B-44CA-8CC8-195E5B2531F6}">
      <dgm:prSet phldrT="[Text]"/>
      <dgm:spPr/>
      <dgm:t>
        <a:bodyPr/>
        <a:lstStyle/>
        <a:p>
          <a:r>
            <a:rPr lang="nl-NL" altLang="en-US" dirty="0" smtClean="0">
              <a:latin typeface="Times New Roman" pitchFamily="18" charset="0"/>
              <a:cs typeface="Times New Roman" pitchFamily="18" charset="0"/>
            </a:rPr>
            <a:t>Phương pháp logic - lịch sử, </a:t>
          </a:r>
          <a:endParaRPr lang="en-US" dirty="0"/>
        </a:p>
      </dgm:t>
    </dgm:pt>
    <dgm:pt modelId="{BC5A40AC-BB4B-4075-BF30-06043C6CCA11}" type="parTrans" cxnId="{CF485BDA-6712-4865-AA7E-6CA2095243F3}">
      <dgm:prSet/>
      <dgm:spPr/>
      <dgm:t>
        <a:bodyPr/>
        <a:lstStyle/>
        <a:p>
          <a:endParaRPr lang="en-US"/>
        </a:p>
      </dgm:t>
    </dgm:pt>
    <dgm:pt modelId="{615D9E42-DAE6-49AD-A375-6BF0E2BF37CF}" type="sibTrans" cxnId="{CF485BDA-6712-4865-AA7E-6CA2095243F3}">
      <dgm:prSet/>
      <dgm:spPr/>
      <dgm:t>
        <a:bodyPr/>
        <a:lstStyle/>
        <a:p>
          <a:endParaRPr lang="en-US"/>
        </a:p>
      </dgm:t>
    </dgm:pt>
    <dgm:pt modelId="{8F6B9719-1251-4091-966F-C1BD4DBD1006}">
      <dgm:prSet phldrT="[Text]" phldr="1"/>
      <dgm:spPr/>
      <dgm:t>
        <a:bodyPr/>
        <a:lstStyle/>
        <a:p>
          <a:endParaRPr lang="en-US"/>
        </a:p>
      </dgm:t>
    </dgm:pt>
    <dgm:pt modelId="{05099C5C-043B-4B94-8709-903D2B25EC40}" type="parTrans" cxnId="{6D924694-AFBF-4A0D-AEB4-A427321AD680}">
      <dgm:prSet/>
      <dgm:spPr/>
      <dgm:t>
        <a:bodyPr/>
        <a:lstStyle/>
        <a:p>
          <a:endParaRPr lang="en-US"/>
        </a:p>
      </dgm:t>
    </dgm:pt>
    <dgm:pt modelId="{B7FBF5C1-FDBC-4814-9113-873FFA763A2E}" type="sibTrans" cxnId="{6D924694-AFBF-4A0D-AEB4-A427321AD680}">
      <dgm:prSet/>
      <dgm:spPr/>
      <dgm:t>
        <a:bodyPr/>
        <a:lstStyle/>
        <a:p>
          <a:endParaRPr lang="en-US"/>
        </a:p>
      </dgm:t>
    </dgm:pt>
    <dgm:pt modelId="{EB574BE1-5786-4244-8381-15201E1C4C77}">
      <dgm:prSet phldrT="[Text]"/>
      <dgm:spPr/>
      <dgm:t>
        <a:bodyPr/>
        <a:lstStyle/>
        <a:p>
          <a:r>
            <a:rPr lang="nl-NL" altLang="en-US" dirty="0" smtClean="0">
              <a:latin typeface="Times New Roman" pitchFamily="18" charset="0"/>
              <a:cs typeface="Times New Roman" pitchFamily="18" charset="0"/>
            </a:rPr>
            <a:t>Phân tích và tổng hợp, </a:t>
          </a:r>
          <a:endParaRPr lang="en-US" dirty="0"/>
        </a:p>
      </dgm:t>
    </dgm:pt>
    <dgm:pt modelId="{D7F53623-33CE-46B2-B39B-D8491EB46AF4}" type="parTrans" cxnId="{466976E6-1C85-4FC0-8AC0-E259B5E62A9E}">
      <dgm:prSet/>
      <dgm:spPr/>
      <dgm:t>
        <a:bodyPr/>
        <a:lstStyle/>
        <a:p>
          <a:endParaRPr lang="en-US"/>
        </a:p>
      </dgm:t>
    </dgm:pt>
    <dgm:pt modelId="{E10E8DBB-3188-44A1-845C-D884730FED23}" type="sibTrans" cxnId="{466976E6-1C85-4FC0-8AC0-E259B5E62A9E}">
      <dgm:prSet/>
      <dgm:spPr/>
      <dgm:t>
        <a:bodyPr/>
        <a:lstStyle/>
        <a:p>
          <a:endParaRPr lang="en-US"/>
        </a:p>
      </dgm:t>
    </dgm:pt>
    <dgm:pt modelId="{17453F82-0BC3-46A9-9F4F-8F674CCD2F7D}">
      <dgm:prSet phldrT="[Text]" phldr="1"/>
      <dgm:spPr/>
      <dgm:t>
        <a:bodyPr/>
        <a:lstStyle/>
        <a:p>
          <a:endParaRPr lang="en-US"/>
        </a:p>
      </dgm:t>
    </dgm:pt>
    <dgm:pt modelId="{54B0372C-F93B-417E-8F20-12D92B2B0D7F}" type="parTrans" cxnId="{ECD1ECE7-ACFC-4296-A69D-4956E8EE85CE}">
      <dgm:prSet/>
      <dgm:spPr/>
      <dgm:t>
        <a:bodyPr/>
        <a:lstStyle/>
        <a:p>
          <a:endParaRPr lang="en-US"/>
        </a:p>
      </dgm:t>
    </dgm:pt>
    <dgm:pt modelId="{F5E0F75A-A17B-4E7A-A3F3-C2353AE1283A}" type="sibTrans" cxnId="{ECD1ECE7-ACFC-4296-A69D-4956E8EE85CE}">
      <dgm:prSet/>
      <dgm:spPr/>
      <dgm:t>
        <a:bodyPr/>
        <a:lstStyle/>
        <a:p>
          <a:endParaRPr lang="en-US"/>
        </a:p>
      </dgm:t>
    </dgm:pt>
    <dgm:pt modelId="{B297EA15-6956-4EEC-8904-938FBC3B9C1D}" type="pres">
      <dgm:prSet presAssocID="{57CEB7DB-C45A-48AD-9584-9D0D0073A63C}" presName="Name0" presStyleCnt="0">
        <dgm:presLayoutVars>
          <dgm:chMax/>
          <dgm:chPref/>
          <dgm:dir/>
          <dgm:animLvl val="lvl"/>
        </dgm:presLayoutVars>
      </dgm:prSet>
      <dgm:spPr/>
    </dgm:pt>
    <dgm:pt modelId="{C002A211-9661-437A-BAEE-16E75057F6A9}" type="pres">
      <dgm:prSet presAssocID="{141E0F6A-6101-4E11-AE56-CD32889E5D7A}" presName="composite" presStyleCnt="0"/>
      <dgm:spPr/>
    </dgm:pt>
    <dgm:pt modelId="{E4A328C5-BDE0-4540-A140-07E3D4E7D29B}" type="pres">
      <dgm:prSet presAssocID="{141E0F6A-6101-4E11-AE56-CD32889E5D7A}" presName="Parent1" presStyleLbl="node1" presStyleIdx="0" presStyleCnt="6">
        <dgm:presLayoutVars>
          <dgm:chMax val="1"/>
          <dgm:chPref val="1"/>
          <dgm:bulletEnabled val="1"/>
        </dgm:presLayoutVars>
      </dgm:prSet>
      <dgm:spPr/>
      <dgm:t>
        <a:bodyPr/>
        <a:lstStyle/>
        <a:p>
          <a:endParaRPr lang="en-US"/>
        </a:p>
      </dgm:t>
    </dgm:pt>
    <dgm:pt modelId="{F1CD8F04-4084-4928-AA51-9D4B9B8DADD3}" type="pres">
      <dgm:prSet presAssocID="{141E0F6A-6101-4E11-AE56-CD32889E5D7A}" presName="Childtext1" presStyleLbl="revTx" presStyleIdx="0" presStyleCnt="3">
        <dgm:presLayoutVars>
          <dgm:chMax val="0"/>
          <dgm:chPref val="0"/>
          <dgm:bulletEnabled val="1"/>
        </dgm:presLayoutVars>
      </dgm:prSet>
      <dgm:spPr/>
    </dgm:pt>
    <dgm:pt modelId="{2F5D9B9E-C322-4E2E-80D4-5BB66898E2A9}" type="pres">
      <dgm:prSet presAssocID="{141E0F6A-6101-4E11-AE56-CD32889E5D7A}" presName="BalanceSpacing" presStyleCnt="0"/>
      <dgm:spPr/>
    </dgm:pt>
    <dgm:pt modelId="{D7175ECE-9F09-44A7-ACB0-7388D3D78EBF}" type="pres">
      <dgm:prSet presAssocID="{141E0F6A-6101-4E11-AE56-CD32889E5D7A}" presName="BalanceSpacing1" presStyleCnt="0"/>
      <dgm:spPr/>
    </dgm:pt>
    <dgm:pt modelId="{B48BBFB2-9D70-4C16-80C1-5CCD7AB03E79}" type="pres">
      <dgm:prSet presAssocID="{C82F1B90-1A0C-4F5D-BC6D-4635AEA865FE}" presName="Accent1Text" presStyleLbl="node1" presStyleIdx="1" presStyleCnt="6"/>
      <dgm:spPr/>
    </dgm:pt>
    <dgm:pt modelId="{9EB935B8-360C-41B5-BBDB-FD83AD982286}" type="pres">
      <dgm:prSet presAssocID="{C82F1B90-1A0C-4F5D-BC6D-4635AEA865FE}" presName="spaceBetweenRectangles" presStyleCnt="0"/>
      <dgm:spPr/>
    </dgm:pt>
    <dgm:pt modelId="{11DE36D0-DB64-4A2F-8B62-C447C27BF31F}" type="pres">
      <dgm:prSet presAssocID="{45A4820D-E38B-44CA-8CC8-195E5B2531F6}" presName="composite" presStyleCnt="0"/>
      <dgm:spPr/>
    </dgm:pt>
    <dgm:pt modelId="{521BDE29-5154-4CA6-8A0D-C7512FD4C8CC}" type="pres">
      <dgm:prSet presAssocID="{45A4820D-E38B-44CA-8CC8-195E5B2531F6}" presName="Parent1" presStyleLbl="node1" presStyleIdx="2" presStyleCnt="6">
        <dgm:presLayoutVars>
          <dgm:chMax val="1"/>
          <dgm:chPref val="1"/>
          <dgm:bulletEnabled val="1"/>
        </dgm:presLayoutVars>
      </dgm:prSet>
      <dgm:spPr/>
      <dgm:t>
        <a:bodyPr/>
        <a:lstStyle/>
        <a:p>
          <a:endParaRPr lang="en-US"/>
        </a:p>
      </dgm:t>
    </dgm:pt>
    <dgm:pt modelId="{EFC79FBD-9A82-4803-948A-116B2946C054}" type="pres">
      <dgm:prSet presAssocID="{45A4820D-E38B-44CA-8CC8-195E5B2531F6}" presName="Childtext1" presStyleLbl="revTx" presStyleIdx="1" presStyleCnt="3">
        <dgm:presLayoutVars>
          <dgm:chMax val="0"/>
          <dgm:chPref val="0"/>
          <dgm:bulletEnabled val="1"/>
        </dgm:presLayoutVars>
      </dgm:prSet>
      <dgm:spPr/>
    </dgm:pt>
    <dgm:pt modelId="{E8811903-426F-4D57-A485-921E7C4A9621}" type="pres">
      <dgm:prSet presAssocID="{45A4820D-E38B-44CA-8CC8-195E5B2531F6}" presName="BalanceSpacing" presStyleCnt="0"/>
      <dgm:spPr/>
    </dgm:pt>
    <dgm:pt modelId="{A7562F7D-9D00-4B03-AE8A-3D75378C60CB}" type="pres">
      <dgm:prSet presAssocID="{45A4820D-E38B-44CA-8CC8-195E5B2531F6}" presName="BalanceSpacing1" presStyleCnt="0"/>
      <dgm:spPr/>
    </dgm:pt>
    <dgm:pt modelId="{46225BA0-FCA7-4647-9F64-83ED9987912E}" type="pres">
      <dgm:prSet presAssocID="{615D9E42-DAE6-49AD-A375-6BF0E2BF37CF}" presName="Accent1Text" presStyleLbl="node1" presStyleIdx="3" presStyleCnt="6"/>
      <dgm:spPr/>
    </dgm:pt>
    <dgm:pt modelId="{0D1482FB-649D-451D-AAE9-BDF8FF78838F}" type="pres">
      <dgm:prSet presAssocID="{615D9E42-DAE6-49AD-A375-6BF0E2BF37CF}" presName="spaceBetweenRectangles" presStyleCnt="0"/>
      <dgm:spPr/>
    </dgm:pt>
    <dgm:pt modelId="{CD384377-F84B-40A5-BDCB-BA2E5E2B8DEE}" type="pres">
      <dgm:prSet presAssocID="{EB574BE1-5786-4244-8381-15201E1C4C77}" presName="composite" presStyleCnt="0"/>
      <dgm:spPr/>
    </dgm:pt>
    <dgm:pt modelId="{F96A62B4-0E94-4792-AC82-5D1359C175D2}" type="pres">
      <dgm:prSet presAssocID="{EB574BE1-5786-4244-8381-15201E1C4C77}" presName="Parent1" presStyleLbl="node1" presStyleIdx="4" presStyleCnt="6">
        <dgm:presLayoutVars>
          <dgm:chMax val="1"/>
          <dgm:chPref val="1"/>
          <dgm:bulletEnabled val="1"/>
        </dgm:presLayoutVars>
      </dgm:prSet>
      <dgm:spPr/>
      <dgm:t>
        <a:bodyPr/>
        <a:lstStyle/>
        <a:p>
          <a:endParaRPr lang="en-US"/>
        </a:p>
      </dgm:t>
    </dgm:pt>
    <dgm:pt modelId="{CBBDE27B-7A2B-4673-914C-6B5B2AE526F6}" type="pres">
      <dgm:prSet presAssocID="{EB574BE1-5786-4244-8381-15201E1C4C77}" presName="Childtext1" presStyleLbl="revTx" presStyleIdx="2" presStyleCnt="3">
        <dgm:presLayoutVars>
          <dgm:chMax val="0"/>
          <dgm:chPref val="0"/>
          <dgm:bulletEnabled val="1"/>
        </dgm:presLayoutVars>
      </dgm:prSet>
      <dgm:spPr/>
    </dgm:pt>
    <dgm:pt modelId="{2948B792-2B38-4CA3-AAC7-584599591B7E}" type="pres">
      <dgm:prSet presAssocID="{EB574BE1-5786-4244-8381-15201E1C4C77}" presName="BalanceSpacing" presStyleCnt="0"/>
      <dgm:spPr/>
    </dgm:pt>
    <dgm:pt modelId="{CBB64C48-C885-4FEA-A382-55A72363E6A4}" type="pres">
      <dgm:prSet presAssocID="{EB574BE1-5786-4244-8381-15201E1C4C77}" presName="BalanceSpacing1" presStyleCnt="0"/>
      <dgm:spPr/>
    </dgm:pt>
    <dgm:pt modelId="{405E1FBE-EB13-45B0-A2D1-9E30A31322CA}" type="pres">
      <dgm:prSet presAssocID="{E10E8DBB-3188-44A1-845C-D884730FED23}" presName="Accent1Text" presStyleLbl="node1" presStyleIdx="5" presStyleCnt="6"/>
      <dgm:spPr/>
    </dgm:pt>
  </dgm:ptLst>
  <dgm:cxnLst>
    <dgm:cxn modelId="{77C6D46D-AA3E-4F51-8172-259BD39AD8F7}" type="presOf" srcId="{45A4820D-E38B-44CA-8CC8-195E5B2531F6}" destId="{521BDE29-5154-4CA6-8A0D-C7512FD4C8CC}" srcOrd="0" destOrd="0" presId="urn:microsoft.com/office/officeart/2008/layout/AlternatingHexagons"/>
    <dgm:cxn modelId="{221776D2-E97B-48A0-A011-E9AB0A6A2FBF}" type="presOf" srcId="{17453F82-0BC3-46A9-9F4F-8F674CCD2F7D}" destId="{CBBDE27B-7A2B-4673-914C-6B5B2AE526F6}" srcOrd="0" destOrd="0" presId="urn:microsoft.com/office/officeart/2008/layout/AlternatingHexagons"/>
    <dgm:cxn modelId="{CAE2D785-FF66-4FA6-8F1F-9550F359EA8D}" type="presOf" srcId="{8F6B9719-1251-4091-966F-C1BD4DBD1006}" destId="{EFC79FBD-9A82-4803-948A-116B2946C054}" srcOrd="0" destOrd="0" presId="urn:microsoft.com/office/officeart/2008/layout/AlternatingHexagons"/>
    <dgm:cxn modelId="{FB958C17-D78B-4CB2-AABF-22324C6B050F}" type="presOf" srcId="{D0214202-9F98-4DC1-8F4E-D9287356566A}" destId="{F1CD8F04-4084-4928-AA51-9D4B9B8DADD3}" srcOrd="0" destOrd="0" presId="urn:microsoft.com/office/officeart/2008/layout/AlternatingHexagons"/>
    <dgm:cxn modelId="{8E665C6F-8D63-4166-A2CC-20CEA4513B35}" srcId="{141E0F6A-6101-4E11-AE56-CD32889E5D7A}" destId="{D0214202-9F98-4DC1-8F4E-D9287356566A}" srcOrd="0" destOrd="0" parTransId="{974EF89A-F4FB-4D43-B263-6FB6F9A84D6F}" sibTransId="{671DF578-BE0A-4F79-A40C-3E93A723E4F7}"/>
    <dgm:cxn modelId="{2BF4799F-B65C-484B-BEB3-7B86579B7E62}" type="presOf" srcId="{E10E8DBB-3188-44A1-845C-D884730FED23}" destId="{405E1FBE-EB13-45B0-A2D1-9E30A31322CA}" srcOrd="0" destOrd="0" presId="urn:microsoft.com/office/officeart/2008/layout/AlternatingHexagons"/>
    <dgm:cxn modelId="{7BD1B363-DEE2-4683-86FC-812290C21649}" type="presOf" srcId="{615D9E42-DAE6-49AD-A375-6BF0E2BF37CF}" destId="{46225BA0-FCA7-4647-9F64-83ED9987912E}" srcOrd="0" destOrd="0" presId="urn:microsoft.com/office/officeart/2008/layout/AlternatingHexagons"/>
    <dgm:cxn modelId="{6D924694-AFBF-4A0D-AEB4-A427321AD680}" srcId="{45A4820D-E38B-44CA-8CC8-195E5B2531F6}" destId="{8F6B9719-1251-4091-966F-C1BD4DBD1006}" srcOrd="0" destOrd="0" parTransId="{05099C5C-043B-4B94-8709-903D2B25EC40}" sibTransId="{B7FBF5C1-FDBC-4814-9113-873FFA763A2E}"/>
    <dgm:cxn modelId="{712372B3-6919-4028-869A-0883FDB9F908}" srcId="{57CEB7DB-C45A-48AD-9584-9D0D0073A63C}" destId="{141E0F6A-6101-4E11-AE56-CD32889E5D7A}" srcOrd="0" destOrd="0" parTransId="{DE85938C-FFFD-4E1E-A61A-1EDF3E073FA1}" sibTransId="{C82F1B90-1A0C-4F5D-BC6D-4635AEA865FE}"/>
    <dgm:cxn modelId="{466976E6-1C85-4FC0-8AC0-E259B5E62A9E}" srcId="{57CEB7DB-C45A-48AD-9584-9D0D0073A63C}" destId="{EB574BE1-5786-4244-8381-15201E1C4C77}" srcOrd="2" destOrd="0" parTransId="{D7F53623-33CE-46B2-B39B-D8491EB46AF4}" sibTransId="{E10E8DBB-3188-44A1-845C-D884730FED23}"/>
    <dgm:cxn modelId="{64C1958A-66B7-48C4-B909-177CD5548215}" type="presOf" srcId="{C82F1B90-1A0C-4F5D-BC6D-4635AEA865FE}" destId="{B48BBFB2-9D70-4C16-80C1-5CCD7AB03E79}" srcOrd="0" destOrd="0" presId="urn:microsoft.com/office/officeart/2008/layout/AlternatingHexagons"/>
    <dgm:cxn modelId="{ECD1ECE7-ACFC-4296-A69D-4956E8EE85CE}" srcId="{EB574BE1-5786-4244-8381-15201E1C4C77}" destId="{17453F82-0BC3-46A9-9F4F-8F674CCD2F7D}" srcOrd="0" destOrd="0" parTransId="{54B0372C-F93B-417E-8F20-12D92B2B0D7F}" sibTransId="{F5E0F75A-A17B-4E7A-A3F3-C2353AE1283A}"/>
    <dgm:cxn modelId="{17A3278C-A977-4F1C-9FAF-870EA609260B}" type="presOf" srcId="{141E0F6A-6101-4E11-AE56-CD32889E5D7A}" destId="{E4A328C5-BDE0-4540-A140-07E3D4E7D29B}" srcOrd="0" destOrd="0" presId="urn:microsoft.com/office/officeart/2008/layout/AlternatingHexagons"/>
    <dgm:cxn modelId="{AF41675C-1851-4E45-9D2F-38F7C3FF9538}" type="presOf" srcId="{57CEB7DB-C45A-48AD-9584-9D0D0073A63C}" destId="{B297EA15-6956-4EEC-8904-938FBC3B9C1D}" srcOrd="0" destOrd="0" presId="urn:microsoft.com/office/officeart/2008/layout/AlternatingHexagons"/>
    <dgm:cxn modelId="{955044C0-1F38-4694-BBAD-12AAAD48EAC9}" type="presOf" srcId="{EB574BE1-5786-4244-8381-15201E1C4C77}" destId="{F96A62B4-0E94-4792-AC82-5D1359C175D2}" srcOrd="0" destOrd="0" presId="urn:microsoft.com/office/officeart/2008/layout/AlternatingHexagons"/>
    <dgm:cxn modelId="{CF485BDA-6712-4865-AA7E-6CA2095243F3}" srcId="{57CEB7DB-C45A-48AD-9584-9D0D0073A63C}" destId="{45A4820D-E38B-44CA-8CC8-195E5B2531F6}" srcOrd="1" destOrd="0" parTransId="{BC5A40AC-BB4B-4075-BF30-06043C6CCA11}" sibTransId="{615D9E42-DAE6-49AD-A375-6BF0E2BF37CF}"/>
    <dgm:cxn modelId="{5454EDCF-861F-4745-85C8-BEA0E3CAEF20}" type="presParOf" srcId="{B297EA15-6956-4EEC-8904-938FBC3B9C1D}" destId="{C002A211-9661-437A-BAEE-16E75057F6A9}" srcOrd="0" destOrd="0" presId="urn:microsoft.com/office/officeart/2008/layout/AlternatingHexagons"/>
    <dgm:cxn modelId="{403F6054-1D11-40C6-A98A-313BEB81F7B9}" type="presParOf" srcId="{C002A211-9661-437A-BAEE-16E75057F6A9}" destId="{E4A328C5-BDE0-4540-A140-07E3D4E7D29B}" srcOrd="0" destOrd="0" presId="urn:microsoft.com/office/officeart/2008/layout/AlternatingHexagons"/>
    <dgm:cxn modelId="{9DAF3486-521A-456D-9F84-04AC127C2C40}" type="presParOf" srcId="{C002A211-9661-437A-BAEE-16E75057F6A9}" destId="{F1CD8F04-4084-4928-AA51-9D4B9B8DADD3}" srcOrd="1" destOrd="0" presId="urn:microsoft.com/office/officeart/2008/layout/AlternatingHexagons"/>
    <dgm:cxn modelId="{0BC34BDD-FCEE-42CC-AC11-A382779F5C42}" type="presParOf" srcId="{C002A211-9661-437A-BAEE-16E75057F6A9}" destId="{2F5D9B9E-C322-4E2E-80D4-5BB66898E2A9}" srcOrd="2" destOrd="0" presId="urn:microsoft.com/office/officeart/2008/layout/AlternatingHexagons"/>
    <dgm:cxn modelId="{59456AF4-88E0-40F3-967A-73A3F6E798C3}" type="presParOf" srcId="{C002A211-9661-437A-BAEE-16E75057F6A9}" destId="{D7175ECE-9F09-44A7-ACB0-7388D3D78EBF}" srcOrd="3" destOrd="0" presId="urn:microsoft.com/office/officeart/2008/layout/AlternatingHexagons"/>
    <dgm:cxn modelId="{BDD4B0E9-CBB7-49C4-BCAE-777454ADF4DE}" type="presParOf" srcId="{C002A211-9661-437A-BAEE-16E75057F6A9}" destId="{B48BBFB2-9D70-4C16-80C1-5CCD7AB03E79}" srcOrd="4" destOrd="0" presId="urn:microsoft.com/office/officeart/2008/layout/AlternatingHexagons"/>
    <dgm:cxn modelId="{A1F8350D-A2FE-4959-AA03-EE9B29078CCD}" type="presParOf" srcId="{B297EA15-6956-4EEC-8904-938FBC3B9C1D}" destId="{9EB935B8-360C-41B5-BBDB-FD83AD982286}" srcOrd="1" destOrd="0" presId="urn:microsoft.com/office/officeart/2008/layout/AlternatingHexagons"/>
    <dgm:cxn modelId="{606B7E2A-8CFA-4E2A-85DC-F5389E50C0F6}" type="presParOf" srcId="{B297EA15-6956-4EEC-8904-938FBC3B9C1D}" destId="{11DE36D0-DB64-4A2F-8B62-C447C27BF31F}" srcOrd="2" destOrd="0" presId="urn:microsoft.com/office/officeart/2008/layout/AlternatingHexagons"/>
    <dgm:cxn modelId="{A6391F40-261B-4214-9140-635B66490B89}" type="presParOf" srcId="{11DE36D0-DB64-4A2F-8B62-C447C27BF31F}" destId="{521BDE29-5154-4CA6-8A0D-C7512FD4C8CC}" srcOrd="0" destOrd="0" presId="urn:microsoft.com/office/officeart/2008/layout/AlternatingHexagons"/>
    <dgm:cxn modelId="{38804C27-0489-42BB-AEE5-3AF99183D2DE}" type="presParOf" srcId="{11DE36D0-DB64-4A2F-8B62-C447C27BF31F}" destId="{EFC79FBD-9A82-4803-948A-116B2946C054}" srcOrd="1" destOrd="0" presId="urn:microsoft.com/office/officeart/2008/layout/AlternatingHexagons"/>
    <dgm:cxn modelId="{E6538F71-9DD8-42B2-9215-8882F8E8378C}" type="presParOf" srcId="{11DE36D0-DB64-4A2F-8B62-C447C27BF31F}" destId="{E8811903-426F-4D57-A485-921E7C4A9621}" srcOrd="2" destOrd="0" presId="urn:microsoft.com/office/officeart/2008/layout/AlternatingHexagons"/>
    <dgm:cxn modelId="{A7C42F49-123B-4CF8-853E-A541F33CC0BE}" type="presParOf" srcId="{11DE36D0-DB64-4A2F-8B62-C447C27BF31F}" destId="{A7562F7D-9D00-4B03-AE8A-3D75378C60CB}" srcOrd="3" destOrd="0" presId="urn:microsoft.com/office/officeart/2008/layout/AlternatingHexagons"/>
    <dgm:cxn modelId="{CC8DADCF-8608-4778-8937-99CBABB79BF0}" type="presParOf" srcId="{11DE36D0-DB64-4A2F-8B62-C447C27BF31F}" destId="{46225BA0-FCA7-4647-9F64-83ED9987912E}" srcOrd="4" destOrd="0" presId="urn:microsoft.com/office/officeart/2008/layout/AlternatingHexagons"/>
    <dgm:cxn modelId="{FF84586B-6DBC-44DF-905C-1378101D2F04}" type="presParOf" srcId="{B297EA15-6956-4EEC-8904-938FBC3B9C1D}" destId="{0D1482FB-649D-451D-AAE9-BDF8FF78838F}" srcOrd="3" destOrd="0" presId="urn:microsoft.com/office/officeart/2008/layout/AlternatingHexagons"/>
    <dgm:cxn modelId="{06334169-0474-4AD7-A8AD-3C7582646C87}" type="presParOf" srcId="{B297EA15-6956-4EEC-8904-938FBC3B9C1D}" destId="{CD384377-F84B-40A5-BDCB-BA2E5E2B8DEE}" srcOrd="4" destOrd="0" presId="urn:microsoft.com/office/officeart/2008/layout/AlternatingHexagons"/>
    <dgm:cxn modelId="{616A9E9A-11DA-4987-A28D-818A80A1284E}" type="presParOf" srcId="{CD384377-F84B-40A5-BDCB-BA2E5E2B8DEE}" destId="{F96A62B4-0E94-4792-AC82-5D1359C175D2}" srcOrd="0" destOrd="0" presId="urn:microsoft.com/office/officeart/2008/layout/AlternatingHexagons"/>
    <dgm:cxn modelId="{46153A30-5DFE-4019-83D4-09AF01C6E504}" type="presParOf" srcId="{CD384377-F84B-40A5-BDCB-BA2E5E2B8DEE}" destId="{CBBDE27B-7A2B-4673-914C-6B5B2AE526F6}" srcOrd="1" destOrd="0" presId="urn:microsoft.com/office/officeart/2008/layout/AlternatingHexagons"/>
    <dgm:cxn modelId="{80120391-6ACB-43B5-95A6-E6428A9A8AC0}" type="presParOf" srcId="{CD384377-F84B-40A5-BDCB-BA2E5E2B8DEE}" destId="{2948B792-2B38-4CA3-AAC7-584599591B7E}" srcOrd="2" destOrd="0" presId="urn:microsoft.com/office/officeart/2008/layout/AlternatingHexagons"/>
    <dgm:cxn modelId="{EB430806-B0A8-4FA1-A447-7642B9635BDB}" type="presParOf" srcId="{CD384377-F84B-40A5-BDCB-BA2E5E2B8DEE}" destId="{CBB64C48-C885-4FEA-A382-55A72363E6A4}" srcOrd="3" destOrd="0" presId="urn:microsoft.com/office/officeart/2008/layout/AlternatingHexagons"/>
    <dgm:cxn modelId="{05EFC5EA-C690-4E43-8B54-58919A07D67D}" type="presParOf" srcId="{CD384377-F84B-40A5-BDCB-BA2E5E2B8DEE}" destId="{405E1FBE-EB13-45B0-A2D1-9E30A31322CA}"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83B2B34-478A-4E36-81D9-CD9E81ABD330}"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BCA33A72-8487-42E9-984B-BA7B98E2C668}">
      <dgm:prSet phldrT="[Text]"/>
      <dgm:spPr/>
      <dgm:t>
        <a:bodyPr/>
        <a:lstStyle/>
        <a:p>
          <a:r>
            <a:rPr lang="fr-FR" b="0" dirty="0" err="1" smtClean="0"/>
            <a:t>Lạm</a:t>
          </a:r>
          <a:r>
            <a:rPr lang="fr-FR" b="0" dirty="0" smtClean="0"/>
            <a:t> </a:t>
          </a:r>
          <a:r>
            <a:rPr lang="fr-FR" b="0" dirty="0" err="1" smtClean="0"/>
            <a:t>phát</a:t>
          </a:r>
          <a:r>
            <a:rPr lang="fr-FR" b="0" dirty="0" smtClean="0"/>
            <a:t> </a:t>
          </a:r>
          <a:r>
            <a:rPr lang="fr-FR" b="0" dirty="0" err="1" smtClean="0"/>
            <a:t>được</a:t>
          </a:r>
          <a:r>
            <a:rPr lang="fr-FR" b="0" dirty="0" smtClean="0"/>
            <a:t> </a:t>
          </a:r>
          <a:r>
            <a:rPr lang="fr-FR" b="0" dirty="0" err="1" smtClean="0"/>
            <a:t>kiểm</a:t>
          </a:r>
          <a:r>
            <a:rPr lang="fr-FR" b="0" dirty="0" smtClean="0"/>
            <a:t> </a:t>
          </a:r>
          <a:r>
            <a:rPr lang="fr-FR" b="0" dirty="0" err="1" smtClean="0"/>
            <a:t>soát</a:t>
          </a:r>
          <a:r>
            <a:rPr lang="fr-FR" b="0" dirty="0" smtClean="0"/>
            <a:t>, </a:t>
          </a:r>
          <a:r>
            <a:rPr lang="fr-FR" b="0" dirty="0" err="1" smtClean="0"/>
            <a:t>kinh</a:t>
          </a:r>
          <a:r>
            <a:rPr lang="fr-FR" b="0" dirty="0" smtClean="0"/>
            <a:t> </a:t>
          </a:r>
          <a:r>
            <a:rPr lang="fr-FR" b="0" dirty="0" err="1" smtClean="0"/>
            <a:t>tế</a:t>
          </a:r>
          <a:r>
            <a:rPr lang="fr-FR" b="0" dirty="0" smtClean="0"/>
            <a:t> </a:t>
          </a:r>
          <a:r>
            <a:rPr lang="fr-FR" b="0" dirty="0" err="1" smtClean="0"/>
            <a:t>vĩ</a:t>
          </a:r>
          <a:r>
            <a:rPr lang="fr-FR" b="0" dirty="0" smtClean="0"/>
            <a:t> </a:t>
          </a:r>
          <a:r>
            <a:rPr lang="fr-FR" b="0" dirty="0" err="1" smtClean="0"/>
            <a:t>mô</a:t>
          </a:r>
          <a:r>
            <a:rPr lang="fr-FR" b="0" dirty="0" smtClean="0"/>
            <a:t> </a:t>
          </a:r>
          <a:r>
            <a:rPr lang="fr-FR" b="0" dirty="0" err="1" smtClean="0"/>
            <a:t>cơ</a:t>
          </a:r>
          <a:r>
            <a:rPr lang="fr-FR" b="0" dirty="0" smtClean="0"/>
            <a:t> </a:t>
          </a:r>
          <a:r>
            <a:rPr lang="fr-FR" b="0" dirty="0" err="1" smtClean="0"/>
            <a:t>bản</a:t>
          </a:r>
          <a:r>
            <a:rPr lang="fr-FR" b="0" dirty="0" smtClean="0"/>
            <a:t> </a:t>
          </a:r>
          <a:r>
            <a:rPr lang="fr-FR" b="0" dirty="0" err="1" smtClean="0"/>
            <a:t>ổn</a:t>
          </a:r>
          <a:r>
            <a:rPr lang="fr-FR" b="0" dirty="0" smtClean="0"/>
            <a:t> </a:t>
          </a:r>
          <a:r>
            <a:rPr lang="fr-FR" b="0" dirty="0" err="1" smtClean="0"/>
            <a:t>định</a:t>
          </a:r>
          <a:endParaRPr lang="en-US" dirty="0"/>
        </a:p>
      </dgm:t>
    </dgm:pt>
    <dgm:pt modelId="{943F5A96-E0B5-48BE-8F16-97E8D591138D}" type="parTrans" cxnId="{09E33D3E-7FC3-4B47-A662-543D91AD9DE7}">
      <dgm:prSet/>
      <dgm:spPr/>
      <dgm:t>
        <a:bodyPr/>
        <a:lstStyle/>
        <a:p>
          <a:endParaRPr lang="en-US"/>
        </a:p>
      </dgm:t>
    </dgm:pt>
    <dgm:pt modelId="{C28963E5-0F79-43AE-985E-3717734F5C16}" type="sibTrans" cxnId="{09E33D3E-7FC3-4B47-A662-543D91AD9DE7}">
      <dgm:prSet/>
      <dgm:spPr/>
      <dgm:t>
        <a:bodyPr/>
        <a:lstStyle/>
        <a:p>
          <a:endParaRPr lang="en-US"/>
        </a:p>
      </dgm:t>
    </dgm:pt>
    <dgm:pt modelId="{609BC600-09AA-4381-A347-735D029F912A}">
      <dgm:prSet phldrT="[Text]"/>
      <dgm:spPr/>
      <dgm:t>
        <a:bodyPr/>
        <a:lstStyle/>
        <a:p>
          <a:r>
            <a:rPr lang="en-US" dirty="0" smtClean="0"/>
            <a:t/>
          </a:r>
          <a:br>
            <a:rPr lang="en-US" dirty="0" smtClean="0"/>
          </a:br>
          <a:r>
            <a:rPr lang="en-US" dirty="0" smtClean="0"/>
            <a:t/>
          </a:r>
          <a:br>
            <a:rPr lang="en-US" dirty="0" smtClean="0"/>
          </a:br>
          <a:endParaRPr lang="en-US" dirty="0"/>
        </a:p>
      </dgm:t>
    </dgm:pt>
    <dgm:pt modelId="{F584D5F1-0A71-47C6-A8E0-6EF76F2C9120}" type="parTrans" cxnId="{EE283A7A-B065-40C3-91E5-19D523CE4A97}">
      <dgm:prSet/>
      <dgm:spPr/>
      <dgm:t>
        <a:bodyPr/>
        <a:lstStyle/>
        <a:p>
          <a:endParaRPr lang="en-US"/>
        </a:p>
      </dgm:t>
    </dgm:pt>
    <dgm:pt modelId="{6F106E7C-AAD2-4FCE-A06E-6C73F325CEF5}" type="sibTrans" cxnId="{EE283A7A-B065-40C3-91E5-19D523CE4A97}">
      <dgm:prSet/>
      <dgm:spPr/>
      <dgm:t>
        <a:bodyPr/>
        <a:lstStyle/>
        <a:p>
          <a:endParaRPr lang="en-US"/>
        </a:p>
      </dgm:t>
    </dgm:pt>
    <dgm:pt modelId="{AED055B3-84FA-4345-9783-6B08E343E2BE}">
      <dgm:prSet phldrT="[Text]"/>
      <dgm:spPr/>
      <dgm:t>
        <a:bodyPr/>
        <a:lstStyle/>
        <a:p>
          <a:r>
            <a:rPr lang="en-US" dirty="0" smtClean="0"/>
            <a:t/>
          </a:r>
          <a:br>
            <a:rPr lang="en-US" dirty="0" smtClean="0"/>
          </a:br>
          <a:endParaRPr lang="en-US" dirty="0"/>
        </a:p>
      </dgm:t>
    </dgm:pt>
    <dgm:pt modelId="{9A788E82-ADC8-4B12-9C78-9964822A9A52}" type="sibTrans" cxnId="{6043CDA8-486C-4C09-96DE-EEF7A7F1E128}">
      <dgm:prSet/>
      <dgm:spPr/>
      <dgm:t>
        <a:bodyPr/>
        <a:lstStyle/>
        <a:p>
          <a:endParaRPr lang="en-US"/>
        </a:p>
      </dgm:t>
    </dgm:pt>
    <dgm:pt modelId="{A4F6693C-EE7D-48F8-96D8-AF2380FEC1A6}" type="parTrans" cxnId="{6043CDA8-486C-4C09-96DE-EEF7A7F1E128}">
      <dgm:prSet/>
      <dgm:spPr/>
      <dgm:t>
        <a:bodyPr/>
        <a:lstStyle/>
        <a:p>
          <a:endParaRPr lang="en-US"/>
        </a:p>
      </dgm:t>
    </dgm:pt>
    <dgm:pt modelId="{3DD41A3B-B75F-4CEF-8ACF-E306DE7EDDBF}">
      <dgm:prSet phldrT="[Text]"/>
      <dgm:spPr/>
      <dgm:t>
        <a:bodyPr/>
        <a:lstStyle/>
        <a:p>
          <a:endParaRPr lang="en-US" dirty="0"/>
        </a:p>
      </dgm:t>
    </dgm:pt>
    <dgm:pt modelId="{03286F8C-39C9-47FE-AAE3-B457D52A3D47}" type="parTrans" cxnId="{1C2F086E-FAEC-4F11-925D-835B9B752949}">
      <dgm:prSet/>
      <dgm:spPr/>
      <dgm:t>
        <a:bodyPr/>
        <a:lstStyle/>
        <a:p>
          <a:endParaRPr lang="en-US"/>
        </a:p>
      </dgm:t>
    </dgm:pt>
    <dgm:pt modelId="{F029F7DE-9466-4E44-8F84-A93DC155A07B}" type="sibTrans" cxnId="{1C2F086E-FAEC-4F11-925D-835B9B752949}">
      <dgm:prSet/>
      <dgm:spPr/>
      <dgm:t>
        <a:bodyPr/>
        <a:lstStyle/>
        <a:p>
          <a:endParaRPr lang="en-US"/>
        </a:p>
      </dgm:t>
    </dgm:pt>
    <dgm:pt modelId="{A60B8403-0F3F-407D-847A-39E30EAFA854}">
      <dgm:prSet phldrT="[Text]"/>
      <dgm:spPr/>
      <dgm:t>
        <a:bodyPr/>
        <a:lstStyle/>
        <a:p>
          <a:r>
            <a:rPr lang="en-US" smtClean="0"/>
            <a:t/>
          </a:r>
          <a:br>
            <a:rPr lang="en-US" smtClean="0"/>
          </a:br>
          <a:endParaRPr lang="en-US" dirty="0"/>
        </a:p>
      </dgm:t>
    </dgm:pt>
    <dgm:pt modelId="{F22F6571-ED01-4D2C-AEB4-21FAE6C30995}" type="parTrans" cxnId="{48B7C0DA-3743-40CA-A1AB-845D85AA6E70}">
      <dgm:prSet/>
      <dgm:spPr/>
      <dgm:t>
        <a:bodyPr/>
        <a:lstStyle/>
        <a:p>
          <a:endParaRPr lang="en-US"/>
        </a:p>
      </dgm:t>
    </dgm:pt>
    <dgm:pt modelId="{CA574B1A-7E98-47B3-93AD-F9F7E5A93F06}" type="sibTrans" cxnId="{48B7C0DA-3743-40CA-A1AB-845D85AA6E70}">
      <dgm:prSet/>
      <dgm:spPr/>
      <dgm:t>
        <a:bodyPr/>
        <a:lstStyle/>
        <a:p>
          <a:endParaRPr lang="en-US"/>
        </a:p>
      </dgm:t>
    </dgm:pt>
    <dgm:pt modelId="{87CF6725-D5CC-4086-99D1-BA32A6C539FB}">
      <dgm:prSet phldrT="[Text]"/>
      <dgm:spPr/>
      <dgm:t>
        <a:bodyPr/>
        <a:lstStyle/>
        <a:p>
          <a:r>
            <a:rPr lang="en-US" smtClean="0"/>
            <a:t/>
          </a:r>
          <a:br>
            <a:rPr lang="en-US" smtClean="0"/>
          </a:br>
          <a:endParaRPr lang="en-US" dirty="0"/>
        </a:p>
      </dgm:t>
    </dgm:pt>
    <dgm:pt modelId="{F0A135D8-1D18-4C33-81E0-FA7A664DDB88}" type="parTrans" cxnId="{D022EE79-D60B-46BD-B3B4-656DFF8F394B}">
      <dgm:prSet/>
      <dgm:spPr/>
      <dgm:t>
        <a:bodyPr/>
        <a:lstStyle/>
        <a:p>
          <a:endParaRPr lang="en-US"/>
        </a:p>
      </dgm:t>
    </dgm:pt>
    <dgm:pt modelId="{85116C6D-3EE5-403B-B044-C4E9094563B5}" type="sibTrans" cxnId="{D022EE79-D60B-46BD-B3B4-656DFF8F394B}">
      <dgm:prSet/>
      <dgm:spPr/>
      <dgm:t>
        <a:bodyPr/>
        <a:lstStyle/>
        <a:p>
          <a:endParaRPr lang="en-US"/>
        </a:p>
      </dgm:t>
    </dgm:pt>
    <dgm:pt modelId="{D943B036-C453-4B5A-AACA-385267F55AF1}">
      <dgm:prSet phldrT="[Text]"/>
      <dgm:spPr/>
      <dgm:t>
        <a:bodyPr/>
        <a:lstStyle/>
        <a:p>
          <a:endParaRPr lang="en-US"/>
        </a:p>
      </dgm:t>
    </dgm:pt>
    <dgm:pt modelId="{07AF520B-83E2-4767-9A33-D563E4EC55D3}" type="parTrans" cxnId="{7622E059-4071-42C3-A80A-68053AAA4DAA}">
      <dgm:prSet/>
      <dgm:spPr/>
      <dgm:t>
        <a:bodyPr/>
        <a:lstStyle/>
        <a:p>
          <a:endParaRPr lang="en-US"/>
        </a:p>
      </dgm:t>
    </dgm:pt>
    <dgm:pt modelId="{90E0CE42-F007-44CF-8837-284C624116E8}" type="sibTrans" cxnId="{7622E059-4071-42C3-A80A-68053AAA4DAA}">
      <dgm:prSet/>
      <dgm:spPr/>
      <dgm:t>
        <a:bodyPr/>
        <a:lstStyle/>
        <a:p>
          <a:endParaRPr lang="en-US"/>
        </a:p>
      </dgm:t>
    </dgm:pt>
    <dgm:pt modelId="{9EF91BC1-D2C0-409C-BD34-4A20FCA87AEE}">
      <dgm:prSet phldrT="[Text]"/>
      <dgm:spPr/>
      <dgm:t>
        <a:bodyPr/>
        <a:lstStyle/>
        <a:p>
          <a:endParaRPr lang="en-US"/>
        </a:p>
      </dgm:t>
    </dgm:pt>
    <dgm:pt modelId="{026563E4-FB2F-418C-B38F-3D8920FB85DE}" type="parTrans" cxnId="{2F67DF66-597F-4CBB-8112-7D00A00AE0F9}">
      <dgm:prSet/>
      <dgm:spPr/>
      <dgm:t>
        <a:bodyPr/>
        <a:lstStyle/>
        <a:p>
          <a:endParaRPr lang="en-US"/>
        </a:p>
      </dgm:t>
    </dgm:pt>
    <dgm:pt modelId="{45BE0E7B-1D5D-4B17-AACF-6BF1EF022FF8}" type="sibTrans" cxnId="{2F67DF66-597F-4CBB-8112-7D00A00AE0F9}">
      <dgm:prSet/>
      <dgm:spPr/>
      <dgm:t>
        <a:bodyPr/>
        <a:lstStyle/>
        <a:p>
          <a:endParaRPr lang="en-US"/>
        </a:p>
      </dgm:t>
    </dgm:pt>
    <dgm:pt modelId="{1CE6AA21-0A59-44E7-AA20-3B7EFB7DAD81}">
      <dgm:prSet phldrT="[Text]"/>
      <dgm:spPr/>
      <dgm:t>
        <a:bodyPr/>
        <a:lstStyle/>
        <a:p>
          <a:endParaRPr lang="en-US"/>
        </a:p>
      </dgm:t>
    </dgm:pt>
    <dgm:pt modelId="{5C69A6F3-F4F8-4E38-8202-C3F5632D1851}" type="parTrans" cxnId="{8E9DC4C3-442E-4089-BD8B-0EDE15447DBE}">
      <dgm:prSet/>
      <dgm:spPr/>
      <dgm:t>
        <a:bodyPr/>
        <a:lstStyle/>
        <a:p>
          <a:endParaRPr lang="en-US"/>
        </a:p>
      </dgm:t>
    </dgm:pt>
    <dgm:pt modelId="{ABC6C3A6-9A69-45D7-839A-F2ED8DE5C381}" type="sibTrans" cxnId="{8E9DC4C3-442E-4089-BD8B-0EDE15447DBE}">
      <dgm:prSet/>
      <dgm:spPr/>
      <dgm:t>
        <a:bodyPr/>
        <a:lstStyle/>
        <a:p>
          <a:endParaRPr lang="en-US"/>
        </a:p>
      </dgm:t>
    </dgm:pt>
    <dgm:pt modelId="{9FE30B74-5549-4C78-8FCA-FE0CDCA4B409}">
      <dgm:prSet phldrT="[Text]"/>
      <dgm:spPr/>
      <dgm:t>
        <a:bodyPr/>
        <a:lstStyle/>
        <a:p>
          <a:r>
            <a:rPr lang="en-US" smtClean="0"/>
            <a:t/>
          </a:r>
          <a:br>
            <a:rPr lang="en-US" smtClean="0"/>
          </a:br>
          <a:endParaRPr lang="en-US" dirty="0"/>
        </a:p>
      </dgm:t>
    </dgm:pt>
    <dgm:pt modelId="{6D932580-8F68-46E9-8BAC-9BC66550696E}" type="parTrans" cxnId="{49D373E9-0F1D-4013-9A20-EEF06E9AC37F}">
      <dgm:prSet/>
      <dgm:spPr/>
      <dgm:t>
        <a:bodyPr/>
        <a:lstStyle/>
        <a:p>
          <a:endParaRPr lang="en-US"/>
        </a:p>
      </dgm:t>
    </dgm:pt>
    <dgm:pt modelId="{7F94A83D-E1A3-47A5-B4F6-8ABC5C73F6CB}" type="sibTrans" cxnId="{49D373E9-0F1D-4013-9A20-EEF06E9AC37F}">
      <dgm:prSet/>
      <dgm:spPr/>
      <dgm:t>
        <a:bodyPr/>
        <a:lstStyle/>
        <a:p>
          <a:endParaRPr lang="en-US"/>
        </a:p>
      </dgm:t>
    </dgm:pt>
    <dgm:pt modelId="{D2375E62-4FB8-440F-B537-C5B18AD52B37}">
      <dgm:prSet phldrT="[Text]"/>
      <dgm:spPr/>
      <dgm:t>
        <a:bodyPr/>
        <a:lstStyle/>
        <a:p>
          <a:endParaRPr lang="en-US"/>
        </a:p>
      </dgm:t>
    </dgm:pt>
    <dgm:pt modelId="{9C5870A0-47F3-476A-9B79-BB7CCDC85AD3}" type="parTrans" cxnId="{691BB73A-ECF0-4DB7-B1CD-24917016D9D2}">
      <dgm:prSet/>
      <dgm:spPr/>
      <dgm:t>
        <a:bodyPr/>
        <a:lstStyle/>
        <a:p>
          <a:endParaRPr lang="en-US"/>
        </a:p>
      </dgm:t>
    </dgm:pt>
    <dgm:pt modelId="{BA440C89-0D05-4C02-8FBB-D60126ECF459}" type="sibTrans" cxnId="{691BB73A-ECF0-4DB7-B1CD-24917016D9D2}">
      <dgm:prSet/>
      <dgm:spPr/>
      <dgm:t>
        <a:bodyPr/>
        <a:lstStyle/>
        <a:p>
          <a:endParaRPr lang="en-US"/>
        </a:p>
      </dgm:t>
    </dgm:pt>
    <dgm:pt modelId="{C66D4BD6-595A-499F-921D-E55166FF9A2B}">
      <dgm:prSet phldrT="[Text]"/>
      <dgm:spPr/>
      <dgm:t>
        <a:bodyPr/>
        <a:lstStyle/>
        <a:p>
          <a:endParaRPr lang="en-US"/>
        </a:p>
      </dgm:t>
    </dgm:pt>
    <dgm:pt modelId="{53D394B8-249E-44D2-8E34-DB60B8DBB79F}" type="parTrans" cxnId="{82FE22D9-3D4B-40C3-8B0E-9F6DCAE7FA25}">
      <dgm:prSet/>
      <dgm:spPr/>
      <dgm:t>
        <a:bodyPr/>
        <a:lstStyle/>
        <a:p>
          <a:endParaRPr lang="en-US"/>
        </a:p>
      </dgm:t>
    </dgm:pt>
    <dgm:pt modelId="{13126CCF-82E1-4EDB-B5AC-2918DB368B3B}" type="sibTrans" cxnId="{82FE22D9-3D4B-40C3-8B0E-9F6DCAE7FA25}">
      <dgm:prSet/>
      <dgm:spPr/>
      <dgm:t>
        <a:bodyPr/>
        <a:lstStyle/>
        <a:p>
          <a:endParaRPr lang="en-US"/>
        </a:p>
      </dgm:t>
    </dgm:pt>
    <dgm:pt modelId="{0E15E629-C2B7-44CA-B715-3EE76E2640FA}" type="pres">
      <dgm:prSet presAssocID="{183B2B34-478A-4E36-81D9-CD9E81ABD330}" presName="Name0" presStyleCnt="0">
        <dgm:presLayoutVars>
          <dgm:chMax val="7"/>
          <dgm:chPref val="7"/>
          <dgm:dir/>
        </dgm:presLayoutVars>
      </dgm:prSet>
      <dgm:spPr/>
      <dgm:t>
        <a:bodyPr/>
        <a:lstStyle/>
        <a:p>
          <a:endParaRPr lang="en-US"/>
        </a:p>
      </dgm:t>
    </dgm:pt>
    <dgm:pt modelId="{8824DFE2-470D-4C19-A1CC-6D6114DCBCC7}" type="pres">
      <dgm:prSet presAssocID="{183B2B34-478A-4E36-81D9-CD9E81ABD330}" presName="Name1" presStyleCnt="0"/>
      <dgm:spPr/>
    </dgm:pt>
    <dgm:pt modelId="{B3336ED8-FA3E-4ED4-8A0D-B03950070C6A}" type="pres">
      <dgm:prSet presAssocID="{183B2B34-478A-4E36-81D9-CD9E81ABD330}" presName="cycle" presStyleCnt="0"/>
      <dgm:spPr/>
    </dgm:pt>
    <dgm:pt modelId="{424F3A24-E5E3-480D-913C-98C5AA6357F1}" type="pres">
      <dgm:prSet presAssocID="{183B2B34-478A-4E36-81D9-CD9E81ABD330}" presName="srcNode" presStyleLbl="node1" presStyleIdx="0" presStyleCnt="7"/>
      <dgm:spPr/>
    </dgm:pt>
    <dgm:pt modelId="{8432DF7B-0F62-4963-85FD-559F3EDB2BBA}" type="pres">
      <dgm:prSet presAssocID="{183B2B34-478A-4E36-81D9-CD9E81ABD330}" presName="conn" presStyleLbl="parChTrans1D2" presStyleIdx="0" presStyleCnt="1"/>
      <dgm:spPr/>
      <dgm:t>
        <a:bodyPr/>
        <a:lstStyle/>
        <a:p>
          <a:endParaRPr lang="en-US"/>
        </a:p>
      </dgm:t>
    </dgm:pt>
    <dgm:pt modelId="{1EBAAF73-334D-42FA-BD05-F97B62052ED8}" type="pres">
      <dgm:prSet presAssocID="{183B2B34-478A-4E36-81D9-CD9E81ABD330}" presName="extraNode" presStyleLbl="node1" presStyleIdx="0" presStyleCnt="7"/>
      <dgm:spPr/>
    </dgm:pt>
    <dgm:pt modelId="{D3408438-6F4E-42D6-A221-B857A4047843}" type="pres">
      <dgm:prSet presAssocID="{183B2B34-478A-4E36-81D9-CD9E81ABD330}" presName="dstNode" presStyleLbl="node1" presStyleIdx="0" presStyleCnt="7"/>
      <dgm:spPr/>
    </dgm:pt>
    <dgm:pt modelId="{4DA3D1E1-A9B7-4909-A3E8-2B2F0A0D6A7B}" type="pres">
      <dgm:prSet presAssocID="{BCA33A72-8487-42E9-984B-BA7B98E2C668}" presName="text_1" presStyleLbl="node1" presStyleIdx="0" presStyleCnt="7">
        <dgm:presLayoutVars>
          <dgm:bulletEnabled val="1"/>
        </dgm:presLayoutVars>
      </dgm:prSet>
      <dgm:spPr/>
      <dgm:t>
        <a:bodyPr/>
        <a:lstStyle/>
        <a:p>
          <a:endParaRPr lang="en-US"/>
        </a:p>
      </dgm:t>
    </dgm:pt>
    <dgm:pt modelId="{E649F617-51EB-43D8-9D1D-AC9AC0250DB8}" type="pres">
      <dgm:prSet presAssocID="{BCA33A72-8487-42E9-984B-BA7B98E2C668}" presName="accent_1" presStyleCnt="0"/>
      <dgm:spPr/>
    </dgm:pt>
    <dgm:pt modelId="{A3014B20-A947-42FF-A350-1349234F43BD}" type="pres">
      <dgm:prSet presAssocID="{BCA33A72-8487-42E9-984B-BA7B98E2C668}" presName="accentRepeatNode" presStyleLbl="solidFgAcc1" presStyleIdx="0" presStyleCnt="7"/>
      <dgm:spPr/>
    </dgm:pt>
    <dgm:pt modelId="{64D1D3E1-8D94-4AC9-AFBF-4E4D5153CE6D}" type="pres">
      <dgm:prSet presAssocID="{609BC600-09AA-4381-A347-735D029F912A}" presName="text_2" presStyleLbl="node1" presStyleIdx="1" presStyleCnt="7">
        <dgm:presLayoutVars>
          <dgm:bulletEnabled val="1"/>
        </dgm:presLayoutVars>
      </dgm:prSet>
      <dgm:spPr/>
      <dgm:t>
        <a:bodyPr/>
        <a:lstStyle/>
        <a:p>
          <a:endParaRPr lang="en-US"/>
        </a:p>
      </dgm:t>
    </dgm:pt>
    <dgm:pt modelId="{0D23BD81-7D59-40F5-9D44-13DF4217DB9A}" type="pres">
      <dgm:prSet presAssocID="{609BC600-09AA-4381-A347-735D029F912A}" presName="accent_2" presStyleCnt="0"/>
      <dgm:spPr/>
    </dgm:pt>
    <dgm:pt modelId="{2D66EB89-0E8E-4B1D-BA9B-1D9CDC4AA6A2}" type="pres">
      <dgm:prSet presAssocID="{609BC600-09AA-4381-A347-735D029F912A}" presName="accentRepeatNode" presStyleLbl="solidFgAcc1" presStyleIdx="1" presStyleCnt="7"/>
      <dgm:spPr/>
    </dgm:pt>
    <dgm:pt modelId="{540251A7-FEC5-4BEB-B970-E50477BFD8CF}" type="pres">
      <dgm:prSet presAssocID="{3DD41A3B-B75F-4CEF-8ACF-E306DE7EDDBF}" presName="text_3" presStyleLbl="node1" presStyleIdx="2" presStyleCnt="7">
        <dgm:presLayoutVars>
          <dgm:bulletEnabled val="1"/>
        </dgm:presLayoutVars>
      </dgm:prSet>
      <dgm:spPr/>
      <dgm:t>
        <a:bodyPr/>
        <a:lstStyle/>
        <a:p>
          <a:endParaRPr lang="en-US"/>
        </a:p>
      </dgm:t>
    </dgm:pt>
    <dgm:pt modelId="{8A927C2E-F0D0-452B-8C59-7447E596F34F}" type="pres">
      <dgm:prSet presAssocID="{3DD41A3B-B75F-4CEF-8ACF-E306DE7EDDBF}" presName="accent_3" presStyleCnt="0"/>
      <dgm:spPr/>
    </dgm:pt>
    <dgm:pt modelId="{32DCD9EC-D144-430D-A1AE-F8F832A72FFA}" type="pres">
      <dgm:prSet presAssocID="{3DD41A3B-B75F-4CEF-8ACF-E306DE7EDDBF}" presName="accentRepeatNode" presStyleLbl="solidFgAcc1" presStyleIdx="2" presStyleCnt="7"/>
      <dgm:spPr/>
    </dgm:pt>
    <dgm:pt modelId="{C0CEDD7E-8018-4D8C-A3EF-5C919450CE71}" type="pres">
      <dgm:prSet presAssocID="{AED055B3-84FA-4345-9783-6B08E343E2BE}" presName="text_4" presStyleLbl="node1" presStyleIdx="3" presStyleCnt="7">
        <dgm:presLayoutVars>
          <dgm:bulletEnabled val="1"/>
        </dgm:presLayoutVars>
      </dgm:prSet>
      <dgm:spPr/>
      <dgm:t>
        <a:bodyPr/>
        <a:lstStyle/>
        <a:p>
          <a:endParaRPr lang="en-US"/>
        </a:p>
      </dgm:t>
    </dgm:pt>
    <dgm:pt modelId="{1117BC3E-666F-4FC7-9298-76AA5AB72CC4}" type="pres">
      <dgm:prSet presAssocID="{AED055B3-84FA-4345-9783-6B08E343E2BE}" presName="accent_4" presStyleCnt="0"/>
      <dgm:spPr/>
    </dgm:pt>
    <dgm:pt modelId="{179B45D1-5517-4347-A772-4CA04965B0FE}" type="pres">
      <dgm:prSet presAssocID="{AED055B3-84FA-4345-9783-6B08E343E2BE}" presName="accentRepeatNode" presStyleLbl="solidFgAcc1" presStyleIdx="3" presStyleCnt="7"/>
      <dgm:spPr/>
    </dgm:pt>
    <dgm:pt modelId="{9F3E91CD-3D00-4839-81B2-C058214A6F5D}" type="pres">
      <dgm:prSet presAssocID="{A60B8403-0F3F-407D-847A-39E30EAFA854}" presName="text_5" presStyleLbl="node1" presStyleIdx="4" presStyleCnt="7">
        <dgm:presLayoutVars>
          <dgm:bulletEnabled val="1"/>
        </dgm:presLayoutVars>
      </dgm:prSet>
      <dgm:spPr/>
      <dgm:t>
        <a:bodyPr/>
        <a:lstStyle/>
        <a:p>
          <a:endParaRPr lang="en-US"/>
        </a:p>
      </dgm:t>
    </dgm:pt>
    <dgm:pt modelId="{70A4B35F-E87C-484C-9F14-69B34F1DE82A}" type="pres">
      <dgm:prSet presAssocID="{A60B8403-0F3F-407D-847A-39E30EAFA854}" presName="accent_5" presStyleCnt="0"/>
      <dgm:spPr/>
    </dgm:pt>
    <dgm:pt modelId="{6B8D0F35-7E77-4302-9842-64C946DB5081}" type="pres">
      <dgm:prSet presAssocID="{A60B8403-0F3F-407D-847A-39E30EAFA854}" presName="accentRepeatNode" presStyleLbl="solidFgAcc1" presStyleIdx="4" presStyleCnt="7"/>
      <dgm:spPr/>
    </dgm:pt>
    <dgm:pt modelId="{F346FD0D-2B01-4F56-86CF-3A20250E5401}" type="pres">
      <dgm:prSet presAssocID="{87CF6725-D5CC-4086-99D1-BA32A6C539FB}" presName="text_6" presStyleLbl="node1" presStyleIdx="5" presStyleCnt="7">
        <dgm:presLayoutVars>
          <dgm:bulletEnabled val="1"/>
        </dgm:presLayoutVars>
      </dgm:prSet>
      <dgm:spPr/>
      <dgm:t>
        <a:bodyPr/>
        <a:lstStyle/>
        <a:p>
          <a:endParaRPr lang="en-US"/>
        </a:p>
      </dgm:t>
    </dgm:pt>
    <dgm:pt modelId="{48A85A08-5ED8-4462-B189-0C76A0596EE1}" type="pres">
      <dgm:prSet presAssocID="{87CF6725-D5CC-4086-99D1-BA32A6C539FB}" presName="accent_6" presStyleCnt="0"/>
      <dgm:spPr/>
    </dgm:pt>
    <dgm:pt modelId="{2F733A43-A712-4866-816B-B83242669C14}" type="pres">
      <dgm:prSet presAssocID="{87CF6725-D5CC-4086-99D1-BA32A6C539FB}" presName="accentRepeatNode" presStyleLbl="solidFgAcc1" presStyleIdx="5" presStyleCnt="7"/>
      <dgm:spPr/>
    </dgm:pt>
    <dgm:pt modelId="{A4EF1B37-632F-492C-B826-343814D23CCF}" type="pres">
      <dgm:prSet presAssocID="{9FE30B74-5549-4C78-8FCA-FE0CDCA4B409}" presName="text_7" presStyleLbl="node1" presStyleIdx="6" presStyleCnt="7">
        <dgm:presLayoutVars>
          <dgm:bulletEnabled val="1"/>
        </dgm:presLayoutVars>
      </dgm:prSet>
      <dgm:spPr/>
      <dgm:t>
        <a:bodyPr/>
        <a:lstStyle/>
        <a:p>
          <a:endParaRPr lang="en-US"/>
        </a:p>
      </dgm:t>
    </dgm:pt>
    <dgm:pt modelId="{9BE42E73-B3E9-4EB7-A378-EE6284BBC936}" type="pres">
      <dgm:prSet presAssocID="{9FE30B74-5549-4C78-8FCA-FE0CDCA4B409}" presName="accent_7" presStyleCnt="0"/>
      <dgm:spPr/>
    </dgm:pt>
    <dgm:pt modelId="{EB0C4632-106C-427A-B24C-B203B91A061F}" type="pres">
      <dgm:prSet presAssocID="{9FE30B74-5549-4C78-8FCA-FE0CDCA4B409}" presName="accentRepeatNode" presStyleLbl="solidFgAcc1" presStyleIdx="6" presStyleCnt="7"/>
      <dgm:spPr/>
    </dgm:pt>
  </dgm:ptLst>
  <dgm:cxnLst>
    <dgm:cxn modelId="{7399071B-17B6-40D9-B3E6-102F4022D4CB}" type="presOf" srcId="{87CF6725-D5CC-4086-99D1-BA32A6C539FB}" destId="{F346FD0D-2B01-4F56-86CF-3A20250E5401}" srcOrd="0" destOrd="0" presId="urn:microsoft.com/office/officeart/2008/layout/VerticalCurvedList"/>
    <dgm:cxn modelId="{8E9DC4C3-442E-4089-BD8B-0EDE15447DBE}" srcId="{183B2B34-478A-4E36-81D9-CD9E81ABD330}" destId="{1CE6AA21-0A59-44E7-AA20-3B7EFB7DAD81}" srcOrd="10" destOrd="0" parTransId="{5C69A6F3-F4F8-4E38-8202-C3F5632D1851}" sibTransId="{ABC6C3A6-9A69-45D7-839A-F2ED8DE5C381}"/>
    <dgm:cxn modelId="{902D72F9-6EA6-41D3-9350-05CE1C0EBDE2}" type="presOf" srcId="{3DD41A3B-B75F-4CEF-8ACF-E306DE7EDDBF}" destId="{540251A7-FEC5-4BEB-B970-E50477BFD8CF}" srcOrd="0" destOrd="0" presId="urn:microsoft.com/office/officeart/2008/layout/VerticalCurvedList"/>
    <dgm:cxn modelId="{D022EE79-D60B-46BD-B3B4-656DFF8F394B}" srcId="{183B2B34-478A-4E36-81D9-CD9E81ABD330}" destId="{87CF6725-D5CC-4086-99D1-BA32A6C539FB}" srcOrd="5" destOrd="0" parTransId="{F0A135D8-1D18-4C33-81E0-FA7A664DDB88}" sibTransId="{85116C6D-3EE5-403B-B044-C4E9094563B5}"/>
    <dgm:cxn modelId="{2F67DF66-597F-4CBB-8112-7D00A00AE0F9}" srcId="{183B2B34-478A-4E36-81D9-CD9E81ABD330}" destId="{9EF91BC1-D2C0-409C-BD34-4A20FCA87AEE}" srcOrd="9" destOrd="0" parTransId="{026563E4-FB2F-418C-B38F-3D8920FB85DE}" sibTransId="{45BE0E7B-1D5D-4B17-AACF-6BF1EF022FF8}"/>
    <dgm:cxn modelId="{1C2F086E-FAEC-4F11-925D-835B9B752949}" srcId="{183B2B34-478A-4E36-81D9-CD9E81ABD330}" destId="{3DD41A3B-B75F-4CEF-8ACF-E306DE7EDDBF}" srcOrd="2" destOrd="0" parTransId="{03286F8C-39C9-47FE-AAE3-B457D52A3D47}" sibTransId="{F029F7DE-9466-4E44-8F84-A93DC155A07B}"/>
    <dgm:cxn modelId="{099DAA5E-0C3C-45EF-A691-0AA4D520D84E}" type="presOf" srcId="{C28963E5-0F79-43AE-985E-3717734F5C16}" destId="{8432DF7B-0F62-4963-85FD-559F3EDB2BBA}" srcOrd="0" destOrd="0" presId="urn:microsoft.com/office/officeart/2008/layout/VerticalCurvedList"/>
    <dgm:cxn modelId="{06F14A69-9097-4DB7-BD9A-E8A3289E0156}" type="presOf" srcId="{609BC600-09AA-4381-A347-735D029F912A}" destId="{64D1D3E1-8D94-4AC9-AFBF-4E4D5153CE6D}" srcOrd="0" destOrd="0" presId="urn:microsoft.com/office/officeart/2008/layout/VerticalCurvedList"/>
    <dgm:cxn modelId="{49D373E9-0F1D-4013-9A20-EEF06E9AC37F}" srcId="{183B2B34-478A-4E36-81D9-CD9E81ABD330}" destId="{9FE30B74-5549-4C78-8FCA-FE0CDCA4B409}" srcOrd="6" destOrd="0" parTransId="{6D932580-8F68-46E9-8BAC-9BC66550696E}" sibTransId="{7F94A83D-E1A3-47A5-B4F6-8ABC5C73F6CB}"/>
    <dgm:cxn modelId="{691BB73A-ECF0-4DB7-B1CD-24917016D9D2}" srcId="{183B2B34-478A-4E36-81D9-CD9E81ABD330}" destId="{D2375E62-4FB8-440F-B537-C5B18AD52B37}" srcOrd="7" destOrd="0" parTransId="{9C5870A0-47F3-476A-9B79-BB7CCDC85AD3}" sibTransId="{BA440C89-0D05-4C02-8FBB-D60126ECF459}"/>
    <dgm:cxn modelId="{82FE22D9-3D4B-40C3-8B0E-9F6DCAE7FA25}" srcId="{183B2B34-478A-4E36-81D9-CD9E81ABD330}" destId="{C66D4BD6-595A-499F-921D-E55166FF9A2B}" srcOrd="8" destOrd="0" parTransId="{53D394B8-249E-44D2-8E34-DB60B8DBB79F}" sibTransId="{13126CCF-82E1-4EDB-B5AC-2918DB368B3B}"/>
    <dgm:cxn modelId="{C742BF70-28F0-4CE3-899F-E9DCEA2AAE27}" type="presOf" srcId="{183B2B34-478A-4E36-81D9-CD9E81ABD330}" destId="{0E15E629-C2B7-44CA-B715-3EE76E2640FA}" srcOrd="0" destOrd="0" presId="urn:microsoft.com/office/officeart/2008/layout/VerticalCurvedList"/>
    <dgm:cxn modelId="{1296E2C5-54B8-4D5A-B1F8-51C1B6F5C365}" type="presOf" srcId="{A60B8403-0F3F-407D-847A-39E30EAFA854}" destId="{9F3E91CD-3D00-4839-81B2-C058214A6F5D}" srcOrd="0" destOrd="0" presId="urn:microsoft.com/office/officeart/2008/layout/VerticalCurvedList"/>
    <dgm:cxn modelId="{400D36E2-2E02-46F9-8536-291423195A32}" type="presOf" srcId="{AED055B3-84FA-4345-9783-6B08E343E2BE}" destId="{C0CEDD7E-8018-4D8C-A3EF-5C919450CE71}" srcOrd="0" destOrd="0" presId="urn:microsoft.com/office/officeart/2008/layout/VerticalCurvedList"/>
    <dgm:cxn modelId="{7622E059-4071-42C3-A80A-68053AAA4DAA}" srcId="{183B2B34-478A-4E36-81D9-CD9E81ABD330}" destId="{D943B036-C453-4B5A-AACA-385267F55AF1}" srcOrd="11" destOrd="0" parTransId="{07AF520B-83E2-4767-9A33-D563E4EC55D3}" sibTransId="{90E0CE42-F007-44CF-8837-284C624116E8}"/>
    <dgm:cxn modelId="{09E33D3E-7FC3-4B47-A662-543D91AD9DE7}" srcId="{183B2B34-478A-4E36-81D9-CD9E81ABD330}" destId="{BCA33A72-8487-42E9-984B-BA7B98E2C668}" srcOrd="0" destOrd="0" parTransId="{943F5A96-E0B5-48BE-8F16-97E8D591138D}" sibTransId="{C28963E5-0F79-43AE-985E-3717734F5C16}"/>
    <dgm:cxn modelId="{4D35E96B-5B0D-4222-A061-DA5EE670D89F}" type="presOf" srcId="{BCA33A72-8487-42E9-984B-BA7B98E2C668}" destId="{4DA3D1E1-A9B7-4909-A3E8-2B2F0A0D6A7B}" srcOrd="0" destOrd="0" presId="urn:microsoft.com/office/officeart/2008/layout/VerticalCurvedList"/>
    <dgm:cxn modelId="{6043CDA8-486C-4C09-96DE-EEF7A7F1E128}" srcId="{183B2B34-478A-4E36-81D9-CD9E81ABD330}" destId="{AED055B3-84FA-4345-9783-6B08E343E2BE}" srcOrd="3" destOrd="0" parTransId="{A4F6693C-EE7D-48F8-96D8-AF2380FEC1A6}" sibTransId="{9A788E82-ADC8-4B12-9C78-9964822A9A52}"/>
    <dgm:cxn modelId="{6999B11D-B19D-48F8-9C99-63CE1A05AF16}" type="presOf" srcId="{9FE30B74-5549-4C78-8FCA-FE0CDCA4B409}" destId="{A4EF1B37-632F-492C-B826-343814D23CCF}" srcOrd="0" destOrd="0" presId="urn:microsoft.com/office/officeart/2008/layout/VerticalCurvedList"/>
    <dgm:cxn modelId="{48B7C0DA-3743-40CA-A1AB-845D85AA6E70}" srcId="{183B2B34-478A-4E36-81D9-CD9E81ABD330}" destId="{A60B8403-0F3F-407D-847A-39E30EAFA854}" srcOrd="4" destOrd="0" parTransId="{F22F6571-ED01-4D2C-AEB4-21FAE6C30995}" sibTransId="{CA574B1A-7E98-47B3-93AD-F9F7E5A93F06}"/>
    <dgm:cxn modelId="{EE283A7A-B065-40C3-91E5-19D523CE4A97}" srcId="{183B2B34-478A-4E36-81D9-CD9E81ABD330}" destId="{609BC600-09AA-4381-A347-735D029F912A}" srcOrd="1" destOrd="0" parTransId="{F584D5F1-0A71-47C6-A8E0-6EF76F2C9120}" sibTransId="{6F106E7C-AAD2-4FCE-A06E-6C73F325CEF5}"/>
    <dgm:cxn modelId="{527F104E-771C-42CD-BC4B-46A8B0A99E38}" type="presParOf" srcId="{0E15E629-C2B7-44CA-B715-3EE76E2640FA}" destId="{8824DFE2-470D-4C19-A1CC-6D6114DCBCC7}" srcOrd="0" destOrd="0" presId="urn:microsoft.com/office/officeart/2008/layout/VerticalCurvedList"/>
    <dgm:cxn modelId="{4B34A83A-A9C4-4F55-866E-95D0D2B203D1}" type="presParOf" srcId="{8824DFE2-470D-4C19-A1CC-6D6114DCBCC7}" destId="{B3336ED8-FA3E-4ED4-8A0D-B03950070C6A}" srcOrd="0" destOrd="0" presId="urn:microsoft.com/office/officeart/2008/layout/VerticalCurvedList"/>
    <dgm:cxn modelId="{62C3E189-CA57-4B45-B395-2F35FA339D15}" type="presParOf" srcId="{B3336ED8-FA3E-4ED4-8A0D-B03950070C6A}" destId="{424F3A24-E5E3-480D-913C-98C5AA6357F1}" srcOrd="0" destOrd="0" presId="urn:microsoft.com/office/officeart/2008/layout/VerticalCurvedList"/>
    <dgm:cxn modelId="{30A1AB2B-BA4C-4751-A302-4BB43DAFDC62}" type="presParOf" srcId="{B3336ED8-FA3E-4ED4-8A0D-B03950070C6A}" destId="{8432DF7B-0F62-4963-85FD-559F3EDB2BBA}" srcOrd="1" destOrd="0" presId="urn:microsoft.com/office/officeart/2008/layout/VerticalCurvedList"/>
    <dgm:cxn modelId="{6AA0F316-EFFE-4F7C-9378-33F24A27070E}" type="presParOf" srcId="{B3336ED8-FA3E-4ED4-8A0D-B03950070C6A}" destId="{1EBAAF73-334D-42FA-BD05-F97B62052ED8}" srcOrd="2" destOrd="0" presId="urn:microsoft.com/office/officeart/2008/layout/VerticalCurvedList"/>
    <dgm:cxn modelId="{1163780B-1117-4CD7-A8ED-96E8B126F821}" type="presParOf" srcId="{B3336ED8-FA3E-4ED4-8A0D-B03950070C6A}" destId="{D3408438-6F4E-42D6-A221-B857A4047843}" srcOrd="3" destOrd="0" presId="urn:microsoft.com/office/officeart/2008/layout/VerticalCurvedList"/>
    <dgm:cxn modelId="{4D50F041-6E20-4BD8-B11E-4AEE5E552BAA}" type="presParOf" srcId="{8824DFE2-470D-4C19-A1CC-6D6114DCBCC7}" destId="{4DA3D1E1-A9B7-4909-A3E8-2B2F0A0D6A7B}" srcOrd="1" destOrd="0" presId="urn:microsoft.com/office/officeart/2008/layout/VerticalCurvedList"/>
    <dgm:cxn modelId="{50BF2853-A0BA-4D1F-AB6B-2BAD645C13D2}" type="presParOf" srcId="{8824DFE2-470D-4C19-A1CC-6D6114DCBCC7}" destId="{E649F617-51EB-43D8-9D1D-AC9AC0250DB8}" srcOrd="2" destOrd="0" presId="urn:microsoft.com/office/officeart/2008/layout/VerticalCurvedList"/>
    <dgm:cxn modelId="{7D5D2F43-BD05-426B-974B-4F7631D794CA}" type="presParOf" srcId="{E649F617-51EB-43D8-9D1D-AC9AC0250DB8}" destId="{A3014B20-A947-42FF-A350-1349234F43BD}" srcOrd="0" destOrd="0" presId="urn:microsoft.com/office/officeart/2008/layout/VerticalCurvedList"/>
    <dgm:cxn modelId="{247F64DA-2FA7-4B7B-BB14-670206159F26}" type="presParOf" srcId="{8824DFE2-470D-4C19-A1CC-6D6114DCBCC7}" destId="{64D1D3E1-8D94-4AC9-AFBF-4E4D5153CE6D}" srcOrd="3" destOrd="0" presId="urn:microsoft.com/office/officeart/2008/layout/VerticalCurvedList"/>
    <dgm:cxn modelId="{2589B636-2F74-4251-A4D6-4C18FAD9CEFA}" type="presParOf" srcId="{8824DFE2-470D-4C19-A1CC-6D6114DCBCC7}" destId="{0D23BD81-7D59-40F5-9D44-13DF4217DB9A}" srcOrd="4" destOrd="0" presId="urn:microsoft.com/office/officeart/2008/layout/VerticalCurvedList"/>
    <dgm:cxn modelId="{800F1F55-6028-4B3E-B262-2F0C9E6E831C}" type="presParOf" srcId="{0D23BD81-7D59-40F5-9D44-13DF4217DB9A}" destId="{2D66EB89-0E8E-4B1D-BA9B-1D9CDC4AA6A2}" srcOrd="0" destOrd="0" presId="urn:microsoft.com/office/officeart/2008/layout/VerticalCurvedList"/>
    <dgm:cxn modelId="{052EFCE2-77FA-4E05-B511-3071F26565A1}" type="presParOf" srcId="{8824DFE2-470D-4C19-A1CC-6D6114DCBCC7}" destId="{540251A7-FEC5-4BEB-B970-E50477BFD8CF}" srcOrd="5" destOrd="0" presId="urn:microsoft.com/office/officeart/2008/layout/VerticalCurvedList"/>
    <dgm:cxn modelId="{5D266E0E-838C-4A30-938E-85263F4416E3}" type="presParOf" srcId="{8824DFE2-470D-4C19-A1CC-6D6114DCBCC7}" destId="{8A927C2E-F0D0-452B-8C59-7447E596F34F}" srcOrd="6" destOrd="0" presId="urn:microsoft.com/office/officeart/2008/layout/VerticalCurvedList"/>
    <dgm:cxn modelId="{D868EA6E-E4C1-434C-AC9B-91E3CE7D4E35}" type="presParOf" srcId="{8A927C2E-F0D0-452B-8C59-7447E596F34F}" destId="{32DCD9EC-D144-430D-A1AE-F8F832A72FFA}" srcOrd="0" destOrd="0" presId="urn:microsoft.com/office/officeart/2008/layout/VerticalCurvedList"/>
    <dgm:cxn modelId="{01236CD5-808A-4229-BDAD-132CE5617042}" type="presParOf" srcId="{8824DFE2-470D-4C19-A1CC-6D6114DCBCC7}" destId="{C0CEDD7E-8018-4D8C-A3EF-5C919450CE71}" srcOrd="7" destOrd="0" presId="urn:microsoft.com/office/officeart/2008/layout/VerticalCurvedList"/>
    <dgm:cxn modelId="{039154CE-2554-4942-AE8F-D3D7CD3F623E}" type="presParOf" srcId="{8824DFE2-470D-4C19-A1CC-6D6114DCBCC7}" destId="{1117BC3E-666F-4FC7-9298-76AA5AB72CC4}" srcOrd="8" destOrd="0" presId="urn:microsoft.com/office/officeart/2008/layout/VerticalCurvedList"/>
    <dgm:cxn modelId="{94EB5740-7801-4EE3-88DD-11067E8D8171}" type="presParOf" srcId="{1117BC3E-666F-4FC7-9298-76AA5AB72CC4}" destId="{179B45D1-5517-4347-A772-4CA04965B0FE}" srcOrd="0" destOrd="0" presId="urn:microsoft.com/office/officeart/2008/layout/VerticalCurvedList"/>
    <dgm:cxn modelId="{A2A75CF0-897E-4D31-9C32-0E8B406DFE9C}" type="presParOf" srcId="{8824DFE2-470D-4C19-A1CC-6D6114DCBCC7}" destId="{9F3E91CD-3D00-4839-81B2-C058214A6F5D}" srcOrd="9" destOrd="0" presId="urn:microsoft.com/office/officeart/2008/layout/VerticalCurvedList"/>
    <dgm:cxn modelId="{BF126C1E-7E33-4EC2-ABE0-30F342B7B407}" type="presParOf" srcId="{8824DFE2-470D-4C19-A1CC-6D6114DCBCC7}" destId="{70A4B35F-E87C-484C-9F14-69B34F1DE82A}" srcOrd="10" destOrd="0" presId="urn:microsoft.com/office/officeart/2008/layout/VerticalCurvedList"/>
    <dgm:cxn modelId="{F7A7A525-1392-409B-A825-02D7DE8DFCBA}" type="presParOf" srcId="{70A4B35F-E87C-484C-9F14-69B34F1DE82A}" destId="{6B8D0F35-7E77-4302-9842-64C946DB5081}" srcOrd="0" destOrd="0" presId="urn:microsoft.com/office/officeart/2008/layout/VerticalCurvedList"/>
    <dgm:cxn modelId="{1A056BAE-54C7-4207-B13C-CD27DEBEA092}" type="presParOf" srcId="{8824DFE2-470D-4C19-A1CC-6D6114DCBCC7}" destId="{F346FD0D-2B01-4F56-86CF-3A20250E5401}" srcOrd="11" destOrd="0" presId="urn:microsoft.com/office/officeart/2008/layout/VerticalCurvedList"/>
    <dgm:cxn modelId="{FD0A97CF-5267-4CBB-958F-1D2D1EAAE057}" type="presParOf" srcId="{8824DFE2-470D-4C19-A1CC-6D6114DCBCC7}" destId="{48A85A08-5ED8-4462-B189-0C76A0596EE1}" srcOrd="12" destOrd="0" presId="urn:microsoft.com/office/officeart/2008/layout/VerticalCurvedList"/>
    <dgm:cxn modelId="{E49A6C3C-ACB1-4CF4-9A62-A7A077694707}" type="presParOf" srcId="{48A85A08-5ED8-4462-B189-0C76A0596EE1}" destId="{2F733A43-A712-4866-816B-B83242669C14}" srcOrd="0" destOrd="0" presId="urn:microsoft.com/office/officeart/2008/layout/VerticalCurvedList"/>
    <dgm:cxn modelId="{DBB81D28-1D0D-45C9-9594-EFBF6EBE3253}" type="presParOf" srcId="{8824DFE2-470D-4C19-A1CC-6D6114DCBCC7}" destId="{A4EF1B37-632F-492C-B826-343814D23CCF}" srcOrd="13" destOrd="0" presId="urn:microsoft.com/office/officeart/2008/layout/VerticalCurvedList"/>
    <dgm:cxn modelId="{E779FFEE-ED6F-44B8-A1DC-EFCAA91D4712}" type="presParOf" srcId="{8824DFE2-470D-4C19-A1CC-6D6114DCBCC7}" destId="{9BE42E73-B3E9-4EB7-A378-EE6284BBC936}" srcOrd="14" destOrd="0" presId="urn:microsoft.com/office/officeart/2008/layout/VerticalCurvedList"/>
    <dgm:cxn modelId="{2CC152E7-F7FD-43EF-99DB-FC1E498AA0EE}" type="presParOf" srcId="{9BE42E73-B3E9-4EB7-A378-EE6284BBC936}" destId="{EB0C4632-106C-427A-B24C-B203B91A061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9708B3-A3FE-4939-A5C6-62A55E25EEB0}">
      <dsp:nvSpPr>
        <dsp:cNvPr id="0" name=""/>
        <dsp:cNvSpPr/>
      </dsp:nvSpPr>
      <dsp:spPr>
        <a:xfrm>
          <a:off x="0" y="254491"/>
          <a:ext cx="10515600" cy="378000"/>
        </a:xfrm>
        <a:prstGeom prst="rect">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C5DF5D6D-0552-4276-8F59-17CF6584B5AA}">
      <dsp:nvSpPr>
        <dsp:cNvPr id="0" name=""/>
        <dsp:cNvSpPr/>
      </dsp:nvSpPr>
      <dsp:spPr>
        <a:xfrm>
          <a:off x="525780" y="33091"/>
          <a:ext cx="7401920" cy="442800"/>
        </a:xfrm>
        <a:prstGeom prst="roundRect">
          <a:avLst/>
        </a:prstGeom>
        <a:gradFill rotWithShape="0">
          <a:gsLst>
            <a:gs pos="0">
              <a:schemeClr val="accent3">
                <a:hueOff val="0"/>
                <a:satOff val="0"/>
                <a:lumOff val="0"/>
                <a:alphaOff val="0"/>
                <a:tint val="50000"/>
                <a:satMod val="300000"/>
              </a:schemeClr>
            </a:gs>
            <a:gs pos="35000">
              <a:schemeClr val="accent3">
                <a:hueOff val="0"/>
                <a:satOff val="0"/>
                <a:lumOff val="0"/>
                <a:alphaOff val="0"/>
                <a:tint val="37000"/>
                <a:satMod val="300000"/>
              </a:schemeClr>
            </a:gs>
            <a:gs pos="100000">
              <a:schemeClr val="accent3">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8225" tIns="0" rIns="278225" bIns="0" numCol="1" spcCol="1270" anchor="ctr" anchorCtr="0">
          <a:noAutofit/>
        </a:bodyPr>
        <a:lstStyle/>
        <a:p>
          <a:pPr lvl="0" algn="l" defTabSz="711200">
            <a:lnSpc>
              <a:spcPct val="90000"/>
            </a:lnSpc>
            <a:spcBef>
              <a:spcPct val="0"/>
            </a:spcBef>
            <a:spcAft>
              <a:spcPct val="35000"/>
            </a:spcAft>
          </a:pPr>
          <a:r>
            <a:rPr lang="nl-NL" altLang="en-US" sz="1600" kern="1200" dirty="0" smtClean="0">
              <a:latin typeface="Times New Roman" panose="02020603050405020304" pitchFamily="18" charset="0"/>
              <a:cs typeface="Times New Roman" panose="02020603050405020304" pitchFamily="18" charset="0"/>
            </a:rPr>
            <a:t>Một số nội dung cơ bản của chủ nghĩa Mác-Lênin, tư tưởng Hồ Chí Minh</a:t>
          </a:r>
          <a:endParaRPr lang="en-US" sz="1600" kern="1200" dirty="0">
            <a:latin typeface="Times New Roman" panose="02020603050405020304" pitchFamily="18" charset="0"/>
            <a:cs typeface="Times New Roman" panose="02020603050405020304" pitchFamily="18" charset="0"/>
          </a:endParaRPr>
        </a:p>
      </dsp:txBody>
      <dsp:txXfrm>
        <a:off x="547396" y="54707"/>
        <a:ext cx="7358688" cy="399568"/>
      </dsp:txXfrm>
    </dsp:sp>
    <dsp:sp modelId="{18EB7598-EC0C-4264-9C59-73A1E7E3E536}">
      <dsp:nvSpPr>
        <dsp:cNvPr id="0" name=""/>
        <dsp:cNvSpPr/>
      </dsp:nvSpPr>
      <dsp:spPr>
        <a:xfrm>
          <a:off x="0" y="934891"/>
          <a:ext cx="10515600" cy="378000"/>
        </a:xfrm>
        <a:prstGeom prst="rect">
          <a:avLst/>
        </a:prstGeom>
        <a:solidFill>
          <a:schemeClr val="lt1">
            <a:alpha val="90000"/>
            <a:hueOff val="0"/>
            <a:satOff val="0"/>
            <a:lumOff val="0"/>
            <a:alphaOff val="0"/>
          </a:schemeClr>
        </a:solidFill>
        <a:ln w="9525" cap="flat" cmpd="sng" algn="ctr">
          <a:solidFill>
            <a:schemeClr val="accent3">
              <a:hueOff val="5625132"/>
              <a:satOff val="-8440"/>
              <a:lumOff val="-1373"/>
              <a:alphaOff val="0"/>
            </a:schemeClr>
          </a:solidFill>
          <a:prstDash val="solid"/>
        </a:ln>
        <a:effectLst/>
      </dsp:spPr>
      <dsp:style>
        <a:lnRef idx="1">
          <a:scrgbClr r="0" g="0" b="0"/>
        </a:lnRef>
        <a:fillRef idx="1">
          <a:scrgbClr r="0" g="0" b="0"/>
        </a:fillRef>
        <a:effectRef idx="0">
          <a:scrgbClr r="0" g="0" b="0"/>
        </a:effectRef>
        <a:fontRef idx="minor"/>
      </dsp:style>
    </dsp:sp>
    <dsp:sp modelId="{16B5D3EB-9AE6-4536-ABF1-1470A5E35C93}">
      <dsp:nvSpPr>
        <dsp:cNvPr id="0" name=""/>
        <dsp:cNvSpPr/>
      </dsp:nvSpPr>
      <dsp:spPr>
        <a:xfrm>
          <a:off x="525780" y="713491"/>
          <a:ext cx="7401920" cy="442800"/>
        </a:xfrm>
        <a:prstGeom prst="roundRect">
          <a:avLst/>
        </a:prstGeom>
        <a:gradFill rotWithShape="0">
          <a:gsLst>
            <a:gs pos="0">
              <a:schemeClr val="accent3">
                <a:hueOff val="5625132"/>
                <a:satOff val="-8440"/>
                <a:lumOff val="-1373"/>
                <a:alphaOff val="0"/>
                <a:tint val="50000"/>
                <a:satMod val="300000"/>
              </a:schemeClr>
            </a:gs>
            <a:gs pos="35000">
              <a:schemeClr val="accent3">
                <a:hueOff val="5625132"/>
                <a:satOff val="-8440"/>
                <a:lumOff val="-1373"/>
                <a:alphaOff val="0"/>
                <a:tint val="37000"/>
                <a:satMod val="300000"/>
              </a:schemeClr>
            </a:gs>
            <a:gs pos="100000">
              <a:schemeClr val="accent3">
                <a:hueOff val="5625132"/>
                <a:satOff val="-8440"/>
                <a:lumOff val="-1373"/>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8225" tIns="0" rIns="278225" bIns="0" numCol="1" spcCol="1270" anchor="ctr" anchorCtr="0">
          <a:noAutofit/>
        </a:bodyPr>
        <a:lstStyle/>
        <a:p>
          <a:pPr lvl="0" algn="l" defTabSz="711200">
            <a:lnSpc>
              <a:spcPct val="90000"/>
            </a:lnSpc>
            <a:spcBef>
              <a:spcPct val="0"/>
            </a:spcBef>
            <a:spcAft>
              <a:spcPct val="35000"/>
            </a:spcAft>
          </a:pPr>
          <a:r>
            <a:rPr lang="nl-NL" altLang="en-US" sz="1600" kern="1200" dirty="0" smtClean="0">
              <a:latin typeface="Times New Roman" panose="02020603050405020304" pitchFamily="18" charset="0"/>
              <a:cs typeface="Times New Roman" panose="02020603050405020304" pitchFamily="18" charset="0"/>
            </a:rPr>
            <a:t>Quan điểm,đường lối củaĐảng Cộng sản Việt Nam và những nhiệm vụ chính trị của đất nước hiện nay;</a:t>
          </a:r>
          <a:endParaRPr lang="en-US" sz="1600" kern="1200" dirty="0">
            <a:latin typeface="Times New Roman" panose="02020603050405020304" pitchFamily="18" charset="0"/>
            <a:cs typeface="Times New Roman" panose="02020603050405020304" pitchFamily="18" charset="0"/>
          </a:endParaRPr>
        </a:p>
      </dsp:txBody>
      <dsp:txXfrm>
        <a:off x="547396" y="735107"/>
        <a:ext cx="7358688" cy="399568"/>
      </dsp:txXfrm>
    </dsp:sp>
    <dsp:sp modelId="{01ADD18D-249D-492C-BC1C-F9E53F0DB4F8}">
      <dsp:nvSpPr>
        <dsp:cNvPr id="0" name=""/>
        <dsp:cNvSpPr/>
      </dsp:nvSpPr>
      <dsp:spPr>
        <a:xfrm>
          <a:off x="0" y="1615291"/>
          <a:ext cx="10515600" cy="378000"/>
        </a:xfrm>
        <a:prstGeom prst="rect">
          <a:avLst/>
        </a:prstGeom>
        <a:solidFill>
          <a:schemeClr val="lt1">
            <a:alpha val="90000"/>
            <a:hueOff val="0"/>
            <a:satOff val="0"/>
            <a:lumOff val="0"/>
            <a:alphaOff val="0"/>
          </a:schemeClr>
        </a:solidFill>
        <a:ln w="9525" cap="flat" cmpd="sng" algn="ctr">
          <a:solidFill>
            <a:schemeClr val="accent3">
              <a:hueOff val="11250264"/>
              <a:satOff val="-16880"/>
              <a:lumOff val="-2745"/>
              <a:alphaOff val="0"/>
            </a:schemeClr>
          </a:solidFill>
          <a:prstDash val="solid"/>
        </a:ln>
        <a:effectLst/>
      </dsp:spPr>
      <dsp:style>
        <a:lnRef idx="1">
          <a:scrgbClr r="0" g="0" b="0"/>
        </a:lnRef>
        <a:fillRef idx="1">
          <a:scrgbClr r="0" g="0" b="0"/>
        </a:fillRef>
        <a:effectRef idx="0">
          <a:scrgbClr r="0" g="0" b="0"/>
        </a:effectRef>
        <a:fontRef idx="minor"/>
      </dsp:style>
    </dsp:sp>
    <dsp:sp modelId="{954D0A90-795C-4270-BDB7-91B028FBD6D0}">
      <dsp:nvSpPr>
        <dsp:cNvPr id="0" name=""/>
        <dsp:cNvSpPr/>
      </dsp:nvSpPr>
      <dsp:spPr>
        <a:xfrm>
          <a:off x="525780" y="1393891"/>
          <a:ext cx="7401920" cy="442800"/>
        </a:xfrm>
        <a:prstGeom prst="roundRect">
          <a:avLst/>
        </a:prstGeom>
        <a:gradFill rotWithShape="0">
          <a:gsLst>
            <a:gs pos="0">
              <a:schemeClr val="accent3">
                <a:hueOff val="11250264"/>
                <a:satOff val="-16880"/>
                <a:lumOff val="-2745"/>
                <a:alphaOff val="0"/>
                <a:tint val="50000"/>
                <a:satMod val="300000"/>
              </a:schemeClr>
            </a:gs>
            <a:gs pos="35000">
              <a:schemeClr val="accent3">
                <a:hueOff val="11250264"/>
                <a:satOff val="-16880"/>
                <a:lumOff val="-2745"/>
                <a:alphaOff val="0"/>
                <a:tint val="37000"/>
                <a:satMod val="300000"/>
              </a:schemeClr>
            </a:gs>
            <a:gs pos="100000">
              <a:schemeClr val="accent3">
                <a:hueOff val="11250264"/>
                <a:satOff val="-16880"/>
                <a:lumOff val="-2745"/>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8225" tIns="0" rIns="278225" bIns="0" numCol="1" spcCol="1270" anchor="ctr" anchorCtr="0">
          <a:noAutofit/>
        </a:bodyPr>
        <a:lstStyle/>
        <a:p>
          <a:pPr lvl="0" algn="l" defTabSz="711200">
            <a:lnSpc>
              <a:spcPct val="90000"/>
            </a:lnSpc>
            <a:spcBef>
              <a:spcPct val="0"/>
            </a:spcBef>
            <a:spcAft>
              <a:spcPct val="35000"/>
            </a:spcAft>
          </a:pPr>
          <a:r>
            <a:rPr lang="nl-NL" altLang="en-US" sz="1600" kern="1200" dirty="0" smtClean="0">
              <a:latin typeface="Times New Roman" panose="02020603050405020304" pitchFamily="18" charset="0"/>
              <a:cs typeface="Times New Roman" panose="02020603050405020304" pitchFamily="18" charset="0"/>
            </a:rPr>
            <a:t>Nội dung học tập, rèn luyện để trở thành người công dân tốt, người lao động tốt</a:t>
          </a:r>
          <a:endParaRPr lang="en-US" sz="1600" kern="1200" dirty="0">
            <a:latin typeface="Times New Roman" panose="02020603050405020304" pitchFamily="18" charset="0"/>
            <a:cs typeface="Times New Roman" panose="02020603050405020304" pitchFamily="18" charset="0"/>
          </a:endParaRPr>
        </a:p>
      </dsp:txBody>
      <dsp:txXfrm>
        <a:off x="547396" y="1415507"/>
        <a:ext cx="7358688" cy="39956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9708B3-A3FE-4939-A5C6-62A55E25EEB0}">
      <dsp:nvSpPr>
        <dsp:cNvPr id="0" name=""/>
        <dsp:cNvSpPr/>
      </dsp:nvSpPr>
      <dsp:spPr>
        <a:xfrm>
          <a:off x="0" y="254491"/>
          <a:ext cx="10515600" cy="378000"/>
        </a:xfrm>
        <a:prstGeom prst="rect">
          <a:avLst/>
        </a:prstGeom>
        <a:solidFill>
          <a:schemeClr val="accent1">
            <a:alpha val="90000"/>
            <a:tint val="4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5DF5D6D-0552-4276-8F59-17CF6584B5AA}">
      <dsp:nvSpPr>
        <dsp:cNvPr id="0" name=""/>
        <dsp:cNvSpPr/>
      </dsp:nvSpPr>
      <dsp:spPr>
        <a:xfrm>
          <a:off x="525780" y="33091"/>
          <a:ext cx="7360920" cy="442800"/>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666750">
            <a:lnSpc>
              <a:spcPct val="90000"/>
            </a:lnSpc>
            <a:spcBef>
              <a:spcPct val="0"/>
            </a:spcBef>
            <a:spcAft>
              <a:spcPct val="35000"/>
            </a:spcAft>
          </a:pPr>
          <a:r>
            <a:rPr lang="nl-NL" altLang="en-US" sz="1500" kern="1200" dirty="0" smtClean="0">
              <a:latin typeface="Times New Roman" pitchFamily="18" charset="0"/>
              <a:cs typeface="Times New Roman" pitchFamily="18" charset="0"/>
            </a:rPr>
            <a:t>Rèn luyện phẩm chất chính trị, đạo đức, lối sống</a:t>
          </a:r>
          <a:endParaRPr lang="en-US" sz="1500" kern="1200" dirty="0"/>
        </a:p>
      </dsp:txBody>
      <dsp:txXfrm>
        <a:off x="547396" y="54707"/>
        <a:ext cx="7317688" cy="399568"/>
      </dsp:txXfrm>
    </dsp:sp>
    <dsp:sp modelId="{18EB7598-EC0C-4264-9C59-73A1E7E3E536}">
      <dsp:nvSpPr>
        <dsp:cNvPr id="0" name=""/>
        <dsp:cNvSpPr/>
      </dsp:nvSpPr>
      <dsp:spPr>
        <a:xfrm>
          <a:off x="0" y="934891"/>
          <a:ext cx="10515600" cy="378000"/>
        </a:xfrm>
        <a:prstGeom prst="rect">
          <a:avLst/>
        </a:prstGeom>
        <a:solidFill>
          <a:schemeClr val="accent1">
            <a:alpha val="90000"/>
            <a:tint val="4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6B5D3EB-9AE6-4536-ABF1-1470A5E35C93}">
      <dsp:nvSpPr>
        <dsp:cNvPr id="0" name=""/>
        <dsp:cNvSpPr/>
      </dsp:nvSpPr>
      <dsp:spPr>
        <a:xfrm>
          <a:off x="525780" y="713491"/>
          <a:ext cx="7360920" cy="442800"/>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666750">
            <a:lnSpc>
              <a:spcPct val="90000"/>
            </a:lnSpc>
            <a:spcBef>
              <a:spcPct val="0"/>
            </a:spcBef>
            <a:spcAft>
              <a:spcPct val="35000"/>
            </a:spcAft>
          </a:pPr>
          <a:r>
            <a:rPr lang="nl-NL" altLang="en-US" sz="1500" kern="1200" dirty="0" smtClean="0">
              <a:latin typeface="Times New Roman" pitchFamily="18" charset="0"/>
              <a:cs typeface="Times New Roman" pitchFamily="18" charset="0"/>
            </a:rPr>
            <a:t>Thực hiện tốt quan điểm, đường lối của Đảng</a:t>
          </a:r>
          <a:endParaRPr lang="en-US" sz="1500" kern="1200" dirty="0"/>
        </a:p>
      </dsp:txBody>
      <dsp:txXfrm>
        <a:off x="547396" y="735107"/>
        <a:ext cx="7317688" cy="399568"/>
      </dsp:txXfrm>
    </dsp:sp>
    <dsp:sp modelId="{01ADD18D-249D-492C-BC1C-F9E53F0DB4F8}">
      <dsp:nvSpPr>
        <dsp:cNvPr id="0" name=""/>
        <dsp:cNvSpPr/>
      </dsp:nvSpPr>
      <dsp:spPr>
        <a:xfrm>
          <a:off x="0" y="1615291"/>
          <a:ext cx="10515600" cy="378000"/>
        </a:xfrm>
        <a:prstGeom prst="rect">
          <a:avLst/>
        </a:prstGeom>
        <a:solidFill>
          <a:schemeClr val="accent1">
            <a:alpha val="90000"/>
            <a:tint val="4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54D0A90-795C-4270-BDB7-91B028FBD6D0}">
      <dsp:nvSpPr>
        <dsp:cNvPr id="0" name=""/>
        <dsp:cNvSpPr/>
      </dsp:nvSpPr>
      <dsp:spPr>
        <a:xfrm>
          <a:off x="525780" y="1393891"/>
          <a:ext cx="7360920" cy="442800"/>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666750">
            <a:lnSpc>
              <a:spcPct val="90000"/>
            </a:lnSpc>
            <a:spcBef>
              <a:spcPct val="0"/>
            </a:spcBef>
            <a:spcAft>
              <a:spcPct val="35000"/>
            </a:spcAft>
          </a:pPr>
          <a:r>
            <a:rPr lang="nl-NL" altLang="en-US" sz="1500" kern="1200" dirty="0" smtClean="0">
              <a:latin typeface="Times New Roman" pitchFamily="18" charset="0"/>
              <a:cs typeface="Times New Roman" pitchFamily="18" charset="0"/>
            </a:rPr>
            <a:t>Chính sách, pháp luật của Nhà nước.</a:t>
          </a:r>
          <a:endParaRPr lang="en-US" sz="1500" kern="1200" dirty="0"/>
        </a:p>
      </dsp:txBody>
      <dsp:txXfrm>
        <a:off x="547396" y="1415507"/>
        <a:ext cx="7317688" cy="39956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25A6F2-B5EB-4D25-A761-897E6DA71D58}">
      <dsp:nvSpPr>
        <dsp:cNvPr id="0" name=""/>
        <dsp:cNvSpPr/>
      </dsp:nvSpPr>
      <dsp:spPr>
        <a:xfrm rot="5400000">
          <a:off x="-254040" y="256600"/>
          <a:ext cx="1693600" cy="1185520"/>
        </a:xfrm>
        <a:prstGeom prst="chevron">
          <a:avLst/>
        </a:prstGeom>
        <a:gradFill rotWithShape="0">
          <a:gsLst>
            <a:gs pos="0">
              <a:schemeClr val="accent2">
                <a:hueOff val="0"/>
                <a:satOff val="0"/>
                <a:lumOff val="0"/>
                <a:alphaOff val="0"/>
                <a:tint val="50000"/>
                <a:satMod val="300000"/>
              </a:schemeClr>
            </a:gs>
            <a:gs pos="35000">
              <a:schemeClr val="accent2">
                <a:hueOff val="0"/>
                <a:satOff val="0"/>
                <a:lumOff val="0"/>
                <a:alphaOff val="0"/>
                <a:tint val="37000"/>
                <a:satMod val="300000"/>
              </a:schemeClr>
            </a:gs>
            <a:gs pos="100000">
              <a:schemeClr val="accent2">
                <a:hueOff val="0"/>
                <a:satOff val="0"/>
                <a:lumOff val="0"/>
                <a:alphaOff val="0"/>
                <a:tint val="15000"/>
                <a:satMod val="350000"/>
              </a:schemeClr>
            </a:gs>
          </a:gsLst>
          <a:lin ang="16200000" scaled="1"/>
        </a:gradFill>
        <a:ln w="9525" cap="flat" cmpd="sng" algn="ctr">
          <a:solidFill>
            <a:schemeClr val="accent2">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20955" tIns="20955" rIns="20955" bIns="20955" numCol="1" spcCol="1270" anchor="ctr" anchorCtr="0">
          <a:noAutofit/>
        </a:bodyPr>
        <a:lstStyle/>
        <a:p>
          <a:pPr lvl="0" algn="ctr" defTabSz="1466850">
            <a:lnSpc>
              <a:spcPct val="90000"/>
            </a:lnSpc>
            <a:spcBef>
              <a:spcPct val="0"/>
            </a:spcBef>
            <a:spcAft>
              <a:spcPct val="35000"/>
            </a:spcAft>
          </a:pPr>
          <a:endParaRPr lang="en-US" sz="3300" kern="1200"/>
        </a:p>
      </dsp:txBody>
      <dsp:txXfrm rot="-5400000">
        <a:off x="0" y="595320"/>
        <a:ext cx="1185520" cy="508080"/>
      </dsp:txXfrm>
    </dsp:sp>
    <dsp:sp modelId="{F6D04BB2-9298-4985-9220-7D415BD64176}">
      <dsp:nvSpPr>
        <dsp:cNvPr id="0" name=""/>
        <dsp:cNvSpPr/>
      </dsp:nvSpPr>
      <dsp:spPr>
        <a:xfrm rot="5400000">
          <a:off x="5300140" y="-4112059"/>
          <a:ext cx="1100840" cy="9330079"/>
        </a:xfrm>
        <a:prstGeom prst="round2Same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a:lnSpc>
              <a:spcPct val="90000"/>
            </a:lnSpc>
            <a:spcBef>
              <a:spcPct val="0"/>
            </a:spcBef>
            <a:spcAft>
              <a:spcPct val="15000"/>
            </a:spcAft>
            <a:buChar char="••"/>
          </a:pPr>
          <a:r>
            <a:rPr lang="nl-NL" altLang="en-US" sz="2300" kern="1200" dirty="0" smtClean="0">
              <a:latin typeface="Times New Roman" pitchFamily="18" charset="0"/>
              <a:cs typeface="Times New Roman" pitchFamily="18" charset="0"/>
            </a:rPr>
            <a:t>- Nghiên cứu sự hình thành và những nội dung chủ yếu của chủ nghĩa Mác – Lênin; tư tưởng Hồ Chí Minh; Đường lối cách mạng của Đảng Cộng sản Việt nam; </a:t>
          </a:r>
          <a:endParaRPr lang="en-US" sz="2300" kern="1200" dirty="0"/>
        </a:p>
      </dsp:txBody>
      <dsp:txXfrm rot="-5400000">
        <a:off x="1185521" y="56299"/>
        <a:ext cx="9276340" cy="993362"/>
      </dsp:txXfrm>
    </dsp:sp>
    <dsp:sp modelId="{D7801EFB-D387-4F47-B978-157711FDEC9A}">
      <dsp:nvSpPr>
        <dsp:cNvPr id="0" name=""/>
        <dsp:cNvSpPr/>
      </dsp:nvSpPr>
      <dsp:spPr>
        <a:xfrm rot="5400000">
          <a:off x="-254040" y="1757167"/>
          <a:ext cx="1693600" cy="1185520"/>
        </a:xfrm>
        <a:prstGeom prst="chevron">
          <a:avLst/>
        </a:prstGeom>
        <a:gradFill rotWithShape="0">
          <a:gsLst>
            <a:gs pos="0">
              <a:schemeClr val="accent2">
                <a:hueOff val="2340759"/>
                <a:satOff val="-2919"/>
                <a:lumOff val="686"/>
                <a:alphaOff val="0"/>
                <a:tint val="50000"/>
                <a:satMod val="300000"/>
              </a:schemeClr>
            </a:gs>
            <a:gs pos="35000">
              <a:schemeClr val="accent2">
                <a:hueOff val="2340759"/>
                <a:satOff val="-2919"/>
                <a:lumOff val="686"/>
                <a:alphaOff val="0"/>
                <a:tint val="37000"/>
                <a:satMod val="300000"/>
              </a:schemeClr>
            </a:gs>
            <a:gs pos="100000">
              <a:schemeClr val="accent2">
                <a:hueOff val="2340759"/>
                <a:satOff val="-2919"/>
                <a:lumOff val="686"/>
                <a:alphaOff val="0"/>
                <a:tint val="15000"/>
                <a:satMod val="350000"/>
              </a:schemeClr>
            </a:gs>
          </a:gsLst>
          <a:lin ang="16200000" scaled="1"/>
        </a:gradFill>
        <a:ln w="9525" cap="flat" cmpd="sng" algn="ctr">
          <a:solidFill>
            <a:schemeClr val="accent2">
              <a:hueOff val="2340759"/>
              <a:satOff val="-2919"/>
              <a:lumOff val="686"/>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20955" tIns="20955" rIns="20955" bIns="20955" numCol="1" spcCol="1270" anchor="ctr" anchorCtr="0">
          <a:noAutofit/>
        </a:bodyPr>
        <a:lstStyle/>
        <a:p>
          <a:pPr lvl="0" algn="ctr" defTabSz="1466850">
            <a:lnSpc>
              <a:spcPct val="90000"/>
            </a:lnSpc>
            <a:spcBef>
              <a:spcPct val="0"/>
            </a:spcBef>
            <a:spcAft>
              <a:spcPct val="35000"/>
            </a:spcAft>
          </a:pPr>
          <a:endParaRPr lang="en-US" sz="3300" kern="1200"/>
        </a:p>
      </dsp:txBody>
      <dsp:txXfrm rot="-5400000">
        <a:off x="0" y="2095887"/>
        <a:ext cx="1185520" cy="508080"/>
      </dsp:txXfrm>
    </dsp:sp>
    <dsp:sp modelId="{A4550BDC-2F60-4435-B8DB-60162DF468E0}">
      <dsp:nvSpPr>
        <dsp:cNvPr id="0" name=""/>
        <dsp:cNvSpPr/>
      </dsp:nvSpPr>
      <dsp:spPr>
        <a:xfrm rot="5400000">
          <a:off x="5300140" y="-2611492"/>
          <a:ext cx="1100840" cy="9330079"/>
        </a:xfrm>
        <a:prstGeom prst="round2SameRect">
          <a:avLst/>
        </a:prstGeom>
        <a:solidFill>
          <a:schemeClr val="lt1">
            <a:alpha val="90000"/>
            <a:hueOff val="0"/>
            <a:satOff val="0"/>
            <a:lumOff val="0"/>
            <a:alphaOff val="0"/>
          </a:schemeClr>
        </a:solidFill>
        <a:ln w="9525" cap="flat" cmpd="sng" algn="ctr">
          <a:solidFill>
            <a:schemeClr val="accent2">
              <a:hueOff val="2340759"/>
              <a:satOff val="-2919"/>
              <a:lumOff val="686"/>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a:lnSpc>
              <a:spcPct val="90000"/>
            </a:lnSpc>
            <a:spcBef>
              <a:spcPct val="0"/>
            </a:spcBef>
            <a:spcAft>
              <a:spcPct val="15000"/>
            </a:spcAft>
            <a:buChar char="••"/>
          </a:pPr>
          <a:r>
            <a:rPr lang="nl-NL" altLang="en-US" sz="2300" kern="1200" dirty="0" smtClean="0">
              <a:latin typeface="Times New Roman" pitchFamily="18" charset="0"/>
              <a:cs typeface="Times New Roman" pitchFamily="18" charset="0"/>
            </a:rPr>
            <a:t>Con đường và phương pháp để thực hiện các nội dung trên vào thực tiễn cách mạng Việt Nam;</a:t>
          </a:r>
          <a:endParaRPr lang="en-US" sz="2300" kern="1200" dirty="0"/>
        </a:p>
      </dsp:txBody>
      <dsp:txXfrm rot="-5400000">
        <a:off x="1185521" y="1556866"/>
        <a:ext cx="9276340" cy="993362"/>
      </dsp:txXfrm>
    </dsp:sp>
    <dsp:sp modelId="{A13AA3DC-C238-4AF1-8C9C-0DD4DBFE6A1B}">
      <dsp:nvSpPr>
        <dsp:cNvPr id="0" name=""/>
        <dsp:cNvSpPr/>
      </dsp:nvSpPr>
      <dsp:spPr>
        <a:xfrm rot="5400000">
          <a:off x="-254040" y="3257734"/>
          <a:ext cx="1693600" cy="1185520"/>
        </a:xfrm>
        <a:prstGeom prst="chevron">
          <a:avLst/>
        </a:prstGeom>
        <a:gradFill rotWithShape="0">
          <a:gsLst>
            <a:gs pos="0">
              <a:schemeClr val="accent2">
                <a:hueOff val="4681519"/>
                <a:satOff val="-5839"/>
                <a:lumOff val="1373"/>
                <a:alphaOff val="0"/>
                <a:tint val="50000"/>
                <a:satMod val="300000"/>
              </a:schemeClr>
            </a:gs>
            <a:gs pos="35000">
              <a:schemeClr val="accent2">
                <a:hueOff val="4681519"/>
                <a:satOff val="-5839"/>
                <a:lumOff val="1373"/>
                <a:alphaOff val="0"/>
                <a:tint val="37000"/>
                <a:satMod val="300000"/>
              </a:schemeClr>
            </a:gs>
            <a:gs pos="100000">
              <a:schemeClr val="accent2">
                <a:hueOff val="4681519"/>
                <a:satOff val="-5839"/>
                <a:lumOff val="1373"/>
                <a:alphaOff val="0"/>
                <a:tint val="15000"/>
                <a:satMod val="350000"/>
              </a:schemeClr>
            </a:gs>
          </a:gsLst>
          <a:lin ang="16200000" scaled="1"/>
        </a:gradFill>
        <a:ln w="9525" cap="flat" cmpd="sng" algn="ctr">
          <a:solidFill>
            <a:schemeClr val="accent2">
              <a:hueOff val="4681519"/>
              <a:satOff val="-5839"/>
              <a:lumOff val="1373"/>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20955" tIns="20955" rIns="20955" bIns="20955" numCol="1" spcCol="1270" anchor="ctr" anchorCtr="0">
          <a:noAutofit/>
        </a:bodyPr>
        <a:lstStyle/>
        <a:p>
          <a:pPr lvl="0" algn="ctr" defTabSz="1466850">
            <a:lnSpc>
              <a:spcPct val="90000"/>
            </a:lnSpc>
            <a:spcBef>
              <a:spcPct val="0"/>
            </a:spcBef>
            <a:spcAft>
              <a:spcPct val="35000"/>
            </a:spcAft>
          </a:pPr>
          <a:endParaRPr lang="en-US" sz="3300" kern="1200"/>
        </a:p>
      </dsp:txBody>
      <dsp:txXfrm rot="-5400000">
        <a:off x="0" y="3596454"/>
        <a:ext cx="1185520" cy="508080"/>
      </dsp:txXfrm>
    </dsp:sp>
    <dsp:sp modelId="{668A4463-3EDB-45C3-89E9-E6943ACD66C4}">
      <dsp:nvSpPr>
        <dsp:cNvPr id="0" name=""/>
        <dsp:cNvSpPr/>
      </dsp:nvSpPr>
      <dsp:spPr>
        <a:xfrm rot="5400000">
          <a:off x="5300140" y="-1110925"/>
          <a:ext cx="1100840" cy="9330079"/>
        </a:xfrm>
        <a:prstGeom prst="round2SameRect">
          <a:avLst/>
        </a:prstGeom>
        <a:solidFill>
          <a:schemeClr val="lt1">
            <a:alpha val="90000"/>
            <a:hueOff val="0"/>
            <a:satOff val="0"/>
            <a:lumOff val="0"/>
            <a:alphaOff val="0"/>
          </a:schemeClr>
        </a:solidFill>
        <a:ln w="9525" cap="flat" cmpd="sng" algn="ctr">
          <a:solidFill>
            <a:schemeClr val="accent2">
              <a:hueOff val="4681519"/>
              <a:satOff val="-5839"/>
              <a:lumOff val="1373"/>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a:lnSpc>
              <a:spcPct val="90000"/>
            </a:lnSpc>
            <a:spcBef>
              <a:spcPct val="0"/>
            </a:spcBef>
            <a:spcAft>
              <a:spcPct val="15000"/>
            </a:spcAft>
            <a:buChar char="••"/>
          </a:pPr>
          <a:r>
            <a:rPr lang="nl-NL" altLang="en-US" sz="2300" kern="1200" dirty="0" smtClean="0">
              <a:latin typeface="Times New Roman" pitchFamily="18" charset="0"/>
              <a:cs typeface="Times New Roman" pitchFamily="18" charset="0"/>
            </a:rPr>
            <a:t>Những kiến thức cơ bản để giáo dục sinh viên trở thành người công dân tốt, người lao động tốt cho xã hội</a:t>
          </a:r>
          <a:endParaRPr lang="en-US" sz="2300" kern="1200" dirty="0"/>
        </a:p>
      </dsp:txBody>
      <dsp:txXfrm rot="-5400000">
        <a:off x="1185521" y="3057433"/>
        <a:ext cx="9276340" cy="99336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A328C5-BDE0-4540-A140-07E3D4E7D29B}">
      <dsp:nvSpPr>
        <dsp:cNvPr id="0" name=""/>
        <dsp:cNvSpPr/>
      </dsp:nvSpPr>
      <dsp:spPr>
        <a:xfrm rot="5400000">
          <a:off x="4949696" y="127891"/>
          <a:ext cx="1934765" cy="1683246"/>
        </a:xfrm>
        <a:prstGeom prst="hexagon">
          <a:avLst>
            <a:gd name="adj" fmla="val 25000"/>
            <a:gd name="vf" fmla="val 115470"/>
          </a:avLst>
        </a:prstGeom>
        <a:gradFill rotWithShape="0">
          <a:gsLst>
            <a:gs pos="0">
              <a:schemeClr val="accent2">
                <a:hueOff val="0"/>
                <a:satOff val="0"/>
                <a:lumOff val="0"/>
                <a:alphaOff val="0"/>
                <a:tint val="50000"/>
                <a:satMod val="300000"/>
              </a:schemeClr>
            </a:gs>
            <a:gs pos="35000">
              <a:schemeClr val="accent2">
                <a:hueOff val="0"/>
                <a:satOff val="0"/>
                <a:lumOff val="0"/>
                <a:alphaOff val="0"/>
                <a:tint val="37000"/>
                <a:satMod val="300000"/>
              </a:schemeClr>
            </a:gs>
            <a:gs pos="100000">
              <a:schemeClr val="accent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nl-NL" altLang="en-US" sz="2100" kern="1200" dirty="0" smtClean="0">
              <a:latin typeface="Times New Roman" pitchFamily="18" charset="0"/>
              <a:cs typeface="Times New Roman" pitchFamily="18" charset="0"/>
            </a:rPr>
            <a:t>Phương pháp duy vật biện chứng</a:t>
          </a:r>
          <a:endParaRPr lang="en-US" sz="2100" kern="1200" dirty="0"/>
        </a:p>
      </dsp:txBody>
      <dsp:txXfrm rot="-5400000">
        <a:off x="5337761" y="303633"/>
        <a:ext cx="1158634" cy="1331763"/>
      </dsp:txXfrm>
    </dsp:sp>
    <dsp:sp modelId="{F1CD8F04-4084-4928-AA51-9D4B9B8DADD3}">
      <dsp:nvSpPr>
        <dsp:cNvPr id="0" name=""/>
        <dsp:cNvSpPr/>
      </dsp:nvSpPr>
      <dsp:spPr>
        <a:xfrm>
          <a:off x="6809779" y="389084"/>
          <a:ext cx="2159198" cy="1160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endParaRPr lang="en-US" sz="2100" kern="1200" dirty="0"/>
        </a:p>
      </dsp:txBody>
      <dsp:txXfrm>
        <a:off x="6809779" y="389084"/>
        <a:ext cx="2159198" cy="1160859"/>
      </dsp:txXfrm>
    </dsp:sp>
    <dsp:sp modelId="{B48BBFB2-9D70-4C16-80C1-5CCD7AB03E79}">
      <dsp:nvSpPr>
        <dsp:cNvPr id="0" name=""/>
        <dsp:cNvSpPr/>
      </dsp:nvSpPr>
      <dsp:spPr>
        <a:xfrm rot="5400000">
          <a:off x="3131790" y="127891"/>
          <a:ext cx="1934765" cy="1683246"/>
        </a:xfrm>
        <a:prstGeom prst="hexagon">
          <a:avLst>
            <a:gd name="adj" fmla="val 25000"/>
            <a:gd name="vf" fmla="val 115470"/>
          </a:avLst>
        </a:prstGeom>
        <a:gradFill rotWithShape="0">
          <a:gsLst>
            <a:gs pos="0">
              <a:schemeClr val="accent3">
                <a:hueOff val="0"/>
                <a:satOff val="0"/>
                <a:lumOff val="0"/>
                <a:alphaOff val="0"/>
                <a:tint val="50000"/>
                <a:satMod val="300000"/>
              </a:schemeClr>
            </a:gs>
            <a:gs pos="35000">
              <a:schemeClr val="accent3">
                <a:hueOff val="0"/>
                <a:satOff val="0"/>
                <a:lumOff val="0"/>
                <a:alphaOff val="0"/>
                <a:tint val="37000"/>
                <a:satMod val="300000"/>
              </a:schemeClr>
            </a:gs>
            <a:gs pos="100000">
              <a:schemeClr val="accent3">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1600200">
            <a:lnSpc>
              <a:spcPct val="90000"/>
            </a:lnSpc>
            <a:spcBef>
              <a:spcPct val="0"/>
            </a:spcBef>
            <a:spcAft>
              <a:spcPct val="35000"/>
            </a:spcAft>
          </a:pPr>
          <a:endParaRPr lang="en-US" sz="3600" kern="1200"/>
        </a:p>
      </dsp:txBody>
      <dsp:txXfrm rot="-5400000">
        <a:off x="3519855" y="303633"/>
        <a:ext cx="1158634" cy="1331763"/>
      </dsp:txXfrm>
    </dsp:sp>
    <dsp:sp modelId="{521BDE29-5154-4CA6-8A0D-C7512FD4C8CC}">
      <dsp:nvSpPr>
        <dsp:cNvPr id="0" name=""/>
        <dsp:cNvSpPr/>
      </dsp:nvSpPr>
      <dsp:spPr>
        <a:xfrm rot="5400000">
          <a:off x="4037260" y="1770120"/>
          <a:ext cx="1934765" cy="1683246"/>
        </a:xfrm>
        <a:prstGeom prst="hexagon">
          <a:avLst>
            <a:gd name="adj" fmla="val 25000"/>
            <a:gd name="vf" fmla="val 115470"/>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nl-NL" altLang="en-US" sz="2100" kern="1200" dirty="0" smtClean="0">
              <a:latin typeface="Times New Roman" pitchFamily="18" charset="0"/>
              <a:cs typeface="Times New Roman" pitchFamily="18" charset="0"/>
            </a:rPr>
            <a:t>Phương pháp logic - lịch sử, </a:t>
          </a:r>
          <a:endParaRPr lang="en-US" sz="2100" kern="1200" dirty="0"/>
        </a:p>
      </dsp:txBody>
      <dsp:txXfrm rot="-5400000">
        <a:off x="4425325" y="1945862"/>
        <a:ext cx="1158634" cy="1331763"/>
      </dsp:txXfrm>
    </dsp:sp>
    <dsp:sp modelId="{EFC79FBD-9A82-4803-948A-116B2946C054}">
      <dsp:nvSpPr>
        <dsp:cNvPr id="0" name=""/>
        <dsp:cNvSpPr/>
      </dsp:nvSpPr>
      <dsp:spPr>
        <a:xfrm>
          <a:off x="2003821" y="2031313"/>
          <a:ext cx="2089546" cy="1160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r" defTabSz="933450">
            <a:lnSpc>
              <a:spcPct val="90000"/>
            </a:lnSpc>
            <a:spcBef>
              <a:spcPct val="0"/>
            </a:spcBef>
            <a:spcAft>
              <a:spcPct val="35000"/>
            </a:spcAft>
          </a:pPr>
          <a:endParaRPr lang="en-US" sz="2100" kern="1200"/>
        </a:p>
      </dsp:txBody>
      <dsp:txXfrm>
        <a:off x="2003821" y="2031313"/>
        <a:ext cx="2089546" cy="1160859"/>
      </dsp:txXfrm>
    </dsp:sp>
    <dsp:sp modelId="{46225BA0-FCA7-4647-9F64-83ED9987912E}">
      <dsp:nvSpPr>
        <dsp:cNvPr id="0" name=""/>
        <dsp:cNvSpPr/>
      </dsp:nvSpPr>
      <dsp:spPr>
        <a:xfrm rot="5400000">
          <a:off x="5855166" y="1770120"/>
          <a:ext cx="1934765" cy="1683246"/>
        </a:xfrm>
        <a:prstGeom prst="hexagon">
          <a:avLst>
            <a:gd name="adj" fmla="val 25000"/>
            <a:gd name="vf" fmla="val 115470"/>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1600200">
            <a:lnSpc>
              <a:spcPct val="90000"/>
            </a:lnSpc>
            <a:spcBef>
              <a:spcPct val="0"/>
            </a:spcBef>
            <a:spcAft>
              <a:spcPct val="35000"/>
            </a:spcAft>
          </a:pPr>
          <a:endParaRPr lang="en-US" sz="3600" kern="1200"/>
        </a:p>
      </dsp:txBody>
      <dsp:txXfrm rot="-5400000">
        <a:off x="6243231" y="1945862"/>
        <a:ext cx="1158634" cy="1331763"/>
      </dsp:txXfrm>
    </dsp:sp>
    <dsp:sp modelId="{F96A62B4-0E94-4792-AC82-5D1359C175D2}">
      <dsp:nvSpPr>
        <dsp:cNvPr id="0" name=""/>
        <dsp:cNvSpPr/>
      </dsp:nvSpPr>
      <dsp:spPr>
        <a:xfrm rot="5400000">
          <a:off x="4949696" y="3412349"/>
          <a:ext cx="1934765" cy="1683246"/>
        </a:xfrm>
        <a:prstGeom prst="hexagon">
          <a:avLst>
            <a:gd name="adj" fmla="val 25000"/>
            <a:gd name="vf" fmla="val 115470"/>
          </a:avLst>
        </a:prstGeom>
        <a:gradFill rotWithShape="0">
          <a:gsLst>
            <a:gs pos="0">
              <a:schemeClr val="accent6">
                <a:hueOff val="0"/>
                <a:satOff val="0"/>
                <a:lumOff val="0"/>
                <a:alphaOff val="0"/>
                <a:tint val="50000"/>
                <a:satMod val="300000"/>
              </a:schemeClr>
            </a:gs>
            <a:gs pos="35000">
              <a:schemeClr val="accent6">
                <a:hueOff val="0"/>
                <a:satOff val="0"/>
                <a:lumOff val="0"/>
                <a:alphaOff val="0"/>
                <a:tint val="37000"/>
                <a:satMod val="300000"/>
              </a:schemeClr>
            </a:gs>
            <a:gs pos="100000">
              <a:schemeClr val="accent6">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nl-NL" altLang="en-US" sz="2100" kern="1200" dirty="0" smtClean="0">
              <a:latin typeface="Times New Roman" pitchFamily="18" charset="0"/>
              <a:cs typeface="Times New Roman" pitchFamily="18" charset="0"/>
            </a:rPr>
            <a:t>Phân tích và tổng hợp, </a:t>
          </a:r>
          <a:endParaRPr lang="en-US" sz="2100" kern="1200" dirty="0"/>
        </a:p>
      </dsp:txBody>
      <dsp:txXfrm rot="-5400000">
        <a:off x="5337761" y="3588091"/>
        <a:ext cx="1158634" cy="1331763"/>
      </dsp:txXfrm>
    </dsp:sp>
    <dsp:sp modelId="{CBBDE27B-7A2B-4673-914C-6B5B2AE526F6}">
      <dsp:nvSpPr>
        <dsp:cNvPr id="0" name=""/>
        <dsp:cNvSpPr/>
      </dsp:nvSpPr>
      <dsp:spPr>
        <a:xfrm>
          <a:off x="6809779" y="3673542"/>
          <a:ext cx="2159198" cy="1160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endParaRPr lang="en-US" sz="2100" kern="1200"/>
        </a:p>
      </dsp:txBody>
      <dsp:txXfrm>
        <a:off x="6809779" y="3673542"/>
        <a:ext cx="2159198" cy="1160859"/>
      </dsp:txXfrm>
    </dsp:sp>
    <dsp:sp modelId="{405E1FBE-EB13-45B0-A2D1-9E30A31322CA}">
      <dsp:nvSpPr>
        <dsp:cNvPr id="0" name=""/>
        <dsp:cNvSpPr/>
      </dsp:nvSpPr>
      <dsp:spPr>
        <a:xfrm rot="5400000">
          <a:off x="3131790" y="3412349"/>
          <a:ext cx="1934765" cy="1683246"/>
        </a:xfrm>
        <a:prstGeom prst="hexagon">
          <a:avLst>
            <a:gd name="adj" fmla="val 25000"/>
            <a:gd name="vf" fmla="val 115470"/>
          </a:avLst>
        </a:prstGeom>
        <a:gradFill rotWithShape="0">
          <a:gsLst>
            <a:gs pos="0">
              <a:schemeClr val="accent2">
                <a:hueOff val="0"/>
                <a:satOff val="0"/>
                <a:lumOff val="0"/>
                <a:alphaOff val="0"/>
                <a:tint val="50000"/>
                <a:satMod val="300000"/>
              </a:schemeClr>
            </a:gs>
            <a:gs pos="35000">
              <a:schemeClr val="accent2">
                <a:hueOff val="0"/>
                <a:satOff val="0"/>
                <a:lumOff val="0"/>
                <a:alphaOff val="0"/>
                <a:tint val="37000"/>
                <a:satMod val="300000"/>
              </a:schemeClr>
            </a:gs>
            <a:gs pos="100000">
              <a:schemeClr val="accent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1600200">
            <a:lnSpc>
              <a:spcPct val="90000"/>
            </a:lnSpc>
            <a:spcBef>
              <a:spcPct val="0"/>
            </a:spcBef>
            <a:spcAft>
              <a:spcPct val="35000"/>
            </a:spcAft>
          </a:pPr>
          <a:endParaRPr lang="en-US" sz="3600" kern="1200"/>
        </a:p>
      </dsp:txBody>
      <dsp:txXfrm rot="-5400000">
        <a:off x="3519855" y="3588091"/>
        <a:ext cx="1158634" cy="133176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32DF7B-0F62-4963-85FD-559F3EDB2BBA}">
      <dsp:nvSpPr>
        <dsp:cNvPr id="0" name=""/>
        <dsp:cNvSpPr/>
      </dsp:nvSpPr>
      <dsp:spPr>
        <a:xfrm>
          <a:off x="-6092087" y="-932740"/>
          <a:ext cx="7256998" cy="7256998"/>
        </a:xfrm>
        <a:prstGeom prst="blockArc">
          <a:avLst>
            <a:gd name="adj1" fmla="val 18900000"/>
            <a:gd name="adj2" fmla="val 2700000"/>
            <a:gd name="adj3" fmla="val 298"/>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DA3D1E1-A9B7-4909-A3E8-2B2F0A0D6A7B}">
      <dsp:nvSpPr>
        <dsp:cNvPr id="0" name=""/>
        <dsp:cNvSpPr/>
      </dsp:nvSpPr>
      <dsp:spPr>
        <a:xfrm>
          <a:off x="378214" y="245098"/>
          <a:ext cx="10795388" cy="48998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8922" tIns="25400" rIns="25400" bIns="25400" numCol="1" spcCol="1270" anchor="ctr" anchorCtr="0">
          <a:noAutofit/>
        </a:bodyPr>
        <a:lstStyle/>
        <a:p>
          <a:pPr lvl="0" algn="l" defTabSz="444500">
            <a:lnSpc>
              <a:spcPct val="90000"/>
            </a:lnSpc>
            <a:spcBef>
              <a:spcPct val="0"/>
            </a:spcBef>
            <a:spcAft>
              <a:spcPct val="35000"/>
            </a:spcAft>
          </a:pPr>
          <a:r>
            <a:rPr lang="fr-FR" sz="1000" b="0" kern="1200" dirty="0" err="1" smtClean="0"/>
            <a:t>Lạm</a:t>
          </a:r>
          <a:r>
            <a:rPr lang="fr-FR" sz="1000" b="0" kern="1200" dirty="0" smtClean="0"/>
            <a:t> </a:t>
          </a:r>
          <a:r>
            <a:rPr lang="fr-FR" sz="1000" b="0" kern="1200" dirty="0" err="1" smtClean="0"/>
            <a:t>phát</a:t>
          </a:r>
          <a:r>
            <a:rPr lang="fr-FR" sz="1000" b="0" kern="1200" dirty="0" smtClean="0"/>
            <a:t> </a:t>
          </a:r>
          <a:r>
            <a:rPr lang="fr-FR" sz="1000" b="0" kern="1200" dirty="0" err="1" smtClean="0"/>
            <a:t>được</a:t>
          </a:r>
          <a:r>
            <a:rPr lang="fr-FR" sz="1000" b="0" kern="1200" dirty="0" smtClean="0"/>
            <a:t> </a:t>
          </a:r>
          <a:r>
            <a:rPr lang="fr-FR" sz="1000" b="0" kern="1200" dirty="0" err="1" smtClean="0"/>
            <a:t>kiểm</a:t>
          </a:r>
          <a:r>
            <a:rPr lang="fr-FR" sz="1000" b="0" kern="1200" dirty="0" smtClean="0"/>
            <a:t> </a:t>
          </a:r>
          <a:r>
            <a:rPr lang="fr-FR" sz="1000" b="0" kern="1200" dirty="0" err="1" smtClean="0"/>
            <a:t>soát</a:t>
          </a:r>
          <a:r>
            <a:rPr lang="fr-FR" sz="1000" b="0" kern="1200" dirty="0" smtClean="0"/>
            <a:t>, </a:t>
          </a:r>
          <a:r>
            <a:rPr lang="fr-FR" sz="1000" b="0" kern="1200" dirty="0" err="1" smtClean="0"/>
            <a:t>kinh</a:t>
          </a:r>
          <a:r>
            <a:rPr lang="fr-FR" sz="1000" b="0" kern="1200" dirty="0" smtClean="0"/>
            <a:t> </a:t>
          </a:r>
          <a:r>
            <a:rPr lang="fr-FR" sz="1000" b="0" kern="1200" dirty="0" err="1" smtClean="0"/>
            <a:t>tế</a:t>
          </a:r>
          <a:r>
            <a:rPr lang="fr-FR" sz="1000" b="0" kern="1200" dirty="0" smtClean="0"/>
            <a:t> </a:t>
          </a:r>
          <a:r>
            <a:rPr lang="fr-FR" sz="1000" b="0" kern="1200" dirty="0" err="1" smtClean="0"/>
            <a:t>vĩ</a:t>
          </a:r>
          <a:r>
            <a:rPr lang="fr-FR" sz="1000" b="0" kern="1200" dirty="0" smtClean="0"/>
            <a:t> </a:t>
          </a:r>
          <a:r>
            <a:rPr lang="fr-FR" sz="1000" b="0" kern="1200" dirty="0" err="1" smtClean="0"/>
            <a:t>mô</a:t>
          </a:r>
          <a:r>
            <a:rPr lang="fr-FR" sz="1000" b="0" kern="1200" dirty="0" smtClean="0"/>
            <a:t> </a:t>
          </a:r>
          <a:r>
            <a:rPr lang="fr-FR" sz="1000" b="0" kern="1200" dirty="0" err="1" smtClean="0"/>
            <a:t>cơ</a:t>
          </a:r>
          <a:r>
            <a:rPr lang="fr-FR" sz="1000" b="0" kern="1200" dirty="0" smtClean="0"/>
            <a:t> </a:t>
          </a:r>
          <a:r>
            <a:rPr lang="fr-FR" sz="1000" b="0" kern="1200" dirty="0" err="1" smtClean="0"/>
            <a:t>bản</a:t>
          </a:r>
          <a:r>
            <a:rPr lang="fr-FR" sz="1000" b="0" kern="1200" dirty="0" smtClean="0"/>
            <a:t> </a:t>
          </a:r>
          <a:r>
            <a:rPr lang="fr-FR" sz="1000" b="0" kern="1200" dirty="0" err="1" smtClean="0"/>
            <a:t>ổn</a:t>
          </a:r>
          <a:r>
            <a:rPr lang="fr-FR" sz="1000" b="0" kern="1200" dirty="0" smtClean="0"/>
            <a:t> </a:t>
          </a:r>
          <a:r>
            <a:rPr lang="fr-FR" sz="1000" b="0" kern="1200" dirty="0" err="1" smtClean="0"/>
            <a:t>định</a:t>
          </a:r>
          <a:endParaRPr lang="en-US" sz="1000" kern="1200" dirty="0"/>
        </a:p>
      </dsp:txBody>
      <dsp:txXfrm>
        <a:off x="378214" y="245098"/>
        <a:ext cx="10795388" cy="489981"/>
      </dsp:txXfrm>
    </dsp:sp>
    <dsp:sp modelId="{A3014B20-A947-42FF-A350-1349234F43BD}">
      <dsp:nvSpPr>
        <dsp:cNvPr id="0" name=""/>
        <dsp:cNvSpPr/>
      </dsp:nvSpPr>
      <dsp:spPr>
        <a:xfrm>
          <a:off x="71976" y="183850"/>
          <a:ext cx="612476" cy="61247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4D1D3E1-8D94-4AC9-AFBF-4E4D5153CE6D}">
      <dsp:nvSpPr>
        <dsp:cNvPr id="0" name=""/>
        <dsp:cNvSpPr/>
      </dsp:nvSpPr>
      <dsp:spPr>
        <a:xfrm>
          <a:off x="821936" y="980501"/>
          <a:ext cx="10351666" cy="48998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8922" tIns="25400" rIns="25400" bIns="25400" numCol="1" spcCol="1270" anchor="ctr" anchorCtr="0">
          <a:noAutofit/>
        </a:bodyPr>
        <a:lstStyle/>
        <a:p>
          <a:pPr lvl="0" algn="l" defTabSz="444500">
            <a:lnSpc>
              <a:spcPct val="90000"/>
            </a:lnSpc>
            <a:spcBef>
              <a:spcPct val="0"/>
            </a:spcBef>
            <a:spcAft>
              <a:spcPct val="35000"/>
            </a:spcAft>
          </a:pPr>
          <a:r>
            <a:rPr lang="en-US" sz="1000" kern="1200" dirty="0" smtClean="0"/>
            <a:t/>
          </a:r>
          <a:br>
            <a:rPr lang="en-US" sz="1000" kern="1200" dirty="0" smtClean="0"/>
          </a:br>
          <a:r>
            <a:rPr lang="en-US" sz="1000" kern="1200" dirty="0" smtClean="0"/>
            <a:t/>
          </a:r>
          <a:br>
            <a:rPr lang="en-US" sz="1000" kern="1200" dirty="0" smtClean="0"/>
          </a:br>
          <a:endParaRPr lang="en-US" sz="1000" kern="1200" dirty="0"/>
        </a:p>
      </dsp:txBody>
      <dsp:txXfrm>
        <a:off x="821936" y="980501"/>
        <a:ext cx="10351666" cy="489981"/>
      </dsp:txXfrm>
    </dsp:sp>
    <dsp:sp modelId="{2D66EB89-0E8E-4B1D-BA9B-1D9CDC4AA6A2}">
      <dsp:nvSpPr>
        <dsp:cNvPr id="0" name=""/>
        <dsp:cNvSpPr/>
      </dsp:nvSpPr>
      <dsp:spPr>
        <a:xfrm>
          <a:off x="515698" y="919253"/>
          <a:ext cx="612476" cy="61247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40251A7-FEC5-4BEB-B970-E50477BFD8CF}">
      <dsp:nvSpPr>
        <dsp:cNvPr id="0" name=""/>
        <dsp:cNvSpPr/>
      </dsp:nvSpPr>
      <dsp:spPr>
        <a:xfrm>
          <a:off x="1065094" y="1715365"/>
          <a:ext cx="10108509" cy="48998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8922" tIns="25400" rIns="25400" bIns="25400" numCol="1" spcCol="1270" anchor="ctr" anchorCtr="0">
          <a:noAutofit/>
        </a:bodyPr>
        <a:lstStyle/>
        <a:p>
          <a:pPr lvl="0" algn="l" defTabSz="444500">
            <a:lnSpc>
              <a:spcPct val="90000"/>
            </a:lnSpc>
            <a:spcBef>
              <a:spcPct val="0"/>
            </a:spcBef>
            <a:spcAft>
              <a:spcPct val="35000"/>
            </a:spcAft>
          </a:pPr>
          <a:endParaRPr lang="en-US" sz="1000" kern="1200" dirty="0"/>
        </a:p>
      </dsp:txBody>
      <dsp:txXfrm>
        <a:off x="1065094" y="1715365"/>
        <a:ext cx="10108509" cy="489981"/>
      </dsp:txXfrm>
    </dsp:sp>
    <dsp:sp modelId="{32DCD9EC-D144-430D-A1AE-F8F832A72FFA}">
      <dsp:nvSpPr>
        <dsp:cNvPr id="0" name=""/>
        <dsp:cNvSpPr/>
      </dsp:nvSpPr>
      <dsp:spPr>
        <a:xfrm>
          <a:off x="758856" y="1654117"/>
          <a:ext cx="612476" cy="61247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0CEDD7E-8018-4D8C-A3EF-5C919450CE71}">
      <dsp:nvSpPr>
        <dsp:cNvPr id="0" name=""/>
        <dsp:cNvSpPr/>
      </dsp:nvSpPr>
      <dsp:spPr>
        <a:xfrm>
          <a:off x="1142732" y="2450767"/>
          <a:ext cx="10030871" cy="48998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8922" tIns="25400" rIns="25400" bIns="25400" numCol="1" spcCol="1270" anchor="ctr" anchorCtr="0">
          <a:noAutofit/>
        </a:bodyPr>
        <a:lstStyle/>
        <a:p>
          <a:pPr lvl="0" algn="l" defTabSz="444500">
            <a:lnSpc>
              <a:spcPct val="90000"/>
            </a:lnSpc>
            <a:spcBef>
              <a:spcPct val="0"/>
            </a:spcBef>
            <a:spcAft>
              <a:spcPct val="35000"/>
            </a:spcAft>
          </a:pPr>
          <a:r>
            <a:rPr lang="en-US" sz="1000" kern="1200" dirty="0" smtClean="0"/>
            <a:t/>
          </a:r>
          <a:br>
            <a:rPr lang="en-US" sz="1000" kern="1200" dirty="0" smtClean="0"/>
          </a:br>
          <a:endParaRPr lang="en-US" sz="1000" kern="1200" dirty="0"/>
        </a:p>
      </dsp:txBody>
      <dsp:txXfrm>
        <a:off x="1142732" y="2450767"/>
        <a:ext cx="10030871" cy="489981"/>
      </dsp:txXfrm>
    </dsp:sp>
    <dsp:sp modelId="{179B45D1-5517-4347-A772-4CA04965B0FE}">
      <dsp:nvSpPr>
        <dsp:cNvPr id="0" name=""/>
        <dsp:cNvSpPr/>
      </dsp:nvSpPr>
      <dsp:spPr>
        <a:xfrm>
          <a:off x="836493" y="2389520"/>
          <a:ext cx="612476" cy="61247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F3E91CD-3D00-4839-81B2-C058214A6F5D}">
      <dsp:nvSpPr>
        <dsp:cNvPr id="0" name=""/>
        <dsp:cNvSpPr/>
      </dsp:nvSpPr>
      <dsp:spPr>
        <a:xfrm>
          <a:off x="1065094" y="3186170"/>
          <a:ext cx="10108509" cy="48998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8922" tIns="25400" rIns="25400" bIns="25400" numCol="1" spcCol="1270" anchor="ctr" anchorCtr="0">
          <a:noAutofit/>
        </a:bodyPr>
        <a:lstStyle/>
        <a:p>
          <a:pPr lvl="0" algn="l" defTabSz="444500">
            <a:lnSpc>
              <a:spcPct val="90000"/>
            </a:lnSpc>
            <a:spcBef>
              <a:spcPct val="0"/>
            </a:spcBef>
            <a:spcAft>
              <a:spcPct val="35000"/>
            </a:spcAft>
          </a:pPr>
          <a:r>
            <a:rPr lang="en-US" sz="1000" kern="1200" smtClean="0"/>
            <a:t/>
          </a:r>
          <a:br>
            <a:rPr lang="en-US" sz="1000" kern="1200" smtClean="0"/>
          </a:br>
          <a:endParaRPr lang="en-US" sz="1000" kern="1200" dirty="0"/>
        </a:p>
      </dsp:txBody>
      <dsp:txXfrm>
        <a:off x="1065094" y="3186170"/>
        <a:ext cx="10108509" cy="489981"/>
      </dsp:txXfrm>
    </dsp:sp>
    <dsp:sp modelId="{6B8D0F35-7E77-4302-9842-64C946DB5081}">
      <dsp:nvSpPr>
        <dsp:cNvPr id="0" name=""/>
        <dsp:cNvSpPr/>
      </dsp:nvSpPr>
      <dsp:spPr>
        <a:xfrm>
          <a:off x="758856" y="3124923"/>
          <a:ext cx="612476" cy="61247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346FD0D-2B01-4F56-86CF-3A20250E5401}">
      <dsp:nvSpPr>
        <dsp:cNvPr id="0" name=""/>
        <dsp:cNvSpPr/>
      </dsp:nvSpPr>
      <dsp:spPr>
        <a:xfrm>
          <a:off x="821936" y="3921034"/>
          <a:ext cx="10351666" cy="48998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8922" tIns="25400" rIns="25400" bIns="25400" numCol="1" spcCol="1270" anchor="ctr" anchorCtr="0">
          <a:noAutofit/>
        </a:bodyPr>
        <a:lstStyle/>
        <a:p>
          <a:pPr lvl="0" algn="l" defTabSz="444500">
            <a:lnSpc>
              <a:spcPct val="90000"/>
            </a:lnSpc>
            <a:spcBef>
              <a:spcPct val="0"/>
            </a:spcBef>
            <a:spcAft>
              <a:spcPct val="35000"/>
            </a:spcAft>
          </a:pPr>
          <a:r>
            <a:rPr lang="en-US" sz="1000" kern="1200" smtClean="0"/>
            <a:t/>
          </a:r>
          <a:br>
            <a:rPr lang="en-US" sz="1000" kern="1200" smtClean="0"/>
          </a:br>
          <a:endParaRPr lang="en-US" sz="1000" kern="1200" dirty="0"/>
        </a:p>
      </dsp:txBody>
      <dsp:txXfrm>
        <a:off x="821936" y="3921034"/>
        <a:ext cx="10351666" cy="489981"/>
      </dsp:txXfrm>
    </dsp:sp>
    <dsp:sp modelId="{2F733A43-A712-4866-816B-B83242669C14}">
      <dsp:nvSpPr>
        <dsp:cNvPr id="0" name=""/>
        <dsp:cNvSpPr/>
      </dsp:nvSpPr>
      <dsp:spPr>
        <a:xfrm>
          <a:off x="515698" y="3859787"/>
          <a:ext cx="612476" cy="61247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4EF1B37-632F-492C-B826-343814D23CCF}">
      <dsp:nvSpPr>
        <dsp:cNvPr id="0" name=""/>
        <dsp:cNvSpPr/>
      </dsp:nvSpPr>
      <dsp:spPr>
        <a:xfrm>
          <a:off x="378214" y="4656437"/>
          <a:ext cx="10795388" cy="48998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8922" tIns="25400" rIns="25400" bIns="25400" numCol="1" spcCol="1270" anchor="ctr" anchorCtr="0">
          <a:noAutofit/>
        </a:bodyPr>
        <a:lstStyle/>
        <a:p>
          <a:pPr lvl="0" algn="l" defTabSz="444500">
            <a:lnSpc>
              <a:spcPct val="90000"/>
            </a:lnSpc>
            <a:spcBef>
              <a:spcPct val="0"/>
            </a:spcBef>
            <a:spcAft>
              <a:spcPct val="35000"/>
            </a:spcAft>
          </a:pPr>
          <a:r>
            <a:rPr lang="en-US" sz="1000" kern="1200" smtClean="0"/>
            <a:t/>
          </a:r>
          <a:br>
            <a:rPr lang="en-US" sz="1000" kern="1200" smtClean="0"/>
          </a:br>
          <a:endParaRPr lang="en-US" sz="1000" kern="1200" dirty="0"/>
        </a:p>
      </dsp:txBody>
      <dsp:txXfrm>
        <a:off x="378214" y="4656437"/>
        <a:ext cx="10795388" cy="489981"/>
      </dsp:txXfrm>
    </dsp:sp>
    <dsp:sp modelId="{EB0C4632-106C-427A-B24C-B203B91A061F}">
      <dsp:nvSpPr>
        <dsp:cNvPr id="0" name=""/>
        <dsp:cNvSpPr/>
      </dsp:nvSpPr>
      <dsp:spPr>
        <a:xfrm>
          <a:off x="71976" y="4595189"/>
          <a:ext cx="612476" cy="61247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3EFD42F7-718C-4B98-AAEC-167E6DDD60A7}" type="datetimeFigureOut">
              <a:rPr lang="en-US" smtClean="0"/>
              <a:t>11/5/2019</a:t>
            </a:fld>
            <a:endParaRPr lang="en-US"/>
          </a:p>
        </p:txBody>
      </p:sp>
      <p:sp>
        <p:nvSpPr>
          <p:cNvPr id="4" name="Slide Image Placeholder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21B2AA4F-B828-4D7C-AFD3-893933DAFCB4}" type="slidenum">
              <a:rPr lang="en-US" smtClean="0"/>
              <a:t>‹#›</a:t>
            </a:fld>
            <a:endParaRPr lang="en-US"/>
          </a:p>
        </p:txBody>
      </p:sp>
    </p:spTree>
    <p:extLst>
      <p:ext uri="{BB962C8B-B14F-4D97-AF65-F5344CB8AC3E}">
        <p14:creationId xmlns:p14="http://schemas.microsoft.com/office/powerpoint/2010/main" val="1097425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1</a:t>
            </a:fld>
            <a:endParaRPr lang="zh-CN" altLang="en-US"/>
          </a:p>
        </p:txBody>
      </p:sp>
    </p:spTree>
    <p:extLst>
      <p:ext uri="{BB962C8B-B14F-4D97-AF65-F5344CB8AC3E}">
        <p14:creationId xmlns:p14="http://schemas.microsoft.com/office/powerpoint/2010/main" val="21117464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4</a:t>
            </a:fld>
            <a:endParaRPr lang="zh-CN" altLang="en-US"/>
          </a:p>
        </p:txBody>
      </p:sp>
    </p:spTree>
    <p:extLst>
      <p:ext uri="{BB962C8B-B14F-4D97-AF65-F5344CB8AC3E}">
        <p14:creationId xmlns:p14="http://schemas.microsoft.com/office/powerpoint/2010/main" val="2951022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6</a:t>
            </a:fld>
            <a:endParaRPr lang="zh-CN" altLang="en-US"/>
          </a:p>
        </p:txBody>
      </p:sp>
    </p:spTree>
    <p:extLst>
      <p:ext uri="{BB962C8B-B14F-4D97-AF65-F5344CB8AC3E}">
        <p14:creationId xmlns:p14="http://schemas.microsoft.com/office/powerpoint/2010/main" val="23810099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9</a:t>
            </a:fld>
            <a:endParaRPr lang="zh-CN" altLang="en-US"/>
          </a:p>
        </p:txBody>
      </p:sp>
    </p:spTree>
    <p:extLst>
      <p:ext uri="{BB962C8B-B14F-4D97-AF65-F5344CB8AC3E}">
        <p14:creationId xmlns:p14="http://schemas.microsoft.com/office/powerpoint/2010/main" val="29181338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10</a:t>
            </a:fld>
            <a:endParaRPr lang="zh-CN" altLang="en-US"/>
          </a:p>
        </p:txBody>
      </p:sp>
    </p:spTree>
    <p:extLst>
      <p:ext uri="{BB962C8B-B14F-4D97-AF65-F5344CB8AC3E}">
        <p14:creationId xmlns:p14="http://schemas.microsoft.com/office/powerpoint/2010/main" val="27544874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12</a:t>
            </a:fld>
            <a:endParaRPr lang="zh-CN" altLang="en-US"/>
          </a:p>
        </p:txBody>
      </p:sp>
    </p:spTree>
    <p:extLst>
      <p:ext uri="{BB962C8B-B14F-4D97-AF65-F5344CB8AC3E}">
        <p14:creationId xmlns:p14="http://schemas.microsoft.com/office/powerpoint/2010/main" val="26933014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13</a:t>
            </a:fld>
            <a:endParaRPr lang="zh-CN" altLang="en-US"/>
          </a:p>
        </p:txBody>
      </p:sp>
    </p:spTree>
    <p:extLst>
      <p:ext uri="{BB962C8B-B14F-4D97-AF65-F5344CB8AC3E}">
        <p14:creationId xmlns:p14="http://schemas.microsoft.com/office/powerpoint/2010/main" val="42945858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14</a:t>
            </a:fld>
            <a:endParaRPr lang="zh-CN" altLang="en-US"/>
          </a:p>
        </p:txBody>
      </p:sp>
    </p:spTree>
    <p:extLst>
      <p:ext uri="{BB962C8B-B14F-4D97-AF65-F5344CB8AC3E}">
        <p14:creationId xmlns:p14="http://schemas.microsoft.com/office/powerpoint/2010/main" val="29935801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15</a:t>
            </a:fld>
            <a:endParaRPr lang="zh-CN" altLang="en-US"/>
          </a:p>
        </p:txBody>
      </p:sp>
    </p:spTree>
    <p:extLst>
      <p:ext uri="{BB962C8B-B14F-4D97-AF65-F5344CB8AC3E}">
        <p14:creationId xmlns:p14="http://schemas.microsoft.com/office/powerpoint/2010/main" val="5654999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16</a:t>
            </a:fld>
            <a:endParaRPr lang="zh-CN" altLang="en-US"/>
          </a:p>
        </p:txBody>
      </p:sp>
    </p:spTree>
    <p:extLst>
      <p:ext uri="{BB962C8B-B14F-4D97-AF65-F5344CB8AC3E}">
        <p14:creationId xmlns:p14="http://schemas.microsoft.com/office/powerpoint/2010/main" val="19188625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17</a:t>
            </a:fld>
            <a:endParaRPr lang="zh-CN" altLang="en-US"/>
          </a:p>
        </p:txBody>
      </p:sp>
    </p:spTree>
    <p:extLst>
      <p:ext uri="{BB962C8B-B14F-4D97-AF65-F5344CB8AC3E}">
        <p14:creationId xmlns:p14="http://schemas.microsoft.com/office/powerpoint/2010/main" val="11862500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18</a:t>
            </a:fld>
            <a:endParaRPr lang="zh-CN" altLang="en-US"/>
          </a:p>
        </p:txBody>
      </p:sp>
    </p:spTree>
    <p:extLst>
      <p:ext uri="{BB962C8B-B14F-4D97-AF65-F5344CB8AC3E}">
        <p14:creationId xmlns:p14="http://schemas.microsoft.com/office/powerpoint/2010/main" val="39406631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19</a:t>
            </a:fld>
            <a:endParaRPr lang="zh-CN" altLang="en-US"/>
          </a:p>
        </p:txBody>
      </p:sp>
    </p:spTree>
    <p:extLst>
      <p:ext uri="{BB962C8B-B14F-4D97-AF65-F5344CB8AC3E}">
        <p14:creationId xmlns:p14="http://schemas.microsoft.com/office/powerpoint/2010/main" val="40255861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20</a:t>
            </a:fld>
            <a:endParaRPr lang="zh-CN" altLang="en-US"/>
          </a:p>
        </p:txBody>
      </p:sp>
    </p:spTree>
    <p:extLst>
      <p:ext uri="{BB962C8B-B14F-4D97-AF65-F5344CB8AC3E}">
        <p14:creationId xmlns:p14="http://schemas.microsoft.com/office/powerpoint/2010/main" val="33709653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21</a:t>
            </a:fld>
            <a:endParaRPr lang="zh-CN" altLang="en-US"/>
          </a:p>
        </p:txBody>
      </p:sp>
    </p:spTree>
    <p:extLst>
      <p:ext uri="{BB962C8B-B14F-4D97-AF65-F5344CB8AC3E}">
        <p14:creationId xmlns:p14="http://schemas.microsoft.com/office/powerpoint/2010/main" val="7977326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22</a:t>
            </a:fld>
            <a:endParaRPr lang="zh-CN" altLang="en-US"/>
          </a:p>
        </p:txBody>
      </p:sp>
    </p:spTree>
    <p:extLst>
      <p:ext uri="{BB962C8B-B14F-4D97-AF65-F5344CB8AC3E}">
        <p14:creationId xmlns:p14="http://schemas.microsoft.com/office/powerpoint/2010/main" val="39778585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23</a:t>
            </a:fld>
            <a:endParaRPr lang="zh-CN" altLang="en-US"/>
          </a:p>
        </p:txBody>
      </p:sp>
    </p:spTree>
    <p:extLst>
      <p:ext uri="{BB962C8B-B14F-4D97-AF65-F5344CB8AC3E}">
        <p14:creationId xmlns:p14="http://schemas.microsoft.com/office/powerpoint/2010/main" val="7566465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24</a:t>
            </a:fld>
            <a:endParaRPr lang="zh-CN" altLang="en-US"/>
          </a:p>
        </p:txBody>
      </p:sp>
    </p:spTree>
    <p:extLst>
      <p:ext uri="{BB962C8B-B14F-4D97-AF65-F5344CB8AC3E}">
        <p14:creationId xmlns:p14="http://schemas.microsoft.com/office/powerpoint/2010/main" val="4555884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25</a:t>
            </a:fld>
            <a:endParaRPr lang="zh-CN" altLang="en-US"/>
          </a:p>
        </p:txBody>
      </p:sp>
    </p:spTree>
    <p:extLst>
      <p:ext uri="{BB962C8B-B14F-4D97-AF65-F5344CB8AC3E}">
        <p14:creationId xmlns:p14="http://schemas.microsoft.com/office/powerpoint/2010/main" val="26674350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26</a:t>
            </a:fld>
            <a:endParaRPr lang="zh-CN" altLang="en-US"/>
          </a:p>
        </p:txBody>
      </p:sp>
    </p:spTree>
    <p:extLst>
      <p:ext uri="{BB962C8B-B14F-4D97-AF65-F5344CB8AC3E}">
        <p14:creationId xmlns:p14="http://schemas.microsoft.com/office/powerpoint/2010/main" val="41473343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27</a:t>
            </a:fld>
            <a:endParaRPr lang="zh-CN" altLang="en-US"/>
          </a:p>
        </p:txBody>
      </p:sp>
    </p:spTree>
    <p:extLst>
      <p:ext uri="{BB962C8B-B14F-4D97-AF65-F5344CB8AC3E}">
        <p14:creationId xmlns:p14="http://schemas.microsoft.com/office/powerpoint/2010/main" val="14546416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28</a:t>
            </a:fld>
            <a:endParaRPr lang="zh-CN" altLang="en-US"/>
          </a:p>
        </p:txBody>
      </p:sp>
    </p:spTree>
    <p:extLst>
      <p:ext uri="{BB962C8B-B14F-4D97-AF65-F5344CB8AC3E}">
        <p14:creationId xmlns:p14="http://schemas.microsoft.com/office/powerpoint/2010/main" val="15275399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29</a:t>
            </a:fld>
            <a:endParaRPr lang="zh-CN" altLang="en-US"/>
          </a:p>
        </p:txBody>
      </p:sp>
    </p:spTree>
    <p:extLst>
      <p:ext uri="{BB962C8B-B14F-4D97-AF65-F5344CB8AC3E}">
        <p14:creationId xmlns:p14="http://schemas.microsoft.com/office/powerpoint/2010/main" val="34231265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30</a:t>
            </a:fld>
            <a:endParaRPr lang="zh-CN" altLang="en-US"/>
          </a:p>
        </p:txBody>
      </p:sp>
    </p:spTree>
    <p:extLst>
      <p:ext uri="{BB962C8B-B14F-4D97-AF65-F5344CB8AC3E}">
        <p14:creationId xmlns:p14="http://schemas.microsoft.com/office/powerpoint/2010/main" val="39308376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31</a:t>
            </a:fld>
            <a:endParaRPr lang="zh-CN" altLang="en-US"/>
          </a:p>
        </p:txBody>
      </p:sp>
    </p:spTree>
    <p:extLst>
      <p:ext uri="{BB962C8B-B14F-4D97-AF65-F5344CB8AC3E}">
        <p14:creationId xmlns:p14="http://schemas.microsoft.com/office/powerpoint/2010/main" val="29550619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32</a:t>
            </a:fld>
            <a:endParaRPr lang="zh-CN" altLang="en-US"/>
          </a:p>
        </p:txBody>
      </p:sp>
    </p:spTree>
    <p:extLst>
      <p:ext uri="{BB962C8B-B14F-4D97-AF65-F5344CB8AC3E}">
        <p14:creationId xmlns:p14="http://schemas.microsoft.com/office/powerpoint/2010/main" val="37197326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34</a:t>
            </a:fld>
            <a:endParaRPr lang="zh-CN" altLang="en-US"/>
          </a:p>
        </p:txBody>
      </p:sp>
    </p:spTree>
    <p:extLst>
      <p:ext uri="{BB962C8B-B14F-4D97-AF65-F5344CB8AC3E}">
        <p14:creationId xmlns:p14="http://schemas.microsoft.com/office/powerpoint/2010/main" val="19822560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35</a:t>
            </a:fld>
            <a:endParaRPr lang="zh-CN" altLang="en-US"/>
          </a:p>
        </p:txBody>
      </p:sp>
    </p:spTree>
    <p:extLst>
      <p:ext uri="{BB962C8B-B14F-4D97-AF65-F5344CB8AC3E}">
        <p14:creationId xmlns:p14="http://schemas.microsoft.com/office/powerpoint/2010/main" val="39875859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38</a:t>
            </a:fld>
            <a:endParaRPr lang="zh-CN" altLang="en-US"/>
          </a:p>
        </p:txBody>
      </p:sp>
    </p:spTree>
    <p:extLst>
      <p:ext uri="{BB962C8B-B14F-4D97-AF65-F5344CB8AC3E}">
        <p14:creationId xmlns:p14="http://schemas.microsoft.com/office/powerpoint/2010/main" val="2951022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charset="0"/>
                <a:ea typeface="Microsoft YaHei" panose="020B0503020204020204" charset="-122"/>
              </a:rPr>
              <a:t>50</a:t>
            </a:fld>
            <a:endParaRPr kumimoji="0" lang="zh-CN" altLang="en-US" sz="1200" b="0" i="0" u="none" strike="noStrike" kern="1200" cap="none" spc="0" normalizeH="0" baseline="0" noProof="0">
              <a:ln>
                <a:noFill/>
              </a:ln>
              <a:solidFill>
                <a:prstClr val="black"/>
              </a:solidFill>
              <a:effectLst/>
              <a:uLnTx/>
              <a:uFillTx/>
              <a:latin typeface="Calibri" panose="020F0502020204030204" charset="0"/>
              <a:ea typeface="Microsoft YaHei" panose="020B0503020204020204" charset="-122"/>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1E8E6-12E8-4BB6-A28D-ECD042868409}" type="slidenum">
              <a:rPr lang="zh-CN" altLang="en-US" smtClean="0"/>
              <a:t>51</a:t>
            </a:fld>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1E8E6-12E8-4BB6-A28D-ECD042868409}" type="slidenum">
              <a:rPr lang="zh-CN" altLang="en-US" smtClean="0"/>
              <a:t>52</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0"/>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solidFill>
                  <a:prstClr val="black">
                    <a:tint val="75000"/>
                  </a:prstClr>
                </a:solidFill>
              </a:rPr>
              <a:pPr/>
              <a:t>11/5/2019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3561BA9-CDCF-4958-B8AB-66F3BF063E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328200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solidFill>
                  <a:prstClr val="black">
                    <a:tint val="75000"/>
                  </a:prstClr>
                </a:solidFill>
              </a:rPr>
              <a:pPr/>
              <a:t>11/5/2019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3561BA9-CDCF-4958-B8AB-66F3BF063E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332053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DE934FF-F4E1-47C5-9CA5-30A81DDE2BE4}" type="datetimeFigureOut">
              <a:rPr lang="en-US" smtClean="0">
                <a:solidFill>
                  <a:prstClr val="black">
                    <a:tint val="75000"/>
                  </a:prstClr>
                </a:solidFill>
              </a:rPr>
              <a:pPr/>
              <a:t>11/5/2019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3561BA9-CDCF-4958-B8AB-66F3BF063E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830445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12800" y="1600205"/>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8229600" y="1600205"/>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DE934FF-F4E1-47C5-9CA5-30A81DDE2BE4}" type="datetimeFigureOut">
              <a:rPr lang="en-US" smtClean="0">
                <a:solidFill>
                  <a:prstClr val="black">
                    <a:tint val="75000"/>
                  </a:prstClr>
                </a:solidFill>
              </a:rPr>
              <a:pPr/>
              <a:t>11/5/2019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3561BA9-CDCF-4958-B8AB-66F3BF063E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56862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70"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DE934FF-F4E1-47C5-9CA5-30A81DDE2BE4}" type="datetimeFigureOut">
              <a:rPr lang="en-US" smtClean="0">
                <a:solidFill>
                  <a:prstClr val="black">
                    <a:tint val="75000"/>
                  </a:prstClr>
                </a:solidFill>
              </a:rPr>
              <a:pPr/>
              <a:t>11/5/2019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3561BA9-CDCF-4958-B8AB-66F3BF063E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259273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DE934FF-F4E1-47C5-9CA5-30A81DDE2BE4}" type="datetimeFigureOut">
              <a:rPr lang="en-US" smtClean="0">
                <a:solidFill>
                  <a:prstClr val="black">
                    <a:tint val="75000"/>
                  </a:prstClr>
                </a:solidFill>
              </a:rPr>
              <a:pPr/>
              <a:t>11/5/2019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3561BA9-CDCF-4958-B8AB-66F3BF063E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057128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E934FF-F4E1-47C5-9CA5-30A81DDE2BE4}" type="datetimeFigureOut">
              <a:rPr lang="en-US" smtClean="0">
                <a:solidFill>
                  <a:prstClr val="black">
                    <a:tint val="75000"/>
                  </a:prstClr>
                </a:solidFill>
              </a:rPr>
              <a:pPr/>
              <a:t>11/5/2019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3561BA9-CDCF-4958-B8AB-66F3BF063E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22010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5"/>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E934FF-F4E1-47C5-9CA5-30A81DDE2BE4}" type="datetimeFigureOut">
              <a:rPr lang="en-US" smtClean="0">
                <a:solidFill>
                  <a:prstClr val="black">
                    <a:tint val="75000"/>
                  </a:prstClr>
                </a:solidFill>
              </a:rPr>
              <a:pPr/>
              <a:t>11/5/2019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3561BA9-CDCF-4958-B8AB-66F3BF063E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97088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E934FF-F4E1-47C5-9CA5-30A81DDE2BE4}" type="datetimeFigureOut">
              <a:rPr lang="en-US" smtClean="0">
                <a:solidFill>
                  <a:prstClr val="black">
                    <a:tint val="75000"/>
                  </a:prstClr>
                </a:solidFill>
              </a:rPr>
              <a:pPr/>
              <a:t>11/5/2019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3561BA9-CDCF-4958-B8AB-66F3BF063E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005710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solidFill>
                  <a:prstClr val="black">
                    <a:tint val="75000"/>
                  </a:prstClr>
                </a:solidFill>
              </a:rPr>
              <a:pPr/>
              <a:t>11/5/2019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3561BA9-CDCF-4958-B8AB-66F3BF063E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35796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785600" y="274643"/>
            <a:ext cx="36576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12800" y="274643"/>
            <a:ext cx="10769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solidFill>
                  <a:prstClr val="black">
                    <a:tint val="75000"/>
                  </a:prstClr>
                </a:solidFill>
              </a:rPr>
              <a:pPr/>
              <a:t>11/5/2019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3561BA9-CDCF-4958-B8AB-66F3BF063E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682687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838200" y="365125"/>
            <a:ext cx="10515600" cy="58118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p:txBody>
          <a:bodyPr/>
          <a:lstStyle/>
          <a:p>
            <a:fld id="{FDE934FF-F4E1-47C5-9CA5-30A81DDE2BE4}" type="datetimeFigureOut">
              <a:rPr lang="en-US" smtClean="0">
                <a:solidFill>
                  <a:prstClr val="black">
                    <a:tint val="75000"/>
                  </a:prstClr>
                </a:solidFill>
              </a:rPr>
              <a:pPr/>
              <a:t>11/5/2019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3561BA9-CDCF-4958-B8AB-66F3BF063E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130999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09600" y="1600205"/>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600" y="6356355"/>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E934FF-F4E1-47C5-9CA5-30A81DDE2BE4}" type="datetimeFigureOut">
              <a:rPr lang="en-US" smtClean="0">
                <a:solidFill>
                  <a:prstClr val="black">
                    <a:tint val="75000"/>
                  </a:prstClr>
                </a:solidFill>
              </a:rPr>
              <a:pPr/>
              <a:t>11/5/2019</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5"/>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5"/>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561BA9-CDCF-4958-B8AB-66F3BF063E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7642726"/>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4.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3.xml"/><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notesSlide" Target="../notesSlides/notesSlide9.xml"/><Relationship Id="rId7"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xml"/><Relationship Id="rId1" Type="http://schemas.openxmlformats.org/officeDocument/2006/relationships/tags" Target="../tags/tag5.xml"/><Relationship Id="rId4" Type="http://schemas.openxmlformats.org/officeDocument/2006/relationships/notesSlide" Target="../notesSlides/notesSlide10.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8.xml"/><Relationship Id="rId1" Type="http://schemas.openxmlformats.org/officeDocument/2006/relationships/tags" Target="../tags/tag7.xml"/><Relationship Id="rId4" Type="http://schemas.openxmlformats.org/officeDocument/2006/relationships/notesSlide" Target="../notesSlides/notesSlide11.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0.xml"/><Relationship Id="rId1" Type="http://schemas.openxmlformats.org/officeDocument/2006/relationships/tags" Target="../tags/tag9.xml"/><Relationship Id="rId4" Type="http://schemas.openxmlformats.org/officeDocument/2006/relationships/notesSlide" Target="../notesSlides/notesSlide12.xml"/></Relationships>
</file>

<file path=ppt/slides/_rels/slide19.xml.rels><?xml version="1.0" encoding="UTF-8" standalone="yes"?>
<Relationships xmlns="http://schemas.openxmlformats.org/package/2006/relationships"><Relationship Id="rId3" Type="http://schemas.openxmlformats.org/officeDocument/2006/relationships/tags" Target="../tags/tag13.xml"/><Relationship Id="rId2" Type="http://schemas.openxmlformats.org/officeDocument/2006/relationships/tags" Target="../tags/tag12.xml"/><Relationship Id="rId1" Type="http://schemas.openxmlformats.org/officeDocument/2006/relationships/tags" Target="../tags/tag11.xml"/><Relationship Id="rId5" Type="http://schemas.openxmlformats.org/officeDocument/2006/relationships/notesSlide" Target="../notesSlides/notesSlide13.xml"/><Relationship Id="rId4"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tags" Target="../tags/tag16.xml"/><Relationship Id="rId2" Type="http://schemas.openxmlformats.org/officeDocument/2006/relationships/tags" Target="../tags/tag15.xml"/><Relationship Id="rId1" Type="http://schemas.openxmlformats.org/officeDocument/2006/relationships/tags" Target="../tags/tag14.xml"/><Relationship Id="rId5" Type="http://schemas.openxmlformats.org/officeDocument/2006/relationships/notesSlide" Target="../notesSlides/notesSlide14.xml"/><Relationship Id="rId4"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 Id="rId5" Type="http://schemas.openxmlformats.org/officeDocument/2006/relationships/notesSlide" Target="../notesSlides/notesSlide15.xml"/><Relationship Id="rId4"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tags" Target="../tags/tag20.xml"/><Relationship Id="rId5" Type="http://schemas.openxmlformats.org/officeDocument/2006/relationships/notesSlide" Target="../notesSlides/notesSlide16.xml"/><Relationship Id="rId4"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tags" Target="../tags/tag25.xml"/><Relationship Id="rId2" Type="http://schemas.openxmlformats.org/officeDocument/2006/relationships/tags" Target="../tags/tag24.xml"/><Relationship Id="rId1" Type="http://schemas.openxmlformats.org/officeDocument/2006/relationships/tags" Target="../tags/tag23.xml"/><Relationship Id="rId5" Type="http://schemas.openxmlformats.org/officeDocument/2006/relationships/notesSlide" Target="../notesSlides/notesSlide17.xml"/><Relationship Id="rId4"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tags" Target="../tags/tag28.xml"/><Relationship Id="rId2" Type="http://schemas.openxmlformats.org/officeDocument/2006/relationships/tags" Target="../tags/tag27.xml"/><Relationship Id="rId1" Type="http://schemas.openxmlformats.org/officeDocument/2006/relationships/tags" Target="../tags/tag26.xml"/><Relationship Id="rId5" Type="http://schemas.openxmlformats.org/officeDocument/2006/relationships/notesSlide" Target="../notesSlides/notesSlide18.xml"/><Relationship Id="rId4"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tags" Target="../tags/tag29.xml"/><Relationship Id="rId5" Type="http://schemas.openxmlformats.org/officeDocument/2006/relationships/notesSlide" Target="../notesSlides/notesSlide19.xml"/><Relationship Id="rId4"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tags" Target="../tags/tag32.xml"/><Relationship Id="rId5" Type="http://schemas.openxmlformats.org/officeDocument/2006/relationships/notesSlide" Target="../notesSlides/notesSlide20.xml"/><Relationship Id="rId4"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tags" Target="../tags/tag37.xml"/><Relationship Id="rId7" Type="http://schemas.openxmlformats.org/officeDocument/2006/relationships/image" Target="../media/image11.png"/><Relationship Id="rId2" Type="http://schemas.openxmlformats.org/officeDocument/2006/relationships/tags" Target="../tags/tag36.xml"/><Relationship Id="rId1" Type="http://schemas.openxmlformats.org/officeDocument/2006/relationships/tags" Target="../tags/tag35.xml"/><Relationship Id="rId6" Type="http://schemas.openxmlformats.org/officeDocument/2006/relationships/notesSlide" Target="../notesSlides/notesSlide21.xml"/><Relationship Id="rId5" Type="http://schemas.openxmlformats.org/officeDocument/2006/relationships/slideLayout" Target="../slideLayouts/slideLayout7.xml"/><Relationship Id="rId4" Type="http://schemas.openxmlformats.org/officeDocument/2006/relationships/tags" Target="../tags/tag38.xml"/><Relationship Id="rId9" Type="http://schemas.openxmlformats.org/officeDocument/2006/relationships/image" Target="../media/image13.png"/></Relationships>
</file>

<file path=ppt/slides/_rels/slide2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tags" Target="../tags/tag41.xml"/><Relationship Id="rId7" Type="http://schemas.openxmlformats.org/officeDocument/2006/relationships/image" Target="../media/image11.png"/><Relationship Id="rId2" Type="http://schemas.openxmlformats.org/officeDocument/2006/relationships/tags" Target="../tags/tag40.xml"/><Relationship Id="rId1" Type="http://schemas.openxmlformats.org/officeDocument/2006/relationships/tags" Target="../tags/tag39.xml"/><Relationship Id="rId6" Type="http://schemas.openxmlformats.org/officeDocument/2006/relationships/notesSlide" Target="../notesSlides/notesSlide22.xml"/><Relationship Id="rId5" Type="http://schemas.openxmlformats.org/officeDocument/2006/relationships/slideLayout" Target="../slideLayouts/slideLayout7.xml"/><Relationship Id="rId4" Type="http://schemas.openxmlformats.org/officeDocument/2006/relationships/tags" Target="../tags/tag42.xml"/><Relationship Id="rId9" Type="http://schemas.openxmlformats.org/officeDocument/2006/relationships/image" Target="../media/image13.png"/></Relationships>
</file>

<file path=ppt/slides/_rels/slide2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tags" Target="../tags/tag45.xml"/><Relationship Id="rId7" Type="http://schemas.openxmlformats.org/officeDocument/2006/relationships/image" Target="../media/image11.png"/><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notesSlide" Target="../notesSlides/notesSlide23.xml"/><Relationship Id="rId5" Type="http://schemas.openxmlformats.org/officeDocument/2006/relationships/slideLayout" Target="../slideLayouts/slideLayout7.xml"/><Relationship Id="rId4" Type="http://schemas.openxmlformats.org/officeDocument/2006/relationships/tags" Target="../tags/tag46.xml"/><Relationship Id="rId9" Type="http://schemas.openxmlformats.org/officeDocument/2006/relationships/image" Target="../media/image13.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48.xml"/><Relationship Id="rId1" Type="http://schemas.openxmlformats.org/officeDocument/2006/relationships/tags" Target="../tags/tag47.xml"/><Relationship Id="rId4" Type="http://schemas.openxmlformats.org/officeDocument/2006/relationships/notesSlide" Target="../notesSlides/notesSlide24.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49.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50.xml"/></Relationships>
</file>

<file path=ppt/slides/_rels/slide3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slideLayout" Target="../slideLayouts/slideLayout4.xml"/><Relationship Id="rId1" Type="http://schemas.openxmlformats.org/officeDocument/2006/relationships/tags" Target="../tags/tag5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0.png"/></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5.png"/><Relationship Id="rId1" Type="http://schemas.openxmlformats.org/officeDocument/2006/relationships/slideLayout" Target="../slideLayouts/slideLayout1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4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5.png"/><Relationship Id="rId1" Type="http://schemas.openxmlformats.org/officeDocument/2006/relationships/slideLayout" Target="../slideLayouts/slideLayout4.xml"/><Relationship Id="rId4" Type="http://schemas.openxmlformats.org/officeDocument/2006/relationships/image" Target="../media/image32.png"/></Relationships>
</file>

<file path=ppt/slides/_rels/slide4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9.xml"/><Relationship Id="rId1" Type="http://schemas.openxmlformats.org/officeDocument/2006/relationships/tags" Target="../tags/tag52.xml"/><Relationship Id="rId6" Type="http://schemas.openxmlformats.org/officeDocument/2006/relationships/image" Target="../media/image35.jpeg"/><Relationship Id="rId5" Type="http://schemas.openxmlformats.org/officeDocument/2006/relationships/image" Target="../media/image34.png"/><Relationship Id="rId4" Type="http://schemas.openxmlformats.org/officeDocument/2006/relationships/image" Target="../media/image15.png"/></Relationships>
</file>

<file path=ppt/slides/_rels/slide51.xml.rels><?xml version="1.0" encoding="UTF-8" standalone="yes"?>
<Relationships xmlns="http://schemas.openxmlformats.org/package/2006/relationships"><Relationship Id="rId8" Type="http://schemas.openxmlformats.org/officeDocument/2006/relationships/tags" Target="../tags/tag60.xml"/><Relationship Id="rId13" Type="http://schemas.openxmlformats.org/officeDocument/2006/relationships/notesSlide" Target="../notesSlides/notesSlide31.xml"/><Relationship Id="rId3" Type="http://schemas.openxmlformats.org/officeDocument/2006/relationships/tags" Target="../tags/tag55.xml"/><Relationship Id="rId7" Type="http://schemas.openxmlformats.org/officeDocument/2006/relationships/tags" Target="../tags/tag59.xml"/><Relationship Id="rId12" Type="http://schemas.openxmlformats.org/officeDocument/2006/relationships/slideLayout" Target="../slideLayouts/slideLayout2.xml"/><Relationship Id="rId2" Type="http://schemas.openxmlformats.org/officeDocument/2006/relationships/tags" Target="../tags/tag54.xml"/><Relationship Id="rId1" Type="http://schemas.openxmlformats.org/officeDocument/2006/relationships/tags" Target="../tags/tag53.xml"/><Relationship Id="rId6" Type="http://schemas.openxmlformats.org/officeDocument/2006/relationships/tags" Target="../tags/tag58.xml"/><Relationship Id="rId11" Type="http://schemas.openxmlformats.org/officeDocument/2006/relationships/tags" Target="../tags/tag63.xml"/><Relationship Id="rId5" Type="http://schemas.openxmlformats.org/officeDocument/2006/relationships/tags" Target="../tags/tag57.xml"/><Relationship Id="rId10" Type="http://schemas.openxmlformats.org/officeDocument/2006/relationships/tags" Target="../tags/tag62.xml"/><Relationship Id="rId4" Type="http://schemas.openxmlformats.org/officeDocument/2006/relationships/tags" Target="../tags/tag56.xml"/><Relationship Id="rId9" Type="http://schemas.openxmlformats.org/officeDocument/2006/relationships/tags" Target="../tags/tag61.xml"/><Relationship Id="rId14" Type="http://schemas.openxmlformats.org/officeDocument/2006/relationships/image" Target="../media/image15.png"/></Relationships>
</file>

<file path=ppt/slides/_rels/slide52.xml.rels><?xml version="1.0" encoding="UTF-8" standalone="yes"?>
<Relationships xmlns="http://schemas.openxmlformats.org/package/2006/relationships"><Relationship Id="rId8" Type="http://schemas.openxmlformats.org/officeDocument/2006/relationships/tags" Target="../tags/tag71.xml"/><Relationship Id="rId13" Type="http://schemas.openxmlformats.org/officeDocument/2006/relationships/tags" Target="../tags/tag76.xml"/><Relationship Id="rId18" Type="http://schemas.openxmlformats.org/officeDocument/2006/relationships/image" Target="../media/image15.png"/><Relationship Id="rId3" Type="http://schemas.openxmlformats.org/officeDocument/2006/relationships/tags" Target="../tags/tag66.xml"/><Relationship Id="rId7" Type="http://schemas.openxmlformats.org/officeDocument/2006/relationships/tags" Target="../tags/tag70.xml"/><Relationship Id="rId12" Type="http://schemas.openxmlformats.org/officeDocument/2006/relationships/tags" Target="../tags/tag75.xml"/><Relationship Id="rId17" Type="http://schemas.openxmlformats.org/officeDocument/2006/relationships/notesSlide" Target="../notesSlides/notesSlide32.xml"/><Relationship Id="rId2" Type="http://schemas.openxmlformats.org/officeDocument/2006/relationships/tags" Target="../tags/tag65.xml"/><Relationship Id="rId16" Type="http://schemas.openxmlformats.org/officeDocument/2006/relationships/slideLayout" Target="../slideLayouts/slideLayout2.xml"/><Relationship Id="rId1" Type="http://schemas.openxmlformats.org/officeDocument/2006/relationships/tags" Target="../tags/tag64.xml"/><Relationship Id="rId6" Type="http://schemas.openxmlformats.org/officeDocument/2006/relationships/tags" Target="../tags/tag69.xml"/><Relationship Id="rId11" Type="http://schemas.openxmlformats.org/officeDocument/2006/relationships/tags" Target="../tags/tag74.xml"/><Relationship Id="rId5" Type="http://schemas.openxmlformats.org/officeDocument/2006/relationships/tags" Target="../tags/tag68.xml"/><Relationship Id="rId15" Type="http://schemas.openxmlformats.org/officeDocument/2006/relationships/tags" Target="../tags/tag78.xml"/><Relationship Id="rId10" Type="http://schemas.openxmlformats.org/officeDocument/2006/relationships/tags" Target="../tags/tag73.xml"/><Relationship Id="rId4" Type="http://schemas.openxmlformats.org/officeDocument/2006/relationships/tags" Target="../tags/tag67.xml"/><Relationship Id="rId9" Type="http://schemas.openxmlformats.org/officeDocument/2006/relationships/tags" Target="../tags/tag72.xml"/><Relationship Id="rId14" Type="http://schemas.openxmlformats.org/officeDocument/2006/relationships/tags" Target="../tags/tag77.xml"/></Relationships>
</file>

<file path=ppt/slides/_rels/slide5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4.xml"/><Relationship Id="rId1" Type="http://schemas.openxmlformats.org/officeDocument/2006/relationships/tags" Target="../tags/tag79.xml"/><Relationship Id="rId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ChangeArrowheads="1"/>
          </p:cNvSpPr>
          <p:nvPr/>
        </p:nvSpPr>
        <p:spPr bwMode="auto">
          <a:xfrm>
            <a:off x="2203926" y="2211388"/>
            <a:ext cx="87122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269875" algn="l"/>
              </a:tabLst>
              <a:defRPr>
                <a:solidFill>
                  <a:schemeClr val="tx1"/>
                </a:solidFill>
                <a:latin typeface=".VnTime" pitchFamily="34" charset="0"/>
                <a:cs typeface="Arial" pitchFamily="34" charset="0"/>
              </a:defRPr>
            </a:lvl1pPr>
            <a:lvl2pPr marL="742950" indent="-285750" eaLnBrk="0" hangingPunct="0">
              <a:tabLst>
                <a:tab pos="269875" algn="l"/>
              </a:tabLst>
              <a:defRPr>
                <a:solidFill>
                  <a:schemeClr val="tx1"/>
                </a:solidFill>
                <a:latin typeface=".VnTime" pitchFamily="34" charset="0"/>
                <a:cs typeface="Arial" pitchFamily="34" charset="0"/>
              </a:defRPr>
            </a:lvl2pPr>
            <a:lvl3pPr marL="1143000" indent="-228600" eaLnBrk="0" hangingPunct="0">
              <a:tabLst>
                <a:tab pos="269875" algn="l"/>
              </a:tabLst>
              <a:defRPr>
                <a:solidFill>
                  <a:schemeClr val="tx1"/>
                </a:solidFill>
                <a:latin typeface=".VnTime" pitchFamily="34" charset="0"/>
                <a:cs typeface="Arial" pitchFamily="34" charset="0"/>
              </a:defRPr>
            </a:lvl3pPr>
            <a:lvl4pPr marL="1600200" indent="-228600" eaLnBrk="0" hangingPunct="0">
              <a:tabLst>
                <a:tab pos="269875" algn="l"/>
              </a:tabLst>
              <a:defRPr>
                <a:solidFill>
                  <a:schemeClr val="tx1"/>
                </a:solidFill>
                <a:latin typeface=".VnTime" pitchFamily="34" charset="0"/>
                <a:cs typeface="Arial" pitchFamily="34" charset="0"/>
              </a:defRPr>
            </a:lvl4pPr>
            <a:lvl5pPr marL="2057400" indent="-228600" eaLnBrk="0" hangingPunct="0">
              <a:tabLst>
                <a:tab pos="269875" algn="l"/>
              </a:tabLst>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9pPr>
          </a:lstStyle>
          <a:p>
            <a:pPr algn="ctr" eaLnBrk="1" hangingPunct="1"/>
            <a:r>
              <a:rPr lang="en-US" altLang="en-US" sz="6000" b="1" dirty="0">
                <a:solidFill>
                  <a:srgbClr val="003300"/>
                </a:solidFill>
                <a:latin typeface="Arial" pitchFamily="34" charset="0"/>
              </a:rPr>
              <a:t>GIÁO DỤC CHÍNH TRỊ</a:t>
            </a:r>
            <a:endParaRPr lang="en-US" altLang="en-US" sz="6000" dirty="0">
              <a:solidFill>
                <a:srgbClr val="003300"/>
              </a:solidFill>
              <a:latin typeface="Arial" pitchFamily="34" charset="0"/>
            </a:endParaRPr>
          </a:p>
        </p:txBody>
      </p:sp>
      <p:sp>
        <p:nvSpPr>
          <p:cNvPr id="8" name="Rectangle 21"/>
          <p:cNvSpPr>
            <a:spLocks noChangeArrowheads="1"/>
          </p:cNvSpPr>
          <p:nvPr/>
        </p:nvSpPr>
        <p:spPr bwMode="auto">
          <a:xfrm>
            <a:off x="4479634" y="43934"/>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algn="ctr" eaLnBrk="1" hangingPunct="1"/>
            <a:endParaRPr lang="en-US" altLang="en-US"/>
          </a:p>
        </p:txBody>
      </p:sp>
      <p:sp>
        <p:nvSpPr>
          <p:cNvPr id="9" name="Rectangle 8"/>
          <p:cNvSpPr/>
          <p:nvPr/>
        </p:nvSpPr>
        <p:spPr>
          <a:xfrm>
            <a:off x="52388" y="25400"/>
            <a:ext cx="12139612" cy="1027113"/>
          </a:xfrm>
          <a:prstGeom prst="rect">
            <a:avLst/>
          </a:prstGeom>
        </p:spPr>
        <p:style>
          <a:lnRef idx="1">
            <a:schemeClr val="accent4"/>
          </a:lnRef>
          <a:fillRef idx="2">
            <a:schemeClr val="accent4"/>
          </a:fillRef>
          <a:effectRef idx="1">
            <a:schemeClr val="accent4"/>
          </a:effectRef>
          <a:fontRef idx="minor">
            <a:schemeClr val="dk1"/>
          </a:fontRef>
        </p:style>
        <p:txBody>
          <a:bodyPr anchor="ctr"/>
          <a:lstStyle/>
          <a:p>
            <a:pPr algn="ctr">
              <a:spcBef>
                <a:spcPts val="0"/>
              </a:spcBef>
              <a:spcAft>
                <a:spcPts val="0"/>
              </a:spcAft>
              <a:defRPr/>
            </a:pPr>
            <a:r>
              <a:rPr lang="en-US" altLang="en-US" sz="2000" b="1" dirty="0">
                <a:solidFill>
                  <a:schemeClr val="tx1"/>
                </a:solidFill>
                <a:latin typeface="Times New Roman" pitchFamily="18" charset="0"/>
                <a:ea typeface="Calibri" pitchFamily="34" charset="0"/>
                <a:cs typeface="Times New Roman" pitchFamily="18" charset="0"/>
              </a:rPr>
              <a:t>TRƯỜNG CAO ĐẲNG LÝ TỰ TRỌNG TP.HỒ CHÍ MINH</a:t>
            </a:r>
          </a:p>
          <a:p>
            <a:pPr algn="ctr">
              <a:spcBef>
                <a:spcPts val="0"/>
              </a:spcBef>
              <a:spcAft>
                <a:spcPts val="0"/>
              </a:spcAft>
              <a:defRPr/>
            </a:pPr>
            <a:r>
              <a:rPr lang="en-US" altLang="en-US" sz="2000" b="1" dirty="0">
                <a:solidFill>
                  <a:schemeClr val="tx1"/>
                </a:solidFill>
                <a:latin typeface="Times New Roman" pitchFamily="18" charset="0"/>
                <a:ea typeface="Calibri" pitchFamily="34" charset="0"/>
                <a:cs typeface="Times New Roman" pitchFamily="18" charset="0"/>
              </a:rPr>
              <a:t>KHOA LÝ LUẬN CHÍNH TRỊ</a:t>
            </a:r>
            <a:endParaRPr lang="en-US" altLang="en-US" sz="2000" dirty="0">
              <a:solidFill>
                <a:schemeClr val="tx1"/>
              </a:solidFill>
              <a:latin typeface="Times New Roman" pitchFamily="18" charset="0"/>
              <a:ea typeface="Calibri" pitchFamily="34" charset="0"/>
              <a:cs typeface="Times New Roman" pitchFamily="18" charset="0"/>
            </a:endParaRPr>
          </a:p>
        </p:txBody>
      </p:sp>
      <p:sp>
        <p:nvSpPr>
          <p:cNvPr id="3" name="TextBox 2"/>
          <p:cNvSpPr txBox="1"/>
          <p:nvPr/>
        </p:nvSpPr>
        <p:spPr>
          <a:xfrm>
            <a:off x="7139354" y="4466492"/>
            <a:ext cx="3507883" cy="1200329"/>
          </a:xfrm>
          <a:prstGeom prst="rect">
            <a:avLst/>
          </a:prstGeom>
          <a:noFill/>
        </p:spPr>
        <p:txBody>
          <a:bodyPr wrap="none" rtlCol="0">
            <a:spAutoFit/>
          </a:bodyPr>
          <a:lstStyle/>
          <a:p>
            <a:r>
              <a:rPr lang="en-US" dirty="0" smtClean="0"/>
              <a:t>GV: THS. LÊ THỊ MAI HƯỜNG</a:t>
            </a:r>
          </a:p>
          <a:p>
            <a:r>
              <a:rPr lang="en-US" dirty="0" smtClean="0"/>
              <a:t>Email: maihuong0684@gamail.com</a:t>
            </a:r>
          </a:p>
          <a:p>
            <a:endParaRPr lang="en-US" dirty="0"/>
          </a:p>
          <a:p>
            <a:endParaRPr lang="en-US" dirty="0"/>
          </a:p>
        </p:txBody>
      </p:sp>
    </p:spTree>
    <p:extLst>
      <p:ext uri="{BB962C8B-B14F-4D97-AF65-F5344CB8AC3E}">
        <p14:creationId xmlns:p14="http://schemas.microsoft.com/office/powerpoint/2010/main" val="22230334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277"/>
          <p:cNvSpPr>
            <a:spLocks noChangeArrowheads="1"/>
          </p:cNvSpPr>
          <p:nvPr/>
        </p:nvSpPr>
        <p:spPr bwMode="auto">
          <a:xfrm>
            <a:off x="6658696" y="1143000"/>
            <a:ext cx="4038600" cy="533400"/>
          </a:xfrm>
          <a:prstGeom prst="rect">
            <a:avLst/>
          </a:prstGeom>
          <a:solidFill>
            <a:srgbClr val="F2A40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eaLnBrk="1" hangingPunct="1"/>
            <a:r>
              <a:rPr lang="en-US" altLang="en-US" sz="2000" dirty="0" err="1" smtClean="0">
                <a:solidFill>
                  <a:srgbClr val="002060"/>
                </a:solidFill>
                <a:latin typeface="Times New Roman" panose="02020603050405020304" pitchFamily="18" charset="0"/>
                <a:cs typeface="Times New Roman" panose="02020603050405020304" pitchFamily="18" charset="0"/>
              </a:rPr>
              <a:t>Đi</a:t>
            </a:r>
            <a:r>
              <a:rPr lang="en-US" altLang="en-US" sz="2000" dirty="0" smtClean="0">
                <a:solidFill>
                  <a:srgbClr val="002060"/>
                </a:solidFill>
                <a:latin typeface="Times New Roman" panose="02020603050405020304" pitchFamily="18" charset="0"/>
                <a:cs typeface="Times New Roman" panose="02020603050405020304" pitchFamily="18" charset="0"/>
              </a:rPr>
              <a:t> </a:t>
            </a:r>
            <a:r>
              <a:rPr lang="en-US" altLang="en-US" sz="2000" dirty="0" err="1" smtClean="0">
                <a:solidFill>
                  <a:srgbClr val="002060"/>
                </a:solidFill>
                <a:latin typeface="Times New Roman" panose="02020603050405020304" pitchFamily="18" charset="0"/>
                <a:cs typeface="Times New Roman" panose="02020603050405020304" pitchFamily="18" charset="0"/>
              </a:rPr>
              <a:t>học</a:t>
            </a:r>
            <a:r>
              <a:rPr lang="en-US" altLang="en-US" sz="2000" dirty="0" smtClean="0">
                <a:solidFill>
                  <a:srgbClr val="002060"/>
                </a:solidFill>
                <a:latin typeface="Times New Roman" panose="02020603050405020304" pitchFamily="18" charset="0"/>
                <a:cs typeface="Times New Roman" panose="02020603050405020304" pitchFamily="18" charset="0"/>
              </a:rPr>
              <a:t> </a:t>
            </a:r>
            <a:r>
              <a:rPr lang="en-US" altLang="en-US" sz="2000" dirty="0" err="1" smtClean="0">
                <a:solidFill>
                  <a:srgbClr val="002060"/>
                </a:solidFill>
                <a:latin typeface="Times New Roman" panose="02020603050405020304" pitchFamily="18" charset="0"/>
                <a:cs typeface="Times New Roman" panose="02020603050405020304" pitchFamily="18" charset="0"/>
              </a:rPr>
              <a:t>đúng</a:t>
            </a:r>
            <a:r>
              <a:rPr lang="en-US" altLang="en-US" sz="2000" dirty="0" smtClean="0">
                <a:solidFill>
                  <a:srgbClr val="002060"/>
                </a:solidFill>
                <a:latin typeface="Times New Roman" panose="02020603050405020304" pitchFamily="18" charset="0"/>
                <a:cs typeface="Times New Roman" panose="02020603050405020304" pitchFamily="18" charset="0"/>
              </a:rPr>
              <a:t> </a:t>
            </a:r>
            <a:r>
              <a:rPr lang="en-US" altLang="en-US" sz="2000" dirty="0" err="1" smtClean="0">
                <a:solidFill>
                  <a:srgbClr val="002060"/>
                </a:solidFill>
                <a:latin typeface="Times New Roman" panose="02020603050405020304" pitchFamily="18" charset="0"/>
                <a:cs typeface="Times New Roman" panose="02020603050405020304" pitchFamily="18" charset="0"/>
              </a:rPr>
              <a:t>giờ</a:t>
            </a:r>
            <a:endParaRPr lang="en-US" altLang="en-US" sz="2000" dirty="0">
              <a:solidFill>
                <a:srgbClr val="002060"/>
              </a:solidFill>
              <a:latin typeface="Times New Roman" panose="02020603050405020304" pitchFamily="18" charset="0"/>
              <a:cs typeface="Times New Roman" panose="02020603050405020304" pitchFamily="18" charset="0"/>
            </a:endParaRPr>
          </a:p>
        </p:txBody>
      </p:sp>
      <p:sp>
        <p:nvSpPr>
          <p:cNvPr id="3" name="Shape 278"/>
          <p:cNvSpPr>
            <a:spLocks noChangeArrowheads="1"/>
          </p:cNvSpPr>
          <p:nvPr/>
        </p:nvSpPr>
        <p:spPr bwMode="auto">
          <a:xfrm>
            <a:off x="6658696" y="1828800"/>
            <a:ext cx="4038600" cy="814387"/>
          </a:xfrm>
          <a:prstGeom prst="rect">
            <a:avLst/>
          </a:prstGeom>
          <a:solidFill>
            <a:srgbClr val="F2A40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eaLnBrk="1" hangingPunct="1"/>
            <a:r>
              <a:rPr lang="en-US" altLang="en-US" sz="2000" dirty="0" err="1" smtClean="0">
                <a:solidFill>
                  <a:srgbClr val="002060"/>
                </a:solidFill>
                <a:latin typeface="Times New Roman" panose="02020603050405020304" pitchFamily="18" charset="0"/>
                <a:cs typeface="Times New Roman" panose="02020603050405020304" pitchFamily="18" charset="0"/>
              </a:rPr>
              <a:t>Chuẩn</a:t>
            </a:r>
            <a:r>
              <a:rPr lang="en-US" altLang="en-US" sz="2000" dirty="0" smtClean="0">
                <a:solidFill>
                  <a:srgbClr val="002060"/>
                </a:solidFill>
                <a:latin typeface="Times New Roman" panose="02020603050405020304" pitchFamily="18" charset="0"/>
                <a:cs typeface="Times New Roman" panose="02020603050405020304" pitchFamily="18" charset="0"/>
              </a:rPr>
              <a:t> </a:t>
            </a:r>
            <a:r>
              <a:rPr lang="en-US" altLang="en-US" sz="2000" dirty="0" err="1" smtClean="0">
                <a:solidFill>
                  <a:srgbClr val="002060"/>
                </a:solidFill>
                <a:latin typeface="Times New Roman" panose="02020603050405020304" pitchFamily="18" charset="0"/>
                <a:cs typeface="Times New Roman" panose="02020603050405020304" pitchFamily="18" charset="0"/>
              </a:rPr>
              <a:t>bị</a:t>
            </a:r>
            <a:r>
              <a:rPr lang="en-US" altLang="en-US" sz="2000" dirty="0" smtClean="0">
                <a:solidFill>
                  <a:srgbClr val="002060"/>
                </a:solidFill>
                <a:latin typeface="Times New Roman" panose="02020603050405020304" pitchFamily="18" charset="0"/>
                <a:cs typeface="Times New Roman" panose="02020603050405020304" pitchFamily="18" charset="0"/>
              </a:rPr>
              <a:t> </a:t>
            </a:r>
            <a:r>
              <a:rPr lang="en-US" altLang="en-US" sz="2000" dirty="0" err="1" smtClean="0">
                <a:solidFill>
                  <a:srgbClr val="002060"/>
                </a:solidFill>
                <a:latin typeface="Times New Roman" panose="02020603050405020304" pitchFamily="18" charset="0"/>
                <a:cs typeface="Times New Roman" panose="02020603050405020304" pitchFamily="18" charset="0"/>
              </a:rPr>
              <a:t>giáo</a:t>
            </a:r>
            <a:r>
              <a:rPr lang="en-US" altLang="en-US" sz="2000" dirty="0" smtClean="0">
                <a:solidFill>
                  <a:srgbClr val="002060"/>
                </a:solidFill>
                <a:latin typeface="Times New Roman" panose="02020603050405020304" pitchFamily="18" charset="0"/>
                <a:cs typeface="Times New Roman" panose="02020603050405020304" pitchFamily="18" charset="0"/>
              </a:rPr>
              <a:t> </a:t>
            </a:r>
            <a:r>
              <a:rPr lang="en-US" altLang="en-US" sz="2000" dirty="0" err="1" smtClean="0">
                <a:solidFill>
                  <a:srgbClr val="002060"/>
                </a:solidFill>
                <a:latin typeface="Times New Roman" panose="02020603050405020304" pitchFamily="18" charset="0"/>
                <a:cs typeface="Times New Roman" panose="02020603050405020304" pitchFamily="18" charset="0"/>
              </a:rPr>
              <a:t>trình</a:t>
            </a:r>
            <a:endParaRPr lang="en-US" altLang="en-US" sz="2000" dirty="0">
              <a:solidFill>
                <a:srgbClr val="002060"/>
              </a:solidFill>
              <a:latin typeface="Times New Roman" panose="02020603050405020304" pitchFamily="18" charset="0"/>
              <a:cs typeface="Times New Roman" panose="02020603050405020304" pitchFamily="18" charset="0"/>
            </a:endParaRPr>
          </a:p>
        </p:txBody>
      </p:sp>
      <p:sp>
        <p:nvSpPr>
          <p:cNvPr id="4" name="Shape 279"/>
          <p:cNvSpPr>
            <a:spLocks noChangeArrowheads="1"/>
          </p:cNvSpPr>
          <p:nvPr/>
        </p:nvSpPr>
        <p:spPr bwMode="auto">
          <a:xfrm>
            <a:off x="6658696" y="3727450"/>
            <a:ext cx="4041775" cy="752475"/>
          </a:xfrm>
          <a:prstGeom prst="rect">
            <a:avLst/>
          </a:prstGeom>
          <a:solidFill>
            <a:srgbClr val="F2A40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eaLnBrk="1" hangingPunct="1"/>
            <a:r>
              <a:rPr lang="en-US" altLang="en-US" sz="2000" dirty="0" err="1">
                <a:solidFill>
                  <a:srgbClr val="002060"/>
                </a:solidFill>
                <a:latin typeface="Times New Roman" panose="02020603050405020304" pitchFamily="18" charset="0"/>
                <a:cs typeface="Times New Roman" panose="02020603050405020304" pitchFamily="18" charset="0"/>
              </a:rPr>
              <a:t>Không</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sử</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dụng</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điện</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thoại</a:t>
            </a:r>
            <a:r>
              <a:rPr lang="en-US" altLang="en-US" sz="2000" dirty="0">
                <a:solidFill>
                  <a:srgbClr val="002060"/>
                </a:solidFill>
                <a:latin typeface="Times New Roman" panose="02020603050405020304" pitchFamily="18" charset="0"/>
                <a:cs typeface="Times New Roman" panose="02020603050405020304" pitchFamily="18" charset="0"/>
              </a:rPr>
              <a:t> </a:t>
            </a:r>
            <a:endParaRPr lang="en-US" altLang="en-US" sz="2000" dirty="0">
              <a:solidFill>
                <a:srgbClr val="002060"/>
              </a:solidFill>
              <a:latin typeface="Times New Roman" panose="02020603050405020304" pitchFamily="18" charset="0"/>
              <a:cs typeface="Times New Roman" panose="02020603050405020304" pitchFamily="18" charset="0"/>
            </a:endParaRPr>
          </a:p>
        </p:txBody>
      </p:sp>
      <p:grpSp>
        <p:nvGrpSpPr>
          <p:cNvPr id="5" name="Shape 280"/>
          <p:cNvGrpSpPr>
            <a:grpSpLocks/>
          </p:cNvGrpSpPr>
          <p:nvPr/>
        </p:nvGrpSpPr>
        <p:grpSpPr bwMode="auto">
          <a:xfrm>
            <a:off x="5820497" y="0"/>
            <a:ext cx="1042988" cy="6629400"/>
            <a:chOff x="4058860" y="1077062"/>
            <a:chExt cx="1052368" cy="3607047"/>
          </a:xfrm>
        </p:grpSpPr>
        <p:sp>
          <p:nvSpPr>
            <p:cNvPr id="6" name="Shape 281"/>
            <p:cNvSpPr>
              <a:spLocks/>
            </p:cNvSpPr>
            <p:nvPr/>
          </p:nvSpPr>
          <p:spPr bwMode="auto">
            <a:xfrm rot="36931">
              <a:off x="4276701" y="3801080"/>
              <a:ext cx="591056" cy="862890"/>
            </a:xfrm>
            <a:custGeom>
              <a:avLst/>
              <a:gdLst>
                <a:gd name="T0" fmla="*/ 0 w 120000"/>
                <a:gd name="T1" fmla="*/ 0 h 120000"/>
                <a:gd name="T2" fmla="*/ 70627015 w 120000"/>
                <a:gd name="T3" fmla="*/ 0 h 120000"/>
                <a:gd name="T4" fmla="*/ 70627015 w 120000"/>
                <a:gd name="T5" fmla="*/ 51632684 h 120000"/>
                <a:gd name="T6" fmla="*/ 70586986 w 120000"/>
                <a:gd name="T7" fmla="*/ 51632684 h 120000"/>
                <a:gd name="T8" fmla="*/ 35312912 w 120000"/>
                <a:gd name="T9" fmla="*/ 320832231 h 120000"/>
                <a:gd name="T10" fmla="*/ 39423 w 120000"/>
                <a:gd name="T11" fmla="*/ 51632684 h 120000"/>
                <a:gd name="T12" fmla="*/ 0 w 120000"/>
                <a:gd name="T13" fmla="*/ 51632684 h 120000"/>
                <a:gd name="T14" fmla="*/ 0 w 120000"/>
                <a:gd name="T15" fmla="*/ 51330407 h 120000"/>
                <a:gd name="T16" fmla="*/ 0 w 120000"/>
                <a:gd name="T17" fmla="*/ 0 h 120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0000"/>
                <a:gd name="T28" fmla="*/ 0 h 120000"/>
                <a:gd name="T29" fmla="*/ 120000 w 120000"/>
                <a:gd name="T30" fmla="*/ 120000 h 120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0000" h="120000" extrusionOk="0">
                  <a:moveTo>
                    <a:pt x="0" y="0"/>
                  </a:moveTo>
                  <a:lnTo>
                    <a:pt x="120000" y="0"/>
                  </a:lnTo>
                  <a:lnTo>
                    <a:pt x="120000" y="19312"/>
                  </a:lnTo>
                  <a:lnTo>
                    <a:pt x="119932" y="19312"/>
                  </a:lnTo>
                  <a:lnTo>
                    <a:pt x="59999" y="120000"/>
                  </a:lnTo>
                  <a:lnTo>
                    <a:pt x="67" y="19312"/>
                  </a:lnTo>
                  <a:lnTo>
                    <a:pt x="0" y="19312"/>
                  </a:lnTo>
                  <a:lnTo>
                    <a:pt x="0" y="19199"/>
                  </a:lnTo>
                  <a:lnTo>
                    <a:pt x="0" y="0"/>
                  </a:lnTo>
                  <a:close/>
                </a:path>
              </a:pathLst>
            </a:custGeom>
            <a:gradFill rotWithShape="0">
              <a:gsLst>
                <a:gs pos="0">
                  <a:srgbClr val="F9B57C"/>
                </a:gs>
                <a:gs pos="100000">
                  <a:srgbClr val="F9B57C"/>
                </a:gs>
              </a:gsLst>
              <a:lin ang="19740000"/>
            </a:gra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p>
              <a:endParaRPr lang="en-US" sz="2000">
                <a:latin typeface="Times New Roman" panose="02020603050405020304" pitchFamily="18" charset="0"/>
                <a:cs typeface="Times New Roman" panose="02020603050405020304" pitchFamily="18" charset="0"/>
              </a:endParaRPr>
            </a:p>
          </p:txBody>
        </p:sp>
        <p:sp>
          <p:nvSpPr>
            <p:cNvPr id="7" name="Shape 282"/>
            <p:cNvSpPr>
              <a:spLocks/>
            </p:cNvSpPr>
            <p:nvPr/>
          </p:nvSpPr>
          <p:spPr bwMode="auto">
            <a:xfrm>
              <a:off x="4468914" y="3793335"/>
              <a:ext cx="200223" cy="873734"/>
            </a:xfrm>
            <a:custGeom>
              <a:avLst/>
              <a:gdLst>
                <a:gd name="T0" fmla="*/ 0 w 120000"/>
                <a:gd name="T1" fmla="*/ 0 h 120000"/>
                <a:gd name="T2" fmla="*/ 930063 w 120000"/>
                <a:gd name="T3" fmla="*/ 0 h 120000"/>
                <a:gd name="T4" fmla="*/ 930063 w 120000"/>
                <a:gd name="T5" fmla="*/ 39381463 h 120000"/>
                <a:gd name="T6" fmla="*/ 492806 w 120000"/>
                <a:gd name="T7" fmla="*/ 337263785 h 120000"/>
                <a:gd name="T8" fmla="*/ 687 w 120000"/>
                <a:gd name="T9" fmla="*/ 53667538 h 120000"/>
                <a:gd name="T10" fmla="*/ 0 w 120000"/>
                <a:gd name="T11" fmla="*/ 53667538 h 120000"/>
                <a:gd name="T12" fmla="*/ 0 w 120000"/>
                <a:gd name="T13" fmla="*/ 53355652 h 120000"/>
                <a:gd name="T14" fmla="*/ 0 w 120000"/>
                <a:gd name="T15" fmla="*/ 0 h 120000"/>
                <a:gd name="T16" fmla="*/ 0 60000 65536"/>
                <a:gd name="T17" fmla="*/ 0 60000 65536"/>
                <a:gd name="T18" fmla="*/ 0 60000 65536"/>
                <a:gd name="T19" fmla="*/ 0 60000 65536"/>
                <a:gd name="T20" fmla="*/ 0 60000 65536"/>
                <a:gd name="T21" fmla="*/ 0 60000 65536"/>
                <a:gd name="T22" fmla="*/ 0 60000 65536"/>
                <a:gd name="T23" fmla="*/ 0 60000 65536"/>
                <a:gd name="T24" fmla="*/ 0 w 120000"/>
                <a:gd name="T25" fmla="*/ 0 h 120000"/>
                <a:gd name="T26" fmla="*/ 120000 w 120000"/>
                <a:gd name="T27" fmla="*/ 120000 h 1200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0000" h="120000" extrusionOk="0">
                  <a:moveTo>
                    <a:pt x="0" y="0"/>
                  </a:moveTo>
                  <a:lnTo>
                    <a:pt x="120000" y="0"/>
                  </a:lnTo>
                  <a:lnTo>
                    <a:pt x="120000" y="14012"/>
                  </a:lnTo>
                  <a:lnTo>
                    <a:pt x="63584" y="119999"/>
                  </a:lnTo>
                  <a:lnTo>
                    <a:pt x="89" y="19095"/>
                  </a:lnTo>
                  <a:lnTo>
                    <a:pt x="0" y="19095"/>
                  </a:lnTo>
                  <a:lnTo>
                    <a:pt x="0" y="18984"/>
                  </a:lnTo>
                  <a:lnTo>
                    <a:pt x="0" y="0"/>
                  </a:lnTo>
                  <a:close/>
                </a:path>
              </a:pathLst>
            </a:custGeom>
            <a:gradFill rotWithShape="0">
              <a:gsLst>
                <a:gs pos="0">
                  <a:srgbClr val="FBC9A0"/>
                </a:gs>
                <a:gs pos="100000">
                  <a:srgbClr val="FBC9A0"/>
                </a:gs>
              </a:gsLst>
              <a:lin ang="19740000"/>
            </a:gra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p>
              <a:endParaRPr lang="en-US" sz="2000">
                <a:latin typeface="Times New Roman" panose="02020603050405020304" pitchFamily="18" charset="0"/>
                <a:cs typeface="Times New Roman" panose="02020603050405020304" pitchFamily="18" charset="0"/>
              </a:endParaRPr>
            </a:p>
          </p:txBody>
        </p:sp>
        <p:sp>
          <p:nvSpPr>
            <p:cNvPr id="8" name="Shape 283"/>
            <p:cNvSpPr>
              <a:spLocks/>
            </p:cNvSpPr>
            <p:nvPr/>
          </p:nvSpPr>
          <p:spPr bwMode="auto">
            <a:xfrm>
              <a:off x="4291117" y="1890950"/>
              <a:ext cx="197018" cy="2012376"/>
            </a:xfrm>
            <a:custGeom>
              <a:avLst/>
              <a:gdLst>
                <a:gd name="T0" fmla="*/ 0 w 120000"/>
                <a:gd name="T1" fmla="*/ 0 h 120000"/>
                <a:gd name="T2" fmla="*/ 441107 w 120000"/>
                <a:gd name="T3" fmla="*/ 0 h 120000"/>
                <a:gd name="T4" fmla="*/ 871926 w 120000"/>
                <a:gd name="T5" fmla="*/ 299505895 h 120000"/>
                <a:gd name="T6" fmla="*/ 871926 w 120000"/>
                <a:gd name="T7" fmla="*/ 2147483647 h 120000"/>
                <a:gd name="T8" fmla="*/ 855519 w 120000"/>
                <a:gd name="T9" fmla="*/ 2147483647 h 120000"/>
                <a:gd name="T10" fmla="*/ 435965 w 120000"/>
                <a:gd name="T11" fmla="*/ 2147483647 h 120000"/>
                <a:gd name="T12" fmla="*/ 16405 w 120000"/>
                <a:gd name="T13" fmla="*/ 2147483647 h 120000"/>
                <a:gd name="T14" fmla="*/ 0 w 120000"/>
                <a:gd name="T15" fmla="*/ 2147483647 h 120000"/>
                <a:gd name="T16" fmla="*/ 0 w 120000"/>
                <a:gd name="T17" fmla="*/ 0 h 120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0000"/>
                <a:gd name="T28" fmla="*/ 0 h 120000"/>
                <a:gd name="T29" fmla="*/ 120000 w 120000"/>
                <a:gd name="T30" fmla="*/ 120000 h 120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0000" h="120000" extrusionOk="0">
                  <a:moveTo>
                    <a:pt x="0" y="0"/>
                  </a:moveTo>
                  <a:lnTo>
                    <a:pt x="60708" y="0"/>
                  </a:lnTo>
                  <a:lnTo>
                    <a:pt x="120000" y="3787"/>
                  </a:lnTo>
                  <a:lnTo>
                    <a:pt x="120000" y="120000"/>
                  </a:lnTo>
                  <a:lnTo>
                    <a:pt x="117742" y="120000"/>
                  </a:lnTo>
                  <a:cubicBezTo>
                    <a:pt x="111637" y="116604"/>
                    <a:pt x="88069" y="114098"/>
                    <a:pt x="60000" y="114098"/>
                  </a:cubicBezTo>
                  <a:cubicBezTo>
                    <a:pt x="31930" y="114098"/>
                    <a:pt x="8363" y="116604"/>
                    <a:pt x="2258" y="120000"/>
                  </a:cubicBezTo>
                  <a:lnTo>
                    <a:pt x="0" y="120000"/>
                  </a:lnTo>
                  <a:lnTo>
                    <a:pt x="0" y="0"/>
                  </a:lnTo>
                  <a:close/>
                </a:path>
              </a:pathLst>
            </a:custGeom>
            <a:gradFill rotWithShape="0">
              <a:gsLst>
                <a:gs pos="0">
                  <a:srgbClr val="BCEAED"/>
                </a:gs>
                <a:gs pos="100000">
                  <a:srgbClr val="BCEAED"/>
                </a:gs>
              </a:gsLst>
              <a:lin ang="19740000"/>
            </a:gra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p>
              <a:endParaRPr lang="en-US" sz="2000" dirty="0">
                <a:latin typeface="Times New Roman" panose="02020603050405020304" pitchFamily="18" charset="0"/>
                <a:cs typeface="Times New Roman" panose="02020603050405020304" pitchFamily="18" charset="0"/>
              </a:endParaRPr>
            </a:p>
          </p:txBody>
        </p:sp>
        <p:sp>
          <p:nvSpPr>
            <p:cNvPr id="9" name="Shape 284"/>
            <p:cNvSpPr>
              <a:spLocks/>
            </p:cNvSpPr>
            <p:nvPr/>
          </p:nvSpPr>
          <p:spPr bwMode="auto">
            <a:xfrm>
              <a:off x="4486534" y="1954465"/>
              <a:ext cx="197018" cy="1950410"/>
            </a:xfrm>
            <a:custGeom>
              <a:avLst/>
              <a:gdLst>
                <a:gd name="T0" fmla="*/ 0 w 120000"/>
                <a:gd name="T1" fmla="*/ 0 h 120000"/>
                <a:gd name="T2" fmla="*/ 451404 w 120000"/>
                <a:gd name="T3" fmla="*/ 285571084 h 120000"/>
                <a:gd name="T4" fmla="*/ 871926 w 120000"/>
                <a:gd name="T5" fmla="*/ 19471967 h 120000"/>
                <a:gd name="T6" fmla="*/ 871926 w 120000"/>
                <a:gd name="T7" fmla="*/ 2147483647 h 120000"/>
                <a:gd name="T8" fmla="*/ 855519 w 120000"/>
                <a:gd name="T9" fmla="*/ 2147483647 h 120000"/>
                <a:gd name="T10" fmla="*/ 435965 w 120000"/>
                <a:gd name="T11" fmla="*/ 2147483647 h 120000"/>
                <a:gd name="T12" fmla="*/ 16405 w 120000"/>
                <a:gd name="T13" fmla="*/ 2147483647 h 120000"/>
                <a:gd name="T14" fmla="*/ 0 w 120000"/>
                <a:gd name="T15" fmla="*/ 2147483647 h 120000"/>
                <a:gd name="T16" fmla="*/ 0 w 120000"/>
                <a:gd name="T17" fmla="*/ 0 h 120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0000"/>
                <a:gd name="T28" fmla="*/ 0 h 120000"/>
                <a:gd name="T29" fmla="*/ 120000 w 120000"/>
                <a:gd name="T30" fmla="*/ 120000 h 120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0000" h="120000" extrusionOk="0">
                  <a:moveTo>
                    <a:pt x="0" y="0"/>
                  </a:moveTo>
                  <a:lnTo>
                    <a:pt x="62125" y="4092"/>
                  </a:lnTo>
                  <a:lnTo>
                    <a:pt x="120000" y="279"/>
                  </a:lnTo>
                  <a:lnTo>
                    <a:pt x="120000" y="120000"/>
                  </a:lnTo>
                  <a:lnTo>
                    <a:pt x="117742" y="120000"/>
                  </a:lnTo>
                  <a:cubicBezTo>
                    <a:pt x="111637" y="116499"/>
                    <a:pt x="88069" y="113915"/>
                    <a:pt x="60000" y="113915"/>
                  </a:cubicBezTo>
                  <a:cubicBezTo>
                    <a:pt x="31930" y="113915"/>
                    <a:pt x="8363" y="116499"/>
                    <a:pt x="2258" y="120000"/>
                  </a:cubicBezTo>
                  <a:lnTo>
                    <a:pt x="0" y="120000"/>
                  </a:lnTo>
                  <a:lnTo>
                    <a:pt x="0" y="0"/>
                  </a:lnTo>
                  <a:close/>
                </a:path>
              </a:pathLst>
            </a:custGeom>
            <a:gradFill rotWithShape="0">
              <a:gsLst>
                <a:gs pos="0">
                  <a:srgbClr val="90DCE2"/>
                </a:gs>
                <a:gs pos="100000">
                  <a:srgbClr val="90DCE2"/>
                </a:gs>
              </a:gsLst>
              <a:lin ang="19740000"/>
            </a:gra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p>
              <a:endParaRPr lang="en-US" sz="2000">
                <a:latin typeface="Times New Roman" panose="02020603050405020304" pitchFamily="18" charset="0"/>
                <a:cs typeface="Times New Roman" panose="02020603050405020304" pitchFamily="18" charset="0"/>
              </a:endParaRPr>
            </a:p>
          </p:txBody>
        </p:sp>
        <p:sp>
          <p:nvSpPr>
            <p:cNvPr id="10" name="Shape 285"/>
            <p:cNvSpPr>
              <a:spLocks/>
            </p:cNvSpPr>
            <p:nvPr/>
          </p:nvSpPr>
          <p:spPr bwMode="auto">
            <a:xfrm>
              <a:off x="4683552" y="1895597"/>
              <a:ext cx="197019" cy="2010827"/>
            </a:xfrm>
            <a:custGeom>
              <a:avLst/>
              <a:gdLst>
                <a:gd name="T0" fmla="*/ 427035 w 120000"/>
                <a:gd name="T1" fmla="*/ 0 h 120000"/>
                <a:gd name="T2" fmla="*/ 871945 w 120000"/>
                <a:gd name="T3" fmla="*/ 0 h 120000"/>
                <a:gd name="T4" fmla="*/ 871945 w 120000"/>
                <a:gd name="T5" fmla="*/ 2147483647 h 120000"/>
                <a:gd name="T6" fmla="*/ 855537 w 120000"/>
                <a:gd name="T7" fmla="*/ 2147483647 h 120000"/>
                <a:gd name="T8" fmla="*/ 435973 w 120000"/>
                <a:gd name="T9" fmla="*/ 2147483647 h 120000"/>
                <a:gd name="T10" fmla="*/ 16405 w 120000"/>
                <a:gd name="T11" fmla="*/ 2147483647 h 120000"/>
                <a:gd name="T12" fmla="*/ 0 w 120000"/>
                <a:gd name="T13" fmla="*/ 2147483647 h 120000"/>
                <a:gd name="T14" fmla="*/ 0 w 120000"/>
                <a:gd name="T15" fmla="*/ 295982088 h 120000"/>
                <a:gd name="T16" fmla="*/ 427035 w 120000"/>
                <a:gd name="T17" fmla="*/ 0 h 120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0000"/>
                <a:gd name="T28" fmla="*/ 0 h 120000"/>
                <a:gd name="T29" fmla="*/ 120000 w 120000"/>
                <a:gd name="T30" fmla="*/ 120000 h 120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0000" h="120000" extrusionOk="0">
                  <a:moveTo>
                    <a:pt x="58770" y="0"/>
                  </a:moveTo>
                  <a:lnTo>
                    <a:pt x="120000" y="0"/>
                  </a:lnTo>
                  <a:lnTo>
                    <a:pt x="120000" y="120000"/>
                  </a:lnTo>
                  <a:lnTo>
                    <a:pt x="117742" y="120000"/>
                  </a:lnTo>
                  <a:cubicBezTo>
                    <a:pt x="111637" y="116604"/>
                    <a:pt x="88069" y="114098"/>
                    <a:pt x="60000" y="114098"/>
                  </a:cubicBezTo>
                  <a:cubicBezTo>
                    <a:pt x="31930" y="114098"/>
                    <a:pt x="8363" y="116604"/>
                    <a:pt x="2258" y="120000"/>
                  </a:cubicBezTo>
                  <a:lnTo>
                    <a:pt x="0" y="120000"/>
                  </a:lnTo>
                  <a:lnTo>
                    <a:pt x="0" y="3754"/>
                  </a:lnTo>
                  <a:lnTo>
                    <a:pt x="58770" y="0"/>
                  </a:lnTo>
                  <a:close/>
                </a:path>
              </a:pathLst>
            </a:custGeom>
            <a:solidFill>
              <a:srgbClr val="32AEB8"/>
            </a:soli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p>
              <a:endParaRPr lang="en-US" sz="2000">
                <a:latin typeface="Times New Roman" panose="02020603050405020304" pitchFamily="18" charset="0"/>
                <a:cs typeface="Times New Roman" panose="02020603050405020304" pitchFamily="18" charset="0"/>
              </a:endParaRPr>
            </a:p>
          </p:txBody>
        </p:sp>
        <p:sp>
          <p:nvSpPr>
            <p:cNvPr id="11" name="Shape 286"/>
            <p:cNvSpPr>
              <a:spLocks noChangeArrowheads="1"/>
            </p:cNvSpPr>
            <p:nvPr/>
          </p:nvSpPr>
          <p:spPr bwMode="auto">
            <a:xfrm rot="10800000">
              <a:off x="4468914" y="4423848"/>
              <a:ext cx="197019" cy="260261"/>
            </a:xfrm>
            <a:prstGeom prst="triangle">
              <a:avLst>
                <a:gd name="adj" fmla="val 50000"/>
              </a:avLst>
            </a:prstGeom>
            <a:solidFill>
              <a:srgbClr val="3F3F3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algn="ctr" eaLnBrk="1" hangingPunct="1"/>
              <a:endParaRPr lang="en-US" altLang="en-US" sz="2000">
                <a:solidFill>
                  <a:srgbClr val="FFFFFF"/>
                </a:solidFill>
                <a:latin typeface="Times New Roman" panose="02020603050405020304" pitchFamily="18" charset="0"/>
                <a:cs typeface="Times New Roman" panose="02020603050405020304" pitchFamily="18" charset="0"/>
              </a:endParaRPr>
            </a:p>
          </p:txBody>
        </p:sp>
        <p:sp>
          <p:nvSpPr>
            <p:cNvPr id="12" name="Shape 287"/>
            <p:cNvSpPr>
              <a:spLocks/>
            </p:cNvSpPr>
            <p:nvPr/>
          </p:nvSpPr>
          <p:spPr bwMode="auto">
            <a:xfrm rot="16200000">
              <a:off x="4098603" y="1037319"/>
              <a:ext cx="972881" cy="1052368"/>
            </a:xfrm>
            <a:custGeom>
              <a:avLst/>
              <a:gdLst>
                <a:gd name="T0" fmla="*/ 225148077 w 120000"/>
                <a:gd name="T1" fmla="*/ 141927584 h 120000"/>
                <a:gd name="T2" fmla="*/ 115269916 w 120000"/>
                <a:gd name="T3" fmla="*/ 354886377 h 120000"/>
                <a:gd name="T4" fmla="*/ 225148077 w 120000"/>
                <a:gd name="T5" fmla="*/ 567845942 h 120000"/>
                <a:gd name="T6" fmla="*/ 109878161 w 120000"/>
                <a:gd name="T7" fmla="*/ 567845942 h 120000"/>
                <a:gd name="T8" fmla="*/ 0 w 120000"/>
                <a:gd name="T9" fmla="*/ 354886377 h 120000"/>
                <a:gd name="T10" fmla="*/ 109878161 w 120000"/>
                <a:gd name="T11" fmla="*/ 141927584 h 120000"/>
                <a:gd name="T12" fmla="*/ 225148077 w 120000"/>
                <a:gd name="T13" fmla="*/ 141927584 h 120000"/>
                <a:gd name="T14" fmla="*/ 518431746 w 120000"/>
                <a:gd name="T15" fmla="*/ 354892455 h 120000"/>
                <a:gd name="T16" fmla="*/ 331349891 w 120000"/>
                <a:gd name="T17" fmla="*/ 709784988 h 120000"/>
                <a:gd name="T18" fmla="*/ 308685680 w 120000"/>
                <a:gd name="T19" fmla="*/ 666789906 h 120000"/>
                <a:gd name="T20" fmla="*/ 192266297 w 120000"/>
                <a:gd name="T21" fmla="*/ 666789906 h 120000"/>
                <a:gd name="T22" fmla="*/ 169213038 w 120000"/>
                <a:gd name="T23" fmla="*/ 686509871 h 120000"/>
                <a:gd name="T24" fmla="*/ 148008935 w 120000"/>
                <a:gd name="T25" fmla="*/ 670581018 h 120000"/>
                <a:gd name="T26" fmla="*/ 52370557 w 120000"/>
                <a:gd name="T27" fmla="*/ 694394343 h 120000"/>
                <a:gd name="T28" fmla="*/ 52370557 w 120000"/>
                <a:gd name="T29" fmla="*/ 615519730 h 120000"/>
                <a:gd name="T30" fmla="*/ 148008935 w 120000"/>
                <a:gd name="T31" fmla="*/ 639333055 h 120000"/>
                <a:gd name="T32" fmla="*/ 169213038 w 120000"/>
                <a:gd name="T33" fmla="*/ 623410359 h 120000"/>
                <a:gd name="T34" fmla="*/ 192266297 w 120000"/>
                <a:gd name="T35" fmla="*/ 643124246 h 120000"/>
                <a:gd name="T36" fmla="*/ 296212883 w 120000"/>
                <a:gd name="T37" fmla="*/ 643124246 h 120000"/>
                <a:gd name="T38" fmla="*/ 144267510 w 120000"/>
                <a:gd name="T39" fmla="*/ 354892455 h 120000"/>
                <a:gd name="T40" fmla="*/ 331349891 w 120000"/>
                <a:gd name="T41" fmla="*/ 0 h 120000"/>
                <a:gd name="T42" fmla="*/ 518431746 w 120000"/>
                <a:gd name="T43" fmla="*/ 354892455 h 12000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20000"/>
                <a:gd name="T67" fmla="*/ 0 h 120000"/>
                <a:gd name="T68" fmla="*/ 120000 w 120000"/>
                <a:gd name="T69" fmla="*/ 120000 h 12000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20000" h="120000" extrusionOk="0">
                  <a:moveTo>
                    <a:pt x="52114" y="23995"/>
                  </a:moveTo>
                  <a:lnTo>
                    <a:pt x="26681" y="59999"/>
                  </a:lnTo>
                  <a:lnTo>
                    <a:pt x="52114" y="96003"/>
                  </a:lnTo>
                  <a:lnTo>
                    <a:pt x="25433" y="96003"/>
                  </a:lnTo>
                  <a:lnTo>
                    <a:pt x="0" y="59999"/>
                  </a:lnTo>
                  <a:lnTo>
                    <a:pt x="25433" y="23995"/>
                  </a:lnTo>
                  <a:lnTo>
                    <a:pt x="52114" y="23995"/>
                  </a:lnTo>
                  <a:close/>
                  <a:moveTo>
                    <a:pt x="119999" y="60000"/>
                  </a:moveTo>
                  <a:lnTo>
                    <a:pt x="76696" y="120000"/>
                  </a:lnTo>
                  <a:lnTo>
                    <a:pt x="71450" y="112731"/>
                  </a:lnTo>
                  <a:lnTo>
                    <a:pt x="44503" y="112731"/>
                  </a:lnTo>
                  <a:cubicBezTo>
                    <a:pt x="43660" y="114688"/>
                    <a:pt x="41587" y="116065"/>
                    <a:pt x="39167" y="116065"/>
                  </a:cubicBezTo>
                  <a:cubicBezTo>
                    <a:pt x="37038" y="116065"/>
                    <a:pt x="35178" y="115000"/>
                    <a:pt x="34259" y="113372"/>
                  </a:cubicBezTo>
                  <a:lnTo>
                    <a:pt x="12122" y="117398"/>
                  </a:lnTo>
                  <a:lnTo>
                    <a:pt x="12122" y="104063"/>
                  </a:lnTo>
                  <a:lnTo>
                    <a:pt x="34259" y="108089"/>
                  </a:lnTo>
                  <a:cubicBezTo>
                    <a:pt x="35178" y="106461"/>
                    <a:pt x="37038" y="105397"/>
                    <a:pt x="39167" y="105397"/>
                  </a:cubicBezTo>
                  <a:cubicBezTo>
                    <a:pt x="41587" y="105397"/>
                    <a:pt x="43660" y="106773"/>
                    <a:pt x="44503" y="108730"/>
                  </a:cubicBezTo>
                  <a:lnTo>
                    <a:pt x="68563" y="108730"/>
                  </a:lnTo>
                  <a:lnTo>
                    <a:pt x="33393" y="60000"/>
                  </a:lnTo>
                  <a:lnTo>
                    <a:pt x="76696" y="0"/>
                  </a:lnTo>
                  <a:lnTo>
                    <a:pt x="119999" y="6000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p>
              <a:endParaRPr lang="en-US" sz="2000">
                <a:latin typeface="Times New Roman" panose="02020603050405020304" pitchFamily="18" charset="0"/>
                <a:cs typeface="Times New Roman" panose="02020603050405020304" pitchFamily="18" charset="0"/>
              </a:endParaRPr>
            </a:p>
          </p:txBody>
        </p:sp>
      </p:grpSp>
      <p:sp>
        <p:nvSpPr>
          <p:cNvPr id="13" name="Shape 288"/>
          <p:cNvSpPr>
            <a:spLocks noChangeArrowheads="1"/>
          </p:cNvSpPr>
          <p:nvPr/>
        </p:nvSpPr>
        <p:spPr bwMode="auto">
          <a:xfrm>
            <a:off x="1888258" y="1052804"/>
            <a:ext cx="4086225" cy="533400"/>
          </a:xfrm>
          <a:prstGeom prst="rect">
            <a:avLst/>
          </a:prstGeom>
          <a:solidFill>
            <a:srgbClr val="32AEB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eaLnBrk="1" hangingPunct="1"/>
            <a:r>
              <a:rPr lang="en-US" altLang="en-US" sz="2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Times New Roman" panose="02020603050405020304" pitchFamily="18" charset="0"/>
                <a:cs typeface="Times New Roman" panose="02020603050405020304" pitchFamily="18" charset="0"/>
              </a:rPr>
              <a:t>Nội</a:t>
            </a:r>
            <a:r>
              <a:rPr lang="en-US" altLang="en-US" sz="2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Times New Roman" panose="02020603050405020304" pitchFamily="18" charset="0"/>
                <a:cs typeface="Times New Roman" panose="02020603050405020304" pitchFamily="18" charset="0"/>
              </a:rPr>
              <a:t> </a:t>
            </a:r>
            <a:r>
              <a:rPr lang="en-US" altLang="en-US" sz="2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Times New Roman" panose="02020603050405020304" pitchFamily="18" charset="0"/>
                <a:cs typeface="Times New Roman" panose="02020603050405020304" pitchFamily="18" charset="0"/>
              </a:rPr>
              <a:t>quy</a:t>
            </a:r>
            <a:r>
              <a:rPr lang="en-US" altLang="en-US" sz="2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Times New Roman" panose="02020603050405020304" pitchFamily="18" charset="0"/>
                <a:cs typeface="Times New Roman" panose="02020603050405020304" pitchFamily="18" charset="0"/>
              </a:rPr>
              <a:t> </a:t>
            </a:r>
            <a:r>
              <a:rPr lang="en-US" altLang="en-US" sz="2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Times New Roman" panose="02020603050405020304" pitchFamily="18" charset="0"/>
                <a:cs typeface="Times New Roman" panose="02020603050405020304" pitchFamily="18" charset="0"/>
              </a:rPr>
              <a:t>trong</a:t>
            </a:r>
            <a:r>
              <a:rPr lang="en-US" altLang="en-US" sz="2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Times New Roman" panose="02020603050405020304" pitchFamily="18" charset="0"/>
                <a:cs typeface="Times New Roman" panose="02020603050405020304" pitchFamily="18" charset="0"/>
              </a:rPr>
              <a:t> </a:t>
            </a:r>
            <a:r>
              <a:rPr lang="en-US" altLang="en-US" sz="2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Times New Roman" panose="02020603050405020304" pitchFamily="18" charset="0"/>
                <a:cs typeface="Times New Roman" panose="02020603050405020304" pitchFamily="18" charset="0"/>
              </a:rPr>
              <a:t>lớp</a:t>
            </a:r>
            <a:endParaRPr lang="en-US" altLang="en-US" sz="20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Times New Roman" panose="02020603050405020304" pitchFamily="18" charset="0"/>
              <a:cs typeface="Times New Roman" panose="02020603050405020304" pitchFamily="18" charset="0"/>
            </a:endParaRPr>
          </a:p>
        </p:txBody>
      </p:sp>
      <p:sp>
        <p:nvSpPr>
          <p:cNvPr id="14" name="Shape 289"/>
          <p:cNvSpPr>
            <a:spLocks noChangeArrowheads="1"/>
          </p:cNvSpPr>
          <p:nvPr/>
        </p:nvSpPr>
        <p:spPr bwMode="auto">
          <a:xfrm>
            <a:off x="1934296" y="2713038"/>
            <a:ext cx="4114800" cy="814387"/>
          </a:xfrm>
          <a:prstGeom prst="rect">
            <a:avLst/>
          </a:prstGeom>
          <a:solidFill>
            <a:srgbClr val="32AEB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eaLnBrk="1" hangingPunct="1"/>
            <a:r>
              <a:rPr lang="en-US" altLang="en-US" sz="2000" dirty="0" err="1" smtClean="0">
                <a:solidFill>
                  <a:srgbClr val="002060"/>
                </a:solidFill>
                <a:latin typeface="Times New Roman" panose="02020603050405020304" pitchFamily="18" charset="0"/>
                <a:cs typeface="Times New Roman" panose="02020603050405020304" pitchFamily="18" charset="0"/>
              </a:rPr>
              <a:t>Không</a:t>
            </a:r>
            <a:r>
              <a:rPr lang="en-US" altLang="en-US" sz="2000" dirty="0" smtClean="0">
                <a:solidFill>
                  <a:srgbClr val="002060"/>
                </a:solidFill>
                <a:latin typeface="Times New Roman" panose="02020603050405020304" pitchFamily="18" charset="0"/>
                <a:cs typeface="Times New Roman" panose="02020603050405020304" pitchFamily="18" charset="0"/>
              </a:rPr>
              <a:t> </a:t>
            </a:r>
            <a:r>
              <a:rPr lang="en-US" altLang="en-US" sz="2000" dirty="0" err="1" smtClean="0">
                <a:solidFill>
                  <a:srgbClr val="002060"/>
                </a:solidFill>
                <a:latin typeface="Times New Roman" panose="02020603050405020304" pitchFamily="18" charset="0"/>
                <a:cs typeface="Times New Roman" panose="02020603050405020304" pitchFamily="18" charset="0"/>
              </a:rPr>
              <a:t>làm</a:t>
            </a:r>
            <a:r>
              <a:rPr lang="en-US" altLang="en-US" sz="2000" dirty="0" smtClean="0">
                <a:solidFill>
                  <a:srgbClr val="002060"/>
                </a:solidFill>
                <a:latin typeface="Times New Roman" panose="02020603050405020304" pitchFamily="18" charset="0"/>
                <a:cs typeface="Times New Roman" panose="02020603050405020304" pitchFamily="18" charset="0"/>
              </a:rPr>
              <a:t> </a:t>
            </a:r>
            <a:r>
              <a:rPr lang="en-US" altLang="en-US" sz="2000" dirty="0" err="1" smtClean="0">
                <a:solidFill>
                  <a:srgbClr val="002060"/>
                </a:solidFill>
                <a:latin typeface="Times New Roman" panose="02020603050405020304" pitchFamily="18" charset="0"/>
                <a:cs typeface="Times New Roman" panose="02020603050405020304" pitchFamily="18" charset="0"/>
              </a:rPr>
              <a:t>việc</a:t>
            </a:r>
            <a:r>
              <a:rPr lang="en-US" altLang="en-US" sz="2000" dirty="0" smtClean="0">
                <a:solidFill>
                  <a:srgbClr val="002060"/>
                </a:solidFill>
                <a:latin typeface="Times New Roman" panose="02020603050405020304" pitchFamily="18" charset="0"/>
                <a:cs typeface="Times New Roman" panose="02020603050405020304" pitchFamily="18" charset="0"/>
              </a:rPr>
              <a:t> </a:t>
            </a:r>
            <a:r>
              <a:rPr lang="en-US" altLang="en-US" sz="2000" dirty="0" err="1" smtClean="0">
                <a:solidFill>
                  <a:srgbClr val="002060"/>
                </a:solidFill>
                <a:latin typeface="Times New Roman" panose="02020603050405020304" pitchFamily="18" charset="0"/>
                <a:cs typeface="Times New Roman" panose="02020603050405020304" pitchFamily="18" charset="0"/>
              </a:rPr>
              <a:t>riêng</a:t>
            </a:r>
            <a:r>
              <a:rPr lang="en-US" altLang="en-US" sz="2000" dirty="0" smtClean="0">
                <a:solidFill>
                  <a:srgbClr val="002060"/>
                </a:solidFill>
                <a:latin typeface="Times New Roman" panose="02020603050405020304" pitchFamily="18" charset="0"/>
                <a:cs typeface="Times New Roman" panose="02020603050405020304" pitchFamily="18" charset="0"/>
              </a:rPr>
              <a:t> </a:t>
            </a:r>
            <a:r>
              <a:rPr lang="en-US" altLang="en-US" sz="2000" dirty="0" err="1" smtClean="0">
                <a:solidFill>
                  <a:srgbClr val="002060"/>
                </a:solidFill>
                <a:latin typeface="Times New Roman" panose="02020603050405020304" pitchFamily="18" charset="0"/>
                <a:cs typeface="Times New Roman" panose="02020603050405020304" pitchFamily="18" charset="0"/>
              </a:rPr>
              <a:t>trong</a:t>
            </a:r>
            <a:r>
              <a:rPr lang="en-US" altLang="en-US" sz="2000" dirty="0" smtClean="0">
                <a:solidFill>
                  <a:srgbClr val="002060"/>
                </a:solidFill>
                <a:latin typeface="Times New Roman" panose="02020603050405020304" pitchFamily="18" charset="0"/>
                <a:cs typeface="Times New Roman" panose="02020603050405020304" pitchFamily="18" charset="0"/>
              </a:rPr>
              <a:t> </a:t>
            </a:r>
            <a:r>
              <a:rPr lang="en-US" altLang="en-US" sz="2000" dirty="0" err="1" smtClean="0">
                <a:solidFill>
                  <a:srgbClr val="002060"/>
                </a:solidFill>
                <a:latin typeface="Times New Roman" panose="02020603050405020304" pitchFamily="18" charset="0"/>
                <a:cs typeface="Times New Roman" panose="02020603050405020304" pitchFamily="18" charset="0"/>
              </a:rPr>
              <a:t>lớp</a:t>
            </a:r>
            <a:endParaRPr lang="en-US" altLang="en-US" sz="2000" dirty="0">
              <a:solidFill>
                <a:srgbClr val="002060"/>
              </a:solidFill>
              <a:latin typeface="Times New Roman" panose="02020603050405020304" pitchFamily="18" charset="0"/>
              <a:cs typeface="Times New Roman" panose="02020603050405020304" pitchFamily="18" charset="0"/>
            </a:endParaRPr>
          </a:p>
        </p:txBody>
      </p:sp>
      <p:sp>
        <p:nvSpPr>
          <p:cNvPr id="15" name="Shape 290"/>
          <p:cNvSpPr>
            <a:spLocks noChangeArrowheads="1"/>
          </p:cNvSpPr>
          <p:nvPr/>
        </p:nvSpPr>
        <p:spPr bwMode="auto">
          <a:xfrm>
            <a:off x="1888258" y="3727450"/>
            <a:ext cx="4160838" cy="752475"/>
          </a:xfrm>
          <a:prstGeom prst="rect">
            <a:avLst/>
          </a:prstGeom>
          <a:solidFill>
            <a:srgbClr val="32AEB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eaLnBrk="1" hangingPunct="1"/>
            <a:r>
              <a:rPr lang="en-US" altLang="en-US" sz="2000" dirty="0" err="1" smtClean="0">
                <a:solidFill>
                  <a:srgbClr val="002060"/>
                </a:solidFill>
                <a:latin typeface="Times New Roman" panose="02020603050405020304" pitchFamily="18" charset="0"/>
                <a:cs typeface="Times New Roman" panose="02020603050405020304" pitchFamily="18" charset="0"/>
              </a:rPr>
              <a:t>Không</a:t>
            </a:r>
            <a:r>
              <a:rPr lang="en-US" altLang="en-US" sz="2000" dirty="0" smtClean="0">
                <a:solidFill>
                  <a:srgbClr val="002060"/>
                </a:solidFill>
                <a:latin typeface="Times New Roman" panose="02020603050405020304" pitchFamily="18" charset="0"/>
                <a:cs typeface="Times New Roman" panose="02020603050405020304" pitchFamily="18" charset="0"/>
              </a:rPr>
              <a:t> </a:t>
            </a:r>
            <a:r>
              <a:rPr lang="en-US" altLang="en-US" sz="2000" dirty="0" err="1" smtClean="0">
                <a:solidFill>
                  <a:srgbClr val="002060"/>
                </a:solidFill>
                <a:latin typeface="Times New Roman" panose="02020603050405020304" pitchFamily="18" charset="0"/>
                <a:cs typeface="Times New Roman" panose="02020603050405020304" pitchFamily="18" charset="0"/>
              </a:rPr>
              <a:t>ngủ</a:t>
            </a:r>
            <a:r>
              <a:rPr lang="en-US" altLang="en-US" sz="2000" dirty="0" smtClean="0">
                <a:solidFill>
                  <a:srgbClr val="002060"/>
                </a:solidFill>
                <a:latin typeface="Times New Roman" panose="02020603050405020304" pitchFamily="18" charset="0"/>
                <a:cs typeface="Times New Roman" panose="02020603050405020304" pitchFamily="18" charset="0"/>
              </a:rPr>
              <a:t> </a:t>
            </a:r>
            <a:r>
              <a:rPr lang="en-US" altLang="en-US" sz="2000" dirty="0" err="1" smtClean="0">
                <a:solidFill>
                  <a:srgbClr val="002060"/>
                </a:solidFill>
                <a:latin typeface="Times New Roman" panose="02020603050405020304" pitchFamily="18" charset="0"/>
                <a:cs typeface="Times New Roman" panose="02020603050405020304" pitchFamily="18" charset="0"/>
              </a:rPr>
              <a:t>trong</a:t>
            </a:r>
            <a:r>
              <a:rPr lang="en-US" altLang="en-US" sz="2000" dirty="0" smtClean="0">
                <a:solidFill>
                  <a:srgbClr val="002060"/>
                </a:solidFill>
                <a:latin typeface="Times New Roman" panose="02020603050405020304" pitchFamily="18" charset="0"/>
                <a:cs typeface="Times New Roman" panose="02020603050405020304" pitchFamily="18" charset="0"/>
              </a:rPr>
              <a:t> </a:t>
            </a:r>
            <a:r>
              <a:rPr lang="en-US" altLang="en-US" sz="2000" dirty="0" err="1" smtClean="0">
                <a:solidFill>
                  <a:srgbClr val="002060"/>
                </a:solidFill>
                <a:latin typeface="Times New Roman" panose="02020603050405020304" pitchFamily="18" charset="0"/>
                <a:cs typeface="Times New Roman" panose="02020603050405020304" pitchFamily="18" charset="0"/>
              </a:rPr>
              <a:t>lớp</a:t>
            </a:r>
            <a:endParaRPr lang="en-US" altLang="en-US" sz="2000" dirty="0">
              <a:solidFill>
                <a:srgbClr val="002060"/>
              </a:solidFill>
              <a:latin typeface="Times New Roman" panose="02020603050405020304" pitchFamily="18" charset="0"/>
              <a:cs typeface="Times New Roman" panose="02020603050405020304" pitchFamily="18" charset="0"/>
            </a:endParaRPr>
          </a:p>
        </p:txBody>
      </p:sp>
      <p:sp>
        <p:nvSpPr>
          <p:cNvPr id="16" name="Shape 279"/>
          <p:cNvSpPr>
            <a:spLocks noChangeArrowheads="1"/>
          </p:cNvSpPr>
          <p:nvPr/>
        </p:nvSpPr>
        <p:spPr bwMode="auto">
          <a:xfrm>
            <a:off x="6658696" y="4648200"/>
            <a:ext cx="4041775" cy="752475"/>
          </a:xfrm>
          <a:prstGeom prst="rect">
            <a:avLst/>
          </a:prstGeom>
          <a:solidFill>
            <a:srgbClr val="F2A40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eaLnBrk="1" hangingPunct="1">
              <a:buFont typeface="Arial" pitchFamily="34" charset="0"/>
              <a:buNone/>
            </a:pPr>
            <a:r>
              <a:rPr lang="en-US" altLang="zh-CN" sz="2000" dirty="0">
                <a:solidFill>
                  <a:schemeClr val="tx1"/>
                </a:solidFill>
                <a:latin typeface="Times New Roman" panose="02020603050405020304" pitchFamily="18" charset="0"/>
                <a:cs typeface="Times New Roman" panose="02020603050405020304" pitchFamily="18" charset="0"/>
              </a:rPr>
              <a:t>Vi </a:t>
            </a:r>
            <a:r>
              <a:rPr lang="en-US" altLang="zh-CN" sz="2000" dirty="0" err="1">
                <a:solidFill>
                  <a:schemeClr val="tx1"/>
                </a:solidFill>
                <a:latin typeface="Times New Roman" panose="02020603050405020304" pitchFamily="18" charset="0"/>
                <a:cs typeface="Times New Roman" panose="02020603050405020304" pitchFamily="18" charset="0"/>
              </a:rPr>
              <a:t>phạm</a:t>
            </a:r>
            <a:r>
              <a:rPr lang="en-US" altLang="zh-CN" sz="2000" dirty="0">
                <a:solidFill>
                  <a:schemeClr val="tx1"/>
                </a:solidFill>
                <a:latin typeface="Times New Roman" panose="02020603050405020304" pitchFamily="18" charset="0"/>
                <a:cs typeface="Times New Roman" panose="02020603050405020304" pitchFamily="18" charset="0"/>
              </a:rPr>
              <a:t> 1 </a:t>
            </a:r>
            <a:r>
              <a:rPr lang="en-US" altLang="zh-CN" sz="2000" dirty="0" err="1">
                <a:solidFill>
                  <a:schemeClr val="tx1"/>
                </a:solidFill>
                <a:latin typeface="Times New Roman" panose="02020603050405020304" pitchFamily="18" charset="0"/>
                <a:cs typeface="Times New Roman" panose="02020603050405020304" pitchFamily="18" charset="0"/>
              </a:rPr>
              <a:t>trong</a:t>
            </a:r>
            <a:r>
              <a:rPr lang="en-US" altLang="zh-CN" sz="2000" dirty="0">
                <a:solidFill>
                  <a:schemeClr val="tx1"/>
                </a:solidFill>
                <a:latin typeface="Times New Roman" panose="02020603050405020304" pitchFamily="18" charset="0"/>
                <a:cs typeface="Times New Roman" panose="02020603050405020304" pitchFamily="18" charset="0"/>
              </a:rPr>
              <a:t> </a:t>
            </a:r>
            <a:r>
              <a:rPr lang="en-US" altLang="zh-CN" sz="2000" dirty="0" err="1">
                <a:solidFill>
                  <a:schemeClr val="tx1"/>
                </a:solidFill>
                <a:latin typeface="Times New Roman" panose="02020603050405020304" pitchFamily="18" charset="0"/>
                <a:cs typeface="Times New Roman" panose="02020603050405020304" pitchFamily="18" charset="0"/>
              </a:rPr>
              <a:t>các</a:t>
            </a:r>
            <a:r>
              <a:rPr lang="en-US" altLang="zh-CN" sz="2000" dirty="0">
                <a:solidFill>
                  <a:schemeClr val="tx1"/>
                </a:solidFill>
                <a:latin typeface="Times New Roman" panose="02020603050405020304" pitchFamily="18" charset="0"/>
                <a:cs typeface="Times New Roman" panose="02020603050405020304" pitchFamily="18" charset="0"/>
              </a:rPr>
              <a:t> </a:t>
            </a:r>
            <a:r>
              <a:rPr lang="en-US" altLang="zh-CN" sz="2000" dirty="0" err="1">
                <a:solidFill>
                  <a:schemeClr val="tx1"/>
                </a:solidFill>
                <a:latin typeface="Times New Roman" panose="02020603050405020304" pitchFamily="18" charset="0"/>
                <a:cs typeface="Times New Roman" panose="02020603050405020304" pitchFamily="18" charset="0"/>
              </a:rPr>
              <a:t>lỗi</a:t>
            </a:r>
            <a:r>
              <a:rPr lang="en-US" altLang="zh-CN" sz="2000" dirty="0">
                <a:solidFill>
                  <a:schemeClr val="tx1"/>
                </a:solidFill>
                <a:latin typeface="Times New Roman" panose="02020603050405020304" pitchFamily="18" charset="0"/>
                <a:cs typeface="Times New Roman" panose="02020603050405020304" pitchFamily="18" charset="0"/>
              </a:rPr>
              <a:t> </a:t>
            </a:r>
            <a:r>
              <a:rPr lang="en-US" altLang="zh-CN" sz="2000" dirty="0" err="1">
                <a:solidFill>
                  <a:schemeClr val="tx1"/>
                </a:solidFill>
                <a:latin typeface="Times New Roman" panose="02020603050405020304" pitchFamily="18" charset="0"/>
                <a:cs typeface="Times New Roman" panose="02020603050405020304" pitchFamily="18" charset="0"/>
              </a:rPr>
              <a:t>trên</a:t>
            </a:r>
            <a:r>
              <a:rPr lang="en-US" altLang="zh-CN" sz="2000" dirty="0">
                <a:solidFill>
                  <a:schemeClr val="tx1"/>
                </a:solidFill>
                <a:latin typeface="Times New Roman" panose="02020603050405020304" pitchFamily="18" charset="0"/>
                <a:cs typeface="Times New Roman" panose="02020603050405020304" pitchFamily="18" charset="0"/>
              </a:rPr>
              <a:t> </a:t>
            </a:r>
            <a:r>
              <a:rPr lang="en-US" altLang="zh-CN" sz="2000" dirty="0" err="1">
                <a:solidFill>
                  <a:schemeClr val="tx1"/>
                </a:solidFill>
                <a:latin typeface="Times New Roman" panose="02020603050405020304" pitchFamily="18" charset="0"/>
                <a:cs typeface="Times New Roman" panose="02020603050405020304" pitchFamily="18" charset="0"/>
              </a:rPr>
              <a:t>điểm</a:t>
            </a:r>
            <a:r>
              <a:rPr lang="en-US" altLang="zh-CN" sz="2000" dirty="0">
                <a:solidFill>
                  <a:schemeClr val="tx1"/>
                </a:solidFill>
                <a:latin typeface="Times New Roman" panose="02020603050405020304" pitchFamily="18" charset="0"/>
                <a:cs typeface="Times New Roman" panose="02020603050405020304" pitchFamily="18" charset="0"/>
              </a:rPr>
              <a:t> </a:t>
            </a:r>
            <a:r>
              <a:rPr lang="en-US" altLang="zh-CN" sz="2000" dirty="0" err="1">
                <a:solidFill>
                  <a:schemeClr val="tx1"/>
                </a:solidFill>
                <a:latin typeface="Times New Roman" panose="02020603050405020304" pitchFamily="18" charset="0"/>
                <a:cs typeface="Times New Roman" panose="02020603050405020304" pitchFamily="18" charset="0"/>
              </a:rPr>
              <a:t>danh</a:t>
            </a:r>
            <a:r>
              <a:rPr lang="en-US" altLang="zh-CN" sz="2000" dirty="0">
                <a:solidFill>
                  <a:schemeClr val="tx1"/>
                </a:solidFill>
                <a:latin typeface="Times New Roman" panose="02020603050405020304" pitchFamily="18" charset="0"/>
                <a:cs typeface="Times New Roman" panose="02020603050405020304" pitchFamily="18" charset="0"/>
              </a:rPr>
              <a:t> </a:t>
            </a:r>
            <a:r>
              <a:rPr lang="en-US" altLang="zh-CN" sz="2000" dirty="0" err="1">
                <a:solidFill>
                  <a:schemeClr val="tx1"/>
                </a:solidFill>
                <a:latin typeface="Times New Roman" panose="02020603050405020304" pitchFamily="18" charset="0"/>
                <a:cs typeface="Times New Roman" panose="02020603050405020304" pitchFamily="18" charset="0"/>
              </a:rPr>
              <a:t>vắng</a:t>
            </a:r>
            <a:endParaRPr lang="en-US" altLang="zh-CN" sz="2000" dirty="0">
              <a:solidFill>
                <a:schemeClr val="tx1"/>
              </a:solidFill>
              <a:latin typeface="Times New Roman" pitchFamily="18" charset="0"/>
              <a:cs typeface="Times New Roman" panose="02020603050405020304" pitchFamily="18" charset="0"/>
            </a:endParaRPr>
          </a:p>
        </p:txBody>
      </p:sp>
      <p:sp>
        <p:nvSpPr>
          <p:cNvPr id="17" name="Shape 278"/>
          <p:cNvSpPr>
            <a:spLocks noChangeArrowheads="1"/>
          </p:cNvSpPr>
          <p:nvPr/>
        </p:nvSpPr>
        <p:spPr bwMode="auto">
          <a:xfrm>
            <a:off x="6658696" y="2802182"/>
            <a:ext cx="4038600" cy="814387"/>
          </a:xfrm>
          <a:prstGeom prst="rect">
            <a:avLst/>
          </a:prstGeom>
          <a:solidFill>
            <a:srgbClr val="F2A40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eaLnBrk="1" hangingPunct="1">
              <a:buFont typeface="Arial" pitchFamily="34" charset="0"/>
              <a:buNone/>
            </a:pPr>
            <a:endParaRPr lang="en-US" altLang="zh-CN" sz="2000" dirty="0">
              <a:solidFill>
                <a:schemeClr val="tx1"/>
              </a:solidFill>
              <a:latin typeface="Times New Roman" pitchFamily="18" charset="0"/>
              <a:cs typeface="Times New Roman" panose="02020603050405020304" pitchFamily="18" charset="0"/>
            </a:endParaRPr>
          </a:p>
        </p:txBody>
      </p:sp>
      <p:sp>
        <p:nvSpPr>
          <p:cNvPr id="18" name="Shape 289"/>
          <p:cNvSpPr>
            <a:spLocks noChangeArrowheads="1"/>
          </p:cNvSpPr>
          <p:nvPr/>
        </p:nvSpPr>
        <p:spPr bwMode="auto">
          <a:xfrm>
            <a:off x="1934296" y="1752600"/>
            <a:ext cx="4114800" cy="814387"/>
          </a:xfrm>
          <a:prstGeom prst="rect">
            <a:avLst/>
          </a:prstGeom>
          <a:solidFill>
            <a:srgbClr val="32AEB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eaLnBrk="1" hangingPunct="1"/>
            <a:r>
              <a:rPr lang="en-US" altLang="en-US" sz="2000" dirty="0" err="1" smtClean="0">
                <a:solidFill>
                  <a:srgbClr val="002060"/>
                </a:solidFill>
                <a:latin typeface="Times New Roman" panose="02020603050405020304" pitchFamily="18" charset="0"/>
                <a:cs typeface="Times New Roman" panose="02020603050405020304" pitchFamily="18" charset="0"/>
              </a:rPr>
              <a:t>Không</a:t>
            </a:r>
            <a:r>
              <a:rPr lang="en-US" altLang="en-US" sz="2000" dirty="0" smtClean="0">
                <a:solidFill>
                  <a:srgbClr val="002060"/>
                </a:solidFill>
                <a:latin typeface="Times New Roman" panose="02020603050405020304" pitchFamily="18" charset="0"/>
                <a:cs typeface="Times New Roman" panose="02020603050405020304" pitchFamily="18" charset="0"/>
              </a:rPr>
              <a:t> </a:t>
            </a:r>
            <a:r>
              <a:rPr lang="en-US" altLang="en-US" sz="2000" dirty="0" err="1" smtClean="0">
                <a:solidFill>
                  <a:srgbClr val="002060"/>
                </a:solidFill>
                <a:latin typeface="Times New Roman" panose="02020603050405020304" pitchFamily="18" charset="0"/>
                <a:cs typeface="Times New Roman" panose="02020603050405020304" pitchFamily="18" charset="0"/>
              </a:rPr>
              <a:t>nói</a:t>
            </a:r>
            <a:r>
              <a:rPr lang="en-US" altLang="en-US" sz="2000" dirty="0" smtClean="0">
                <a:solidFill>
                  <a:srgbClr val="002060"/>
                </a:solidFill>
                <a:latin typeface="Times New Roman" panose="02020603050405020304" pitchFamily="18" charset="0"/>
                <a:cs typeface="Times New Roman" panose="02020603050405020304" pitchFamily="18" charset="0"/>
              </a:rPr>
              <a:t> </a:t>
            </a:r>
            <a:r>
              <a:rPr lang="en-US" altLang="en-US" sz="2000" dirty="0" err="1" smtClean="0">
                <a:solidFill>
                  <a:srgbClr val="002060"/>
                </a:solidFill>
                <a:latin typeface="Times New Roman" panose="02020603050405020304" pitchFamily="18" charset="0"/>
                <a:cs typeface="Times New Roman" panose="02020603050405020304" pitchFamily="18" charset="0"/>
              </a:rPr>
              <a:t>chuyện</a:t>
            </a:r>
            <a:r>
              <a:rPr lang="en-US" altLang="en-US" sz="2000" dirty="0" smtClean="0">
                <a:solidFill>
                  <a:srgbClr val="002060"/>
                </a:solidFill>
                <a:latin typeface="Times New Roman" panose="02020603050405020304" pitchFamily="18" charset="0"/>
                <a:cs typeface="Times New Roman" panose="02020603050405020304" pitchFamily="18" charset="0"/>
              </a:rPr>
              <a:t> </a:t>
            </a:r>
            <a:r>
              <a:rPr lang="en-US" altLang="en-US" sz="2000" dirty="0" err="1" smtClean="0">
                <a:solidFill>
                  <a:srgbClr val="002060"/>
                </a:solidFill>
                <a:latin typeface="Times New Roman" panose="02020603050405020304" pitchFamily="18" charset="0"/>
                <a:cs typeface="Times New Roman" panose="02020603050405020304" pitchFamily="18" charset="0"/>
              </a:rPr>
              <a:t>trong</a:t>
            </a:r>
            <a:r>
              <a:rPr lang="en-US" altLang="en-US" sz="2000" dirty="0" smtClean="0">
                <a:solidFill>
                  <a:srgbClr val="002060"/>
                </a:solidFill>
                <a:latin typeface="Times New Roman" panose="02020603050405020304" pitchFamily="18" charset="0"/>
                <a:cs typeface="Times New Roman" panose="02020603050405020304" pitchFamily="18" charset="0"/>
              </a:rPr>
              <a:t> </a:t>
            </a:r>
            <a:r>
              <a:rPr lang="en-US" altLang="en-US" sz="2000" dirty="0" err="1" smtClean="0">
                <a:solidFill>
                  <a:srgbClr val="002060"/>
                </a:solidFill>
                <a:latin typeface="Times New Roman" panose="02020603050405020304" pitchFamily="18" charset="0"/>
                <a:cs typeface="Times New Roman" panose="02020603050405020304" pitchFamily="18" charset="0"/>
              </a:rPr>
              <a:t>lớp</a:t>
            </a:r>
            <a:endParaRPr lang="en-US" altLang="en-US" sz="2000" dirty="0">
              <a:solidFill>
                <a:srgbClr val="002060"/>
              </a:solidFill>
              <a:latin typeface="Times New Roman" panose="02020603050405020304" pitchFamily="18" charset="0"/>
              <a:cs typeface="Times New Roman" panose="02020603050405020304" pitchFamily="18" charset="0"/>
            </a:endParaRPr>
          </a:p>
        </p:txBody>
      </p:sp>
      <p:sp>
        <p:nvSpPr>
          <p:cNvPr id="19" name="Shape 289"/>
          <p:cNvSpPr>
            <a:spLocks noChangeArrowheads="1"/>
          </p:cNvSpPr>
          <p:nvPr/>
        </p:nvSpPr>
        <p:spPr bwMode="auto">
          <a:xfrm>
            <a:off x="1858096" y="4672013"/>
            <a:ext cx="4114800" cy="814387"/>
          </a:xfrm>
          <a:prstGeom prst="rect">
            <a:avLst/>
          </a:prstGeom>
          <a:solidFill>
            <a:srgbClr val="32AEB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eaLnBrk="1" hangingPunct="1"/>
            <a:r>
              <a:rPr lang="en-US" altLang="en-US" sz="2000" dirty="0" err="1" smtClean="0">
                <a:solidFill>
                  <a:srgbClr val="002060"/>
                </a:solidFill>
                <a:latin typeface="Times New Roman" panose="02020603050405020304" pitchFamily="18" charset="0"/>
                <a:cs typeface="Times New Roman" panose="02020603050405020304" pitchFamily="18" charset="0"/>
              </a:rPr>
              <a:t>Mặc</a:t>
            </a:r>
            <a:r>
              <a:rPr lang="en-US" altLang="en-US" sz="2000" dirty="0" smtClean="0">
                <a:solidFill>
                  <a:srgbClr val="002060"/>
                </a:solidFill>
                <a:latin typeface="Times New Roman" panose="02020603050405020304" pitchFamily="18" charset="0"/>
                <a:cs typeface="Times New Roman" panose="02020603050405020304" pitchFamily="18" charset="0"/>
              </a:rPr>
              <a:t> </a:t>
            </a:r>
            <a:r>
              <a:rPr lang="en-US" altLang="en-US" sz="2000" dirty="0" err="1" smtClean="0">
                <a:solidFill>
                  <a:srgbClr val="002060"/>
                </a:solidFill>
                <a:latin typeface="Times New Roman" panose="02020603050405020304" pitchFamily="18" charset="0"/>
                <a:cs typeface="Times New Roman" panose="02020603050405020304" pitchFamily="18" charset="0"/>
              </a:rPr>
              <a:t>trang</a:t>
            </a:r>
            <a:r>
              <a:rPr lang="en-US" altLang="en-US" sz="2000" dirty="0" smtClean="0">
                <a:solidFill>
                  <a:srgbClr val="002060"/>
                </a:solidFill>
                <a:latin typeface="Times New Roman" panose="02020603050405020304" pitchFamily="18" charset="0"/>
                <a:cs typeface="Times New Roman" panose="02020603050405020304" pitchFamily="18" charset="0"/>
              </a:rPr>
              <a:t> </a:t>
            </a:r>
            <a:r>
              <a:rPr lang="en-US" altLang="en-US" sz="2000" dirty="0" err="1" smtClean="0">
                <a:solidFill>
                  <a:srgbClr val="002060"/>
                </a:solidFill>
                <a:latin typeface="Times New Roman" panose="02020603050405020304" pitchFamily="18" charset="0"/>
                <a:cs typeface="Times New Roman" panose="02020603050405020304" pitchFamily="18" charset="0"/>
              </a:rPr>
              <a:t>phục</a:t>
            </a:r>
            <a:r>
              <a:rPr lang="en-US" altLang="en-US" sz="2000" dirty="0" smtClean="0">
                <a:solidFill>
                  <a:srgbClr val="002060"/>
                </a:solidFill>
                <a:latin typeface="Times New Roman" panose="02020603050405020304" pitchFamily="18" charset="0"/>
                <a:cs typeface="Times New Roman" panose="02020603050405020304" pitchFamily="18" charset="0"/>
              </a:rPr>
              <a:t> </a:t>
            </a:r>
            <a:r>
              <a:rPr lang="en-US" altLang="en-US" sz="2000" dirty="0" err="1" smtClean="0">
                <a:solidFill>
                  <a:srgbClr val="002060"/>
                </a:solidFill>
                <a:latin typeface="Times New Roman" panose="02020603050405020304" pitchFamily="18" charset="0"/>
                <a:cs typeface="Times New Roman" panose="02020603050405020304" pitchFamily="18" charset="0"/>
              </a:rPr>
              <a:t>đúng</a:t>
            </a:r>
            <a:r>
              <a:rPr lang="en-US" altLang="en-US" sz="2000" dirty="0" smtClean="0">
                <a:solidFill>
                  <a:srgbClr val="002060"/>
                </a:solidFill>
                <a:latin typeface="Times New Roman" panose="02020603050405020304" pitchFamily="18" charset="0"/>
                <a:cs typeface="Times New Roman" panose="02020603050405020304" pitchFamily="18" charset="0"/>
              </a:rPr>
              <a:t> </a:t>
            </a:r>
            <a:r>
              <a:rPr lang="en-US" altLang="en-US" sz="2000" dirty="0" err="1" smtClean="0">
                <a:solidFill>
                  <a:srgbClr val="002060"/>
                </a:solidFill>
                <a:latin typeface="Times New Roman" panose="02020603050405020304" pitchFamily="18" charset="0"/>
                <a:cs typeface="Times New Roman" panose="02020603050405020304" pitchFamily="18" charset="0"/>
              </a:rPr>
              <a:t>quy</a:t>
            </a:r>
            <a:r>
              <a:rPr lang="en-US" altLang="en-US" sz="2000" dirty="0" smtClean="0">
                <a:solidFill>
                  <a:srgbClr val="002060"/>
                </a:solidFill>
                <a:latin typeface="Times New Roman" panose="02020603050405020304" pitchFamily="18" charset="0"/>
                <a:cs typeface="Times New Roman" panose="02020603050405020304" pitchFamily="18" charset="0"/>
              </a:rPr>
              <a:t> </a:t>
            </a:r>
            <a:r>
              <a:rPr lang="en-US" altLang="en-US" sz="2000" dirty="0" err="1" smtClean="0">
                <a:solidFill>
                  <a:srgbClr val="002060"/>
                </a:solidFill>
                <a:latin typeface="Times New Roman" panose="02020603050405020304" pitchFamily="18" charset="0"/>
                <a:cs typeface="Times New Roman" panose="02020603050405020304" pitchFamily="18" charset="0"/>
              </a:rPr>
              <a:t>đinh</a:t>
            </a:r>
            <a:endParaRPr lang="en-US" altLang="en-US" sz="2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29050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541338" y="339725"/>
            <a:ext cx="293240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0"/>
              </a:spcBef>
              <a:buFontTx/>
              <a:buNone/>
            </a:pPr>
            <a:r>
              <a:rPr lang="en-US" altLang="en-US" sz="2000" b="1">
                <a:solidFill>
                  <a:srgbClr val="003300"/>
                </a:solidFill>
                <a:latin typeface="Times New Roman" panose="02020603050405020304" pitchFamily="18" charset="0"/>
                <a:cs typeface="Times New Roman" panose="02020603050405020304" pitchFamily="18" charset="0"/>
              </a:rPr>
              <a:t>KIỂM TRA, ĐÁNH GIÁ</a:t>
            </a:r>
          </a:p>
        </p:txBody>
      </p:sp>
      <p:sp>
        <p:nvSpPr>
          <p:cNvPr id="3" name="Rectangle 2"/>
          <p:cNvSpPr>
            <a:spLocks noChangeArrowheads="1"/>
          </p:cNvSpPr>
          <p:nvPr/>
        </p:nvSpPr>
        <p:spPr bwMode="auto">
          <a:xfrm>
            <a:off x="657225" y="1370013"/>
            <a:ext cx="21210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0"/>
              </a:spcBef>
              <a:buFontTx/>
              <a:buNone/>
            </a:pPr>
            <a:r>
              <a:rPr lang="en-US" altLang="en-US" sz="2000" b="1">
                <a:solidFill>
                  <a:srgbClr val="C00000"/>
                </a:solidFill>
                <a:latin typeface="Times New Roman" panose="02020603050405020304" pitchFamily="18" charset="0"/>
                <a:cs typeface="Times New Roman" panose="02020603050405020304" pitchFamily="18" charset="0"/>
              </a:rPr>
              <a:t>1. Điểm quá trình</a:t>
            </a:r>
          </a:p>
        </p:txBody>
      </p:sp>
      <p:sp>
        <p:nvSpPr>
          <p:cNvPr id="4" name="Rectangle 3"/>
          <p:cNvSpPr>
            <a:spLocks noChangeArrowheads="1"/>
          </p:cNvSpPr>
          <p:nvPr/>
        </p:nvSpPr>
        <p:spPr bwMode="auto">
          <a:xfrm>
            <a:off x="1066800" y="1981200"/>
            <a:ext cx="77152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0"/>
              </a:spcBef>
              <a:buFontTx/>
              <a:buNone/>
            </a:pPr>
            <a:r>
              <a:rPr lang="en-US" altLang="en-US" sz="2000" dirty="0">
                <a:solidFill>
                  <a:srgbClr val="000066"/>
                </a:solidFill>
                <a:latin typeface="Times New Roman" panose="02020603050405020304" pitchFamily="18" charset="0"/>
                <a:cs typeface="Times New Roman" panose="02020603050405020304" pitchFamily="18" charset="0"/>
              </a:rPr>
              <a:t>+ </a:t>
            </a:r>
            <a:r>
              <a:rPr lang="en-US" altLang="en-US" sz="2000" dirty="0" err="1">
                <a:solidFill>
                  <a:srgbClr val="000066"/>
                </a:solidFill>
                <a:latin typeface="Times New Roman" panose="02020603050405020304" pitchFamily="18" charset="0"/>
                <a:cs typeface="Times New Roman" panose="02020603050405020304" pitchFamily="18" charset="0"/>
              </a:rPr>
              <a:t>Điểm</a:t>
            </a:r>
            <a:r>
              <a:rPr lang="en-US" altLang="en-US" sz="2000" dirty="0">
                <a:solidFill>
                  <a:srgbClr val="000066"/>
                </a:solidFill>
                <a:latin typeface="Times New Roman" panose="02020603050405020304" pitchFamily="18" charset="0"/>
                <a:cs typeface="Times New Roman" panose="02020603050405020304" pitchFamily="18" charset="0"/>
              </a:rPr>
              <a:t> </a:t>
            </a:r>
            <a:r>
              <a:rPr lang="en-US" altLang="en-US" sz="2000" dirty="0" err="1">
                <a:solidFill>
                  <a:srgbClr val="000066"/>
                </a:solidFill>
                <a:latin typeface="Times New Roman" panose="02020603050405020304" pitchFamily="18" charset="0"/>
                <a:cs typeface="Times New Roman" panose="02020603050405020304" pitchFamily="18" charset="0"/>
              </a:rPr>
              <a:t>chuyên</a:t>
            </a:r>
            <a:r>
              <a:rPr lang="en-US" altLang="en-US" sz="2000" dirty="0">
                <a:solidFill>
                  <a:srgbClr val="000066"/>
                </a:solidFill>
                <a:latin typeface="Times New Roman" panose="02020603050405020304" pitchFamily="18" charset="0"/>
                <a:cs typeface="Times New Roman" panose="02020603050405020304" pitchFamily="18" charset="0"/>
              </a:rPr>
              <a:t> </a:t>
            </a:r>
            <a:r>
              <a:rPr lang="en-US" altLang="en-US" sz="2000" dirty="0" err="1">
                <a:solidFill>
                  <a:srgbClr val="000066"/>
                </a:solidFill>
                <a:latin typeface="Times New Roman" panose="02020603050405020304" pitchFamily="18" charset="0"/>
                <a:cs typeface="Times New Roman" panose="02020603050405020304" pitchFamily="18" charset="0"/>
              </a:rPr>
              <a:t>cần</a:t>
            </a:r>
            <a:endParaRPr lang="en-US" altLang="en-US" sz="2000" dirty="0">
              <a:solidFill>
                <a:srgbClr val="000066"/>
              </a:solidFill>
              <a:latin typeface="Times New Roman" panose="02020603050405020304" pitchFamily="18" charset="0"/>
              <a:cs typeface="Times New Roman" panose="02020603050405020304" pitchFamily="18" charset="0"/>
            </a:endParaRPr>
          </a:p>
          <a:p>
            <a:pPr eaLnBrk="1" hangingPunct="1">
              <a:spcBef>
                <a:spcPct val="0"/>
              </a:spcBef>
              <a:buFontTx/>
              <a:buNone/>
            </a:pPr>
            <a:r>
              <a:rPr lang="en-US" altLang="en-US" sz="2000" dirty="0">
                <a:solidFill>
                  <a:srgbClr val="000066"/>
                </a:solidFill>
                <a:latin typeface="Times New Roman" panose="02020603050405020304" pitchFamily="18" charset="0"/>
                <a:cs typeface="Times New Roman" panose="02020603050405020304" pitchFamily="18" charset="0"/>
              </a:rPr>
              <a:t>+ </a:t>
            </a:r>
            <a:r>
              <a:rPr lang="en-US" altLang="en-US" sz="2000" dirty="0" err="1">
                <a:solidFill>
                  <a:srgbClr val="000066"/>
                </a:solidFill>
                <a:latin typeface="Times New Roman" panose="02020603050405020304" pitchFamily="18" charset="0"/>
                <a:cs typeface="Times New Roman" panose="02020603050405020304" pitchFamily="18" charset="0"/>
              </a:rPr>
              <a:t>Điểm</a:t>
            </a:r>
            <a:r>
              <a:rPr lang="en-US" altLang="en-US" sz="2000" dirty="0">
                <a:solidFill>
                  <a:srgbClr val="000066"/>
                </a:solidFill>
                <a:latin typeface="Times New Roman" panose="02020603050405020304" pitchFamily="18" charset="0"/>
                <a:cs typeface="Times New Roman" panose="02020603050405020304" pitchFamily="18" charset="0"/>
              </a:rPr>
              <a:t> </a:t>
            </a:r>
            <a:r>
              <a:rPr lang="en-US" altLang="en-US" sz="2000" dirty="0" err="1">
                <a:solidFill>
                  <a:srgbClr val="000066"/>
                </a:solidFill>
                <a:latin typeface="Times New Roman" panose="02020603050405020304" pitchFamily="18" charset="0"/>
                <a:cs typeface="Times New Roman" panose="02020603050405020304" pitchFamily="18" charset="0"/>
              </a:rPr>
              <a:t>thuyết</a:t>
            </a:r>
            <a:r>
              <a:rPr lang="en-US" altLang="en-US" sz="2000" dirty="0">
                <a:solidFill>
                  <a:srgbClr val="000066"/>
                </a:solidFill>
                <a:latin typeface="Times New Roman" panose="02020603050405020304" pitchFamily="18" charset="0"/>
                <a:cs typeface="Times New Roman" panose="02020603050405020304" pitchFamily="18" charset="0"/>
              </a:rPr>
              <a:t> </a:t>
            </a:r>
            <a:r>
              <a:rPr lang="en-US" altLang="en-US" sz="2000" dirty="0" err="1">
                <a:solidFill>
                  <a:srgbClr val="000066"/>
                </a:solidFill>
                <a:latin typeface="Times New Roman" panose="02020603050405020304" pitchFamily="18" charset="0"/>
                <a:cs typeface="Times New Roman" panose="02020603050405020304" pitchFamily="18" charset="0"/>
              </a:rPr>
              <a:t>trình</a:t>
            </a:r>
            <a:r>
              <a:rPr lang="en-US" altLang="en-US" sz="2000" dirty="0">
                <a:solidFill>
                  <a:srgbClr val="000066"/>
                </a:solidFill>
                <a:latin typeface="Times New Roman" panose="02020603050405020304" pitchFamily="18" charset="0"/>
                <a:cs typeface="Times New Roman" panose="02020603050405020304" pitchFamily="18" charset="0"/>
              </a:rPr>
              <a:t>, </a:t>
            </a:r>
            <a:r>
              <a:rPr lang="en-US" altLang="en-US" sz="2000" dirty="0" err="1">
                <a:solidFill>
                  <a:srgbClr val="000066"/>
                </a:solidFill>
                <a:latin typeface="Times New Roman" panose="02020603050405020304" pitchFamily="18" charset="0"/>
                <a:cs typeface="Times New Roman" panose="02020603050405020304" pitchFamily="18" charset="0"/>
              </a:rPr>
              <a:t>thảo</a:t>
            </a:r>
            <a:r>
              <a:rPr lang="en-US" altLang="en-US" sz="2000" dirty="0">
                <a:solidFill>
                  <a:srgbClr val="000066"/>
                </a:solidFill>
                <a:latin typeface="Times New Roman" panose="02020603050405020304" pitchFamily="18" charset="0"/>
                <a:cs typeface="Times New Roman" panose="02020603050405020304" pitchFamily="18" charset="0"/>
              </a:rPr>
              <a:t> </a:t>
            </a:r>
            <a:r>
              <a:rPr lang="en-US" altLang="en-US" sz="2000" dirty="0" err="1">
                <a:solidFill>
                  <a:srgbClr val="000066"/>
                </a:solidFill>
                <a:latin typeface="Times New Roman" panose="02020603050405020304" pitchFamily="18" charset="0"/>
                <a:cs typeface="Times New Roman" panose="02020603050405020304" pitchFamily="18" charset="0"/>
              </a:rPr>
              <a:t>luận</a:t>
            </a:r>
            <a:r>
              <a:rPr lang="en-US" altLang="en-US" sz="2000" dirty="0">
                <a:solidFill>
                  <a:srgbClr val="000066"/>
                </a:solidFill>
                <a:latin typeface="Times New Roman" panose="02020603050405020304" pitchFamily="18" charset="0"/>
                <a:cs typeface="Times New Roman" panose="02020603050405020304" pitchFamily="18" charset="0"/>
              </a:rPr>
              <a:t> </a:t>
            </a:r>
            <a:r>
              <a:rPr lang="en-US" altLang="en-US" sz="2000" dirty="0" err="1">
                <a:solidFill>
                  <a:srgbClr val="000066"/>
                </a:solidFill>
                <a:latin typeface="Times New Roman" panose="02020603050405020304" pitchFamily="18" charset="0"/>
                <a:cs typeface="Times New Roman" panose="02020603050405020304" pitchFamily="18" charset="0"/>
              </a:rPr>
              <a:t>nhóm</a:t>
            </a:r>
            <a:r>
              <a:rPr lang="en-US" altLang="en-US" sz="2000" dirty="0">
                <a:solidFill>
                  <a:srgbClr val="000066"/>
                </a:solidFill>
                <a:latin typeface="Times New Roman" panose="02020603050405020304" pitchFamily="18" charset="0"/>
                <a:cs typeface="Times New Roman" panose="02020603050405020304" pitchFamily="18" charset="0"/>
              </a:rPr>
              <a:t>, </a:t>
            </a:r>
            <a:r>
              <a:rPr lang="en-US" altLang="en-US" sz="2000" dirty="0" err="1">
                <a:solidFill>
                  <a:srgbClr val="000066"/>
                </a:solidFill>
                <a:latin typeface="Times New Roman" panose="02020603050405020304" pitchFamily="18" charset="0"/>
                <a:cs typeface="Times New Roman" panose="02020603050405020304" pitchFamily="18" charset="0"/>
              </a:rPr>
              <a:t>tiểu</a:t>
            </a:r>
            <a:r>
              <a:rPr lang="en-US" altLang="en-US" sz="2000" dirty="0">
                <a:solidFill>
                  <a:srgbClr val="000066"/>
                </a:solidFill>
                <a:latin typeface="Times New Roman" panose="02020603050405020304" pitchFamily="18" charset="0"/>
                <a:cs typeface="Times New Roman" panose="02020603050405020304" pitchFamily="18" charset="0"/>
              </a:rPr>
              <a:t> </a:t>
            </a:r>
            <a:r>
              <a:rPr lang="en-US" altLang="en-US" sz="2000" dirty="0" err="1">
                <a:solidFill>
                  <a:srgbClr val="000066"/>
                </a:solidFill>
                <a:latin typeface="Times New Roman" panose="02020603050405020304" pitchFamily="18" charset="0"/>
                <a:cs typeface="Times New Roman" panose="02020603050405020304" pitchFamily="18" charset="0"/>
              </a:rPr>
              <a:t>luận</a:t>
            </a:r>
            <a:endParaRPr lang="en-US" altLang="en-US" sz="2000" dirty="0">
              <a:solidFill>
                <a:srgbClr val="000066"/>
              </a:solidFill>
              <a:latin typeface="Times New Roman" panose="02020603050405020304" pitchFamily="18" charset="0"/>
              <a:cs typeface="Times New Roman" panose="02020603050405020304" pitchFamily="18" charset="0"/>
            </a:endParaRPr>
          </a:p>
          <a:p>
            <a:pPr eaLnBrk="1" hangingPunct="1">
              <a:spcBef>
                <a:spcPct val="0"/>
              </a:spcBef>
              <a:buFontTx/>
              <a:buNone/>
            </a:pPr>
            <a:r>
              <a:rPr lang="en-US" altLang="en-US" sz="2000" dirty="0">
                <a:solidFill>
                  <a:srgbClr val="000066"/>
                </a:solidFill>
                <a:latin typeface="Times New Roman" panose="02020603050405020304" pitchFamily="18" charset="0"/>
                <a:cs typeface="Times New Roman" panose="02020603050405020304" pitchFamily="18" charset="0"/>
              </a:rPr>
              <a:t>+ </a:t>
            </a:r>
            <a:r>
              <a:rPr lang="en-US" altLang="en-US" sz="2000" b="1" dirty="0" err="1">
                <a:solidFill>
                  <a:srgbClr val="000066"/>
                </a:solidFill>
                <a:latin typeface="Times New Roman" panose="02020603050405020304" pitchFamily="18" charset="0"/>
                <a:cs typeface="Times New Roman" panose="02020603050405020304" pitchFamily="18" charset="0"/>
              </a:rPr>
              <a:t>Điểm</a:t>
            </a:r>
            <a:r>
              <a:rPr lang="en-US" altLang="en-US" sz="2000" b="1" dirty="0">
                <a:solidFill>
                  <a:srgbClr val="000066"/>
                </a:solidFill>
                <a:latin typeface="Times New Roman" panose="02020603050405020304" pitchFamily="18" charset="0"/>
                <a:cs typeface="Times New Roman" panose="02020603050405020304" pitchFamily="18" charset="0"/>
              </a:rPr>
              <a:t> </a:t>
            </a:r>
            <a:r>
              <a:rPr lang="en-US" altLang="en-US" sz="2000" b="1" dirty="0" err="1">
                <a:solidFill>
                  <a:srgbClr val="000066"/>
                </a:solidFill>
                <a:latin typeface="Times New Roman" panose="02020603050405020304" pitchFamily="18" charset="0"/>
                <a:cs typeface="Times New Roman" panose="02020603050405020304" pitchFamily="18" charset="0"/>
              </a:rPr>
              <a:t>kiểm</a:t>
            </a:r>
            <a:r>
              <a:rPr lang="en-US" altLang="en-US" sz="2000" b="1" dirty="0">
                <a:solidFill>
                  <a:srgbClr val="000066"/>
                </a:solidFill>
                <a:latin typeface="Times New Roman" panose="02020603050405020304" pitchFamily="18" charset="0"/>
                <a:cs typeface="Times New Roman" panose="02020603050405020304" pitchFamily="18" charset="0"/>
              </a:rPr>
              <a:t> </a:t>
            </a:r>
            <a:r>
              <a:rPr lang="en-US" altLang="en-US" sz="2000" b="1" dirty="0" err="1">
                <a:solidFill>
                  <a:srgbClr val="000066"/>
                </a:solidFill>
                <a:latin typeface="Times New Roman" panose="02020603050405020304" pitchFamily="18" charset="0"/>
                <a:cs typeface="Times New Roman" panose="02020603050405020304" pitchFamily="18" charset="0"/>
              </a:rPr>
              <a:t>tra</a:t>
            </a:r>
            <a:r>
              <a:rPr lang="en-US" altLang="en-US" sz="2000" b="1" dirty="0">
                <a:solidFill>
                  <a:srgbClr val="000066"/>
                </a:solidFill>
                <a:latin typeface="Times New Roman" panose="02020603050405020304" pitchFamily="18" charset="0"/>
                <a:cs typeface="Times New Roman" panose="02020603050405020304" pitchFamily="18" charset="0"/>
              </a:rPr>
              <a:t> </a:t>
            </a:r>
            <a:r>
              <a:rPr lang="en-US" altLang="en-US" sz="2000" b="1" dirty="0" err="1">
                <a:solidFill>
                  <a:srgbClr val="000066"/>
                </a:solidFill>
                <a:latin typeface="Times New Roman" panose="02020603050405020304" pitchFamily="18" charset="0"/>
                <a:cs typeface="Times New Roman" panose="02020603050405020304" pitchFamily="18" charset="0"/>
              </a:rPr>
              <a:t>định</a:t>
            </a:r>
            <a:r>
              <a:rPr lang="en-US" altLang="en-US" sz="2000" b="1" dirty="0">
                <a:solidFill>
                  <a:srgbClr val="000066"/>
                </a:solidFill>
                <a:latin typeface="Times New Roman" panose="02020603050405020304" pitchFamily="18" charset="0"/>
                <a:cs typeface="Times New Roman" panose="02020603050405020304" pitchFamily="18" charset="0"/>
              </a:rPr>
              <a:t> </a:t>
            </a:r>
            <a:r>
              <a:rPr lang="en-US" altLang="en-US" sz="2000" b="1" dirty="0" err="1">
                <a:solidFill>
                  <a:srgbClr val="000066"/>
                </a:solidFill>
                <a:latin typeface="Times New Roman" panose="02020603050405020304" pitchFamily="18" charset="0"/>
                <a:cs typeface="Times New Roman" panose="02020603050405020304" pitchFamily="18" charset="0"/>
              </a:rPr>
              <a:t>kỳ</a:t>
            </a:r>
            <a:r>
              <a:rPr lang="en-US" altLang="en-US" sz="2000" b="1" dirty="0">
                <a:solidFill>
                  <a:srgbClr val="000066"/>
                </a:solidFill>
                <a:latin typeface="Times New Roman" panose="02020603050405020304" pitchFamily="18" charset="0"/>
                <a:cs typeface="Times New Roman" panose="02020603050405020304" pitchFamily="18" charset="0"/>
              </a:rPr>
              <a:t>: 3 </a:t>
            </a:r>
            <a:r>
              <a:rPr lang="en-US" altLang="en-US" sz="2000" b="1" dirty="0" err="1">
                <a:solidFill>
                  <a:srgbClr val="000066"/>
                </a:solidFill>
                <a:latin typeface="Times New Roman" panose="02020603050405020304" pitchFamily="18" charset="0"/>
                <a:cs typeface="Times New Roman" panose="02020603050405020304" pitchFamily="18" charset="0"/>
              </a:rPr>
              <a:t>bài</a:t>
            </a:r>
            <a:endParaRPr lang="en-US" altLang="en-US" sz="2000" b="1" dirty="0">
              <a:solidFill>
                <a:srgbClr val="000066"/>
              </a:solidFill>
              <a:latin typeface="Times New Roman" panose="02020603050405020304" pitchFamily="18" charset="0"/>
              <a:cs typeface="Times New Roman" panose="02020603050405020304" pitchFamily="18" charset="0"/>
            </a:endParaRPr>
          </a:p>
        </p:txBody>
      </p:sp>
      <p:sp>
        <p:nvSpPr>
          <p:cNvPr id="5" name="Rectangle 4"/>
          <p:cNvSpPr>
            <a:spLocks noChangeArrowheads="1"/>
          </p:cNvSpPr>
          <p:nvPr/>
        </p:nvSpPr>
        <p:spPr bwMode="auto">
          <a:xfrm>
            <a:off x="676275" y="3198813"/>
            <a:ext cx="3004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0"/>
              </a:spcBef>
              <a:buFontTx/>
              <a:buNone/>
            </a:pPr>
            <a:r>
              <a:rPr lang="en-US" altLang="en-US" sz="2000" b="1">
                <a:solidFill>
                  <a:srgbClr val="C00000"/>
                </a:solidFill>
                <a:latin typeface="Times New Roman" panose="02020603050405020304" pitchFamily="18" charset="0"/>
                <a:cs typeface="Times New Roman" panose="02020603050405020304" pitchFamily="18" charset="0"/>
              </a:rPr>
              <a:t>2. Điểm thi thúc học phần</a:t>
            </a:r>
          </a:p>
        </p:txBody>
      </p:sp>
    </p:spTree>
    <p:extLst>
      <p:ext uri="{BB962C8B-B14F-4D97-AF65-F5344CB8AC3E}">
        <p14:creationId xmlns:p14="http://schemas.microsoft.com/office/powerpoint/2010/main" val="3000363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
                                          </p:val>
                                        </p:tav>
                                        <p:tav tm="100000">
                                          <p:val>
                                            <p:strVal val="#ppt_x"/>
                                          </p:val>
                                        </p:tav>
                                      </p:tavLst>
                                    </p:anim>
                                    <p:anim calcmode="lin" valueType="num">
                                      <p:cBhvr>
                                        <p:cTn id="1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
                                          </p:val>
                                        </p:tav>
                                        <p:tav tm="100000">
                                          <p:val>
                                            <p:strVal val="#ppt_x"/>
                                          </p:val>
                                        </p:tav>
                                      </p:tavLst>
                                    </p:anim>
                                    <p:anim calcmode="lin" valueType="num">
                                      <p:cBhvr>
                                        <p:cTn id="3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5"/>
          <p:cNvGrpSpPr>
            <a:grpSpLocks/>
          </p:cNvGrpSpPr>
          <p:nvPr/>
        </p:nvGrpSpPr>
        <p:grpSpPr bwMode="auto">
          <a:xfrm>
            <a:off x="2188792" y="1428750"/>
            <a:ext cx="6553200" cy="517525"/>
            <a:chOff x="1392" y="1114"/>
            <a:chExt cx="4128" cy="326"/>
          </a:xfrm>
        </p:grpSpPr>
        <p:sp>
          <p:nvSpPr>
            <p:cNvPr id="10" name="Line 6"/>
            <p:cNvSpPr>
              <a:spLocks noChangeShapeType="1"/>
            </p:cNvSpPr>
            <p:nvPr/>
          </p:nvSpPr>
          <p:spPr bwMode="auto">
            <a:xfrm>
              <a:off x="1632" y="1440"/>
              <a:ext cx="3024"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type="oval" w="med" len="med"/>
                </a14:hiddenLine>
              </a:ext>
            </a:extLst>
          </p:spPr>
          <p:txBody>
            <a:bodyPr>
              <a:spAutoFit/>
            </a:bodyPr>
            <a:lstStyle/>
            <a:p>
              <a:endParaRPr lang="en-US"/>
            </a:p>
          </p:txBody>
        </p:sp>
        <p:sp>
          <p:nvSpPr>
            <p:cNvPr id="11" name="Text Box 7"/>
            <p:cNvSpPr txBox="1">
              <a:spLocks noChangeArrowheads="1"/>
            </p:cNvSpPr>
            <p:nvPr/>
          </p:nvSpPr>
          <p:spPr bwMode="auto">
            <a:xfrm>
              <a:off x="1392" y="1114"/>
              <a:ext cx="4128"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algn="just" eaLnBrk="1" hangingPunct="1"/>
              <a:endParaRPr lang="en-US" altLang="en-US" sz="2400" b="1">
                <a:solidFill>
                  <a:srgbClr val="FF0000"/>
                </a:solidFill>
                <a:latin typeface="Times New Roman" pitchFamily="18" charset="0"/>
              </a:endParaRPr>
            </a:p>
          </p:txBody>
        </p:sp>
      </p:grpSp>
      <p:sp>
        <p:nvSpPr>
          <p:cNvPr id="12" name="AutoShape 11"/>
          <p:cNvSpPr>
            <a:spLocks noChangeArrowheads="1"/>
          </p:cNvSpPr>
          <p:nvPr/>
        </p:nvSpPr>
        <p:spPr bwMode="gray">
          <a:xfrm rot="5400000">
            <a:off x="-690139" y="2118518"/>
            <a:ext cx="4275138" cy="3219451"/>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lnTo>
                  <a:pt x="323" y="10641"/>
                </a:lnTo>
                <a:close/>
              </a:path>
            </a:pathLst>
          </a:custGeom>
          <a:solidFill>
            <a:srgbClr val="FF0000"/>
          </a:solidFill>
          <a:ln w="9525" algn="ctr">
            <a:solidFill>
              <a:schemeClr val="tx1"/>
            </a:solidFill>
            <a:miter lim="800000"/>
            <a:headEnd/>
            <a:tailEnd/>
          </a:ln>
        </p:spPr>
        <p:txBody>
          <a:bodyPr wrap="none" anchor="ct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endParaRPr lang="en-US" altLang="en-US"/>
          </a:p>
        </p:txBody>
      </p:sp>
      <p:grpSp>
        <p:nvGrpSpPr>
          <p:cNvPr id="13" name="Group 22"/>
          <p:cNvGrpSpPr>
            <a:grpSpLocks/>
          </p:cNvGrpSpPr>
          <p:nvPr/>
        </p:nvGrpSpPr>
        <p:grpSpPr bwMode="auto">
          <a:xfrm>
            <a:off x="1399492" y="1407409"/>
            <a:ext cx="706750" cy="472326"/>
            <a:chOff x="912" y="1104"/>
            <a:chExt cx="405" cy="405"/>
          </a:xfrm>
          <a:solidFill>
            <a:srgbClr val="3399FF"/>
          </a:solidFill>
        </p:grpSpPr>
        <p:grpSp>
          <p:nvGrpSpPr>
            <p:cNvPr id="14" name="Group 23"/>
            <p:cNvGrpSpPr>
              <a:grpSpLocks/>
            </p:cNvGrpSpPr>
            <p:nvPr/>
          </p:nvGrpSpPr>
          <p:grpSpPr bwMode="auto">
            <a:xfrm>
              <a:off x="912" y="1104"/>
              <a:ext cx="405" cy="405"/>
              <a:chOff x="1289" y="582"/>
              <a:chExt cx="668" cy="668"/>
            </a:xfrm>
            <a:grpFill/>
          </p:grpSpPr>
          <p:sp>
            <p:nvSpPr>
              <p:cNvPr id="16" name="Oval 24"/>
              <p:cNvSpPr>
                <a:spLocks noChangeArrowheads="1"/>
              </p:cNvSpPr>
              <p:nvPr/>
            </p:nvSpPr>
            <p:spPr bwMode="gray">
              <a:xfrm>
                <a:off x="1289" y="582"/>
                <a:ext cx="668" cy="668"/>
              </a:xfrm>
              <a:prstGeom prst="ellipse">
                <a:avLst/>
              </a:prstGeom>
              <a:grpFill/>
              <a:ln>
                <a:noFill/>
              </a:ln>
              <a:effectLst>
                <a:prstShdw prst="shdw11">
                  <a:srgbClr val="808080">
                    <a:alpha val="50000"/>
                  </a:srgbClr>
                </a:prstShdw>
              </a:effectLs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17" name="Oval 25"/>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18" name="Oval 26"/>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19" name="Oval 27"/>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20" name="Oval 28"/>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grpSp>
        <p:sp>
          <p:nvSpPr>
            <p:cNvPr id="15" name="Text Box 29"/>
            <p:cNvSpPr txBox="1">
              <a:spLocks noChangeArrowheads="1"/>
            </p:cNvSpPr>
            <p:nvPr/>
          </p:nvSpPr>
          <p:spPr bwMode="gray">
            <a:xfrm>
              <a:off x="1004" y="1163"/>
              <a:ext cx="212" cy="288"/>
            </a:xfrm>
            <a:prstGeom prst="rect">
              <a:avLst/>
            </a:prstGeom>
            <a:grpFill/>
            <a:ln>
              <a:noFill/>
            </a:ln>
            <a:effectLs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400" b="1" dirty="0" smtClean="0">
                  <a:solidFill>
                    <a:srgbClr val="000000"/>
                  </a:solidFill>
                  <a:latin typeface="Times New Roman" pitchFamily="18" charset="0"/>
                </a:rPr>
                <a:t>1</a:t>
              </a:r>
            </a:p>
          </p:txBody>
        </p:sp>
      </p:grpSp>
      <p:grpSp>
        <p:nvGrpSpPr>
          <p:cNvPr id="21" name="Group 30"/>
          <p:cNvGrpSpPr>
            <a:grpSpLocks/>
          </p:cNvGrpSpPr>
          <p:nvPr/>
        </p:nvGrpSpPr>
        <p:grpSpPr bwMode="auto">
          <a:xfrm>
            <a:off x="1903859" y="1792939"/>
            <a:ext cx="670931" cy="473699"/>
            <a:chOff x="1248" y="1755"/>
            <a:chExt cx="405" cy="405"/>
          </a:xfrm>
          <a:solidFill>
            <a:srgbClr val="FF0000"/>
          </a:solidFill>
        </p:grpSpPr>
        <p:grpSp>
          <p:nvGrpSpPr>
            <p:cNvPr id="22" name="Group 31"/>
            <p:cNvGrpSpPr>
              <a:grpSpLocks/>
            </p:cNvGrpSpPr>
            <p:nvPr/>
          </p:nvGrpSpPr>
          <p:grpSpPr bwMode="auto">
            <a:xfrm>
              <a:off x="1248" y="1755"/>
              <a:ext cx="405" cy="405"/>
              <a:chOff x="1289" y="582"/>
              <a:chExt cx="668" cy="668"/>
            </a:xfrm>
            <a:grpFill/>
          </p:grpSpPr>
          <p:sp>
            <p:nvSpPr>
              <p:cNvPr id="24" name="Oval 32"/>
              <p:cNvSpPr>
                <a:spLocks noChangeArrowheads="1"/>
              </p:cNvSpPr>
              <p:nvPr/>
            </p:nvSpPr>
            <p:spPr bwMode="gray">
              <a:xfrm>
                <a:off x="1289" y="582"/>
                <a:ext cx="668" cy="668"/>
              </a:xfrm>
              <a:prstGeom prst="ellipse">
                <a:avLst/>
              </a:prstGeom>
              <a:grpFill/>
              <a:ln>
                <a:noFill/>
              </a:ln>
              <a:effectLst>
                <a:prstShdw prst="shdw11">
                  <a:srgbClr val="808080">
                    <a:alpha val="50000"/>
                  </a:srgbClr>
                </a:prstShdw>
              </a:effectLs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25" name="Oval 33"/>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26" name="Oval 34"/>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27" name="Oval 35"/>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28" name="Oval 36"/>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grpSp>
        <p:sp>
          <p:nvSpPr>
            <p:cNvPr id="23" name="Text Box 37"/>
            <p:cNvSpPr txBox="1">
              <a:spLocks noChangeArrowheads="1"/>
            </p:cNvSpPr>
            <p:nvPr/>
          </p:nvSpPr>
          <p:spPr bwMode="gray">
            <a:xfrm>
              <a:off x="1340" y="1814"/>
              <a:ext cx="212" cy="288"/>
            </a:xfrm>
            <a:prstGeom prst="rect">
              <a:avLst/>
            </a:prstGeom>
            <a:grpFill/>
            <a:ln>
              <a:noFill/>
            </a:ln>
            <a:effectLs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400" b="1" dirty="0" smtClean="0">
                  <a:solidFill>
                    <a:srgbClr val="000000"/>
                  </a:solidFill>
                  <a:latin typeface="Times New Roman" pitchFamily="18" charset="0"/>
                </a:rPr>
                <a:t>2</a:t>
              </a:r>
            </a:p>
          </p:txBody>
        </p:sp>
      </p:grpSp>
      <p:grpSp>
        <p:nvGrpSpPr>
          <p:cNvPr id="29" name="Group 38"/>
          <p:cNvGrpSpPr>
            <a:grpSpLocks/>
          </p:cNvGrpSpPr>
          <p:nvPr/>
        </p:nvGrpSpPr>
        <p:grpSpPr bwMode="auto">
          <a:xfrm>
            <a:off x="2344906" y="2190380"/>
            <a:ext cx="642937" cy="470289"/>
            <a:chOff x="1275" y="2523"/>
            <a:chExt cx="405" cy="405"/>
          </a:xfrm>
          <a:solidFill>
            <a:srgbClr val="99FF33"/>
          </a:solidFill>
        </p:grpSpPr>
        <p:grpSp>
          <p:nvGrpSpPr>
            <p:cNvPr id="30" name="Group 39"/>
            <p:cNvGrpSpPr>
              <a:grpSpLocks/>
            </p:cNvGrpSpPr>
            <p:nvPr/>
          </p:nvGrpSpPr>
          <p:grpSpPr bwMode="auto">
            <a:xfrm>
              <a:off x="1275" y="2523"/>
              <a:ext cx="405" cy="405"/>
              <a:chOff x="1289" y="582"/>
              <a:chExt cx="668" cy="668"/>
            </a:xfrm>
            <a:grpFill/>
          </p:grpSpPr>
          <p:sp>
            <p:nvSpPr>
              <p:cNvPr id="32" name="Oval 40"/>
              <p:cNvSpPr>
                <a:spLocks noChangeArrowheads="1"/>
              </p:cNvSpPr>
              <p:nvPr/>
            </p:nvSpPr>
            <p:spPr bwMode="gray">
              <a:xfrm>
                <a:off x="1289" y="582"/>
                <a:ext cx="668" cy="668"/>
              </a:xfrm>
              <a:prstGeom prst="ellipse">
                <a:avLst/>
              </a:prstGeom>
              <a:grpFill/>
              <a:ln>
                <a:noFill/>
              </a:ln>
              <a:effectLst>
                <a:prstShdw prst="shdw11">
                  <a:srgbClr val="808080">
                    <a:alpha val="50000"/>
                  </a:srgbClr>
                </a:prstShdw>
              </a:effectLs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33" name="Oval 41"/>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34" name="Oval 42"/>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35" name="Oval 43"/>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36" name="Oval 44"/>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grpSp>
        <p:sp>
          <p:nvSpPr>
            <p:cNvPr id="31" name="Text Box 45"/>
            <p:cNvSpPr txBox="1">
              <a:spLocks noChangeArrowheads="1"/>
            </p:cNvSpPr>
            <p:nvPr/>
          </p:nvSpPr>
          <p:spPr bwMode="gray">
            <a:xfrm>
              <a:off x="1367" y="2582"/>
              <a:ext cx="212" cy="288"/>
            </a:xfrm>
            <a:prstGeom prst="rect">
              <a:avLst/>
            </a:prstGeom>
            <a:grpFill/>
            <a:ln>
              <a:noFill/>
            </a:ln>
            <a:effectLs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400" b="1" dirty="0" smtClean="0">
                  <a:solidFill>
                    <a:srgbClr val="000000"/>
                  </a:solidFill>
                  <a:latin typeface="Times New Roman" pitchFamily="18" charset="0"/>
                </a:rPr>
                <a:t>3</a:t>
              </a:r>
            </a:p>
          </p:txBody>
        </p:sp>
      </p:grpSp>
      <p:grpSp>
        <p:nvGrpSpPr>
          <p:cNvPr id="37" name="Group 46"/>
          <p:cNvGrpSpPr>
            <a:grpSpLocks/>
          </p:cNvGrpSpPr>
          <p:nvPr/>
        </p:nvGrpSpPr>
        <p:grpSpPr bwMode="auto">
          <a:xfrm>
            <a:off x="2614585" y="3953277"/>
            <a:ext cx="642938" cy="475855"/>
            <a:chOff x="891" y="3216"/>
            <a:chExt cx="405" cy="407"/>
          </a:xfrm>
          <a:solidFill>
            <a:srgbClr val="FFFF00"/>
          </a:solidFill>
        </p:grpSpPr>
        <p:grpSp>
          <p:nvGrpSpPr>
            <p:cNvPr id="38" name="Group 47"/>
            <p:cNvGrpSpPr>
              <a:grpSpLocks/>
            </p:cNvGrpSpPr>
            <p:nvPr/>
          </p:nvGrpSpPr>
          <p:grpSpPr bwMode="auto">
            <a:xfrm>
              <a:off x="891" y="3216"/>
              <a:ext cx="405" cy="405"/>
              <a:chOff x="1289" y="582"/>
              <a:chExt cx="668" cy="668"/>
            </a:xfrm>
            <a:grpFill/>
          </p:grpSpPr>
          <p:sp>
            <p:nvSpPr>
              <p:cNvPr id="40" name="Oval 48"/>
              <p:cNvSpPr>
                <a:spLocks noChangeArrowheads="1"/>
              </p:cNvSpPr>
              <p:nvPr/>
            </p:nvSpPr>
            <p:spPr bwMode="gray">
              <a:xfrm>
                <a:off x="1289" y="582"/>
                <a:ext cx="668" cy="668"/>
              </a:xfrm>
              <a:prstGeom prst="ellipse">
                <a:avLst/>
              </a:prstGeom>
              <a:grpFill/>
              <a:ln>
                <a:noFill/>
              </a:ln>
              <a:effectLst>
                <a:prstShdw prst="shdw11">
                  <a:srgbClr val="808080">
                    <a:alpha val="50000"/>
                  </a:srgbClr>
                </a:prstShdw>
              </a:effectLs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41"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42"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43"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44"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grpSp>
        <p:sp>
          <p:nvSpPr>
            <p:cNvPr id="39" name="Text Box 53"/>
            <p:cNvSpPr txBox="1">
              <a:spLocks noChangeArrowheads="1"/>
            </p:cNvSpPr>
            <p:nvPr/>
          </p:nvSpPr>
          <p:spPr bwMode="gray">
            <a:xfrm>
              <a:off x="982" y="3275"/>
              <a:ext cx="213" cy="348"/>
            </a:xfrm>
            <a:prstGeom prst="rect">
              <a:avLst/>
            </a:prstGeom>
            <a:grpFill/>
            <a:ln>
              <a:noFill/>
            </a:ln>
            <a:effectLs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400" b="1" dirty="0" smtClean="0">
                  <a:solidFill>
                    <a:srgbClr val="000000"/>
                  </a:solidFill>
                  <a:latin typeface="Times New Roman" pitchFamily="18" charset="0"/>
                </a:rPr>
                <a:t>6</a:t>
              </a:r>
            </a:p>
          </p:txBody>
        </p:sp>
      </p:grpSp>
      <p:sp>
        <p:nvSpPr>
          <p:cNvPr id="45" name="Text Box 25"/>
          <p:cNvSpPr txBox="1">
            <a:spLocks noChangeArrowheads="1"/>
          </p:cNvSpPr>
          <p:nvPr/>
        </p:nvSpPr>
        <p:spPr bwMode="auto">
          <a:xfrm>
            <a:off x="937842" y="309563"/>
            <a:ext cx="64008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en-US" altLang="en-US" sz="3200" b="1">
                <a:solidFill>
                  <a:srgbClr val="003300"/>
                </a:solidFill>
                <a:latin typeface="Times New Roman" pitchFamily="18" charset="0"/>
                <a:cs typeface="Times New Roman" pitchFamily="18" charset="0"/>
              </a:rPr>
              <a:t>NỘI DUNG CHÍNH MÔN HỌC</a:t>
            </a:r>
          </a:p>
        </p:txBody>
      </p:sp>
      <p:sp>
        <p:nvSpPr>
          <p:cNvPr id="49" name="Rectangle 2"/>
          <p:cNvSpPr>
            <a:spLocks noChangeArrowheads="1"/>
          </p:cNvSpPr>
          <p:nvPr/>
        </p:nvSpPr>
        <p:spPr bwMode="auto">
          <a:xfrm>
            <a:off x="2106242" y="1301750"/>
            <a:ext cx="7088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en-US" altLang="en-US" dirty="0" err="1">
                <a:solidFill>
                  <a:srgbClr val="002060"/>
                </a:solidFill>
                <a:latin typeface="Arial" pitchFamily="34" charset="0"/>
              </a:rPr>
              <a:t>Bài</a:t>
            </a:r>
            <a:r>
              <a:rPr lang="en-US" altLang="en-US" dirty="0">
                <a:solidFill>
                  <a:srgbClr val="002060"/>
                </a:solidFill>
                <a:latin typeface="Arial" pitchFamily="34" charset="0"/>
              </a:rPr>
              <a:t> </a:t>
            </a:r>
            <a:r>
              <a:rPr lang="en-US" altLang="en-US" dirty="0" err="1">
                <a:solidFill>
                  <a:srgbClr val="002060"/>
                </a:solidFill>
                <a:latin typeface="Arial" pitchFamily="34" charset="0"/>
              </a:rPr>
              <a:t>mở</a:t>
            </a:r>
            <a:r>
              <a:rPr lang="en-US" altLang="en-US" dirty="0">
                <a:solidFill>
                  <a:srgbClr val="002060"/>
                </a:solidFill>
                <a:latin typeface="Arial" pitchFamily="34" charset="0"/>
              </a:rPr>
              <a:t> </a:t>
            </a:r>
            <a:r>
              <a:rPr lang="en-US" altLang="en-US" dirty="0" err="1">
                <a:solidFill>
                  <a:srgbClr val="002060"/>
                </a:solidFill>
                <a:latin typeface="Arial" pitchFamily="34" charset="0"/>
              </a:rPr>
              <a:t>đầu</a:t>
            </a:r>
            <a:endParaRPr lang="en-US" altLang="en-US" dirty="0">
              <a:solidFill>
                <a:srgbClr val="002060"/>
              </a:solidFill>
              <a:latin typeface="Arial" pitchFamily="34" charset="0"/>
            </a:endParaRPr>
          </a:p>
        </p:txBody>
      </p:sp>
      <p:sp>
        <p:nvSpPr>
          <p:cNvPr id="50" name="Rectangle 3"/>
          <p:cNvSpPr>
            <a:spLocks noChangeArrowheads="1"/>
          </p:cNvSpPr>
          <p:nvPr/>
        </p:nvSpPr>
        <p:spPr bwMode="auto">
          <a:xfrm>
            <a:off x="2574555" y="1757363"/>
            <a:ext cx="62880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en-US" altLang="en-US" dirty="0" err="1">
                <a:solidFill>
                  <a:srgbClr val="002060"/>
                </a:solidFill>
                <a:latin typeface="Arial" pitchFamily="34" charset="0"/>
              </a:rPr>
              <a:t>Khái</a:t>
            </a:r>
            <a:r>
              <a:rPr lang="en-US" altLang="en-US" dirty="0">
                <a:solidFill>
                  <a:srgbClr val="002060"/>
                </a:solidFill>
                <a:latin typeface="Arial" pitchFamily="34" charset="0"/>
              </a:rPr>
              <a:t> </a:t>
            </a:r>
            <a:r>
              <a:rPr lang="en-US" altLang="en-US" dirty="0" err="1">
                <a:solidFill>
                  <a:srgbClr val="002060"/>
                </a:solidFill>
                <a:latin typeface="Arial" pitchFamily="34" charset="0"/>
              </a:rPr>
              <a:t>quát</a:t>
            </a:r>
            <a:r>
              <a:rPr lang="en-US" altLang="en-US" dirty="0">
                <a:solidFill>
                  <a:srgbClr val="002060"/>
                </a:solidFill>
                <a:latin typeface="Arial" pitchFamily="34" charset="0"/>
              </a:rPr>
              <a:t> </a:t>
            </a:r>
            <a:r>
              <a:rPr lang="en-US" altLang="en-US" dirty="0" err="1">
                <a:solidFill>
                  <a:srgbClr val="002060"/>
                </a:solidFill>
                <a:latin typeface="Arial" pitchFamily="34" charset="0"/>
              </a:rPr>
              <a:t>về</a:t>
            </a:r>
            <a:r>
              <a:rPr lang="en-US" altLang="en-US" dirty="0">
                <a:solidFill>
                  <a:srgbClr val="002060"/>
                </a:solidFill>
                <a:latin typeface="Arial" pitchFamily="34" charset="0"/>
              </a:rPr>
              <a:t> </a:t>
            </a:r>
            <a:r>
              <a:rPr lang="en-US" altLang="en-US" dirty="0" err="1">
                <a:solidFill>
                  <a:srgbClr val="002060"/>
                </a:solidFill>
                <a:latin typeface="Arial" pitchFamily="34" charset="0"/>
              </a:rPr>
              <a:t>chủ</a:t>
            </a:r>
            <a:r>
              <a:rPr lang="en-US" altLang="en-US" dirty="0">
                <a:solidFill>
                  <a:srgbClr val="002060"/>
                </a:solidFill>
                <a:latin typeface="Arial" pitchFamily="34" charset="0"/>
              </a:rPr>
              <a:t> </a:t>
            </a:r>
            <a:r>
              <a:rPr lang="en-US" altLang="en-US" dirty="0" err="1">
                <a:solidFill>
                  <a:srgbClr val="002060"/>
                </a:solidFill>
                <a:latin typeface="Arial" pitchFamily="34" charset="0"/>
              </a:rPr>
              <a:t>nghĩa</a:t>
            </a:r>
            <a:r>
              <a:rPr lang="en-US" altLang="en-US" dirty="0">
                <a:solidFill>
                  <a:srgbClr val="002060"/>
                </a:solidFill>
                <a:latin typeface="Arial" pitchFamily="34" charset="0"/>
              </a:rPr>
              <a:t> </a:t>
            </a:r>
            <a:r>
              <a:rPr lang="en-US" altLang="en-US" dirty="0" err="1">
                <a:solidFill>
                  <a:srgbClr val="002060"/>
                </a:solidFill>
                <a:latin typeface="Arial" pitchFamily="34" charset="0"/>
              </a:rPr>
              <a:t>Mác</a:t>
            </a:r>
            <a:r>
              <a:rPr lang="en-US" altLang="en-US" dirty="0">
                <a:solidFill>
                  <a:srgbClr val="002060"/>
                </a:solidFill>
                <a:latin typeface="Arial" pitchFamily="34" charset="0"/>
              </a:rPr>
              <a:t>- </a:t>
            </a:r>
            <a:r>
              <a:rPr lang="en-US" altLang="en-US" dirty="0" err="1">
                <a:solidFill>
                  <a:srgbClr val="002060"/>
                </a:solidFill>
                <a:latin typeface="Arial" pitchFamily="34" charset="0"/>
              </a:rPr>
              <a:t>Lênin</a:t>
            </a:r>
            <a:endParaRPr lang="en-US" altLang="en-US" dirty="0">
              <a:solidFill>
                <a:srgbClr val="002060"/>
              </a:solidFill>
              <a:latin typeface="Arial" pitchFamily="34" charset="0"/>
            </a:endParaRPr>
          </a:p>
        </p:txBody>
      </p:sp>
      <p:sp>
        <p:nvSpPr>
          <p:cNvPr id="51" name="Rectangle 4"/>
          <p:cNvSpPr>
            <a:spLocks noChangeArrowheads="1"/>
          </p:cNvSpPr>
          <p:nvPr/>
        </p:nvSpPr>
        <p:spPr bwMode="auto">
          <a:xfrm>
            <a:off x="2933330" y="2209800"/>
            <a:ext cx="60404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en-US" altLang="en-US" dirty="0" err="1">
                <a:solidFill>
                  <a:srgbClr val="002060"/>
                </a:solidFill>
                <a:latin typeface="Arial" pitchFamily="34" charset="0"/>
              </a:rPr>
              <a:t>Khái</a:t>
            </a:r>
            <a:r>
              <a:rPr lang="en-US" altLang="en-US" dirty="0">
                <a:solidFill>
                  <a:srgbClr val="002060"/>
                </a:solidFill>
                <a:latin typeface="Arial" pitchFamily="34" charset="0"/>
              </a:rPr>
              <a:t> </a:t>
            </a:r>
            <a:r>
              <a:rPr lang="en-US" altLang="en-US" dirty="0" err="1">
                <a:solidFill>
                  <a:srgbClr val="002060"/>
                </a:solidFill>
                <a:latin typeface="Arial" pitchFamily="34" charset="0"/>
              </a:rPr>
              <a:t>quát</a:t>
            </a:r>
            <a:r>
              <a:rPr lang="en-US" altLang="en-US" dirty="0">
                <a:solidFill>
                  <a:srgbClr val="002060"/>
                </a:solidFill>
                <a:latin typeface="Arial" pitchFamily="34" charset="0"/>
              </a:rPr>
              <a:t> </a:t>
            </a:r>
            <a:r>
              <a:rPr lang="en-US" altLang="en-US" dirty="0" err="1">
                <a:solidFill>
                  <a:srgbClr val="002060"/>
                </a:solidFill>
                <a:latin typeface="Arial" pitchFamily="34" charset="0"/>
              </a:rPr>
              <a:t>về</a:t>
            </a:r>
            <a:r>
              <a:rPr lang="en-US" altLang="en-US" dirty="0">
                <a:solidFill>
                  <a:srgbClr val="002060"/>
                </a:solidFill>
                <a:latin typeface="Arial" pitchFamily="34" charset="0"/>
              </a:rPr>
              <a:t> </a:t>
            </a:r>
            <a:r>
              <a:rPr lang="en-US" altLang="en-US" dirty="0" err="1">
                <a:solidFill>
                  <a:srgbClr val="002060"/>
                </a:solidFill>
                <a:latin typeface="Arial" pitchFamily="34" charset="0"/>
              </a:rPr>
              <a:t>tư</a:t>
            </a:r>
            <a:r>
              <a:rPr lang="en-US" altLang="en-US" dirty="0">
                <a:solidFill>
                  <a:srgbClr val="002060"/>
                </a:solidFill>
                <a:latin typeface="Arial" pitchFamily="34" charset="0"/>
              </a:rPr>
              <a:t> </a:t>
            </a:r>
            <a:r>
              <a:rPr lang="en-US" altLang="en-US" dirty="0" err="1">
                <a:solidFill>
                  <a:srgbClr val="002060"/>
                </a:solidFill>
                <a:latin typeface="Arial" pitchFamily="34" charset="0"/>
              </a:rPr>
              <a:t>tưởng</a:t>
            </a:r>
            <a:r>
              <a:rPr lang="en-US" altLang="en-US" dirty="0">
                <a:solidFill>
                  <a:srgbClr val="002060"/>
                </a:solidFill>
                <a:latin typeface="Arial" pitchFamily="34" charset="0"/>
              </a:rPr>
              <a:t> </a:t>
            </a:r>
            <a:r>
              <a:rPr lang="en-US" altLang="en-US" dirty="0" err="1">
                <a:solidFill>
                  <a:srgbClr val="002060"/>
                </a:solidFill>
                <a:latin typeface="Arial" pitchFamily="34" charset="0"/>
              </a:rPr>
              <a:t>Hồ</a:t>
            </a:r>
            <a:r>
              <a:rPr lang="en-US" altLang="en-US" dirty="0">
                <a:solidFill>
                  <a:srgbClr val="002060"/>
                </a:solidFill>
                <a:latin typeface="Arial" pitchFamily="34" charset="0"/>
              </a:rPr>
              <a:t> </a:t>
            </a:r>
            <a:r>
              <a:rPr lang="en-US" altLang="en-US" dirty="0" err="1">
                <a:solidFill>
                  <a:srgbClr val="002060"/>
                </a:solidFill>
                <a:latin typeface="Arial" pitchFamily="34" charset="0"/>
              </a:rPr>
              <a:t>Chí</a:t>
            </a:r>
            <a:r>
              <a:rPr lang="en-US" altLang="en-US" dirty="0">
                <a:solidFill>
                  <a:srgbClr val="002060"/>
                </a:solidFill>
                <a:latin typeface="Arial" pitchFamily="34" charset="0"/>
              </a:rPr>
              <a:t> Minh</a:t>
            </a:r>
          </a:p>
        </p:txBody>
      </p:sp>
      <p:sp>
        <p:nvSpPr>
          <p:cNvPr id="52" name="Rectangle 5"/>
          <p:cNvSpPr>
            <a:spLocks noChangeArrowheads="1"/>
          </p:cNvSpPr>
          <p:nvPr/>
        </p:nvSpPr>
        <p:spPr bwMode="auto">
          <a:xfrm>
            <a:off x="3258767" y="2641600"/>
            <a:ext cx="51276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en-US" altLang="en-US" dirty="0" err="1">
                <a:solidFill>
                  <a:srgbClr val="002060"/>
                </a:solidFill>
                <a:latin typeface="Arial" pitchFamily="34" charset="0"/>
              </a:rPr>
              <a:t>Những</a:t>
            </a:r>
            <a:r>
              <a:rPr lang="en-US" altLang="en-US" dirty="0">
                <a:solidFill>
                  <a:srgbClr val="002060"/>
                </a:solidFill>
                <a:latin typeface="Arial" pitchFamily="34" charset="0"/>
              </a:rPr>
              <a:t> </a:t>
            </a:r>
            <a:r>
              <a:rPr lang="en-US" altLang="en-US" dirty="0" err="1">
                <a:solidFill>
                  <a:srgbClr val="002060"/>
                </a:solidFill>
                <a:latin typeface="Arial" pitchFamily="34" charset="0"/>
              </a:rPr>
              <a:t>thành</a:t>
            </a:r>
            <a:r>
              <a:rPr lang="en-US" altLang="en-US" dirty="0">
                <a:solidFill>
                  <a:srgbClr val="002060"/>
                </a:solidFill>
                <a:latin typeface="Arial" pitchFamily="34" charset="0"/>
              </a:rPr>
              <a:t> </a:t>
            </a:r>
            <a:r>
              <a:rPr lang="en-US" altLang="en-US" dirty="0" err="1">
                <a:solidFill>
                  <a:srgbClr val="002060"/>
                </a:solidFill>
                <a:latin typeface="Arial" pitchFamily="34" charset="0"/>
              </a:rPr>
              <a:t>tựu</a:t>
            </a:r>
            <a:r>
              <a:rPr lang="en-US" altLang="en-US" dirty="0">
                <a:solidFill>
                  <a:srgbClr val="002060"/>
                </a:solidFill>
                <a:latin typeface="Arial" pitchFamily="34" charset="0"/>
              </a:rPr>
              <a:t> </a:t>
            </a:r>
            <a:r>
              <a:rPr lang="en-US" altLang="en-US" dirty="0" err="1">
                <a:solidFill>
                  <a:srgbClr val="002060"/>
                </a:solidFill>
                <a:latin typeface="Arial" pitchFamily="34" charset="0"/>
              </a:rPr>
              <a:t>của</a:t>
            </a:r>
            <a:r>
              <a:rPr lang="en-US" altLang="en-US" dirty="0">
                <a:solidFill>
                  <a:srgbClr val="002060"/>
                </a:solidFill>
                <a:latin typeface="Arial" pitchFamily="34" charset="0"/>
              </a:rPr>
              <a:t> </a:t>
            </a:r>
            <a:r>
              <a:rPr lang="en-US" altLang="en-US" dirty="0" err="1">
                <a:solidFill>
                  <a:srgbClr val="002060"/>
                </a:solidFill>
                <a:latin typeface="Arial" pitchFamily="34" charset="0"/>
              </a:rPr>
              <a:t>cách</a:t>
            </a:r>
            <a:r>
              <a:rPr lang="en-US" altLang="en-US" dirty="0">
                <a:solidFill>
                  <a:srgbClr val="002060"/>
                </a:solidFill>
                <a:latin typeface="Arial" pitchFamily="34" charset="0"/>
              </a:rPr>
              <a:t> </a:t>
            </a:r>
            <a:r>
              <a:rPr lang="en-US" altLang="en-US" dirty="0" err="1">
                <a:solidFill>
                  <a:srgbClr val="002060"/>
                </a:solidFill>
                <a:latin typeface="Arial" pitchFamily="34" charset="0"/>
              </a:rPr>
              <a:t>mạng</a:t>
            </a:r>
            <a:r>
              <a:rPr lang="en-US" altLang="en-US" dirty="0">
                <a:solidFill>
                  <a:srgbClr val="002060"/>
                </a:solidFill>
                <a:latin typeface="Arial" pitchFamily="34" charset="0"/>
              </a:rPr>
              <a:t> </a:t>
            </a:r>
            <a:r>
              <a:rPr lang="en-US" altLang="en-US" dirty="0" err="1">
                <a:solidFill>
                  <a:srgbClr val="002060"/>
                </a:solidFill>
                <a:latin typeface="Arial" pitchFamily="34" charset="0"/>
              </a:rPr>
              <a:t>Việt</a:t>
            </a:r>
            <a:r>
              <a:rPr lang="en-US" altLang="en-US" dirty="0">
                <a:solidFill>
                  <a:srgbClr val="002060"/>
                </a:solidFill>
                <a:latin typeface="Arial" pitchFamily="34" charset="0"/>
              </a:rPr>
              <a:t> Nam </a:t>
            </a:r>
            <a:r>
              <a:rPr lang="en-US" altLang="en-US" dirty="0" err="1">
                <a:solidFill>
                  <a:srgbClr val="002060"/>
                </a:solidFill>
                <a:latin typeface="Arial" pitchFamily="34" charset="0"/>
              </a:rPr>
              <a:t>dưới</a:t>
            </a:r>
            <a:endParaRPr lang="en-US" altLang="en-US" dirty="0">
              <a:solidFill>
                <a:srgbClr val="002060"/>
              </a:solidFill>
              <a:latin typeface="Arial" pitchFamily="34" charset="0"/>
            </a:endParaRPr>
          </a:p>
          <a:p>
            <a:pPr eaLnBrk="1" hangingPunct="1"/>
            <a:r>
              <a:rPr lang="en-US" altLang="en-US" dirty="0">
                <a:solidFill>
                  <a:srgbClr val="002060"/>
                </a:solidFill>
                <a:latin typeface="Arial" pitchFamily="34" charset="0"/>
              </a:rPr>
              <a:t> </a:t>
            </a:r>
            <a:r>
              <a:rPr lang="en-US" altLang="en-US" dirty="0" err="1">
                <a:solidFill>
                  <a:srgbClr val="002060"/>
                </a:solidFill>
                <a:latin typeface="Arial" pitchFamily="34" charset="0"/>
              </a:rPr>
              <a:t>sự</a:t>
            </a:r>
            <a:r>
              <a:rPr lang="en-US" altLang="en-US" dirty="0">
                <a:solidFill>
                  <a:srgbClr val="002060"/>
                </a:solidFill>
                <a:latin typeface="Arial" pitchFamily="34" charset="0"/>
              </a:rPr>
              <a:t> </a:t>
            </a:r>
            <a:r>
              <a:rPr lang="en-US" altLang="en-US" dirty="0" err="1">
                <a:solidFill>
                  <a:srgbClr val="002060"/>
                </a:solidFill>
                <a:latin typeface="Arial" pitchFamily="34" charset="0"/>
              </a:rPr>
              <a:t>lãnh</a:t>
            </a:r>
            <a:r>
              <a:rPr lang="en-US" altLang="en-US" dirty="0">
                <a:solidFill>
                  <a:srgbClr val="002060"/>
                </a:solidFill>
                <a:latin typeface="Arial" pitchFamily="34" charset="0"/>
              </a:rPr>
              <a:t> </a:t>
            </a:r>
            <a:r>
              <a:rPr lang="en-US" altLang="en-US" dirty="0" err="1">
                <a:solidFill>
                  <a:srgbClr val="002060"/>
                </a:solidFill>
                <a:latin typeface="Arial" pitchFamily="34" charset="0"/>
              </a:rPr>
              <a:t>đạo</a:t>
            </a:r>
            <a:r>
              <a:rPr lang="en-US" altLang="en-US" dirty="0">
                <a:solidFill>
                  <a:srgbClr val="002060"/>
                </a:solidFill>
                <a:latin typeface="Arial" pitchFamily="34" charset="0"/>
              </a:rPr>
              <a:t> </a:t>
            </a:r>
            <a:r>
              <a:rPr lang="en-US" altLang="en-US" dirty="0" err="1">
                <a:solidFill>
                  <a:srgbClr val="002060"/>
                </a:solidFill>
                <a:latin typeface="Arial" pitchFamily="34" charset="0"/>
              </a:rPr>
              <a:t>của</a:t>
            </a:r>
            <a:r>
              <a:rPr lang="en-US" altLang="en-US" dirty="0">
                <a:solidFill>
                  <a:srgbClr val="002060"/>
                </a:solidFill>
                <a:latin typeface="Arial" pitchFamily="34" charset="0"/>
              </a:rPr>
              <a:t> </a:t>
            </a:r>
            <a:r>
              <a:rPr lang="en-US" altLang="en-US" dirty="0" err="1">
                <a:solidFill>
                  <a:srgbClr val="002060"/>
                </a:solidFill>
                <a:latin typeface="Arial" pitchFamily="34" charset="0"/>
              </a:rPr>
              <a:t>Đảng</a:t>
            </a:r>
            <a:endParaRPr lang="en-US" altLang="en-US" dirty="0">
              <a:solidFill>
                <a:srgbClr val="002060"/>
              </a:solidFill>
              <a:latin typeface="Arial" pitchFamily="34" charset="0"/>
            </a:endParaRPr>
          </a:p>
        </p:txBody>
      </p:sp>
      <p:grpSp>
        <p:nvGrpSpPr>
          <p:cNvPr id="53" name="Group 46"/>
          <p:cNvGrpSpPr>
            <a:grpSpLocks/>
          </p:cNvGrpSpPr>
          <p:nvPr/>
        </p:nvGrpSpPr>
        <p:grpSpPr bwMode="auto">
          <a:xfrm>
            <a:off x="2552694" y="3347941"/>
            <a:ext cx="755568" cy="509687"/>
            <a:chOff x="891" y="3216"/>
            <a:chExt cx="405" cy="405"/>
          </a:xfrm>
          <a:solidFill>
            <a:schemeClr val="accent6"/>
          </a:solidFill>
        </p:grpSpPr>
        <p:grpSp>
          <p:nvGrpSpPr>
            <p:cNvPr id="54" name="Group 47"/>
            <p:cNvGrpSpPr>
              <a:grpSpLocks/>
            </p:cNvGrpSpPr>
            <p:nvPr/>
          </p:nvGrpSpPr>
          <p:grpSpPr bwMode="auto">
            <a:xfrm>
              <a:off x="891" y="3216"/>
              <a:ext cx="405" cy="405"/>
              <a:chOff x="1289" y="582"/>
              <a:chExt cx="668" cy="668"/>
            </a:xfrm>
            <a:grpFill/>
          </p:grpSpPr>
          <p:sp>
            <p:nvSpPr>
              <p:cNvPr id="56" name="Oval 48"/>
              <p:cNvSpPr>
                <a:spLocks noChangeArrowheads="1"/>
              </p:cNvSpPr>
              <p:nvPr/>
            </p:nvSpPr>
            <p:spPr bwMode="gray">
              <a:xfrm>
                <a:off x="1289" y="582"/>
                <a:ext cx="668" cy="668"/>
              </a:xfrm>
              <a:prstGeom prst="ellipse">
                <a:avLst/>
              </a:prstGeom>
              <a:grpFill/>
              <a:ln>
                <a:noFill/>
              </a:ln>
              <a:effectLst>
                <a:prstShdw prst="shdw11">
                  <a:srgbClr val="808080">
                    <a:alpha val="50000"/>
                  </a:srgbClr>
                </a:prstShdw>
              </a:effectLs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57"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58"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59"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60"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grpSp>
        <p:sp>
          <p:nvSpPr>
            <p:cNvPr id="55" name="Text Box 53"/>
            <p:cNvSpPr txBox="1">
              <a:spLocks noChangeArrowheads="1"/>
            </p:cNvSpPr>
            <p:nvPr/>
          </p:nvSpPr>
          <p:spPr bwMode="gray">
            <a:xfrm>
              <a:off x="1006" y="3275"/>
              <a:ext cx="168" cy="318"/>
            </a:xfrm>
            <a:prstGeom prst="rect">
              <a:avLst/>
            </a:prstGeom>
            <a:grpFill/>
            <a:ln>
              <a:noFill/>
            </a:ln>
            <a:effectLs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000" b="1" dirty="0" smtClean="0">
                  <a:solidFill>
                    <a:srgbClr val="000000"/>
                  </a:solidFill>
                  <a:latin typeface="Times New Roman" pitchFamily="18" charset="0"/>
                </a:rPr>
                <a:t>5</a:t>
              </a:r>
            </a:p>
          </p:txBody>
        </p:sp>
      </p:grpSp>
      <p:grpSp>
        <p:nvGrpSpPr>
          <p:cNvPr id="61" name="Group 46"/>
          <p:cNvGrpSpPr>
            <a:grpSpLocks/>
          </p:cNvGrpSpPr>
          <p:nvPr/>
        </p:nvGrpSpPr>
        <p:grpSpPr bwMode="auto">
          <a:xfrm>
            <a:off x="2559724" y="2684914"/>
            <a:ext cx="642938" cy="538152"/>
            <a:chOff x="891" y="3216"/>
            <a:chExt cx="405" cy="405"/>
          </a:xfrm>
          <a:solidFill>
            <a:srgbClr val="FF99FF"/>
          </a:solidFill>
        </p:grpSpPr>
        <p:grpSp>
          <p:nvGrpSpPr>
            <p:cNvPr id="62" name="Group 47"/>
            <p:cNvGrpSpPr>
              <a:grpSpLocks/>
            </p:cNvGrpSpPr>
            <p:nvPr/>
          </p:nvGrpSpPr>
          <p:grpSpPr bwMode="auto">
            <a:xfrm>
              <a:off x="891" y="3216"/>
              <a:ext cx="405" cy="405"/>
              <a:chOff x="1289" y="582"/>
              <a:chExt cx="668" cy="668"/>
            </a:xfrm>
            <a:grpFill/>
          </p:grpSpPr>
          <p:sp>
            <p:nvSpPr>
              <p:cNvPr id="64" name="Oval 48"/>
              <p:cNvSpPr>
                <a:spLocks noChangeArrowheads="1"/>
              </p:cNvSpPr>
              <p:nvPr/>
            </p:nvSpPr>
            <p:spPr bwMode="gray">
              <a:xfrm>
                <a:off x="1289" y="582"/>
                <a:ext cx="668" cy="668"/>
              </a:xfrm>
              <a:prstGeom prst="ellipse">
                <a:avLst/>
              </a:prstGeom>
              <a:grpFill/>
              <a:ln>
                <a:noFill/>
              </a:ln>
              <a:effectLst>
                <a:prstShdw prst="shdw11">
                  <a:srgbClr val="808080">
                    <a:alpha val="50000"/>
                  </a:srgbClr>
                </a:prstShdw>
              </a:effectLs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65"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66"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67"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68"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grpSp>
        <p:sp>
          <p:nvSpPr>
            <p:cNvPr id="63" name="Text Box 53"/>
            <p:cNvSpPr txBox="1">
              <a:spLocks noChangeArrowheads="1"/>
            </p:cNvSpPr>
            <p:nvPr/>
          </p:nvSpPr>
          <p:spPr bwMode="gray">
            <a:xfrm>
              <a:off x="983" y="3275"/>
              <a:ext cx="212" cy="288"/>
            </a:xfrm>
            <a:prstGeom prst="rect">
              <a:avLst/>
            </a:prstGeom>
            <a:grpFill/>
            <a:ln>
              <a:noFill/>
            </a:ln>
            <a:effectLs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400" b="1" dirty="0" smtClean="0">
                  <a:solidFill>
                    <a:srgbClr val="000000"/>
                  </a:solidFill>
                  <a:latin typeface="Times New Roman" pitchFamily="18" charset="0"/>
                </a:rPr>
                <a:t>4</a:t>
              </a:r>
            </a:p>
          </p:txBody>
        </p:sp>
      </p:grpSp>
      <p:grpSp>
        <p:nvGrpSpPr>
          <p:cNvPr id="69" name="Group 46"/>
          <p:cNvGrpSpPr>
            <a:grpSpLocks/>
          </p:cNvGrpSpPr>
          <p:nvPr/>
        </p:nvGrpSpPr>
        <p:grpSpPr bwMode="auto">
          <a:xfrm>
            <a:off x="2560703" y="4580385"/>
            <a:ext cx="645624" cy="420251"/>
            <a:chOff x="891" y="3216"/>
            <a:chExt cx="405" cy="408"/>
          </a:xfrm>
          <a:solidFill>
            <a:srgbClr val="00FF99"/>
          </a:solidFill>
        </p:grpSpPr>
        <p:grpSp>
          <p:nvGrpSpPr>
            <p:cNvPr id="70" name="Group 47"/>
            <p:cNvGrpSpPr>
              <a:grpSpLocks/>
            </p:cNvGrpSpPr>
            <p:nvPr/>
          </p:nvGrpSpPr>
          <p:grpSpPr bwMode="auto">
            <a:xfrm>
              <a:off x="891" y="3216"/>
              <a:ext cx="405" cy="405"/>
              <a:chOff x="1289" y="582"/>
              <a:chExt cx="668" cy="668"/>
            </a:xfrm>
            <a:grpFill/>
          </p:grpSpPr>
          <p:sp>
            <p:nvSpPr>
              <p:cNvPr id="72" name="Oval 48"/>
              <p:cNvSpPr>
                <a:spLocks noChangeArrowheads="1"/>
              </p:cNvSpPr>
              <p:nvPr/>
            </p:nvSpPr>
            <p:spPr bwMode="gray">
              <a:xfrm>
                <a:off x="1289" y="582"/>
                <a:ext cx="668" cy="668"/>
              </a:xfrm>
              <a:prstGeom prst="ellipse">
                <a:avLst/>
              </a:prstGeom>
              <a:grpFill/>
              <a:ln>
                <a:noFill/>
              </a:ln>
              <a:effectLst>
                <a:prstShdw prst="shdw11">
                  <a:srgbClr val="808080">
                    <a:alpha val="50000"/>
                  </a:srgbClr>
                </a:prstShdw>
              </a:effectLs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73"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74"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75"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76"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grpSp>
        <p:sp>
          <p:nvSpPr>
            <p:cNvPr id="71" name="Text Box 53"/>
            <p:cNvSpPr txBox="1">
              <a:spLocks noChangeArrowheads="1"/>
            </p:cNvSpPr>
            <p:nvPr/>
          </p:nvSpPr>
          <p:spPr bwMode="gray">
            <a:xfrm>
              <a:off x="981" y="3275"/>
              <a:ext cx="213" cy="349"/>
            </a:xfrm>
            <a:prstGeom prst="rect">
              <a:avLst/>
            </a:prstGeom>
            <a:grpFill/>
            <a:ln>
              <a:noFill/>
            </a:ln>
            <a:effectLs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400" b="1" dirty="0" smtClean="0">
                  <a:solidFill>
                    <a:srgbClr val="000000"/>
                  </a:solidFill>
                  <a:latin typeface="Times New Roman" pitchFamily="18" charset="0"/>
                </a:rPr>
                <a:t>7</a:t>
              </a:r>
            </a:p>
          </p:txBody>
        </p:sp>
      </p:grpSp>
      <p:sp>
        <p:nvSpPr>
          <p:cNvPr id="77" name="Rectangle 6"/>
          <p:cNvSpPr>
            <a:spLocks noChangeArrowheads="1"/>
          </p:cNvSpPr>
          <p:nvPr/>
        </p:nvSpPr>
        <p:spPr bwMode="auto">
          <a:xfrm>
            <a:off x="3258767" y="3429000"/>
            <a:ext cx="6218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en-US" altLang="en-US" dirty="0">
                <a:solidFill>
                  <a:srgbClr val="002060"/>
                </a:solidFill>
                <a:latin typeface="Arial" pitchFamily="34" charset="0"/>
              </a:rPr>
              <a:t> </a:t>
            </a:r>
            <a:r>
              <a:rPr lang="en-US" altLang="en-US" dirty="0" err="1">
                <a:solidFill>
                  <a:srgbClr val="002060"/>
                </a:solidFill>
                <a:latin typeface="Arial" pitchFamily="34" charset="0"/>
              </a:rPr>
              <a:t>Đặc</a:t>
            </a:r>
            <a:r>
              <a:rPr lang="en-US" altLang="en-US" dirty="0">
                <a:solidFill>
                  <a:srgbClr val="002060"/>
                </a:solidFill>
                <a:latin typeface="Arial" pitchFamily="34" charset="0"/>
              </a:rPr>
              <a:t> </a:t>
            </a:r>
            <a:r>
              <a:rPr lang="en-US" altLang="en-US" dirty="0" err="1">
                <a:solidFill>
                  <a:srgbClr val="002060"/>
                </a:solidFill>
                <a:latin typeface="Arial" pitchFamily="34" charset="0"/>
              </a:rPr>
              <a:t>trưng</a:t>
            </a:r>
            <a:r>
              <a:rPr lang="en-US" altLang="en-US" dirty="0">
                <a:solidFill>
                  <a:srgbClr val="002060"/>
                </a:solidFill>
                <a:latin typeface="Arial" pitchFamily="34" charset="0"/>
              </a:rPr>
              <a:t> </a:t>
            </a:r>
            <a:r>
              <a:rPr lang="en-US" altLang="en-US" dirty="0" err="1">
                <a:solidFill>
                  <a:srgbClr val="002060"/>
                </a:solidFill>
                <a:latin typeface="Arial" pitchFamily="34" charset="0"/>
              </a:rPr>
              <a:t>và</a:t>
            </a:r>
            <a:r>
              <a:rPr lang="en-US" altLang="en-US" dirty="0">
                <a:solidFill>
                  <a:srgbClr val="002060"/>
                </a:solidFill>
                <a:latin typeface="Arial" pitchFamily="34" charset="0"/>
              </a:rPr>
              <a:t> </a:t>
            </a:r>
            <a:r>
              <a:rPr lang="en-US" altLang="en-US" dirty="0" err="1">
                <a:solidFill>
                  <a:srgbClr val="002060"/>
                </a:solidFill>
                <a:latin typeface="Arial" pitchFamily="34" charset="0"/>
              </a:rPr>
              <a:t>phương</a:t>
            </a:r>
            <a:r>
              <a:rPr lang="en-US" altLang="en-US" dirty="0">
                <a:solidFill>
                  <a:srgbClr val="002060"/>
                </a:solidFill>
                <a:latin typeface="Arial" pitchFamily="34" charset="0"/>
              </a:rPr>
              <a:t> </a:t>
            </a:r>
            <a:r>
              <a:rPr lang="en-US" altLang="en-US" dirty="0" err="1">
                <a:solidFill>
                  <a:srgbClr val="002060"/>
                </a:solidFill>
                <a:latin typeface="Arial" pitchFamily="34" charset="0"/>
              </a:rPr>
              <a:t>hướng</a:t>
            </a:r>
            <a:r>
              <a:rPr lang="en-US" altLang="en-US" dirty="0">
                <a:solidFill>
                  <a:srgbClr val="002060"/>
                </a:solidFill>
                <a:latin typeface="Arial" pitchFamily="34" charset="0"/>
              </a:rPr>
              <a:t> </a:t>
            </a:r>
            <a:r>
              <a:rPr lang="en-US" altLang="en-US" dirty="0" err="1">
                <a:solidFill>
                  <a:srgbClr val="002060"/>
                </a:solidFill>
                <a:latin typeface="Arial" pitchFamily="34" charset="0"/>
              </a:rPr>
              <a:t>xây</a:t>
            </a:r>
            <a:r>
              <a:rPr lang="en-US" altLang="en-US" dirty="0">
                <a:solidFill>
                  <a:srgbClr val="002060"/>
                </a:solidFill>
                <a:latin typeface="Arial" pitchFamily="34" charset="0"/>
              </a:rPr>
              <a:t> </a:t>
            </a:r>
            <a:r>
              <a:rPr lang="en-US" altLang="en-US" dirty="0" err="1">
                <a:solidFill>
                  <a:srgbClr val="002060"/>
                </a:solidFill>
                <a:latin typeface="Arial" pitchFamily="34" charset="0"/>
              </a:rPr>
              <a:t>dựng</a:t>
            </a:r>
            <a:r>
              <a:rPr lang="en-US" altLang="en-US" dirty="0">
                <a:solidFill>
                  <a:srgbClr val="002060"/>
                </a:solidFill>
                <a:latin typeface="Arial" pitchFamily="34" charset="0"/>
              </a:rPr>
              <a:t> CNXH ở VN</a:t>
            </a:r>
          </a:p>
        </p:txBody>
      </p:sp>
      <p:sp>
        <p:nvSpPr>
          <p:cNvPr id="78" name="Rectangle 7"/>
          <p:cNvSpPr>
            <a:spLocks noChangeArrowheads="1"/>
          </p:cNvSpPr>
          <p:nvPr/>
        </p:nvSpPr>
        <p:spPr bwMode="auto">
          <a:xfrm>
            <a:off x="3307980" y="3929063"/>
            <a:ext cx="59864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en-US" altLang="en-US" dirty="0" err="1">
                <a:solidFill>
                  <a:srgbClr val="002060"/>
                </a:solidFill>
                <a:latin typeface="Arial" pitchFamily="34" charset="0"/>
              </a:rPr>
              <a:t>Phát</a:t>
            </a:r>
            <a:r>
              <a:rPr lang="en-US" altLang="en-US" dirty="0">
                <a:solidFill>
                  <a:srgbClr val="002060"/>
                </a:solidFill>
                <a:latin typeface="Arial" pitchFamily="34" charset="0"/>
              </a:rPr>
              <a:t> </a:t>
            </a:r>
            <a:r>
              <a:rPr lang="en-US" altLang="en-US" dirty="0" err="1">
                <a:solidFill>
                  <a:srgbClr val="002060"/>
                </a:solidFill>
                <a:latin typeface="Arial" pitchFamily="34" charset="0"/>
              </a:rPr>
              <a:t>triển</a:t>
            </a:r>
            <a:r>
              <a:rPr lang="en-US" altLang="en-US" dirty="0">
                <a:solidFill>
                  <a:srgbClr val="002060"/>
                </a:solidFill>
                <a:latin typeface="Arial" pitchFamily="34" charset="0"/>
              </a:rPr>
              <a:t> </a:t>
            </a:r>
            <a:r>
              <a:rPr lang="en-US" altLang="en-US" dirty="0" err="1">
                <a:solidFill>
                  <a:srgbClr val="002060"/>
                </a:solidFill>
                <a:latin typeface="Arial" pitchFamily="34" charset="0"/>
              </a:rPr>
              <a:t>kinh</a:t>
            </a:r>
            <a:r>
              <a:rPr lang="en-US" altLang="en-US" dirty="0">
                <a:solidFill>
                  <a:srgbClr val="002060"/>
                </a:solidFill>
                <a:latin typeface="Arial" pitchFamily="34" charset="0"/>
              </a:rPr>
              <a:t> </a:t>
            </a:r>
            <a:r>
              <a:rPr lang="en-US" altLang="en-US" dirty="0" err="1">
                <a:solidFill>
                  <a:srgbClr val="002060"/>
                </a:solidFill>
                <a:latin typeface="Arial" pitchFamily="34" charset="0"/>
              </a:rPr>
              <a:t>tế</a:t>
            </a:r>
            <a:r>
              <a:rPr lang="en-US" altLang="en-US" dirty="0">
                <a:solidFill>
                  <a:srgbClr val="002060"/>
                </a:solidFill>
                <a:latin typeface="Arial" pitchFamily="34" charset="0"/>
              </a:rPr>
              <a:t>, </a:t>
            </a:r>
            <a:r>
              <a:rPr lang="en-US" altLang="en-US" dirty="0" err="1">
                <a:solidFill>
                  <a:srgbClr val="002060"/>
                </a:solidFill>
                <a:latin typeface="Arial" pitchFamily="34" charset="0"/>
              </a:rPr>
              <a:t>xã</a:t>
            </a:r>
            <a:r>
              <a:rPr lang="en-US" altLang="en-US" dirty="0">
                <a:solidFill>
                  <a:srgbClr val="002060"/>
                </a:solidFill>
                <a:latin typeface="Arial" pitchFamily="34" charset="0"/>
              </a:rPr>
              <a:t> </a:t>
            </a:r>
            <a:r>
              <a:rPr lang="en-US" altLang="en-US" dirty="0" err="1">
                <a:solidFill>
                  <a:srgbClr val="002060"/>
                </a:solidFill>
                <a:latin typeface="Arial" pitchFamily="34" charset="0"/>
              </a:rPr>
              <a:t>hội</a:t>
            </a:r>
            <a:r>
              <a:rPr lang="en-US" altLang="en-US" dirty="0">
                <a:solidFill>
                  <a:srgbClr val="002060"/>
                </a:solidFill>
                <a:latin typeface="Arial" pitchFamily="34" charset="0"/>
              </a:rPr>
              <a:t>, </a:t>
            </a:r>
            <a:r>
              <a:rPr lang="en-US" altLang="en-US" dirty="0" err="1">
                <a:solidFill>
                  <a:srgbClr val="002060"/>
                </a:solidFill>
                <a:latin typeface="Arial" pitchFamily="34" charset="0"/>
              </a:rPr>
              <a:t>văn</a:t>
            </a:r>
            <a:r>
              <a:rPr lang="en-US" altLang="en-US" dirty="0">
                <a:solidFill>
                  <a:srgbClr val="002060"/>
                </a:solidFill>
                <a:latin typeface="Arial" pitchFamily="34" charset="0"/>
              </a:rPr>
              <a:t> </a:t>
            </a:r>
            <a:r>
              <a:rPr lang="en-US" altLang="en-US" dirty="0" err="1">
                <a:solidFill>
                  <a:srgbClr val="002060"/>
                </a:solidFill>
                <a:latin typeface="Arial" pitchFamily="34" charset="0"/>
              </a:rPr>
              <a:t>hóa</a:t>
            </a:r>
            <a:r>
              <a:rPr lang="en-US" altLang="en-US" dirty="0">
                <a:solidFill>
                  <a:srgbClr val="002060"/>
                </a:solidFill>
                <a:latin typeface="Arial" pitchFamily="34" charset="0"/>
              </a:rPr>
              <a:t>, con </a:t>
            </a:r>
            <a:r>
              <a:rPr lang="en-US" altLang="en-US" dirty="0" err="1">
                <a:solidFill>
                  <a:srgbClr val="002060"/>
                </a:solidFill>
                <a:latin typeface="Arial" pitchFamily="34" charset="0"/>
              </a:rPr>
              <a:t>người</a:t>
            </a:r>
            <a:r>
              <a:rPr lang="en-US" altLang="en-US" dirty="0">
                <a:solidFill>
                  <a:srgbClr val="002060"/>
                </a:solidFill>
                <a:latin typeface="Arial" pitchFamily="34" charset="0"/>
              </a:rPr>
              <a:t> ở </a:t>
            </a:r>
            <a:r>
              <a:rPr lang="en-US" altLang="en-US" dirty="0" err="1">
                <a:solidFill>
                  <a:srgbClr val="002060"/>
                </a:solidFill>
                <a:latin typeface="Arial" pitchFamily="34" charset="0"/>
              </a:rPr>
              <a:t>Việt</a:t>
            </a:r>
            <a:r>
              <a:rPr lang="en-US" altLang="en-US" dirty="0">
                <a:solidFill>
                  <a:srgbClr val="002060"/>
                </a:solidFill>
                <a:latin typeface="Arial" pitchFamily="34" charset="0"/>
              </a:rPr>
              <a:t> Nam</a:t>
            </a:r>
          </a:p>
        </p:txBody>
      </p:sp>
      <p:sp>
        <p:nvSpPr>
          <p:cNvPr id="79" name="Rectangle 8"/>
          <p:cNvSpPr>
            <a:spLocks noChangeArrowheads="1"/>
          </p:cNvSpPr>
          <p:nvPr/>
        </p:nvSpPr>
        <p:spPr bwMode="auto">
          <a:xfrm>
            <a:off x="3127005" y="4429125"/>
            <a:ext cx="65420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en-US" altLang="en-US" dirty="0" err="1">
                <a:solidFill>
                  <a:srgbClr val="002060"/>
                </a:solidFill>
                <a:latin typeface="Arial" pitchFamily="34" charset="0"/>
              </a:rPr>
              <a:t>Tăng</a:t>
            </a:r>
            <a:r>
              <a:rPr lang="en-US" altLang="en-US" dirty="0">
                <a:solidFill>
                  <a:srgbClr val="002060"/>
                </a:solidFill>
                <a:latin typeface="Arial" pitchFamily="34" charset="0"/>
              </a:rPr>
              <a:t> </a:t>
            </a:r>
            <a:r>
              <a:rPr lang="en-US" altLang="en-US" dirty="0" err="1">
                <a:solidFill>
                  <a:srgbClr val="002060"/>
                </a:solidFill>
                <a:latin typeface="Arial" pitchFamily="34" charset="0"/>
              </a:rPr>
              <a:t>cường</a:t>
            </a:r>
            <a:r>
              <a:rPr lang="en-US" altLang="en-US" dirty="0">
                <a:solidFill>
                  <a:srgbClr val="002060"/>
                </a:solidFill>
                <a:latin typeface="Arial" pitchFamily="34" charset="0"/>
              </a:rPr>
              <a:t> </a:t>
            </a:r>
            <a:r>
              <a:rPr lang="en-US" altLang="en-US" dirty="0" err="1">
                <a:solidFill>
                  <a:srgbClr val="002060"/>
                </a:solidFill>
                <a:latin typeface="Arial" pitchFamily="34" charset="0"/>
              </a:rPr>
              <a:t>quốc</a:t>
            </a:r>
            <a:r>
              <a:rPr lang="en-US" altLang="en-US" dirty="0">
                <a:solidFill>
                  <a:srgbClr val="002060"/>
                </a:solidFill>
                <a:latin typeface="Arial" pitchFamily="34" charset="0"/>
              </a:rPr>
              <a:t> </a:t>
            </a:r>
            <a:r>
              <a:rPr lang="en-US" altLang="en-US" dirty="0" err="1">
                <a:solidFill>
                  <a:srgbClr val="002060"/>
                </a:solidFill>
                <a:latin typeface="Arial" pitchFamily="34" charset="0"/>
              </a:rPr>
              <a:t>phòng</a:t>
            </a:r>
            <a:r>
              <a:rPr lang="en-US" altLang="en-US" dirty="0">
                <a:solidFill>
                  <a:srgbClr val="002060"/>
                </a:solidFill>
                <a:latin typeface="Arial" pitchFamily="34" charset="0"/>
              </a:rPr>
              <a:t> an </a:t>
            </a:r>
            <a:r>
              <a:rPr lang="en-US" altLang="en-US" dirty="0" err="1">
                <a:solidFill>
                  <a:srgbClr val="002060"/>
                </a:solidFill>
                <a:latin typeface="Arial" pitchFamily="34" charset="0"/>
              </a:rPr>
              <a:t>ninh</a:t>
            </a:r>
            <a:r>
              <a:rPr lang="en-US" altLang="en-US" dirty="0">
                <a:solidFill>
                  <a:srgbClr val="002060"/>
                </a:solidFill>
                <a:latin typeface="Arial" pitchFamily="34" charset="0"/>
              </a:rPr>
              <a:t>, </a:t>
            </a:r>
            <a:r>
              <a:rPr lang="en-US" altLang="en-US" dirty="0" err="1">
                <a:solidFill>
                  <a:srgbClr val="002060"/>
                </a:solidFill>
                <a:latin typeface="Arial" pitchFamily="34" charset="0"/>
              </a:rPr>
              <a:t>mở</a:t>
            </a:r>
            <a:r>
              <a:rPr lang="en-US" altLang="en-US" dirty="0">
                <a:solidFill>
                  <a:srgbClr val="002060"/>
                </a:solidFill>
                <a:latin typeface="Arial" pitchFamily="34" charset="0"/>
              </a:rPr>
              <a:t> </a:t>
            </a:r>
            <a:r>
              <a:rPr lang="en-US" altLang="en-US" dirty="0" err="1">
                <a:solidFill>
                  <a:srgbClr val="002060"/>
                </a:solidFill>
                <a:latin typeface="Arial" pitchFamily="34" charset="0"/>
              </a:rPr>
              <a:t>rộng</a:t>
            </a:r>
            <a:r>
              <a:rPr lang="en-US" altLang="en-US" dirty="0">
                <a:solidFill>
                  <a:srgbClr val="002060"/>
                </a:solidFill>
                <a:latin typeface="Arial" pitchFamily="34" charset="0"/>
              </a:rPr>
              <a:t> </a:t>
            </a:r>
            <a:r>
              <a:rPr lang="en-US" altLang="en-US" dirty="0" err="1">
                <a:solidFill>
                  <a:srgbClr val="002060"/>
                </a:solidFill>
                <a:latin typeface="Arial" pitchFamily="34" charset="0"/>
              </a:rPr>
              <a:t>quan</a:t>
            </a:r>
            <a:r>
              <a:rPr lang="en-US" altLang="en-US" dirty="0">
                <a:solidFill>
                  <a:srgbClr val="002060"/>
                </a:solidFill>
                <a:latin typeface="Arial" pitchFamily="34" charset="0"/>
              </a:rPr>
              <a:t> </a:t>
            </a:r>
            <a:r>
              <a:rPr lang="en-US" altLang="en-US" dirty="0" err="1">
                <a:solidFill>
                  <a:srgbClr val="002060"/>
                </a:solidFill>
                <a:latin typeface="Arial" pitchFamily="34" charset="0"/>
              </a:rPr>
              <a:t>hệ</a:t>
            </a:r>
            <a:r>
              <a:rPr lang="en-US" altLang="en-US" dirty="0">
                <a:solidFill>
                  <a:srgbClr val="002060"/>
                </a:solidFill>
                <a:latin typeface="Arial" pitchFamily="34" charset="0"/>
              </a:rPr>
              <a:t> </a:t>
            </a:r>
            <a:r>
              <a:rPr lang="en-US" altLang="en-US" dirty="0" err="1">
                <a:solidFill>
                  <a:srgbClr val="002060"/>
                </a:solidFill>
                <a:latin typeface="Arial" pitchFamily="34" charset="0"/>
              </a:rPr>
              <a:t>đối</a:t>
            </a:r>
            <a:r>
              <a:rPr lang="en-US" altLang="en-US" dirty="0">
                <a:solidFill>
                  <a:srgbClr val="002060"/>
                </a:solidFill>
                <a:latin typeface="Arial" pitchFamily="34" charset="0"/>
              </a:rPr>
              <a:t> </a:t>
            </a:r>
            <a:r>
              <a:rPr lang="en-US" altLang="en-US" dirty="0" err="1">
                <a:solidFill>
                  <a:srgbClr val="002060"/>
                </a:solidFill>
                <a:latin typeface="Arial" pitchFamily="34" charset="0"/>
              </a:rPr>
              <a:t>ngoại</a:t>
            </a:r>
            <a:r>
              <a:rPr lang="en-US" altLang="en-US" dirty="0">
                <a:solidFill>
                  <a:srgbClr val="002060"/>
                </a:solidFill>
                <a:latin typeface="Arial" pitchFamily="34" charset="0"/>
              </a:rPr>
              <a:t> </a:t>
            </a:r>
            <a:r>
              <a:rPr lang="en-US" altLang="en-US" dirty="0" err="1">
                <a:solidFill>
                  <a:srgbClr val="002060"/>
                </a:solidFill>
                <a:latin typeface="Arial" pitchFamily="34" charset="0"/>
              </a:rPr>
              <a:t>và</a:t>
            </a:r>
            <a:r>
              <a:rPr lang="en-US" altLang="en-US" dirty="0">
                <a:solidFill>
                  <a:srgbClr val="002060"/>
                </a:solidFill>
                <a:latin typeface="Arial" pitchFamily="34" charset="0"/>
              </a:rPr>
              <a:t> </a:t>
            </a:r>
            <a:r>
              <a:rPr lang="en-US" altLang="en-US" dirty="0" err="1">
                <a:solidFill>
                  <a:srgbClr val="002060"/>
                </a:solidFill>
                <a:latin typeface="Arial" pitchFamily="34" charset="0"/>
              </a:rPr>
              <a:t>hội</a:t>
            </a:r>
            <a:r>
              <a:rPr lang="en-US" altLang="en-US" dirty="0">
                <a:solidFill>
                  <a:srgbClr val="002060"/>
                </a:solidFill>
                <a:latin typeface="Arial" pitchFamily="34" charset="0"/>
              </a:rPr>
              <a:t> </a:t>
            </a:r>
            <a:r>
              <a:rPr lang="en-US" altLang="en-US" dirty="0" err="1">
                <a:solidFill>
                  <a:srgbClr val="002060"/>
                </a:solidFill>
                <a:latin typeface="Arial" pitchFamily="34" charset="0"/>
              </a:rPr>
              <a:t>nhập</a:t>
            </a:r>
            <a:r>
              <a:rPr lang="en-US" altLang="en-US" dirty="0">
                <a:solidFill>
                  <a:srgbClr val="002060"/>
                </a:solidFill>
                <a:latin typeface="Arial" pitchFamily="34" charset="0"/>
              </a:rPr>
              <a:t> </a:t>
            </a:r>
            <a:r>
              <a:rPr lang="en-US" altLang="en-US" dirty="0" err="1">
                <a:solidFill>
                  <a:srgbClr val="002060"/>
                </a:solidFill>
                <a:latin typeface="Arial" pitchFamily="34" charset="0"/>
              </a:rPr>
              <a:t>quốc</a:t>
            </a:r>
            <a:r>
              <a:rPr lang="en-US" altLang="en-US" dirty="0">
                <a:solidFill>
                  <a:srgbClr val="002060"/>
                </a:solidFill>
                <a:latin typeface="Arial" pitchFamily="34" charset="0"/>
              </a:rPr>
              <a:t> </a:t>
            </a:r>
            <a:r>
              <a:rPr lang="en-US" altLang="en-US" dirty="0" err="1">
                <a:solidFill>
                  <a:srgbClr val="002060"/>
                </a:solidFill>
                <a:latin typeface="Arial" pitchFamily="34" charset="0"/>
              </a:rPr>
              <a:t>tế</a:t>
            </a:r>
            <a:r>
              <a:rPr lang="en-US" altLang="en-US" dirty="0">
                <a:solidFill>
                  <a:srgbClr val="002060"/>
                </a:solidFill>
                <a:latin typeface="Arial" pitchFamily="34" charset="0"/>
              </a:rPr>
              <a:t> ở </a:t>
            </a:r>
            <a:r>
              <a:rPr lang="en-US" altLang="en-US" dirty="0" err="1">
                <a:solidFill>
                  <a:srgbClr val="002060"/>
                </a:solidFill>
                <a:latin typeface="Arial" pitchFamily="34" charset="0"/>
              </a:rPr>
              <a:t>nước</a:t>
            </a:r>
            <a:r>
              <a:rPr lang="en-US" altLang="en-US" dirty="0">
                <a:solidFill>
                  <a:srgbClr val="002060"/>
                </a:solidFill>
                <a:latin typeface="Arial" pitchFamily="34" charset="0"/>
              </a:rPr>
              <a:t> ta </a:t>
            </a:r>
            <a:r>
              <a:rPr lang="en-US" altLang="en-US" dirty="0" err="1">
                <a:solidFill>
                  <a:srgbClr val="002060"/>
                </a:solidFill>
                <a:latin typeface="Arial" pitchFamily="34" charset="0"/>
              </a:rPr>
              <a:t>hiện</a:t>
            </a:r>
            <a:r>
              <a:rPr lang="en-US" altLang="en-US" dirty="0">
                <a:solidFill>
                  <a:srgbClr val="002060"/>
                </a:solidFill>
                <a:latin typeface="Arial" pitchFamily="34" charset="0"/>
              </a:rPr>
              <a:t> nay</a:t>
            </a:r>
            <a:endParaRPr lang="en-US" altLang="en-US" dirty="0">
              <a:solidFill>
                <a:srgbClr val="002060"/>
              </a:solidFill>
              <a:latin typeface="Arial" pitchFamily="34" charset="0"/>
              <a:cs typeface="Times New Roman" pitchFamily="18" charset="0"/>
            </a:endParaRPr>
          </a:p>
        </p:txBody>
      </p:sp>
      <p:sp>
        <p:nvSpPr>
          <p:cNvPr id="80" name="Rectangle 9"/>
          <p:cNvSpPr>
            <a:spLocks noChangeArrowheads="1"/>
          </p:cNvSpPr>
          <p:nvPr/>
        </p:nvSpPr>
        <p:spPr bwMode="auto">
          <a:xfrm>
            <a:off x="2990480" y="5143500"/>
            <a:ext cx="6067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en-US" altLang="en-US">
                <a:solidFill>
                  <a:srgbClr val="002060"/>
                </a:solidFill>
                <a:latin typeface="Arial" pitchFamily="34" charset="0"/>
              </a:rPr>
              <a:t>Xây dựng và hoàn thiện nhà nước pháp quyền XHCN VN</a:t>
            </a:r>
          </a:p>
        </p:txBody>
      </p:sp>
      <p:grpSp>
        <p:nvGrpSpPr>
          <p:cNvPr id="82" name="Group 46"/>
          <p:cNvGrpSpPr>
            <a:grpSpLocks/>
          </p:cNvGrpSpPr>
          <p:nvPr/>
        </p:nvGrpSpPr>
        <p:grpSpPr bwMode="auto">
          <a:xfrm>
            <a:off x="2362183" y="5091932"/>
            <a:ext cx="645624" cy="480208"/>
            <a:chOff x="891" y="3216"/>
            <a:chExt cx="405" cy="405"/>
          </a:xfrm>
          <a:solidFill>
            <a:srgbClr val="FF0066"/>
          </a:solidFill>
        </p:grpSpPr>
        <p:grpSp>
          <p:nvGrpSpPr>
            <p:cNvPr id="83" name="Group 47"/>
            <p:cNvGrpSpPr>
              <a:grpSpLocks/>
            </p:cNvGrpSpPr>
            <p:nvPr/>
          </p:nvGrpSpPr>
          <p:grpSpPr bwMode="auto">
            <a:xfrm>
              <a:off x="891" y="3216"/>
              <a:ext cx="405" cy="405"/>
              <a:chOff x="1289" y="582"/>
              <a:chExt cx="668" cy="668"/>
            </a:xfrm>
            <a:grpFill/>
          </p:grpSpPr>
          <p:sp>
            <p:nvSpPr>
              <p:cNvPr id="85" name="Oval 48"/>
              <p:cNvSpPr>
                <a:spLocks noChangeArrowheads="1"/>
              </p:cNvSpPr>
              <p:nvPr/>
            </p:nvSpPr>
            <p:spPr bwMode="gray">
              <a:xfrm>
                <a:off x="1289" y="582"/>
                <a:ext cx="668" cy="668"/>
              </a:xfrm>
              <a:prstGeom prst="ellipse">
                <a:avLst/>
              </a:prstGeom>
              <a:grpFill/>
              <a:ln>
                <a:noFill/>
              </a:ln>
              <a:effectLst>
                <a:prstShdw prst="shdw11">
                  <a:srgbClr val="808080">
                    <a:alpha val="50000"/>
                  </a:srgbClr>
                </a:prstShdw>
              </a:effectLs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86"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87"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88"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89"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dirty="0" smtClean="0">
                  <a:solidFill>
                    <a:srgbClr val="000000"/>
                  </a:solidFill>
                  <a:latin typeface="Arial" pitchFamily="34" charset="0"/>
                </a:endParaRPr>
              </a:p>
            </p:txBody>
          </p:sp>
        </p:grpSp>
        <p:sp>
          <p:nvSpPr>
            <p:cNvPr id="84" name="Text Box 53"/>
            <p:cNvSpPr txBox="1">
              <a:spLocks noChangeArrowheads="1"/>
            </p:cNvSpPr>
            <p:nvPr/>
          </p:nvSpPr>
          <p:spPr bwMode="gray">
            <a:xfrm>
              <a:off x="990" y="3232"/>
              <a:ext cx="170" cy="389"/>
            </a:xfrm>
            <a:prstGeom prst="rect">
              <a:avLst/>
            </a:prstGeom>
            <a:grpFill/>
            <a:ln>
              <a:noFill/>
            </a:ln>
            <a:effectLs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400" b="1" dirty="0" smtClean="0">
                  <a:solidFill>
                    <a:srgbClr val="000000"/>
                  </a:solidFill>
                  <a:latin typeface="Times New Roman" pitchFamily="18" charset="0"/>
                </a:rPr>
                <a:t>8</a:t>
              </a:r>
            </a:p>
          </p:txBody>
        </p:sp>
      </p:grpSp>
      <p:grpSp>
        <p:nvGrpSpPr>
          <p:cNvPr id="90" name="Group 46"/>
          <p:cNvGrpSpPr>
            <a:grpSpLocks/>
          </p:cNvGrpSpPr>
          <p:nvPr/>
        </p:nvGrpSpPr>
        <p:grpSpPr bwMode="auto">
          <a:xfrm>
            <a:off x="1990332" y="5536402"/>
            <a:ext cx="642938" cy="464366"/>
            <a:chOff x="891" y="3216"/>
            <a:chExt cx="405" cy="405"/>
          </a:xfrm>
          <a:solidFill>
            <a:srgbClr val="006600"/>
          </a:solidFill>
        </p:grpSpPr>
        <p:grpSp>
          <p:nvGrpSpPr>
            <p:cNvPr id="91" name="Group 47"/>
            <p:cNvGrpSpPr>
              <a:grpSpLocks/>
            </p:cNvGrpSpPr>
            <p:nvPr/>
          </p:nvGrpSpPr>
          <p:grpSpPr bwMode="auto">
            <a:xfrm>
              <a:off x="891" y="3216"/>
              <a:ext cx="405" cy="405"/>
              <a:chOff x="1289" y="582"/>
              <a:chExt cx="668" cy="668"/>
            </a:xfrm>
            <a:grpFill/>
          </p:grpSpPr>
          <p:sp>
            <p:nvSpPr>
              <p:cNvPr id="93" name="Oval 48"/>
              <p:cNvSpPr>
                <a:spLocks noChangeArrowheads="1"/>
              </p:cNvSpPr>
              <p:nvPr/>
            </p:nvSpPr>
            <p:spPr bwMode="gray">
              <a:xfrm>
                <a:off x="1289" y="582"/>
                <a:ext cx="668" cy="668"/>
              </a:xfrm>
              <a:prstGeom prst="ellipse">
                <a:avLst/>
              </a:prstGeom>
              <a:grpFill/>
              <a:ln>
                <a:noFill/>
              </a:ln>
              <a:effectLst>
                <a:prstShdw prst="shdw11">
                  <a:srgbClr val="808080">
                    <a:alpha val="50000"/>
                  </a:srgbClr>
                </a:prstShdw>
              </a:effectLs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94"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95"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96"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97"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grpSp>
        <p:sp>
          <p:nvSpPr>
            <p:cNvPr id="92" name="Text Box 53"/>
            <p:cNvSpPr txBox="1">
              <a:spLocks noChangeArrowheads="1"/>
            </p:cNvSpPr>
            <p:nvPr/>
          </p:nvSpPr>
          <p:spPr bwMode="gray">
            <a:xfrm>
              <a:off x="982" y="3240"/>
              <a:ext cx="232" cy="349"/>
            </a:xfrm>
            <a:prstGeom prst="rect">
              <a:avLst/>
            </a:prstGeom>
            <a:grpFill/>
            <a:ln>
              <a:noFill/>
            </a:ln>
            <a:effectLs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000" b="1" dirty="0" smtClean="0">
                  <a:solidFill>
                    <a:srgbClr val="000000"/>
                  </a:solidFill>
                  <a:latin typeface="Times New Roman" pitchFamily="18" charset="0"/>
                </a:rPr>
                <a:t>9</a:t>
              </a:r>
            </a:p>
          </p:txBody>
        </p:sp>
      </p:grpSp>
      <p:grpSp>
        <p:nvGrpSpPr>
          <p:cNvPr id="98" name="Group 46"/>
          <p:cNvGrpSpPr>
            <a:grpSpLocks/>
          </p:cNvGrpSpPr>
          <p:nvPr/>
        </p:nvGrpSpPr>
        <p:grpSpPr bwMode="auto">
          <a:xfrm>
            <a:off x="1204514" y="5819806"/>
            <a:ext cx="792634" cy="538152"/>
            <a:chOff x="891" y="3216"/>
            <a:chExt cx="405" cy="405"/>
          </a:xfrm>
          <a:solidFill>
            <a:srgbClr val="0000FF"/>
          </a:solidFill>
        </p:grpSpPr>
        <p:grpSp>
          <p:nvGrpSpPr>
            <p:cNvPr id="99" name="Group 47"/>
            <p:cNvGrpSpPr>
              <a:grpSpLocks/>
            </p:cNvGrpSpPr>
            <p:nvPr/>
          </p:nvGrpSpPr>
          <p:grpSpPr bwMode="auto">
            <a:xfrm>
              <a:off x="891" y="3216"/>
              <a:ext cx="405" cy="405"/>
              <a:chOff x="1289" y="582"/>
              <a:chExt cx="668" cy="668"/>
            </a:xfrm>
            <a:grpFill/>
          </p:grpSpPr>
          <p:sp>
            <p:nvSpPr>
              <p:cNvPr id="101" name="Oval 48"/>
              <p:cNvSpPr>
                <a:spLocks noChangeArrowheads="1"/>
              </p:cNvSpPr>
              <p:nvPr/>
            </p:nvSpPr>
            <p:spPr bwMode="gray">
              <a:xfrm>
                <a:off x="1289" y="582"/>
                <a:ext cx="668" cy="668"/>
              </a:xfrm>
              <a:prstGeom prst="ellipse">
                <a:avLst/>
              </a:prstGeom>
              <a:grpFill/>
              <a:ln>
                <a:noFill/>
              </a:ln>
              <a:effectLst>
                <a:prstShdw prst="shdw11">
                  <a:srgbClr val="808080">
                    <a:alpha val="50000"/>
                  </a:srgbClr>
                </a:prstShdw>
              </a:effectLs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102"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103"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104"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sp>
            <p:nvSpPr>
              <p:cNvPr id="105"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smtClean="0">
                  <a:solidFill>
                    <a:srgbClr val="000000"/>
                  </a:solidFill>
                  <a:latin typeface="Arial" pitchFamily="34" charset="0"/>
                </a:endParaRPr>
              </a:p>
            </p:txBody>
          </p:sp>
        </p:grpSp>
        <p:sp>
          <p:nvSpPr>
            <p:cNvPr id="100" name="Text Box 53"/>
            <p:cNvSpPr txBox="1">
              <a:spLocks noChangeArrowheads="1"/>
            </p:cNvSpPr>
            <p:nvPr/>
          </p:nvSpPr>
          <p:spPr bwMode="gray">
            <a:xfrm>
              <a:off x="951" y="3275"/>
              <a:ext cx="244" cy="301"/>
            </a:xfrm>
            <a:prstGeom prst="rect">
              <a:avLst/>
            </a:prstGeom>
            <a:grpFill/>
            <a:ln>
              <a:noFill/>
            </a:ln>
            <a:effectLs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000" b="1" dirty="0" smtClean="0">
                  <a:solidFill>
                    <a:srgbClr val="000000"/>
                  </a:solidFill>
                  <a:latin typeface="Times New Roman" pitchFamily="18" charset="0"/>
                </a:rPr>
                <a:t>10</a:t>
              </a:r>
            </a:p>
          </p:txBody>
        </p:sp>
      </p:grpSp>
      <p:sp>
        <p:nvSpPr>
          <p:cNvPr id="106" name="Rectangle 105"/>
          <p:cNvSpPr>
            <a:spLocks noChangeArrowheads="1"/>
          </p:cNvSpPr>
          <p:nvPr/>
        </p:nvSpPr>
        <p:spPr bwMode="auto">
          <a:xfrm>
            <a:off x="2704730" y="5572125"/>
            <a:ext cx="67897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en-US" altLang="en-US">
                <a:solidFill>
                  <a:srgbClr val="002060"/>
                </a:solidFill>
                <a:latin typeface="Arial" pitchFamily="34" charset="0"/>
                <a:cs typeface="Times New Roman" pitchFamily="18" charset="0"/>
              </a:rPr>
              <a:t>Phát huy sức mạnh của khối ĐĐK toàn dân tộc trong XD, BVTQ </a:t>
            </a:r>
            <a:endParaRPr lang="en-US" altLang="en-US">
              <a:solidFill>
                <a:srgbClr val="002060"/>
              </a:solidFill>
              <a:latin typeface="Arial" pitchFamily="34" charset="0"/>
            </a:endParaRPr>
          </a:p>
        </p:txBody>
      </p:sp>
      <p:sp>
        <p:nvSpPr>
          <p:cNvPr id="107" name="Rectangle 106"/>
          <p:cNvSpPr/>
          <p:nvPr/>
        </p:nvSpPr>
        <p:spPr>
          <a:xfrm>
            <a:off x="1918917" y="6005513"/>
            <a:ext cx="7643813" cy="647700"/>
          </a:xfrm>
          <a:prstGeom prst="rect">
            <a:avLst/>
          </a:prstGeom>
        </p:spPr>
        <p:txBody>
          <a:bodyPr>
            <a:spAutoFit/>
          </a:bodyPr>
          <a:lstStyle/>
          <a:p>
            <a:pPr>
              <a:defRPr/>
            </a:pPr>
            <a:r>
              <a:rPr lang="en-US" dirty="0" err="1">
                <a:solidFill>
                  <a:srgbClr val="002060"/>
                </a:solidFill>
                <a:latin typeface="+mj-lt"/>
              </a:rPr>
              <a:t>Tu</a:t>
            </a:r>
            <a:r>
              <a:rPr lang="en-US" dirty="0">
                <a:solidFill>
                  <a:srgbClr val="002060"/>
                </a:solidFill>
                <a:latin typeface="+mj-lt"/>
              </a:rPr>
              <a:t> </a:t>
            </a:r>
            <a:r>
              <a:rPr lang="en-US" dirty="0" err="1">
                <a:solidFill>
                  <a:srgbClr val="002060"/>
                </a:solidFill>
                <a:latin typeface="+mj-lt"/>
              </a:rPr>
              <a:t>dưỡng</a:t>
            </a:r>
            <a:r>
              <a:rPr lang="en-US" dirty="0">
                <a:solidFill>
                  <a:srgbClr val="002060"/>
                </a:solidFill>
                <a:latin typeface="+mj-lt"/>
              </a:rPr>
              <a:t> </a:t>
            </a:r>
            <a:r>
              <a:rPr lang="en-US" dirty="0" err="1">
                <a:solidFill>
                  <a:srgbClr val="002060"/>
                </a:solidFill>
                <a:latin typeface="+mj-lt"/>
              </a:rPr>
              <a:t>rèn</a:t>
            </a:r>
            <a:r>
              <a:rPr lang="en-US" dirty="0">
                <a:solidFill>
                  <a:srgbClr val="002060"/>
                </a:solidFill>
                <a:latin typeface="+mj-lt"/>
              </a:rPr>
              <a:t> </a:t>
            </a:r>
            <a:r>
              <a:rPr lang="en-US" dirty="0" err="1">
                <a:solidFill>
                  <a:srgbClr val="002060"/>
                </a:solidFill>
                <a:latin typeface="+mj-lt"/>
              </a:rPr>
              <a:t>luyện</a:t>
            </a:r>
            <a:r>
              <a:rPr lang="en-US" dirty="0">
                <a:solidFill>
                  <a:srgbClr val="002060"/>
                </a:solidFill>
                <a:latin typeface="+mj-lt"/>
              </a:rPr>
              <a:t> </a:t>
            </a:r>
            <a:r>
              <a:rPr lang="en-US" dirty="0" err="1">
                <a:solidFill>
                  <a:srgbClr val="002060"/>
                </a:solidFill>
                <a:latin typeface="+mj-lt"/>
              </a:rPr>
              <a:t>để</a:t>
            </a:r>
            <a:r>
              <a:rPr lang="en-US" dirty="0">
                <a:solidFill>
                  <a:srgbClr val="002060"/>
                </a:solidFill>
                <a:latin typeface="+mj-lt"/>
              </a:rPr>
              <a:t> </a:t>
            </a:r>
            <a:r>
              <a:rPr lang="en-US" dirty="0" err="1">
                <a:solidFill>
                  <a:srgbClr val="002060"/>
                </a:solidFill>
                <a:latin typeface="+mj-lt"/>
              </a:rPr>
              <a:t>trở</a:t>
            </a:r>
            <a:r>
              <a:rPr lang="en-US" dirty="0">
                <a:solidFill>
                  <a:srgbClr val="002060"/>
                </a:solidFill>
                <a:latin typeface="+mj-lt"/>
              </a:rPr>
              <a:t> </a:t>
            </a:r>
            <a:r>
              <a:rPr lang="en-US" dirty="0" err="1">
                <a:solidFill>
                  <a:srgbClr val="002060"/>
                </a:solidFill>
                <a:latin typeface="+mj-lt"/>
              </a:rPr>
              <a:t>thành</a:t>
            </a:r>
            <a:r>
              <a:rPr lang="en-US" dirty="0">
                <a:solidFill>
                  <a:srgbClr val="002060"/>
                </a:solidFill>
                <a:latin typeface="+mj-lt"/>
              </a:rPr>
              <a:t> </a:t>
            </a:r>
            <a:r>
              <a:rPr lang="en-US" dirty="0" err="1">
                <a:solidFill>
                  <a:srgbClr val="002060"/>
                </a:solidFill>
                <a:latin typeface="+mj-lt"/>
              </a:rPr>
              <a:t>người</a:t>
            </a:r>
            <a:r>
              <a:rPr lang="en-US" dirty="0">
                <a:solidFill>
                  <a:srgbClr val="002060"/>
                </a:solidFill>
                <a:latin typeface="+mj-lt"/>
              </a:rPr>
              <a:t> </a:t>
            </a:r>
            <a:r>
              <a:rPr lang="en-US" dirty="0" err="1">
                <a:solidFill>
                  <a:srgbClr val="002060"/>
                </a:solidFill>
                <a:latin typeface="+mj-lt"/>
              </a:rPr>
              <a:t>công</a:t>
            </a:r>
            <a:r>
              <a:rPr lang="en-US" dirty="0">
                <a:solidFill>
                  <a:srgbClr val="002060"/>
                </a:solidFill>
                <a:latin typeface="+mj-lt"/>
              </a:rPr>
              <a:t> </a:t>
            </a:r>
            <a:r>
              <a:rPr lang="en-US" dirty="0" err="1">
                <a:solidFill>
                  <a:srgbClr val="002060"/>
                </a:solidFill>
                <a:latin typeface="+mj-lt"/>
              </a:rPr>
              <a:t>dân</a:t>
            </a:r>
            <a:r>
              <a:rPr lang="en-US" dirty="0">
                <a:solidFill>
                  <a:srgbClr val="002060"/>
                </a:solidFill>
                <a:latin typeface="+mj-lt"/>
              </a:rPr>
              <a:t> </a:t>
            </a:r>
            <a:r>
              <a:rPr lang="en-US" dirty="0" err="1">
                <a:solidFill>
                  <a:srgbClr val="002060"/>
                </a:solidFill>
                <a:latin typeface="+mj-lt"/>
              </a:rPr>
              <a:t>tốt</a:t>
            </a:r>
            <a:r>
              <a:rPr lang="en-US" dirty="0">
                <a:solidFill>
                  <a:srgbClr val="002060"/>
                </a:solidFill>
                <a:latin typeface="+mj-lt"/>
              </a:rPr>
              <a:t>, </a:t>
            </a:r>
            <a:r>
              <a:rPr lang="en-US" dirty="0" err="1">
                <a:solidFill>
                  <a:srgbClr val="002060"/>
                </a:solidFill>
                <a:latin typeface="+mj-lt"/>
              </a:rPr>
              <a:t>người</a:t>
            </a:r>
            <a:r>
              <a:rPr lang="en-US" dirty="0">
                <a:solidFill>
                  <a:srgbClr val="002060"/>
                </a:solidFill>
                <a:latin typeface="+mj-lt"/>
              </a:rPr>
              <a:t> </a:t>
            </a:r>
            <a:r>
              <a:rPr lang="en-US" dirty="0" err="1">
                <a:solidFill>
                  <a:srgbClr val="002060"/>
                </a:solidFill>
                <a:latin typeface="+mj-lt"/>
              </a:rPr>
              <a:t>lao</a:t>
            </a:r>
            <a:r>
              <a:rPr lang="en-US" dirty="0">
                <a:solidFill>
                  <a:srgbClr val="002060"/>
                </a:solidFill>
                <a:latin typeface="+mj-lt"/>
              </a:rPr>
              <a:t> </a:t>
            </a:r>
            <a:r>
              <a:rPr lang="en-US" dirty="0" err="1">
                <a:solidFill>
                  <a:srgbClr val="002060"/>
                </a:solidFill>
                <a:latin typeface="+mj-lt"/>
              </a:rPr>
              <a:t>động</a:t>
            </a:r>
            <a:r>
              <a:rPr lang="en-US" dirty="0">
                <a:solidFill>
                  <a:srgbClr val="002060"/>
                </a:solidFill>
                <a:latin typeface="+mj-lt"/>
              </a:rPr>
              <a:t> </a:t>
            </a:r>
            <a:r>
              <a:rPr lang="en-US" dirty="0" err="1">
                <a:solidFill>
                  <a:srgbClr val="002060"/>
                </a:solidFill>
                <a:latin typeface="+mj-lt"/>
              </a:rPr>
              <a:t>tốt</a:t>
            </a:r>
            <a:endParaRPr lang="en-US" dirty="0">
              <a:solidFill>
                <a:srgbClr val="002060"/>
              </a:solidFill>
              <a:latin typeface="+mj-lt"/>
            </a:endParaRPr>
          </a:p>
          <a:p>
            <a:pPr>
              <a:defRPr/>
            </a:pPr>
            <a:endParaRPr lang="en-US" dirty="0">
              <a:latin typeface="+mj-lt"/>
            </a:endParaRPr>
          </a:p>
        </p:txBody>
      </p:sp>
    </p:spTree>
    <p:extLst>
      <p:ext uri="{BB962C8B-B14F-4D97-AF65-F5344CB8AC3E}">
        <p14:creationId xmlns:p14="http://schemas.microsoft.com/office/powerpoint/2010/main" val="284580355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1000" fill="hold"/>
                                        <p:tgtEl>
                                          <p:spTgt spid="45"/>
                                        </p:tgtEl>
                                        <p:attrNameLst>
                                          <p:attrName>ppt_w</p:attrName>
                                        </p:attrNameLst>
                                      </p:cBhvr>
                                      <p:tavLst>
                                        <p:tav tm="0">
                                          <p:val>
                                            <p:fltVal val="0"/>
                                          </p:val>
                                        </p:tav>
                                        <p:tav tm="100000">
                                          <p:val>
                                            <p:strVal val="#ppt_w"/>
                                          </p:val>
                                        </p:tav>
                                      </p:tavLst>
                                    </p:anim>
                                    <p:anim calcmode="lin" valueType="num">
                                      <p:cBhvr>
                                        <p:cTn id="8" dur="1000" fill="hold"/>
                                        <p:tgtEl>
                                          <p:spTgt spid="45"/>
                                        </p:tgtEl>
                                        <p:attrNameLst>
                                          <p:attrName>ppt_h</p:attrName>
                                        </p:attrNameLst>
                                      </p:cBhvr>
                                      <p:tavLst>
                                        <p:tav tm="0">
                                          <p:val>
                                            <p:fltVal val="0"/>
                                          </p:val>
                                        </p:tav>
                                        <p:tav tm="100000">
                                          <p:val>
                                            <p:strVal val="#ppt_h"/>
                                          </p:val>
                                        </p:tav>
                                      </p:tavLst>
                                    </p:anim>
                                    <p:anim calcmode="lin" valueType="num">
                                      <p:cBhvr>
                                        <p:cTn id="9" dur="1000" fill="hold"/>
                                        <p:tgtEl>
                                          <p:spTgt spid="45"/>
                                        </p:tgtEl>
                                        <p:attrNameLst>
                                          <p:attrName>style.rotation</p:attrName>
                                        </p:attrNameLst>
                                      </p:cBhvr>
                                      <p:tavLst>
                                        <p:tav tm="0">
                                          <p:val>
                                            <p:fltVal val="90"/>
                                          </p:val>
                                        </p:tav>
                                        <p:tav tm="100000">
                                          <p:val>
                                            <p:fltVal val="0"/>
                                          </p:val>
                                        </p:tav>
                                      </p:tavLst>
                                    </p:anim>
                                    <p:animEffect transition="in" filter="fade">
                                      <p:cBhvr>
                                        <p:cTn id="10" dur="1000"/>
                                        <p:tgtEl>
                                          <p:spTgt spid="45"/>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000" fill="hold"/>
                                        <p:tgtEl>
                                          <p:spTgt spid="12"/>
                                        </p:tgtEl>
                                        <p:attrNameLst>
                                          <p:attrName>ppt_w</p:attrName>
                                        </p:attrNameLst>
                                      </p:cBhvr>
                                      <p:tavLst>
                                        <p:tav tm="0">
                                          <p:val>
                                            <p:fltVal val="0"/>
                                          </p:val>
                                        </p:tav>
                                        <p:tav tm="100000">
                                          <p:val>
                                            <p:strVal val="#ppt_w"/>
                                          </p:val>
                                        </p:tav>
                                      </p:tavLst>
                                    </p:anim>
                                    <p:anim calcmode="lin" valueType="num">
                                      <p:cBhvr>
                                        <p:cTn id="16" dur="1000" fill="hold"/>
                                        <p:tgtEl>
                                          <p:spTgt spid="12"/>
                                        </p:tgtEl>
                                        <p:attrNameLst>
                                          <p:attrName>ppt_h</p:attrName>
                                        </p:attrNameLst>
                                      </p:cBhvr>
                                      <p:tavLst>
                                        <p:tav tm="0">
                                          <p:val>
                                            <p:fltVal val="0"/>
                                          </p:val>
                                        </p:tav>
                                        <p:tav tm="100000">
                                          <p:val>
                                            <p:strVal val="#ppt_h"/>
                                          </p:val>
                                        </p:tav>
                                      </p:tavLst>
                                    </p:anim>
                                    <p:anim calcmode="lin" valueType="num">
                                      <p:cBhvr>
                                        <p:cTn id="17" dur="1000" fill="hold"/>
                                        <p:tgtEl>
                                          <p:spTgt spid="12"/>
                                        </p:tgtEl>
                                        <p:attrNameLst>
                                          <p:attrName>style.rotation</p:attrName>
                                        </p:attrNameLst>
                                      </p:cBhvr>
                                      <p:tavLst>
                                        <p:tav tm="0">
                                          <p:val>
                                            <p:fltVal val="90"/>
                                          </p:val>
                                        </p:tav>
                                        <p:tav tm="100000">
                                          <p:val>
                                            <p:fltVal val="0"/>
                                          </p:val>
                                        </p:tav>
                                      </p:tavLst>
                                    </p:anim>
                                    <p:animEffect transition="in" filter="fade">
                                      <p:cBhvr>
                                        <p:cTn id="18" dur="10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animEffect transition="in" filter="fade">
                                      <p:cBhvr>
                                        <p:cTn id="25" dur="500"/>
                                        <p:tgtEl>
                                          <p:spTgt spid="13"/>
                                        </p:tgtEl>
                                      </p:cBhvr>
                                    </p:animEffect>
                                  </p:childTnLst>
                                </p:cTn>
                              </p:par>
                              <p:par>
                                <p:cTn id="26" presetID="2" presetClass="entr" presetSubtype="4"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53" presetClass="entr" presetSubtype="16" fill="hold" grpId="0" nodeType="withEffect">
                                  <p:stCondLst>
                                    <p:cond delay="0"/>
                                  </p:stCondLst>
                                  <p:childTnLst>
                                    <p:set>
                                      <p:cBhvr>
                                        <p:cTn id="31" dur="1" fill="hold">
                                          <p:stCondLst>
                                            <p:cond delay="0"/>
                                          </p:stCondLst>
                                        </p:cTn>
                                        <p:tgtEl>
                                          <p:spTgt spid="49"/>
                                        </p:tgtEl>
                                        <p:attrNameLst>
                                          <p:attrName>style.visibility</p:attrName>
                                        </p:attrNameLst>
                                      </p:cBhvr>
                                      <p:to>
                                        <p:strVal val="visible"/>
                                      </p:to>
                                    </p:set>
                                    <p:anim calcmode="lin" valueType="num">
                                      <p:cBhvr>
                                        <p:cTn id="32" dur="500" fill="hold"/>
                                        <p:tgtEl>
                                          <p:spTgt spid="49"/>
                                        </p:tgtEl>
                                        <p:attrNameLst>
                                          <p:attrName>ppt_w</p:attrName>
                                        </p:attrNameLst>
                                      </p:cBhvr>
                                      <p:tavLst>
                                        <p:tav tm="0">
                                          <p:val>
                                            <p:fltVal val="0"/>
                                          </p:val>
                                        </p:tav>
                                        <p:tav tm="100000">
                                          <p:val>
                                            <p:strVal val="#ppt_w"/>
                                          </p:val>
                                        </p:tav>
                                      </p:tavLst>
                                    </p:anim>
                                    <p:anim calcmode="lin" valueType="num">
                                      <p:cBhvr>
                                        <p:cTn id="33" dur="500" fill="hold"/>
                                        <p:tgtEl>
                                          <p:spTgt spid="49"/>
                                        </p:tgtEl>
                                        <p:attrNameLst>
                                          <p:attrName>ppt_h</p:attrName>
                                        </p:attrNameLst>
                                      </p:cBhvr>
                                      <p:tavLst>
                                        <p:tav tm="0">
                                          <p:val>
                                            <p:fltVal val="0"/>
                                          </p:val>
                                        </p:tav>
                                        <p:tav tm="100000">
                                          <p:val>
                                            <p:strVal val="#ppt_h"/>
                                          </p:val>
                                        </p:tav>
                                      </p:tavLst>
                                    </p:anim>
                                    <p:animEffect transition="in" filter="fade">
                                      <p:cBhvr>
                                        <p:cTn id="34" dur="500"/>
                                        <p:tgtEl>
                                          <p:spTgt spid="49"/>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50"/>
                                        </p:tgtEl>
                                        <p:attrNameLst>
                                          <p:attrName>style.visibility</p:attrName>
                                        </p:attrNameLst>
                                      </p:cBhvr>
                                      <p:to>
                                        <p:strVal val="visible"/>
                                      </p:to>
                                    </p:set>
                                    <p:anim calcmode="lin" valueType="num">
                                      <p:cBhvr>
                                        <p:cTn id="44" dur="500" fill="hold"/>
                                        <p:tgtEl>
                                          <p:spTgt spid="50"/>
                                        </p:tgtEl>
                                        <p:attrNameLst>
                                          <p:attrName>ppt_w</p:attrName>
                                        </p:attrNameLst>
                                      </p:cBhvr>
                                      <p:tavLst>
                                        <p:tav tm="0">
                                          <p:val>
                                            <p:fltVal val="0"/>
                                          </p:val>
                                        </p:tav>
                                        <p:tav tm="100000">
                                          <p:val>
                                            <p:strVal val="#ppt_w"/>
                                          </p:val>
                                        </p:tav>
                                      </p:tavLst>
                                    </p:anim>
                                    <p:anim calcmode="lin" valueType="num">
                                      <p:cBhvr>
                                        <p:cTn id="45" dur="500" fill="hold"/>
                                        <p:tgtEl>
                                          <p:spTgt spid="50"/>
                                        </p:tgtEl>
                                        <p:attrNameLst>
                                          <p:attrName>ppt_h</p:attrName>
                                        </p:attrNameLst>
                                      </p:cBhvr>
                                      <p:tavLst>
                                        <p:tav tm="0">
                                          <p:val>
                                            <p:fltVal val="0"/>
                                          </p:val>
                                        </p:tav>
                                        <p:tav tm="100000">
                                          <p:val>
                                            <p:strVal val="#ppt_h"/>
                                          </p:val>
                                        </p:tav>
                                      </p:tavLst>
                                    </p:anim>
                                    <p:animEffect transition="in" filter="fade">
                                      <p:cBhvr>
                                        <p:cTn id="46" dur="500"/>
                                        <p:tgtEl>
                                          <p:spTgt spid="50"/>
                                        </p:tgtEl>
                                      </p:cBhvr>
                                    </p:animEffec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nodeType="click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p:cTn id="51" dur="500" fill="hold"/>
                                        <p:tgtEl>
                                          <p:spTgt spid="29"/>
                                        </p:tgtEl>
                                        <p:attrNameLst>
                                          <p:attrName>ppt_w</p:attrName>
                                        </p:attrNameLst>
                                      </p:cBhvr>
                                      <p:tavLst>
                                        <p:tav tm="0">
                                          <p:val>
                                            <p:fltVal val="0"/>
                                          </p:val>
                                        </p:tav>
                                        <p:tav tm="100000">
                                          <p:val>
                                            <p:strVal val="#ppt_w"/>
                                          </p:val>
                                        </p:tav>
                                      </p:tavLst>
                                    </p:anim>
                                    <p:anim calcmode="lin" valueType="num">
                                      <p:cBhvr>
                                        <p:cTn id="52" dur="500" fill="hold"/>
                                        <p:tgtEl>
                                          <p:spTgt spid="29"/>
                                        </p:tgtEl>
                                        <p:attrNameLst>
                                          <p:attrName>ppt_h</p:attrName>
                                        </p:attrNameLst>
                                      </p:cBhvr>
                                      <p:tavLst>
                                        <p:tav tm="0">
                                          <p:val>
                                            <p:fltVal val="0"/>
                                          </p:val>
                                        </p:tav>
                                        <p:tav tm="100000">
                                          <p:val>
                                            <p:strVal val="#ppt_h"/>
                                          </p:val>
                                        </p:tav>
                                      </p:tavLst>
                                    </p:anim>
                                    <p:animEffect transition="in" filter="fade">
                                      <p:cBhvr>
                                        <p:cTn id="53" dur="500"/>
                                        <p:tgtEl>
                                          <p:spTgt spid="29"/>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51"/>
                                        </p:tgtEl>
                                        <p:attrNameLst>
                                          <p:attrName>style.visibility</p:attrName>
                                        </p:attrNameLst>
                                      </p:cBhvr>
                                      <p:to>
                                        <p:strVal val="visible"/>
                                      </p:to>
                                    </p:set>
                                    <p:anim calcmode="lin" valueType="num">
                                      <p:cBhvr>
                                        <p:cTn id="56" dur="500" fill="hold"/>
                                        <p:tgtEl>
                                          <p:spTgt spid="51"/>
                                        </p:tgtEl>
                                        <p:attrNameLst>
                                          <p:attrName>ppt_w</p:attrName>
                                        </p:attrNameLst>
                                      </p:cBhvr>
                                      <p:tavLst>
                                        <p:tav tm="0">
                                          <p:val>
                                            <p:fltVal val="0"/>
                                          </p:val>
                                        </p:tav>
                                        <p:tav tm="100000">
                                          <p:val>
                                            <p:strVal val="#ppt_w"/>
                                          </p:val>
                                        </p:tav>
                                      </p:tavLst>
                                    </p:anim>
                                    <p:anim calcmode="lin" valueType="num">
                                      <p:cBhvr>
                                        <p:cTn id="57" dur="500" fill="hold"/>
                                        <p:tgtEl>
                                          <p:spTgt spid="51"/>
                                        </p:tgtEl>
                                        <p:attrNameLst>
                                          <p:attrName>ppt_h</p:attrName>
                                        </p:attrNameLst>
                                      </p:cBhvr>
                                      <p:tavLst>
                                        <p:tav tm="0">
                                          <p:val>
                                            <p:fltVal val="0"/>
                                          </p:val>
                                        </p:tav>
                                        <p:tav tm="100000">
                                          <p:val>
                                            <p:strVal val="#ppt_h"/>
                                          </p:val>
                                        </p:tav>
                                      </p:tavLst>
                                    </p:anim>
                                    <p:animEffect transition="in" filter="fade">
                                      <p:cBhvr>
                                        <p:cTn id="58" dur="500"/>
                                        <p:tgtEl>
                                          <p:spTgt spid="51"/>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nodeType="clickEffect">
                                  <p:stCondLst>
                                    <p:cond delay="0"/>
                                  </p:stCondLst>
                                  <p:childTnLst>
                                    <p:set>
                                      <p:cBhvr>
                                        <p:cTn id="62" dur="1" fill="hold">
                                          <p:stCondLst>
                                            <p:cond delay="0"/>
                                          </p:stCondLst>
                                        </p:cTn>
                                        <p:tgtEl>
                                          <p:spTgt spid="61"/>
                                        </p:tgtEl>
                                        <p:attrNameLst>
                                          <p:attrName>style.visibility</p:attrName>
                                        </p:attrNameLst>
                                      </p:cBhvr>
                                      <p:to>
                                        <p:strVal val="visible"/>
                                      </p:to>
                                    </p:set>
                                    <p:anim calcmode="lin" valueType="num">
                                      <p:cBhvr>
                                        <p:cTn id="63" dur="500" fill="hold"/>
                                        <p:tgtEl>
                                          <p:spTgt spid="61"/>
                                        </p:tgtEl>
                                        <p:attrNameLst>
                                          <p:attrName>ppt_w</p:attrName>
                                        </p:attrNameLst>
                                      </p:cBhvr>
                                      <p:tavLst>
                                        <p:tav tm="0">
                                          <p:val>
                                            <p:fltVal val="0"/>
                                          </p:val>
                                        </p:tav>
                                        <p:tav tm="100000">
                                          <p:val>
                                            <p:strVal val="#ppt_w"/>
                                          </p:val>
                                        </p:tav>
                                      </p:tavLst>
                                    </p:anim>
                                    <p:anim calcmode="lin" valueType="num">
                                      <p:cBhvr>
                                        <p:cTn id="64" dur="500" fill="hold"/>
                                        <p:tgtEl>
                                          <p:spTgt spid="61"/>
                                        </p:tgtEl>
                                        <p:attrNameLst>
                                          <p:attrName>ppt_h</p:attrName>
                                        </p:attrNameLst>
                                      </p:cBhvr>
                                      <p:tavLst>
                                        <p:tav tm="0">
                                          <p:val>
                                            <p:fltVal val="0"/>
                                          </p:val>
                                        </p:tav>
                                        <p:tav tm="100000">
                                          <p:val>
                                            <p:strVal val="#ppt_h"/>
                                          </p:val>
                                        </p:tav>
                                      </p:tavLst>
                                    </p:anim>
                                    <p:animEffect transition="in" filter="fade">
                                      <p:cBhvr>
                                        <p:cTn id="65" dur="500"/>
                                        <p:tgtEl>
                                          <p:spTgt spid="61"/>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52"/>
                                        </p:tgtEl>
                                        <p:attrNameLst>
                                          <p:attrName>style.visibility</p:attrName>
                                        </p:attrNameLst>
                                      </p:cBhvr>
                                      <p:to>
                                        <p:strVal val="visible"/>
                                      </p:to>
                                    </p:set>
                                    <p:anim calcmode="lin" valueType="num">
                                      <p:cBhvr>
                                        <p:cTn id="68" dur="500" fill="hold"/>
                                        <p:tgtEl>
                                          <p:spTgt spid="52"/>
                                        </p:tgtEl>
                                        <p:attrNameLst>
                                          <p:attrName>ppt_w</p:attrName>
                                        </p:attrNameLst>
                                      </p:cBhvr>
                                      <p:tavLst>
                                        <p:tav tm="0">
                                          <p:val>
                                            <p:fltVal val="0"/>
                                          </p:val>
                                        </p:tav>
                                        <p:tav tm="100000">
                                          <p:val>
                                            <p:strVal val="#ppt_w"/>
                                          </p:val>
                                        </p:tav>
                                      </p:tavLst>
                                    </p:anim>
                                    <p:anim calcmode="lin" valueType="num">
                                      <p:cBhvr>
                                        <p:cTn id="69" dur="500" fill="hold"/>
                                        <p:tgtEl>
                                          <p:spTgt spid="52"/>
                                        </p:tgtEl>
                                        <p:attrNameLst>
                                          <p:attrName>ppt_h</p:attrName>
                                        </p:attrNameLst>
                                      </p:cBhvr>
                                      <p:tavLst>
                                        <p:tav tm="0">
                                          <p:val>
                                            <p:fltVal val="0"/>
                                          </p:val>
                                        </p:tav>
                                        <p:tav tm="100000">
                                          <p:val>
                                            <p:strVal val="#ppt_h"/>
                                          </p:val>
                                        </p:tav>
                                      </p:tavLst>
                                    </p:anim>
                                    <p:animEffect transition="in" filter="fade">
                                      <p:cBhvr>
                                        <p:cTn id="70" dur="500"/>
                                        <p:tgtEl>
                                          <p:spTgt spid="52"/>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16" fill="hold" nodeType="clickEffect">
                                  <p:stCondLst>
                                    <p:cond delay="0"/>
                                  </p:stCondLst>
                                  <p:childTnLst>
                                    <p:set>
                                      <p:cBhvr>
                                        <p:cTn id="74" dur="1" fill="hold">
                                          <p:stCondLst>
                                            <p:cond delay="0"/>
                                          </p:stCondLst>
                                        </p:cTn>
                                        <p:tgtEl>
                                          <p:spTgt spid="53"/>
                                        </p:tgtEl>
                                        <p:attrNameLst>
                                          <p:attrName>style.visibility</p:attrName>
                                        </p:attrNameLst>
                                      </p:cBhvr>
                                      <p:to>
                                        <p:strVal val="visible"/>
                                      </p:to>
                                    </p:set>
                                    <p:anim calcmode="lin" valueType="num">
                                      <p:cBhvr>
                                        <p:cTn id="75" dur="500" fill="hold"/>
                                        <p:tgtEl>
                                          <p:spTgt spid="53"/>
                                        </p:tgtEl>
                                        <p:attrNameLst>
                                          <p:attrName>ppt_w</p:attrName>
                                        </p:attrNameLst>
                                      </p:cBhvr>
                                      <p:tavLst>
                                        <p:tav tm="0">
                                          <p:val>
                                            <p:fltVal val="0"/>
                                          </p:val>
                                        </p:tav>
                                        <p:tav tm="100000">
                                          <p:val>
                                            <p:strVal val="#ppt_w"/>
                                          </p:val>
                                        </p:tav>
                                      </p:tavLst>
                                    </p:anim>
                                    <p:anim calcmode="lin" valueType="num">
                                      <p:cBhvr>
                                        <p:cTn id="76" dur="500" fill="hold"/>
                                        <p:tgtEl>
                                          <p:spTgt spid="53"/>
                                        </p:tgtEl>
                                        <p:attrNameLst>
                                          <p:attrName>ppt_h</p:attrName>
                                        </p:attrNameLst>
                                      </p:cBhvr>
                                      <p:tavLst>
                                        <p:tav tm="0">
                                          <p:val>
                                            <p:fltVal val="0"/>
                                          </p:val>
                                        </p:tav>
                                        <p:tav tm="100000">
                                          <p:val>
                                            <p:strVal val="#ppt_h"/>
                                          </p:val>
                                        </p:tav>
                                      </p:tavLst>
                                    </p:anim>
                                    <p:animEffect transition="in" filter="fade">
                                      <p:cBhvr>
                                        <p:cTn id="77" dur="500"/>
                                        <p:tgtEl>
                                          <p:spTgt spid="53"/>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77"/>
                                        </p:tgtEl>
                                        <p:attrNameLst>
                                          <p:attrName>style.visibility</p:attrName>
                                        </p:attrNameLst>
                                      </p:cBhvr>
                                      <p:to>
                                        <p:strVal val="visible"/>
                                      </p:to>
                                    </p:set>
                                    <p:anim calcmode="lin" valueType="num">
                                      <p:cBhvr>
                                        <p:cTn id="80" dur="500" fill="hold"/>
                                        <p:tgtEl>
                                          <p:spTgt spid="77"/>
                                        </p:tgtEl>
                                        <p:attrNameLst>
                                          <p:attrName>ppt_w</p:attrName>
                                        </p:attrNameLst>
                                      </p:cBhvr>
                                      <p:tavLst>
                                        <p:tav tm="0">
                                          <p:val>
                                            <p:fltVal val="0"/>
                                          </p:val>
                                        </p:tav>
                                        <p:tav tm="100000">
                                          <p:val>
                                            <p:strVal val="#ppt_w"/>
                                          </p:val>
                                        </p:tav>
                                      </p:tavLst>
                                    </p:anim>
                                    <p:anim calcmode="lin" valueType="num">
                                      <p:cBhvr>
                                        <p:cTn id="81" dur="500" fill="hold"/>
                                        <p:tgtEl>
                                          <p:spTgt spid="77"/>
                                        </p:tgtEl>
                                        <p:attrNameLst>
                                          <p:attrName>ppt_h</p:attrName>
                                        </p:attrNameLst>
                                      </p:cBhvr>
                                      <p:tavLst>
                                        <p:tav tm="0">
                                          <p:val>
                                            <p:fltVal val="0"/>
                                          </p:val>
                                        </p:tav>
                                        <p:tav tm="100000">
                                          <p:val>
                                            <p:strVal val="#ppt_h"/>
                                          </p:val>
                                        </p:tav>
                                      </p:tavLst>
                                    </p:anim>
                                    <p:animEffect transition="in" filter="fade">
                                      <p:cBhvr>
                                        <p:cTn id="82" dur="500"/>
                                        <p:tgtEl>
                                          <p:spTgt spid="77"/>
                                        </p:tgtEl>
                                      </p:cBhvr>
                                    </p:animEffect>
                                  </p:childTnLst>
                                </p:cTn>
                              </p:par>
                            </p:childTnLst>
                          </p:cTn>
                        </p:par>
                      </p:childTnLst>
                    </p:cTn>
                  </p:par>
                  <p:par>
                    <p:cTn id="83" fill="hold">
                      <p:stCondLst>
                        <p:cond delay="indefinite"/>
                      </p:stCondLst>
                      <p:childTnLst>
                        <p:par>
                          <p:cTn id="84" fill="hold">
                            <p:stCondLst>
                              <p:cond delay="0"/>
                            </p:stCondLst>
                            <p:childTnLst>
                              <p:par>
                                <p:cTn id="85" presetID="53" presetClass="entr" presetSubtype="16" fill="hold" nodeType="clickEffect">
                                  <p:stCondLst>
                                    <p:cond delay="0"/>
                                  </p:stCondLst>
                                  <p:childTnLst>
                                    <p:set>
                                      <p:cBhvr>
                                        <p:cTn id="86" dur="1" fill="hold">
                                          <p:stCondLst>
                                            <p:cond delay="0"/>
                                          </p:stCondLst>
                                        </p:cTn>
                                        <p:tgtEl>
                                          <p:spTgt spid="37"/>
                                        </p:tgtEl>
                                        <p:attrNameLst>
                                          <p:attrName>style.visibility</p:attrName>
                                        </p:attrNameLst>
                                      </p:cBhvr>
                                      <p:to>
                                        <p:strVal val="visible"/>
                                      </p:to>
                                    </p:set>
                                    <p:anim calcmode="lin" valueType="num">
                                      <p:cBhvr>
                                        <p:cTn id="87" dur="500" fill="hold"/>
                                        <p:tgtEl>
                                          <p:spTgt spid="37"/>
                                        </p:tgtEl>
                                        <p:attrNameLst>
                                          <p:attrName>ppt_w</p:attrName>
                                        </p:attrNameLst>
                                      </p:cBhvr>
                                      <p:tavLst>
                                        <p:tav tm="0">
                                          <p:val>
                                            <p:fltVal val="0"/>
                                          </p:val>
                                        </p:tav>
                                        <p:tav tm="100000">
                                          <p:val>
                                            <p:strVal val="#ppt_w"/>
                                          </p:val>
                                        </p:tav>
                                      </p:tavLst>
                                    </p:anim>
                                    <p:anim calcmode="lin" valueType="num">
                                      <p:cBhvr>
                                        <p:cTn id="88" dur="500" fill="hold"/>
                                        <p:tgtEl>
                                          <p:spTgt spid="37"/>
                                        </p:tgtEl>
                                        <p:attrNameLst>
                                          <p:attrName>ppt_h</p:attrName>
                                        </p:attrNameLst>
                                      </p:cBhvr>
                                      <p:tavLst>
                                        <p:tav tm="0">
                                          <p:val>
                                            <p:fltVal val="0"/>
                                          </p:val>
                                        </p:tav>
                                        <p:tav tm="100000">
                                          <p:val>
                                            <p:strVal val="#ppt_h"/>
                                          </p:val>
                                        </p:tav>
                                      </p:tavLst>
                                    </p:anim>
                                    <p:animEffect transition="in" filter="fade">
                                      <p:cBhvr>
                                        <p:cTn id="89" dur="500"/>
                                        <p:tgtEl>
                                          <p:spTgt spid="37"/>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78"/>
                                        </p:tgtEl>
                                        <p:attrNameLst>
                                          <p:attrName>style.visibility</p:attrName>
                                        </p:attrNameLst>
                                      </p:cBhvr>
                                      <p:to>
                                        <p:strVal val="visible"/>
                                      </p:to>
                                    </p:set>
                                    <p:anim calcmode="lin" valueType="num">
                                      <p:cBhvr>
                                        <p:cTn id="92" dur="500" fill="hold"/>
                                        <p:tgtEl>
                                          <p:spTgt spid="78"/>
                                        </p:tgtEl>
                                        <p:attrNameLst>
                                          <p:attrName>ppt_w</p:attrName>
                                        </p:attrNameLst>
                                      </p:cBhvr>
                                      <p:tavLst>
                                        <p:tav tm="0">
                                          <p:val>
                                            <p:fltVal val="0"/>
                                          </p:val>
                                        </p:tav>
                                        <p:tav tm="100000">
                                          <p:val>
                                            <p:strVal val="#ppt_w"/>
                                          </p:val>
                                        </p:tav>
                                      </p:tavLst>
                                    </p:anim>
                                    <p:anim calcmode="lin" valueType="num">
                                      <p:cBhvr>
                                        <p:cTn id="93" dur="500" fill="hold"/>
                                        <p:tgtEl>
                                          <p:spTgt spid="78"/>
                                        </p:tgtEl>
                                        <p:attrNameLst>
                                          <p:attrName>ppt_h</p:attrName>
                                        </p:attrNameLst>
                                      </p:cBhvr>
                                      <p:tavLst>
                                        <p:tav tm="0">
                                          <p:val>
                                            <p:fltVal val="0"/>
                                          </p:val>
                                        </p:tav>
                                        <p:tav tm="100000">
                                          <p:val>
                                            <p:strVal val="#ppt_h"/>
                                          </p:val>
                                        </p:tav>
                                      </p:tavLst>
                                    </p:anim>
                                    <p:animEffect transition="in" filter="fade">
                                      <p:cBhvr>
                                        <p:cTn id="94" dur="500"/>
                                        <p:tgtEl>
                                          <p:spTgt spid="78"/>
                                        </p:tgtEl>
                                      </p:cBhvr>
                                    </p:animEffect>
                                  </p:childTnLst>
                                </p:cTn>
                              </p:par>
                            </p:childTnLst>
                          </p:cTn>
                        </p:par>
                      </p:childTnLst>
                    </p:cTn>
                  </p:par>
                  <p:par>
                    <p:cTn id="95" fill="hold">
                      <p:stCondLst>
                        <p:cond delay="indefinite"/>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79"/>
                                        </p:tgtEl>
                                        <p:attrNameLst>
                                          <p:attrName>style.visibility</p:attrName>
                                        </p:attrNameLst>
                                      </p:cBhvr>
                                      <p:to>
                                        <p:strVal val="visible"/>
                                      </p:to>
                                    </p:set>
                                    <p:anim calcmode="lin" valueType="num">
                                      <p:cBhvr>
                                        <p:cTn id="99" dur="500" fill="hold"/>
                                        <p:tgtEl>
                                          <p:spTgt spid="79"/>
                                        </p:tgtEl>
                                        <p:attrNameLst>
                                          <p:attrName>ppt_w</p:attrName>
                                        </p:attrNameLst>
                                      </p:cBhvr>
                                      <p:tavLst>
                                        <p:tav tm="0">
                                          <p:val>
                                            <p:fltVal val="0"/>
                                          </p:val>
                                        </p:tav>
                                        <p:tav tm="100000">
                                          <p:val>
                                            <p:strVal val="#ppt_w"/>
                                          </p:val>
                                        </p:tav>
                                      </p:tavLst>
                                    </p:anim>
                                    <p:anim calcmode="lin" valueType="num">
                                      <p:cBhvr>
                                        <p:cTn id="100" dur="500" fill="hold"/>
                                        <p:tgtEl>
                                          <p:spTgt spid="79"/>
                                        </p:tgtEl>
                                        <p:attrNameLst>
                                          <p:attrName>ppt_h</p:attrName>
                                        </p:attrNameLst>
                                      </p:cBhvr>
                                      <p:tavLst>
                                        <p:tav tm="0">
                                          <p:val>
                                            <p:fltVal val="0"/>
                                          </p:val>
                                        </p:tav>
                                        <p:tav tm="100000">
                                          <p:val>
                                            <p:strVal val="#ppt_h"/>
                                          </p:val>
                                        </p:tav>
                                      </p:tavLst>
                                    </p:anim>
                                    <p:animEffect transition="in" filter="fade">
                                      <p:cBhvr>
                                        <p:cTn id="101" dur="500"/>
                                        <p:tgtEl>
                                          <p:spTgt spid="79"/>
                                        </p:tgtEl>
                                      </p:cBhvr>
                                    </p:animEffect>
                                  </p:childTnLst>
                                </p:cTn>
                              </p:par>
                              <p:par>
                                <p:cTn id="102" presetID="53" presetClass="entr" presetSubtype="16" fill="hold" nodeType="withEffect">
                                  <p:stCondLst>
                                    <p:cond delay="0"/>
                                  </p:stCondLst>
                                  <p:childTnLst>
                                    <p:set>
                                      <p:cBhvr>
                                        <p:cTn id="103" dur="1" fill="hold">
                                          <p:stCondLst>
                                            <p:cond delay="0"/>
                                          </p:stCondLst>
                                        </p:cTn>
                                        <p:tgtEl>
                                          <p:spTgt spid="69"/>
                                        </p:tgtEl>
                                        <p:attrNameLst>
                                          <p:attrName>style.visibility</p:attrName>
                                        </p:attrNameLst>
                                      </p:cBhvr>
                                      <p:to>
                                        <p:strVal val="visible"/>
                                      </p:to>
                                    </p:set>
                                    <p:anim calcmode="lin" valueType="num">
                                      <p:cBhvr>
                                        <p:cTn id="104" dur="500" fill="hold"/>
                                        <p:tgtEl>
                                          <p:spTgt spid="69"/>
                                        </p:tgtEl>
                                        <p:attrNameLst>
                                          <p:attrName>ppt_w</p:attrName>
                                        </p:attrNameLst>
                                      </p:cBhvr>
                                      <p:tavLst>
                                        <p:tav tm="0">
                                          <p:val>
                                            <p:fltVal val="0"/>
                                          </p:val>
                                        </p:tav>
                                        <p:tav tm="100000">
                                          <p:val>
                                            <p:strVal val="#ppt_w"/>
                                          </p:val>
                                        </p:tav>
                                      </p:tavLst>
                                    </p:anim>
                                    <p:anim calcmode="lin" valueType="num">
                                      <p:cBhvr>
                                        <p:cTn id="105" dur="500" fill="hold"/>
                                        <p:tgtEl>
                                          <p:spTgt spid="69"/>
                                        </p:tgtEl>
                                        <p:attrNameLst>
                                          <p:attrName>ppt_h</p:attrName>
                                        </p:attrNameLst>
                                      </p:cBhvr>
                                      <p:tavLst>
                                        <p:tav tm="0">
                                          <p:val>
                                            <p:fltVal val="0"/>
                                          </p:val>
                                        </p:tav>
                                        <p:tav tm="100000">
                                          <p:val>
                                            <p:strVal val="#ppt_h"/>
                                          </p:val>
                                        </p:tav>
                                      </p:tavLst>
                                    </p:anim>
                                    <p:animEffect transition="in" filter="fade">
                                      <p:cBhvr>
                                        <p:cTn id="106" dur="500"/>
                                        <p:tgtEl>
                                          <p:spTgt spid="69"/>
                                        </p:tgtEl>
                                      </p:cBhvr>
                                    </p:animEffect>
                                  </p:childTnLst>
                                </p:cTn>
                              </p:par>
                            </p:childTnLst>
                          </p:cTn>
                        </p:par>
                      </p:childTnLst>
                    </p:cTn>
                  </p:par>
                  <p:par>
                    <p:cTn id="107" fill="hold">
                      <p:stCondLst>
                        <p:cond delay="indefinite"/>
                      </p:stCondLst>
                      <p:childTnLst>
                        <p:par>
                          <p:cTn id="108" fill="hold">
                            <p:stCondLst>
                              <p:cond delay="0"/>
                            </p:stCondLst>
                            <p:childTnLst>
                              <p:par>
                                <p:cTn id="109" presetID="53" presetClass="entr" presetSubtype="16" fill="hold" grpId="0" nodeType="clickEffect">
                                  <p:stCondLst>
                                    <p:cond delay="0"/>
                                  </p:stCondLst>
                                  <p:childTnLst>
                                    <p:set>
                                      <p:cBhvr>
                                        <p:cTn id="110" dur="1" fill="hold">
                                          <p:stCondLst>
                                            <p:cond delay="0"/>
                                          </p:stCondLst>
                                        </p:cTn>
                                        <p:tgtEl>
                                          <p:spTgt spid="80"/>
                                        </p:tgtEl>
                                        <p:attrNameLst>
                                          <p:attrName>style.visibility</p:attrName>
                                        </p:attrNameLst>
                                      </p:cBhvr>
                                      <p:to>
                                        <p:strVal val="visible"/>
                                      </p:to>
                                    </p:set>
                                    <p:anim calcmode="lin" valueType="num">
                                      <p:cBhvr>
                                        <p:cTn id="111" dur="500" fill="hold"/>
                                        <p:tgtEl>
                                          <p:spTgt spid="80"/>
                                        </p:tgtEl>
                                        <p:attrNameLst>
                                          <p:attrName>ppt_w</p:attrName>
                                        </p:attrNameLst>
                                      </p:cBhvr>
                                      <p:tavLst>
                                        <p:tav tm="0">
                                          <p:val>
                                            <p:fltVal val="0"/>
                                          </p:val>
                                        </p:tav>
                                        <p:tav tm="100000">
                                          <p:val>
                                            <p:strVal val="#ppt_w"/>
                                          </p:val>
                                        </p:tav>
                                      </p:tavLst>
                                    </p:anim>
                                    <p:anim calcmode="lin" valueType="num">
                                      <p:cBhvr>
                                        <p:cTn id="112" dur="500" fill="hold"/>
                                        <p:tgtEl>
                                          <p:spTgt spid="80"/>
                                        </p:tgtEl>
                                        <p:attrNameLst>
                                          <p:attrName>ppt_h</p:attrName>
                                        </p:attrNameLst>
                                      </p:cBhvr>
                                      <p:tavLst>
                                        <p:tav tm="0">
                                          <p:val>
                                            <p:fltVal val="0"/>
                                          </p:val>
                                        </p:tav>
                                        <p:tav tm="100000">
                                          <p:val>
                                            <p:strVal val="#ppt_h"/>
                                          </p:val>
                                        </p:tav>
                                      </p:tavLst>
                                    </p:anim>
                                    <p:animEffect transition="in" filter="fade">
                                      <p:cBhvr>
                                        <p:cTn id="113" dur="500"/>
                                        <p:tgtEl>
                                          <p:spTgt spid="80"/>
                                        </p:tgtEl>
                                      </p:cBhvr>
                                    </p:animEffect>
                                  </p:childTnLst>
                                </p:cTn>
                              </p:par>
                              <p:par>
                                <p:cTn id="114" presetID="53" presetClass="entr" presetSubtype="16" fill="hold" nodeType="withEffect">
                                  <p:stCondLst>
                                    <p:cond delay="0"/>
                                  </p:stCondLst>
                                  <p:childTnLst>
                                    <p:set>
                                      <p:cBhvr>
                                        <p:cTn id="115" dur="1" fill="hold">
                                          <p:stCondLst>
                                            <p:cond delay="0"/>
                                          </p:stCondLst>
                                        </p:cTn>
                                        <p:tgtEl>
                                          <p:spTgt spid="82"/>
                                        </p:tgtEl>
                                        <p:attrNameLst>
                                          <p:attrName>style.visibility</p:attrName>
                                        </p:attrNameLst>
                                      </p:cBhvr>
                                      <p:to>
                                        <p:strVal val="visible"/>
                                      </p:to>
                                    </p:set>
                                    <p:anim calcmode="lin" valueType="num">
                                      <p:cBhvr>
                                        <p:cTn id="116" dur="500" fill="hold"/>
                                        <p:tgtEl>
                                          <p:spTgt spid="82"/>
                                        </p:tgtEl>
                                        <p:attrNameLst>
                                          <p:attrName>ppt_w</p:attrName>
                                        </p:attrNameLst>
                                      </p:cBhvr>
                                      <p:tavLst>
                                        <p:tav tm="0">
                                          <p:val>
                                            <p:fltVal val="0"/>
                                          </p:val>
                                        </p:tav>
                                        <p:tav tm="100000">
                                          <p:val>
                                            <p:strVal val="#ppt_w"/>
                                          </p:val>
                                        </p:tav>
                                      </p:tavLst>
                                    </p:anim>
                                    <p:anim calcmode="lin" valueType="num">
                                      <p:cBhvr>
                                        <p:cTn id="117" dur="500" fill="hold"/>
                                        <p:tgtEl>
                                          <p:spTgt spid="82"/>
                                        </p:tgtEl>
                                        <p:attrNameLst>
                                          <p:attrName>ppt_h</p:attrName>
                                        </p:attrNameLst>
                                      </p:cBhvr>
                                      <p:tavLst>
                                        <p:tav tm="0">
                                          <p:val>
                                            <p:fltVal val="0"/>
                                          </p:val>
                                        </p:tav>
                                        <p:tav tm="100000">
                                          <p:val>
                                            <p:strVal val="#ppt_h"/>
                                          </p:val>
                                        </p:tav>
                                      </p:tavLst>
                                    </p:anim>
                                    <p:animEffect transition="in" filter="fade">
                                      <p:cBhvr>
                                        <p:cTn id="118" dur="500"/>
                                        <p:tgtEl>
                                          <p:spTgt spid="82"/>
                                        </p:tgtEl>
                                      </p:cBhvr>
                                    </p:animEffect>
                                  </p:childTnLst>
                                </p:cTn>
                              </p:par>
                            </p:childTnLst>
                          </p:cTn>
                        </p:par>
                      </p:childTnLst>
                    </p:cTn>
                  </p:par>
                  <p:par>
                    <p:cTn id="119" fill="hold">
                      <p:stCondLst>
                        <p:cond delay="indefinite"/>
                      </p:stCondLst>
                      <p:childTnLst>
                        <p:par>
                          <p:cTn id="120" fill="hold">
                            <p:stCondLst>
                              <p:cond delay="0"/>
                            </p:stCondLst>
                            <p:childTnLst>
                              <p:par>
                                <p:cTn id="121" presetID="53" presetClass="entr" presetSubtype="16" fill="hold" nodeType="clickEffect">
                                  <p:stCondLst>
                                    <p:cond delay="0"/>
                                  </p:stCondLst>
                                  <p:childTnLst>
                                    <p:set>
                                      <p:cBhvr>
                                        <p:cTn id="122" dur="1" fill="hold">
                                          <p:stCondLst>
                                            <p:cond delay="0"/>
                                          </p:stCondLst>
                                        </p:cTn>
                                        <p:tgtEl>
                                          <p:spTgt spid="90"/>
                                        </p:tgtEl>
                                        <p:attrNameLst>
                                          <p:attrName>style.visibility</p:attrName>
                                        </p:attrNameLst>
                                      </p:cBhvr>
                                      <p:to>
                                        <p:strVal val="visible"/>
                                      </p:to>
                                    </p:set>
                                    <p:anim calcmode="lin" valueType="num">
                                      <p:cBhvr>
                                        <p:cTn id="123" dur="500" fill="hold"/>
                                        <p:tgtEl>
                                          <p:spTgt spid="90"/>
                                        </p:tgtEl>
                                        <p:attrNameLst>
                                          <p:attrName>ppt_w</p:attrName>
                                        </p:attrNameLst>
                                      </p:cBhvr>
                                      <p:tavLst>
                                        <p:tav tm="0">
                                          <p:val>
                                            <p:fltVal val="0"/>
                                          </p:val>
                                        </p:tav>
                                        <p:tav tm="100000">
                                          <p:val>
                                            <p:strVal val="#ppt_w"/>
                                          </p:val>
                                        </p:tav>
                                      </p:tavLst>
                                    </p:anim>
                                    <p:anim calcmode="lin" valueType="num">
                                      <p:cBhvr>
                                        <p:cTn id="124" dur="500" fill="hold"/>
                                        <p:tgtEl>
                                          <p:spTgt spid="90"/>
                                        </p:tgtEl>
                                        <p:attrNameLst>
                                          <p:attrName>ppt_h</p:attrName>
                                        </p:attrNameLst>
                                      </p:cBhvr>
                                      <p:tavLst>
                                        <p:tav tm="0">
                                          <p:val>
                                            <p:fltVal val="0"/>
                                          </p:val>
                                        </p:tav>
                                        <p:tav tm="100000">
                                          <p:val>
                                            <p:strVal val="#ppt_h"/>
                                          </p:val>
                                        </p:tav>
                                      </p:tavLst>
                                    </p:anim>
                                    <p:animEffect transition="in" filter="fade">
                                      <p:cBhvr>
                                        <p:cTn id="125" dur="500"/>
                                        <p:tgtEl>
                                          <p:spTgt spid="90"/>
                                        </p:tgtEl>
                                      </p:cBhvr>
                                    </p:animEffect>
                                  </p:childTnLst>
                                </p:cTn>
                              </p:par>
                              <p:par>
                                <p:cTn id="126" presetID="53" presetClass="entr" presetSubtype="16" fill="hold" grpId="0" nodeType="withEffect">
                                  <p:stCondLst>
                                    <p:cond delay="0"/>
                                  </p:stCondLst>
                                  <p:childTnLst>
                                    <p:set>
                                      <p:cBhvr>
                                        <p:cTn id="127" dur="1" fill="hold">
                                          <p:stCondLst>
                                            <p:cond delay="0"/>
                                          </p:stCondLst>
                                        </p:cTn>
                                        <p:tgtEl>
                                          <p:spTgt spid="106"/>
                                        </p:tgtEl>
                                        <p:attrNameLst>
                                          <p:attrName>style.visibility</p:attrName>
                                        </p:attrNameLst>
                                      </p:cBhvr>
                                      <p:to>
                                        <p:strVal val="visible"/>
                                      </p:to>
                                    </p:set>
                                    <p:anim calcmode="lin" valueType="num">
                                      <p:cBhvr>
                                        <p:cTn id="128" dur="500" fill="hold"/>
                                        <p:tgtEl>
                                          <p:spTgt spid="106"/>
                                        </p:tgtEl>
                                        <p:attrNameLst>
                                          <p:attrName>ppt_w</p:attrName>
                                        </p:attrNameLst>
                                      </p:cBhvr>
                                      <p:tavLst>
                                        <p:tav tm="0">
                                          <p:val>
                                            <p:fltVal val="0"/>
                                          </p:val>
                                        </p:tav>
                                        <p:tav tm="100000">
                                          <p:val>
                                            <p:strVal val="#ppt_w"/>
                                          </p:val>
                                        </p:tav>
                                      </p:tavLst>
                                    </p:anim>
                                    <p:anim calcmode="lin" valueType="num">
                                      <p:cBhvr>
                                        <p:cTn id="129" dur="500" fill="hold"/>
                                        <p:tgtEl>
                                          <p:spTgt spid="106"/>
                                        </p:tgtEl>
                                        <p:attrNameLst>
                                          <p:attrName>ppt_h</p:attrName>
                                        </p:attrNameLst>
                                      </p:cBhvr>
                                      <p:tavLst>
                                        <p:tav tm="0">
                                          <p:val>
                                            <p:fltVal val="0"/>
                                          </p:val>
                                        </p:tav>
                                        <p:tav tm="100000">
                                          <p:val>
                                            <p:strVal val="#ppt_h"/>
                                          </p:val>
                                        </p:tav>
                                      </p:tavLst>
                                    </p:anim>
                                    <p:animEffect transition="in" filter="fade">
                                      <p:cBhvr>
                                        <p:cTn id="130" dur="500"/>
                                        <p:tgtEl>
                                          <p:spTgt spid="106"/>
                                        </p:tgtEl>
                                      </p:cBhvr>
                                    </p:animEffect>
                                  </p:childTnLst>
                                </p:cTn>
                              </p:par>
                            </p:childTnLst>
                          </p:cTn>
                        </p:par>
                      </p:childTnLst>
                    </p:cTn>
                  </p:par>
                  <p:par>
                    <p:cTn id="131" fill="hold">
                      <p:stCondLst>
                        <p:cond delay="indefinite"/>
                      </p:stCondLst>
                      <p:childTnLst>
                        <p:par>
                          <p:cTn id="132" fill="hold">
                            <p:stCondLst>
                              <p:cond delay="0"/>
                            </p:stCondLst>
                            <p:childTnLst>
                              <p:par>
                                <p:cTn id="133" presetID="53" presetClass="entr" presetSubtype="16" fill="hold" nodeType="clickEffect">
                                  <p:stCondLst>
                                    <p:cond delay="0"/>
                                  </p:stCondLst>
                                  <p:childTnLst>
                                    <p:set>
                                      <p:cBhvr>
                                        <p:cTn id="134" dur="1" fill="hold">
                                          <p:stCondLst>
                                            <p:cond delay="0"/>
                                          </p:stCondLst>
                                        </p:cTn>
                                        <p:tgtEl>
                                          <p:spTgt spid="98"/>
                                        </p:tgtEl>
                                        <p:attrNameLst>
                                          <p:attrName>style.visibility</p:attrName>
                                        </p:attrNameLst>
                                      </p:cBhvr>
                                      <p:to>
                                        <p:strVal val="visible"/>
                                      </p:to>
                                    </p:set>
                                    <p:anim calcmode="lin" valueType="num">
                                      <p:cBhvr>
                                        <p:cTn id="135" dur="500" fill="hold"/>
                                        <p:tgtEl>
                                          <p:spTgt spid="98"/>
                                        </p:tgtEl>
                                        <p:attrNameLst>
                                          <p:attrName>ppt_w</p:attrName>
                                        </p:attrNameLst>
                                      </p:cBhvr>
                                      <p:tavLst>
                                        <p:tav tm="0">
                                          <p:val>
                                            <p:fltVal val="0"/>
                                          </p:val>
                                        </p:tav>
                                        <p:tav tm="100000">
                                          <p:val>
                                            <p:strVal val="#ppt_w"/>
                                          </p:val>
                                        </p:tav>
                                      </p:tavLst>
                                    </p:anim>
                                    <p:anim calcmode="lin" valueType="num">
                                      <p:cBhvr>
                                        <p:cTn id="136" dur="500" fill="hold"/>
                                        <p:tgtEl>
                                          <p:spTgt spid="98"/>
                                        </p:tgtEl>
                                        <p:attrNameLst>
                                          <p:attrName>ppt_h</p:attrName>
                                        </p:attrNameLst>
                                      </p:cBhvr>
                                      <p:tavLst>
                                        <p:tav tm="0">
                                          <p:val>
                                            <p:fltVal val="0"/>
                                          </p:val>
                                        </p:tav>
                                        <p:tav tm="100000">
                                          <p:val>
                                            <p:strVal val="#ppt_h"/>
                                          </p:val>
                                        </p:tav>
                                      </p:tavLst>
                                    </p:anim>
                                    <p:animEffect transition="in" filter="fade">
                                      <p:cBhvr>
                                        <p:cTn id="137" dur="500"/>
                                        <p:tgtEl>
                                          <p:spTgt spid="98"/>
                                        </p:tgtEl>
                                      </p:cBhvr>
                                    </p:animEffect>
                                  </p:childTnLst>
                                </p:cTn>
                              </p:par>
                              <p:par>
                                <p:cTn id="138" presetID="53" presetClass="entr" presetSubtype="16" fill="hold" grpId="0" nodeType="withEffect">
                                  <p:stCondLst>
                                    <p:cond delay="0"/>
                                  </p:stCondLst>
                                  <p:childTnLst>
                                    <p:set>
                                      <p:cBhvr>
                                        <p:cTn id="139" dur="1" fill="hold">
                                          <p:stCondLst>
                                            <p:cond delay="0"/>
                                          </p:stCondLst>
                                        </p:cTn>
                                        <p:tgtEl>
                                          <p:spTgt spid="107"/>
                                        </p:tgtEl>
                                        <p:attrNameLst>
                                          <p:attrName>style.visibility</p:attrName>
                                        </p:attrNameLst>
                                      </p:cBhvr>
                                      <p:to>
                                        <p:strVal val="visible"/>
                                      </p:to>
                                    </p:set>
                                    <p:anim calcmode="lin" valueType="num">
                                      <p:cBhvr>
                                        <p:cTn id="140" dur="500" fill="hold"/>
                                        <p:tgtEl>
                                          <p:spTgt spid="107"/>
                                        </p:tgtEl>
                                        <p:attrNameLst>
                                          <p:attrName>ppt_w</p:attrName>
                                        </p:attrNameLst>
                                      </p:cBhvr>
                                      <p:tavLst>
                                        <p:tav tm="0">
                                          <p:val>
                                            <p:fltVal val="0"/>
                                          </p:val>
                                        </p:tav>
                                        <p:tav tm="100000">
                                          <p:val>
                                            <p:strVal val="#ppt_w"/>
                                          </p:val>
                                        </p:tav>
                                      </p:tavLst>
                                    </p:anim>
                                    <p:anim calcmode="lin" valueType="num">
                                      <p:cBhvr>
                                        <p:cTn id="141" dur="500" fill="hold"/>
                                        <p:tgtEl>
                                          <p:spTgt spid="107"/>
                                        </p:tgtEl>
                                        <p:attrNameLst>
                                          <p:attrName>ppt_h</p:attrName>
                                        </p:attrNameLst>
                                      </p:cBhvr>
                                      <p:tavLst>
                                        <p:tav tm="0">
                                          <p:val>
                                            <p:fltVal val="0"/>
                                          </p:val>
                                        </p:tav>
                                        <p:tav tm="100000">
                                          <p:val>
                                            <p:strVal val="#ppt_h"/>
                                          </p:val>
                                        </p:tav>
                                      </p:tavLst>
                                    </p:anim>
                                    <p:animEffect transition="in" filter="fade">
                                      <p:cBhvr>
                                        <p:cTn id="142" dur="5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45" grpId="0"/>
      <p:bldP spid="49" grpId="0"/>
      <p:bldP spid="50" grpId="0"/>
      <p:bldP spid="51" grpId="0"/>
      <p:bldP spid="52" grpId="0"/>
      <p:bldP spid="77" grpId="0"/>
      <p:bldP spid="78" grpId="0"/>
      <p:bldP spid="79" grpId="0"/>
      <p:bldP spid="80" grpId="0"/>
      <p:bldP spid="106" grpId="0"/>
      <p:bldP spid="10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2343872" y="876670"/>
            <a:ext cx="32131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0"/>
              </a:spcBef>
              <a:buFontTx/>
              <a:buNone/>
            </a:pPr>
            <a:r>
              <a:rPr lang="nl-NL" altLang="en-US" sz="2800" dirty="0">
                <a:latin typeface="Times New Roman" pitchFamily="18" charset="0"/>
                <a:cs typeface="Times New Roman" pitchFamily="18" charset="0"/>
              </a:rPr>
              <a:t>Là môn học bắt buộc</a:t>
            </a:r>
            <a:endParaRPr lang="en-US" altLang="en-US" sz="2800" dirty="0">
              <a:latin typeface=".VnTime" pitchFamily="34" charset="0"/>
            </a:endParaRPr>
          </a:p>
        </p:txBody>
      </p:sp>
      <p:sp>
        <p:nvSpPr>
          <p:cNvPr id="3" name="Rectangle 7"/>
          <p:cNvSpPr>
            <a:spLocks noChangeArrowheads="1"/>
          </p:cNvSpPr>
          <p:nvPr/>
        </p:nvSpPr>
        <p:spPr bwMode="auto">
          <a:xfrm>
            <a:off x="4039322" y="1567232"/>
            <a:ext cx="34480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0"/>
              </a:spcBef>
              <a:buFontTx/>
              <a:buNone/>
            </a:pPr>
            <a:r>
              <a:rPr lang="nl-NL" altLang="en-US" sz="2800">
                <a:latin typeface="Times New Roman" pitchFamily="18" charset="0"/>
                <a:cs typeface="Times New Roman" pitchFamily="18" charset="0"/>
              </a:rPr>
              <a:t>Chương trình môn học</a:t>
            </a:r>
            <a:endParaRPr lang="en-US" altLang="en-US" sz="2800">
              <a:latin typeface=".VnTime" pitchFamily="34" charset="0"/>
            </a:endParaRPr>
          </a:p>
        </p:txBody>
      </p:sp>
      <p:sp>
        <p:nvSpPr>
          <p:cNvPr id="4" name="Rectangle 8"/>
          <p:cNvSpPr>
            <a:spLocks noChangeArrowheads="1"/>
          </p:cNvSpPr>
          <p:nvPr/>
        </p:nvSpPr>
        <p:spPr bwMode="auto">
          <a:xfrm>
            <a:off x="2058122" y="3234107"/>
            <a:ext cx="2428875" cy="2678113"/>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0"/>
              </a:spcBef>
              <a:buFontTx/>
              <a:buNone/>
            </a:pPr>
            <a:r>
              <a:rPr lang="nl-NL" altLang="en-US" sz="2400" dirty="0">
                <a:latin typeface="Times New Roman" pitchFamily="18" charset="0"/>
                <a:cs typeface="Times New Roman" pitchFamily="18" charset="0"/>
              </a:rPr>
              <a:t>Khái quát về chủ nghĩa Mác-Lênin, tư tưởng Hồ Chí Minh, đường lối cách mạng của Đảng Cộng sản Việt Nam</a:t>
            </a:r>
            <a:endParaRPr lang="en-US" altLang="en-US" sz="2400" dirty="0">
              <a:latin typeface=".VnTime" pitchFamily="34" charset="0"/>
            </a:endParaRPr>
          </a:p>
        </p:txBody>
      </p:sp>
      <p:sp>
        <p:nvSpPr>
          <p:cNvPr id="5" name="Rectangle 9"/>
          <p:cNvSpPr>
            <a:spLocks noChangeArrowheads="1"/>
          </p:cNvSpPr>
          <p:nvPr/>
        </p:nvSpPr>
        <p:spPr bwMode="auto">
          <a:xfrm>
            <a:off x="5201372" y="3234107"/>
            <a:ext cx="2071688" cy="2678113"/>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0"/>
              </a:spcBef>
              <a:buFontTx/>
              <a:buNone/>
            </a:pPr>
            <a:r>
              <a:rPr lang="nl-NL" altLang="en-US" sz="2400">
                <a:latin typeface="Times New Roman" pitchFamily="18" charset="0"/>
                <a:cs typeface="Times New Roman" pitchFamily="18" charset="0"/>
              </a:rPr>
              <a:t>Hình thành thế giới quan, nhân sinh quan khoa học và cách mạng cho thế hệ trẻ Việt Nam</a:t>
            </a:r>
            <a:endParaRPr lang="en-US" altLang="en-US" sz="2400">
              <a:latin typeface=".VnTime" pitchFamily="34" charset="0"/>
            </a:endParaRPr>
          </a:p>
        </p:txBody>
      </p:sp>
      <p:sp>
        <p:nvSpPr>
          <p:cNvPr id="6" name="Rectangle 6"/>
          <p:cNvSpPr>
            <a:spLocks noChangeArrowheads="1"/>
          </p:cNvSpPr>
          <p:nvPr/>
        </p:nvSpPr>
        <p:spPr bwMode="auto">
          <a:xfrm>
            <a:off x="7915997" y="3162670"/>
            <a:ext cx="2500313" cy="2678112"/>
          </a:xfrm>
          <a:prstGeom prst="rect">
            <a:avLst/>
          </a:prstGeom>
          <a:noFill/>
          <a:ln w="9525">
            <a:solidFill>
              <a:srgbClr val="C00000"/>
            </a:solidFill>
            <a:miter lim="800000"/>
            <a:headEnd/>
            <a:tailEnd/>
          </a:ln>
          <a:effectLst>
            <a:prstShdw prst="shdw17" dist="17961" dir="2700000">
              <a:schemeClr val="accent1">
                <a:gamma/>
                <a:shade val="60000"/>
                <a:invGamma/>
              </a:schemeClr>
            </a:prstShdw>
          </a:effectLst>
        </p:spPr>
        <p:txBody>
          <a:bodyPr anchor="ct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a:defRPr/>
            </a:pPr>
            <a:r>
              <a:rPr lang="nl-NL" altLang="en-US" sz="2400" smtClean="0">
                <a:latin typeface="Calibri" pitchFamily="34" charset="0"/>
                <a:cs typeface="Times New Roman" pitchFamily="18" charset="0"/>
              </a:rPr>
              <a:t>Góp phầnđào tạo người lao động phát triển toàn diệnđápứng yêu cầucủa sự nghiệp xây dựng, bảo vệ Tổ quốc XHCN.</a:t>
            </a:r>
            <a:endParaRPr lang="nl-NL" altLang="en-US" sz="2400" smtClean="0"/>
          </a:p>
        </p:txBody>
      </p:sp>
      <p:cxnSp>
        <p:nvCxnSpPr>
          <p:cNvPr id="7" name="Straight Arrow Connector 6"/>
          <p:cNvCxnSpPr>
            <a:stCxn id="3" idx="2"/>
          </p:cNvCxnSpPr>
          <p:nvPr/>
        </p:nvCxnSpPr>
        <p:spPr>
          <a:xfrm rot="5400000">
            <a:off x="4339359" y="1667245"/>
            <a:ext cx="1000125" cy="184785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stCxn id="3" idx="2"/>
          </p:cNvCxnSpPr>
          <p:nvPr/>
        </p:nvCxnSpPr>
        <p:spPr>
          <a:xfrm rot="16200000" flipH="1">
            <a:off x="6268172" y="1586282"/>
            <a:ext cx="1071563" cy="2081213"/>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stCxn id="3" idx="2"/>
          </p:cNvCxnSpPr>
          <p:nvPr/>
        </p:nvCxnSpPr>
        <p:spPr>
          <a:xfrm rot="16200000" flipH="1">
            <a:off x="5232328" y="2622126"/>
            <a:ext cx="1071563" cy="9525"/>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95909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4"/>
          <p:cNvSpPr>
            <a:spLocks noChangeArrowheads="1"/>
          </p:cNvSpPr>
          <p:nvPr/>
        </p:nvSpPr>
        <p:spPr bwMode="auto">
          <a:xfrm>
            <a:off x="2432422" y="136525"/>
            <a:ext cx="7435106" cy="587853"/>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lvl1pPr eaLnBrk="0" hangingPunct="0">
              <a:tabLst>
                <a:tab pos="269875" algn="l"/>
              </a:tabLst>
              <a:defRPr>
                <a:solidFill>
                  <a:schemeClr val="tx1"/>
                </a:solidFill>
                <a:latin typeface=".VnTime" pitchFamily="34" charset="0"/>
                <a:cs typeface="Arial" pitchFamily="34" charset="0"/>
              </a:defRPr>
            </a:lvl1pPr>
            <a:lvl2pPr marL="742950" indent="-285750" eaLnBrk="0" hangingPunct="0">
              <a:tabLst>
                <a:tab pos="269875" algn="l"/>
              </a:tabLst>
              <a:defRPr>
                <a:solidFill>
                  <a:schemeClr val="tx1"/>
                </a:solidFill>
                <a:latin typeface=".VnTime" pitchFamily="34" charset="0"/>
                <a:cs typeface="Arial" pitchFamily="34" charset="0"/>
              </a:defRPr>
            </a:lvl2pPr>
            <a:lvl3pPr marL="1143000" indent="-228600" eaLnBrk="0" hangingPunct="0">
              <a:tabLst>
                <a:tab pos="269875" algn="l"/>
              </a:tabLst>
              <a:defRPr>
                <a:solidFill>
                  <a:schemeClr val="tx1"/>
                </a:solidFill>
                <a:latin typeface=".VnTime" pitchFamily="34" charset="0"/>
                <a:cs typeface="Arial" pitchFamily="34" charset="0"/>
              </a:defRPr>
            </a:lvl3pPr>
            <a:lvl4pPr marL="1600200" indent="-228600" eaLnBrk="0" hangingPunct="0">
              <a:tabLst>
                <a:tab pos="269875" algn="l"/>
              </a:tabLst>
              <a:defRPr>
                <a:solidFill>
                  <a:schemeClr val="tx1"/>
                </a:solidFill>
                <a:latin typeface=".VnTime" pitchFamily="34" charset="0"/>
                <a:cs typeface="Arial" pitchFamily="34" charset="0"/>
              </a:defRPr>
            </a:lvl4pPr>
            <a:lvl5pPr marL="2057400" indent="-228600" eaLnBrk="0" hangingPunct="0">
              <a:tabLst>
                <a:tab pos="269875" algn="l"/>
              </a:tabLst>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9pPr>
          </a:lstStyle>
          <a:p>
            <a:pPr algn="ctr" eaLnBrk="1" hangingPunct="1">
              <a:lnSpc>
                <a:spcPct val="115000"/>
              </a:lnSpc>
              <a:spcBef>
                <a:spcPts val="300"/>
              </a:spcBef>
              <a:spcAft>
                <a:spcPts val="1000"/>
              </a:spcAft>
            </a:pPr>
            <a:r>
              <a:rPr lang="en-US" altLang="en-US" sz="2800" b="1">
                <a:latin typeface="Times New Roman" pitchFamily="18" charset="0"/>
                <a:ea typeface="Calibri" pitchFamily="34" charset="0"/>
                <a:cs typeface="Times New Roman" pitchFamily="18" charset="0"/>
              </a:rPr>
              <a:t>BÀI MỞ ĐẦU</a:t>
            </a:r>
            <a:endParaRPr lang="en-US" altLang="en-US" sz="2800">
              <a:latin typeface="Times New Roman" pitchFamily="18" charset="0"/>
              <a:ea typeface="Calibri" pitchFamily="34" charset="0"/>
              <a:cs typeface="Times New Roman" pitchFamily="18" charset="0"/>
            </a:endParaRPr>
          </a:p>
        </p:txBody>
      </p:sp>
      <p:sp>
        <p:nvSpPr>
          <p:cNvPr id="8" name="AutoShape 20"/>
          <p:cNvSpPr>
            <a:spLocks noChangeArrowheads="1"/>
          </p:cNvSpPr>
          <p:nvPr/>
        </p:nvSpPr>
        <p:spPr bwMode="gray">
          <a:xfrm>
            <a:off x="1121990" y="2090130"/>
            <a:ext cx="1393825" cy="3033713"/>
          </a:xfrm>
          <a:prstGeom prst="roundRect">
            <a:avLst>
              <a:gd name="adj" fmla="val 50000"/>
            </a:avLst>
          </a:prstGeom>
          <a:ln>
            <a:headEnd/>
            <a:tailEnd/>
          </a:ln>
        </p:spPr>
        <p:style>
          <a:lnRef idx="1">
            <a:schemeClr val="accent6"/>
          </a:lnRef>
          <a:fillRef idx="2">
            <a:schemeClr val="accent6"/>
          </a:fillRef>
          <a:effectRef idx="1">
            <a:schemeClr val="accent6"/>
          </a:effectRef>
          <a:fontRef idx="minor">
            <a:schemeClr val="dk1"/>
          </a:fontRef>
        </p:style>
        <p:txBody>
          <a:bodyPr wrap="none" anchor="ctr"/>
          <a:lstStyle/>
          <a:p>
            <a:pPr algn="ctr" fontAlgn="auto">
              <a:spcBef>
                <a:spcPts val="0"/>
              </a:spcBef>
              <a:spcAft>
                <a:spcPts val="0"/>
              </a:spcAft>
              <a:defRPr/>
            </a:pPr>
            <a:r>
              <a:rPr lang="en-US" sz="3200" b="1" kern="0" dirty="0">
                <a:solidFill>
                  <a:schemeClr val="tx1"/>
                </a:solidFill>
                <a:latin typeface="Times New Roman" pitchFamily="18" charset="0"/>
                <a:cs typeface="Arial" charset="0"/>
              </a:rPr>
              <a:t>NỘI </a:t>
            </a:r>
          </a:p>
          <a:p>
            <a:pPr algn="ctr" fontAlgn="auto">
              <a:spcBef>
                <a:spcPts val="0"/>
              </a:spcBef>
              <a:spcAft>
                <a:spcPts val="0"/>
              </a:spcAft>
              <a:defRPr/>
            </a:pPr>
            <a:r>
              <a:rPr lang="en-US" sz="3200" b="1" kern="0" dirty="0">
                <a:solidFill>
                  <a:schemeClr val="tx1"/>
                </a:solidFill>
                <a:latin typeface="Times New Roman" pitchFamily="18" charset="0"/>
                <a:cs typeface="Arial" charset="0"/>
              </a:rPr>
              <a:t>DUNG</a:t>
            </a:r>
            <a:endParaRPr lang="vi-VN" sz="3200" b="1" kern="0" dirty="0">
              <a:solidFill>
                <a:schemeClr val="tx1"/>
              </a:solidFill>
              <a:latin typeface="Times New Roman" pitchFamily="18" charset="0"/>
              <a:cs typeface="Arial" charset="0"/>
            </a:endParaRPr>
          </a:p>
          <a:p>
            <a:pPr algn="ctr" fontAlgn="auto">
              <a:spcBef>
                <a:spcPts val="0"/>
              </a:spcBef>
              <a:spcAft>
                <a:spcPts val="0"/>
              </a:spcAft>
              <a:defRPr/>
            </a:pPr>
            <a:r>
              <a:rPr lang="vi-VN" sz="2600" b="1" kern="0" dirty="0">
                <a:solidFill>
                  <a:schemeClr val="tx1"/>
                </a:solidFill>
                <a:latin typeface="Arial" charset="0"/>
                <a:cs typeface="Arial" charset="0"/>
              </a:rPr>
              <a:t> </a:t>
            </a:r>
            <a:endParaRPr lang="en-US" sz="2600" b="1" kern="0" dirty="0">
              <a:solidFill>
                <a:schemeClr val="tx1"/>
              </a:solidFill>
              <a:latin typeface="Times New Roman" pitchFamily="18" charset="0"/>
              <a:cs typeface="Arial" charset="0"/>
            </a:endParaRPr>
          </a:p>
        </p:txBody>
      </p:sp>
      <p:sp>
        <p:nvSpPr>
          <p:cNvPr id="9" name="Freeform 32"/>
          <p:cNvSpPr>
            <a:spLocks/>
          </p:cNvSpPr>
          <p:nvPr/>
        </p:nvSpPr>
        <p:spPr bwMode="gray">
          <a:xfrm flipH="1" flipV="1">
            <a:off x="2547565" y="1459893"/>
            <a:ext cx="1246188" cy="1152525"/>
          </a:xfrm>
          <a:custGeom>
            <a:avLst/>
            <a:gdLst>
              <a:gd name="T0" fmla="*/ 2147483647 w 580"/>
              <a:gd name="T1" fmla="*/ 0 h 798"/>
              <a:gd name="T2" fmla="*/ 2147483647 w 580"/>
              <a:gd name="T3" fmla="*/ 2147483647 h 798"/>
              <a:gd name="T4" fmla="*/ 2147483647 w 580"/>
              <a:gd name="T5" fmla="*/ 2147483647 h 798"/>
              <a:gd name="T6" fmla="*/ 2147483647 w 580"/>
              <a:gd name="T7" fmla="*/ 2147483647 h 798"/>
              <a:gd name="T8" fmla="*/ 2147483647 w 580"/>
              <a:gd name="T9" fmla="*/ 2147483647 h 798"/>
              <a:gd name="T10" fmla="*/ 2147483647 w 580"/>
              <a:gd name="T11" fmla="*/ 2147483647 h 798"/>
              <a:gd name="T12" fmla="*/ 2147483647 w 580"/>
              <a:gd name="T13" fmla="*/ 2147483647 h 798"/>
              <a:gd name="T14" fmla="*/ 2147483647 w 580"/>
              <a:gd name="T15" fmla="*/ 2147483647 h 798"/>
              <a:gd name="T16" fmla="*/ 2147483647 w 580"/>
              <a:gd name="T17" fmla="*/ 2147483647 h 798"/>
              <a:gd name="T18" fmla="*/ 2147483647 w 580"/>
              <a:gd name="T19" fmla="*/ 2147483647 h 798"/>
              <a:gd name="T20" fmla="*/ 2147483647 w 580"/>
              <a:gd name="T21" fmla="*/ 2147483647 h 798"/>
              <a:gd name="T22" fmla="*/ 2147483647 w 580"/>
              <a:gd name="T23" fmla="*/ 2147483647 h 798"/>
              <a:gd name="T24" fmla="*/ 0 w 580"/>
              <a:gd name="T25" fmla="*/ 2147483647 h 798"/>
              <a:gd name="T26" fmla="*/ 2147483647 w 580"/>
              <a:gd name="T27" fmla="*/ 2147483647 h 798"/>
              <a:gd name="T28" fmla="*/ 2147483647 w 580"/>
              <a:gd name="T29" fmla="*/ 2147483647 h 798"/>
              <a:gd name="T30" fmla="*/ 2147483647 w 580"/>
              <a:gd name="T31" fmla="*/ 2147483647 h 798"/>
              <a:gd name="T32" fmla="*/ 2147483647 w 580"/>
              <a:gd name="T33" fmla="*/ 2147483647 h 798"/>
              <a:gd name="T34" fmla="*/ 2147483647 w 580"/>
              <a:gd name="T35" fmla="*/ 2147483647 h 798"/>
              <a:gd name="T36" fmla="*/ 2147483647 w 580"/>
              <a:gd name="T37" fmla="*/ 2147483647 h 798"/>
              <a:gd name="T38" fmla="*/ 2147483647 w 580"/>
              <a:gd name="T39" fmla="*/ 2147483647 h 798"/>
              <a:gd name="T40" fmla="*/ 2147483647 w 580"/>
              <a:gd name="T41" fmla="*/ 2147483647 h 798"/>
              <a:gd name="T42" fmla="*/ 2147483647 w 580"/>
              <a:gd name="T43" fmla="*/ 2147483647 h 798"/>
              <a:gd name="T44" fmla="*/ 2147483647 w 580"/>
              <a:gd name="T45" fmla="*/ 2147483647 h 798"/>
              <a:gd name="T46" fmla="*/ 2147483647 w 580"/>
              <a:gd name="T47" fmla="*/ 2147483647 h 798"/>
              <a:gd name="T48" fmla="*/ 2147483647 w 580"/>
              <a:gd name="T49" fmla="*/ 2147483647 h 798"/>
              <a:gd name="T50" fmla="*/ 2147483647 w 580"/>
              <a:gd name="T51" fmla="*/ 2147483647 h 798"/>
              <a:gd name="T52" fmla="*/ 2147483647 w 580"/>
              <a:gd name="T53" fmla="*/ 0 h 798"/>
              <a:gd name="T54" fmla="*/ 2147483647 w 580"/>
              <a:gd name="T55" fmla="*/ 0 h 79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580"/>
              <a:gd name="T85" fmla="*/ 0 h 798"/>
              <a:gd name="T86" fmla="*/ 580 w 580"/>
              <a:gd name="T87" fmla="*/ 798 h 79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ln/>
        </p:spPr>
        <p:style>
          <a:lnRef idx="1">
            <a:schemeClr val="accent6"/>
          </a:lnRef>
          <a:fillRef idx="2">
            <a:schemeClr val="accent6"/>
          </a:fillRef>
          <a:effectRef idx="1">
            <a:schemeClr val="accent6"/>
          </a:effectRef>
          <a:fontRef idx="minor">
            <a:schemeClr val="dk1"/>
          </a:fontRef>
        </p:style>
        <p:txBody>
          <a:bodyPr/>
          <a:lstStyle/>
          <a:p>
            <a:pPr fontAlgn="auto">
              <a:spcBef>
                <a:spcPts val="0"/>
              </a:spcBef>
              <a:spcAft>
                <a:spcPts val="0"/>
              </a:spcAft>
              <a:defRPr/>
            </a:pPr>
            <a:endParaRPr lang="en-US" kern="0">
              <a:solidFill>
                <a:schemeClr val="tx1"/>
              </a:solidFill>
              <a:latin typeface="Arial" charset="0"/>
              <a:cs typeface="Arial" charset="0"/>
            </a:endParaRPr>
          </a:p>
        </p:txBody>
      </p:sp>
      <p:sp>
        <p:nvSpPr>
          <p:cNvPr id="10" name="Freeform 32"/>
          <p:cNvSpPr>
            <a:spLocks/>
          </p:cNvSpPr>
          <p:nvPr/>
        </p:nvSpPr>
        <p:spPr bwMode="gray">
          <a:xfrm flipH="1">
            <a:off x="2547565" y="3603018"/>
            <a:ext cx="1246188" cy="892175"/>
          </a:xfrm>
          <a:custGeom>
            <a:avLst/>
            <a:gdLst>
              <a:gd name="T0" fmla="*/ 2147483647 w 580"/>
              <a:gd name="T1" fmla="*/ 0 h 798"/>
              <a:gd name="T2" fmla="*/ 2147483647 w 580"/>
              <a:gd name="T3" fmla="*/ 2147483647 h 798"/>
              <a:gd name="T4" fmla="*/ 2147483647 w 580"/>
              <a:gd name="T5" fmla="*/ 2147483647 h 798"/>
              <a:gd name="T6" fmla="*/ 2147483647 w 580"/>
              <a:gd name="T7" fmla="*/ 2147483647 h 798"/>
              <a:gd name="T8" fmla="*/ 2147483647 w 580"/>
              <a:gd name="T9" fmla="*/ 2147483647 h 798"/>
              <a:gd name="T10" fmla="*/ 2147483647 w 580"/>
              <a:gd name="T11" fmla="*/ 2147483647 h 798"/>
              <a:gd name="T12" fmla="*/ 2147483647 w 580"/>
              <a:gd name="T13" fmla="*/ 2147483647 h 798"/>
              <a:gd name="T14" fmla="*/ 2147483647 w 580"/>
              <a:gd name="T15" fmla="*/ 2147483647 h 798"/>
              <a:gd name="T16" fmla="*/ 2147483647 w 580"/>
              <a:gd name="T17" fmla="*/ 2147483647 h 798"/>
              <a:gd name="T18" fmla="*/ 2147483647 w 580"/>
              <a:gd name="T19" fmla="*/ 2147483647 h 798"/>
              <a:gd name="T20" fmla="*/ 2147483647 w 580"/>
              <a:gd name="T21" fmla="*/ 2147483647 h 798"/>
              <a:gd name="T22" fmla="*/ 2147483647 w 580"/>
              <a:gd name="T23" fmla="*/ 2147483647 h 798"/>
              <a:gd name="T24" fmla="*/ 0 w 580"/>
              <a:gd name="T25" fmla="*/ 2147483647 h 798"/>
              <a:gd name="T26" fmla="*/ 2147483647 w 580"/>
              <a:gd name="T27" fmla="*/ 2147483647 h 798"/>
              <a:gd name="T28" fmla="*/ 2147483647 w 580"/>
              <a:gd name="T29" fmla="*/ 2147483647 h 798"/>
              <a:gd name="T30" fmla="*/ 2147483647 w 580"/>
              <a:gd name="T31" fmla="*/ 2147483647 h 798"/>
              <a:gd name="T32" fmla="*/ 2147483647 w 580"/>
              <a:gd name="T33" fmla="*/ 2147483647 h 798"/>
              <a:gd name="T34" fmla="*/ 2147483647 w 580"/>
              <a:gd name="T35" fmla="*/ 2147483647 h 798"/>
              <a:gd name="T36" fmla="*/ 2147483647 w 580"/>
              <a:gd name="T37" fmla="*/ 2147483647 h 798"/>
              <a:gd name="T38" fmla="*/ 2147483647 w 580"/>
              <a:gd name="T39" fmla="*/ 2147483647 h 798"/>
              <a:gd name="T40" fmla="*/ 2147483647 w 580"/>
              <a:gd name="T41" fmla="*/ 2147483647 h 798"/>
              <a:gd name="T42" fmla="*/ 2147483647 w 580"/>
              <a:gd name="T43" fmla="*/ 2147483647 h 798"/>
              <a:gd name="T44" fmla="*/ 2147483647 w 580"/>
              <a:gd name="T45" fmla="*/ 2147483647 h 798"/>
              <a:gd name="T46" fmla="*/ 2147483647 w 580"/>
              <a:gd name="T47" fmla="*/ 2147483647 h 798"/>
              <a:gd name="T48" fmla="*/ 2147483647 w 580"/>
              <a:gd name="T49" fmla="*/ 2147483647 h 798"/>
              <a:gd name="T50" fmla="*/ 2147483647 w 580"/>
              <a:gd name="T51" fmla="*/ 2147483647 h 798"/>
              <a:gd name="T52" fmla="*/ 2147483647 w 580"/>
              <a:gd name="T53" fmla="*/ 0 h 798"/>
              <a:gd name="T54" fmla="*/ 2147483647 w 580"/>
              <a:gd name="T55" fmla="*/ 0 h 79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580"/>
              <a:gd name="T85" fmla="*/ 0 h 798"/>
              <a:gd name="T86" fmla="*/ 580 w 580"/>
              <a:gd name="T87" fmla="*/ 798 h 79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ln/>
        </p:spPr>
        <p:style>
          <a:lnRef idx="1">
            <a:schemeClr val="accent6"/>
          </a:lnRef>
          <a:fillRef idx="2">
            <a:schemeClr val="accent6"/>
          </a:fillRef>
          <a:effectRef idx="1">
            <a:schemeClr val="accent6"/>
          </a:effectRef>
          <a:fontRef idx="minor">
            <a:schemeClr val="dk1"/>
          </a:fontRef>
        </p:style>
        <p:txBody>
          <a:bodyPr/>
          <a:lstStyle/>
          <a:p>
            <a:pPr fontAlgn="auto">
              <a:spcBef>
                <a:spcPts val="0"/>
              </a:spcBef>
              <a:spcAft>
                <a:spcPts val="0"/>
              </a:spcAft>
              <a:defRPr/>
            </a:pPr>
            <a:endParaRPr lang="en-US" kern="0">
              <a:solidFill>
                <a:schemeClr val="tx1"/>
              </a:solidFill>
              <a:latin typeface="Arial" charset="0"/>
              <a:cs typeface="Arial" charset="0"/>
            </a:endParaRPr>
          </a:p>
        </p:txBody>
      </p:sp>
      <p:sp>
        <p:nvSpPr>
          <p:cNvPr id="11" name="Freeform 31"/>
          <p:cNvSpPr>
            <a:spLocks/>
          </p:cNvSpPr>
          <p:nvPr/>
        </p:nvSpPr>
        <p:spPr bwMode="gray">
          <a:xfrm flipH="1">
            <a:off x="2525340" y="2674330"/>
            <a:ext cx="1290638" cy="596900"/>
          </a:xfrm>
          <a:custGeom>
            <a:avLst/>
            <a:gdLst>
              <a:gd name="T0" fmla="*/ 2147483647 w 580"/>
              <a:gd name="T1" fmla="*/ 0 h 798"/>
              <a:gd name="T2" fmla="*/ 2147483647 w 580"/>
              <a:gd name="T3" fmla="*/ 2147483647 h 798"/>
              <a:gd name="T4" fmla="*/ 2147483647 w 580"/>
              <a:gd name="T5" fmla="*/ 2147483647 h 798"/>
              <a:gd name="T6" fmla="*/ 2147483647 w 580"/>
              <a:gd name="T7" fmla="*/ 2147483647 h 798"/>
              <a:gd name="T8" fmla="*/ 2147483647 w 580"/>
              <a:gd name="T9" fmla="*/ 2147483647 h 798"/>
              <a:gd name="T10" fmla="*/ 2147483647 w 580"/>
              <a:gd name="T11" fmla="*/ 2147483647 h 798"/>
              <a:gd name="T12" fmla="*/ 2147483647 w 580"/>
              <a:gd name="T13" fmla="*/ 2147483647 h 798"/>
              <a:gd name="T14" fmla="*/ 2147483647 w 580"/>
              <a:gd name="T15" fmla="*/ 2147483647 h 798"/>
              <a:gd name="T16" fmla="*/ 2147483647 w 580"/>
              <a:gd name="T17" fmla="*/ 2147483647 h 798"/>
              <a:gd name="T18" fmla="*/ 2147483647 w 580"/>
              <a:gd name="T19" fmla="*/ 2147483647 h 798"/>
              <a:gd name="T20" fmla="*/ 2147483647 w 580"/>
              <a:gd name="T21" fmla="*/ 2147483647 h 798"/>
              <a:gd name="T22" fmla="*/ 2147483647 w 580"/>
              <a:gd name="T23" fmla="*/ 2147483647 h 798"/>
              <a:gd name="T24" fmla="*/ 0 w 580"/>
              <a:gd name="T25" fmla="*/ 2147483647 h 798"/>
              <a:gd name="T26" fmla="*/ 2147483647 w 580"/>
              <a:gd name="T27" fmla="*/ 2147483647 h 798"/>
              <a:gd name="T28" fmla="*/ 2147483647 w 580"/>
              <a:gd name="T29" fmla="*/ 2147483647 h 798"/>
              <a:gd name="T30" fmla="*/ 2147483647 w 580"/>
              <a:gd name="T31" fmla="*/ 2147483647 h 798"/>
              <a:gd name="T32" fmla="*/ 2147483647 w 580"/>
              <a:gd name="T33" fmla="*/ 2147483647 h 798"/>
              <a:gd name="T34" fmla="*/ 2147483647 w 580"/>
              <a:gd name="T35" fmla="*/ 2147483647 h 798"/>
              <a:gd name="T36" fmla="*/ 2147483647 w 580"/>
              <a:gd name="T37" fmla="*/ 2147483647 h 798"/>
              <a:gd name="T38" fmla="*/ 2147483647 w 580"/>
              <a:gd name="T39" fmla="*/ 2147483647 h 798"/>
              <a:gd name="T40" fmla="*/ 2147483647 w 580"/>
              <a:gd name="T41" fmla="*/ 2147483647 h 798"/>
              <a:gd name="T42" fmla="*/ 2147483647 w 580"/>
              <a:gd name="T43" fmla="*/ 2147483647 h 798"/>
              <a:gd name="T44" fmla="*/ 2147483647 w 580"/>
              <a:gd name="T45" fmla="*/ 2147483647 h 798"/>
              <a:gd name="T46" fmla="*/ 2147483647 w 580"/>
              <a:gd name="T47" fmla="*/ 2147483647 h 798"/>
              <a:gd name="T48" fmla="*/ 2147483647 w 580"/>
              <a:gd name="T49" fmla="*/ 2147483647 h 798"/>
              <a:gd name="T50" fmla="*/ 2147483647 w 580"/>
              <a:gd name="T51" fmla="*/ 2147483647 h 798"/>
              <a:gd name="T52" fmla="*/ 2147483647 w 580"/>
              <a:gd name="T53" fmla="*/ 0 h 798"/>
              <a:gd name="T54" fmla="*/ 2147483647 w 580"/>
              <a:gd name="T55" fmla="*/ 0 h 79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580"/>
              <a:gd name="T85" fmla="*/ 0 h 798"/>
              <a:gd name="T86" fmla="*/ 580 w 580"/>
              <a:gd name="T87" fmla="*/ 798 h 79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ln/>
        </p:spPr>
        <p:style>
          <a:lnRef idx="1">
            <a:schemeClr val="accent6"/>
          </a:lnRef>
          <a:fillRef idx="2">
            <a:schemeClr val="accent6"/>
          </a:fillRef>
          <a:effectRef idx="1">
            <a:schemeClr val="accent6"/>
          </a:effectRef>
          <a:fontRef idx="minor">
            <a:schemeClr val="dk1"/>
          </a:fontRef>
        </p:style>
        <p:txBody>
          <a:bodyPr/>
          <a:lstStyle/>
          <a:p>
            <a:pPr fontAlgn="auto">
              <a:spcBef>
                <a:spcPts val="0"/>
              </a:spcBef>
              <a:spcAft>
                <a:spcPts val="0"/>
              </a:spcAft>
              <a:defRPr/>
            </a:pPr>
            <a:endParaRPr lang="en-US" kern="0">
              <a:solidFill>
                <a:schemeClr val="tx1"/>
              </a:solidFill>
              <a:latin typeface="Arial" charset="0"/>
              <a:cs typeface="Arial" charset="0"/>
            </a:endParaRPr>
          </a:p>
        </p:txBody>
      </p:sp>
      <p:sp>
        <p:nvSpPr>
          <p:cNvPr id="13" name="AutoShape 3"/>
          <p:cNvSpPr>
            <a:spLocks noChangeArrowheads="1"/>
          </p:cNvSpPr>
          <p:nvPr/>
        </p:nvSpPr>
        <p:spPr bwMode="gray">
          <a:xfrm>
            <a:off x="3793753" y="1245580"/>
            <a:ext cx="5799137" cy="973138"/>
          </a:xfrm>
          <a:prstGeom prst="roundRect">
            <a:avLst>
              <a:gd name="adj" fmla="val 50000"/>
            </a:avLst>
          </a:prstGeom>
          <a:ln>
            <a:headEnd/>
            <a:tailEnd/>
          </a:ln>
        </p:spPr>
        <p:style>
          <a:lnRef idx="1">
            <a:schemeClr val="accent6"/>
          </a:lnRef>
          <a:fillRef idx="2">
            <a:schemeClr val="accent6"/>
          </a:fillRef>
          <a:effectRef idx="1">
            <a:schemeClr val="accent6"/>
          </a:effectRef>
          <a:fontRef idx="minor">
            <a:schemeClr val="dk1"/>
          </a:fontRef>
        </p:style>
        <p:txBody>
          <a:bodyPr wrap="none" anchor="ctr"/>
          <a:lstStyle>
            <a:lvl1pPr eaLnBrk="0" hangingPunct="0">
              <a:tabLst>
                <a:tab pos="269875" algn="l"/>
              </a:tabLst>
              <a:defRPr>
                <a:solidFill>
                  <a:schemeClr val="tx1"/>
                </a:solidFill>
                <a:latin typeface=".VnTime" pitchFamily="34" charset="0"/>
                <a:cs typeface="Arial" pitchFamily="34" charset="0"/>
              </a:defRPr>
            </a:lvl1pPr>
            <a:lvl2pPr marL="742950" indent="-285750" eaLnBrk="0" hangingPunct="0">
              <a:tabLst>
                <a:tab pos="269875" algn="l"/>
              </a:tabLst>
              <a:defRPr>
                <a:solidFill>
                  <a:schemeClr val="tx1"/>
                </a:solidFill>
                <a:latin typeface=".VnTime" pitchFamily="34" charset="0"/>
                <a:cs typeface="Arial" pitchFamily="34" charset="0"/>
              </a:defRPr>
            </a:lvl2pPr>
            <a:lvl3pPr marL="1143000" indent="-228600" eaLnBrk="0" hangingPunct="0">
              <a:tabLst>
                <a:tab pos="269875" algn="l"/>
              </a:tabLst>
              <a:defRPr>
                <a:solidFill>
                  <a:schemeClr val="tx1"/>
                </a:solidFill>
                <a:latin typeface=".VnTime" pitchFamily="34" charset="0"/>
                <a:cs typeface="Arial" pitchFamily="34" charset="0"/>
              </a:defRPr>
            </a:lvl3pPr>
            <a:lvl4pPr marL="1600200" indent="-228600" eaLnBrk="0" hangingPunct="0">
              <a:tabLst>
                <a:tab pos="269875" algn="l"/>
              </a:tabLst>
              <a:defRPr>
                <a:solidFill>
                  <a:schemeClr val="tx1"/>
                </a:solidFill>
                <a:latin typeface=".VnTime" pitchFamily="34" charset="0"/>
                <a:cs typeface="Arial" pitchFamily="34" charset="0"/>
              </a:defRPr>
            </a:lvl4pPr>
            <a:lvl5pPr marL="2057400" indent="-228600" eaLnBrk="0" hangingPunct="0">
              <a:tabLst>
                <a:tab pos="269875" algn="l"/>
              </a:tabLst>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9pPr>
          </a:lstStyle>
          <a:p>
            <a:pPr algn="just" eaLnBrk="1" hangingPunct="1">
              <a:lnSpc>
                <a:spcPct val="115000"/>
              </a:lnSpc>
              <a:spcAft>
                <a:spcPts val="1000"/>
              </a:spcAft>
            </a:pPr>
            <a:r>
              <a:rPr lang="en-US" altLang="en-US" sz="2800" b="1" dirty="0">
                <a:latin typeface="Times New Roman" pitchFamily="18" charset="0"/>
                <a:ea typeface="Calibri" pitchFamily="34" charset="0"/>
                <a:cs typeface="Times New Roman" pitchFamily="18" charset="0"/>
              </a:rPr>
              <a:t>1. </a:t>
            </a:r>
            <a:r>
              <a:rPr lang="en-US" altLang="en-US" sz="2800" b="1" dirty="0" err="1">
                <a:latin typeface="Times New Roman" pitchFamily="18" charset="0"/>
                <a:ea typeface="Calibri" pitchFamily="34" charset="0"/>
                <a:cs typeface="Times New Roman" pitchFamily="18" charset="0"/>
              </a:rPr>
              <a:t>Vị</a:t>
            </a:r>
            <a:r>
              <a:rPr lang="en-US" altLang="en-US" sz="2800" b="1" dirty="0">
                <a:latin typeface="Times New Roman" pitchFamily="18" charset="0"/>
                <a:ea typeface="Calibri" pitchFamily="34" charset="0"/>
                <a:cs typeface="Times New Roman" pitchFamily="18" charset="0"/>
              </a:rPr>
              <a:t> </a:t>
            </a:r>
            <a:r>
              <a:rPr lang="en-US" altLang="en-US" sz="2800" b="1" dirty="0" err="1">
                <a:latin typeface="Times New Roman" pitchFamily="18" charset="0"/>
                <a:ea typeface="Calibri" pitchFamily="34" charset="0"/>
                <a:cs typeface="Times New Roman" pitchFamily="18" charset="0"/>
              </a:rPr>
              <a:t>trí</a:t>
            </a:r>
            <a:r>
              <a:rPr lang="en-US" altLang="en-US" sz="2800" b="1" dirty="0">
                <a:latin typeface="Times New Roman" pitchFamily="18" charset="0"/>
                <a:ea typeface="Calibri" pitchFamily="34" charset="0"/>
                <a:cs typeface="Times New Roman" pitchFamily="18" charset="0"/>
              </a:rPr>
              <a:t>, </a:t>
            </a:r>
            <a:r>
              <a:rPr lang="en-US" altLang="en-US" sz="2800" b="1" dirty="0" err="1">
                <a:latin typeface="Times New Roman" pitchFamily="18" charset="0"/>
                <a:ea typeface="Calibri" pitchFamily="34" charset="0"/>
                <a:cs typeface="Times New Roman" pitchFamily="18" charset="0"/>
              </a:rPr>
              <a:t>tính</a:t>
            </a:r>
            <a:r>
              <a:rPr lang="en-US" altLang="en-US" sz="2800" b="1" dirty="0">
                <a:latin typeface="Times New Roman" pitchFamily="18" charset="0"/>
                <a:ea typeface="Calibri" pitchFamily="34" charset="0"/>
                <a:cs typeface="Times New Roman" pitchFamily="18" charset="0"/>
              </a:rPr>
              <a:t> </a:t>
            </a:r>
            <a:r>
              <a:rPr lang="en-US" altLang="en-US" sz="2800" b="1" dirty="0" err="1">
                <a:latin typeface="Times New Roman" pitchFamily="18" charset="0"/>
                <a:ea typeface="Calibri" pitchFamily="34" charset="0"/>
                <a:cs typeface="Times New Roman" pitchFamily="18" charset="0"/>
              </a:rPr>
              <a:t>chất</a:t>
            </a:r>
            <a:r>
              <a:rPr lang="en-US" altLang="en-US" sz="2800" b="1" dirty="0">
                <a:latin typeface="Times New Roman" pitchFamily="18" charset="0"/>
                <a:ea typeface="Calibri" pitchFamily="34" charset="0"/>
                <a:cs typeface="Times New Roman" pitchFamily="18" charset="0"/>
              </a:rPr>
              <a:t> </a:t>
            </a:r>
            <a:r>
              <a:rPr lang="en-US" altLang="en-US" sz="2800" b="1" dirty="0" err="1">
                <a:latin typeface="Times New Roman" pitchFamily="18" charset="0"/>
                <a:ea typeface="Calibri" pitchFamily="34" charset="0"/>
                <a:cs typeface="Times New Roman" pitchFamily="18" charset="0"/>
              </a:rPr>
              <a:t>môn</a:t>
            </a:r>
            <a:r>
              <a:rPr lang="en-US" altLang="en-US" sz="2800" b="1" dirty="0">
                <a:latin typeface="Times New Roman" pitchFamily="18" charset="0"/>
                <a:ea typeface="Calibri" pitchFamily="34" charset="0"/>
                <a:cs typeface="Times New Roman" pitchFamily="18" charset="0"/>
              </a:rPr>
              <a:t> </a:t>
            </a:r>
            <a:r>
              <a:rPr lang="en-US" altLang="en-US" sz="2800" b="1" dirty="0" err="1">
                <a:latin typeface="Times New Roman" pitchFamily="18" charset="0"/>
                <a:ea typeface="Calibri" pitchFamily="34" charset="0"/>
                <a:cs typeface="Times New Roman" pitchFamily="18" charset="0"/>
              </a:rPr>
              <a:t>học</a:t>
            </a:r>
            <a:endParaRPr lang="en-US" altLang="en-US" sz="2800" b="1" dirty="0">
              <a:latin typeface="Times New Roman" pitchFamily="18" charset="0"/>
              <a:ea typeface="Calibri" pitchFamily="34" charset="0"/>
              <a:cs typeface="Times New Roman" pitchFamily="18" charset="0"/>
            </a:endParaRPr>
          </a:p>
        </p:txBody>
      </p:sp>
      <p:sp>
        <p:nvSpPr>
          <p:cNvPr id="14" name="AutoShape 3"/>
          <p:cNvSpPr>
            <a:spLocks noChangeArrowheads="1"/>
          </p:cNvSpPr>
          <p:nvPr/>
        </p:nvSpPr>
        <p:spPr bwMode="gray">
          <a:xfrm>
            <a:off x="3793753" y="2602893"/>
            <a:ext cx="5799137" cy="936625"/>
          </a:xfrm>
          <a:prstGeom prst="roundRect">
            <a:avLst>
              <a:gd name="adj" fmla="val 50000"/>
            </a:avLst>
          </a:prstGeom>
          <a:ln>
            <a:headEnd/>
            <a:tailEnd/>
          </a:ln>
        </p:spPr>
        <p:style>
          <a:lnRef idx="1">
            <a:schemeClr val="accent6"/>
          </a:lnRef>
          <a:fillRef idx="2">
            <a:schemeClr val="accent6"/>
          </a:fillRef>
          <a:effectRef idx="1">
            <a:schemeClr val="accent6"/>
          </a:effectRef>
          <a:fontRef idx="minor">
            <a:schemeClr val="dk1"/>
          </a:fontRef>
        </p:style>
        <p:txBody>
          <a:bodyPr wrap="none" anchor="ctr"/>
          <a:lstStyle>
            <a:lvl1pPr eaLnBrk="0" hangingPunct="0">
              <a:tabLst>
                <a:tab pos="269875" algn="l"/>
              </a:tabLst>
              <a:defRPr>
                <a:solidFill>
                  <a:schemeClr val="tx1"/>
                </a:solidFill>
                <a:latin typeface=".VnTime" pitchFamily="34" charset="0"/>
                <a:cs typeface="Arial" pitchFamily="34" charset="0"/>
              </a:defRPr>
            </a:lvl1pPr>
            <a:lvl2pPr marL="742950" indent="-285750" eaLnBrk="0" hangingPunct="0">
              <a:tabLst>
                <a:tab pos="269875" algn="l"/>
              </a:tabLst>
              <a:defRPr>
                <a:solidFill>
                  <a:schemeClr val="tx1"/>
                </a:solidFill>
                <a:latin typeface=".VnTime" pitchFamily="34" charset="0"/>
                <a:cs typeface="Arial" pitchFamily="34" charset="0"/>
              </a:defRPr>
            </a:lvl2pPr>
            <a:lvl3pPr marL="1143000" indent="-228600" eaLnBrk="0" hangingPunct="0">
              <a:tabLst>
                <a:tab pos="269875" algn="l"/>
              </a:tabLst>
              <a:defRPr>
                <a:solidFill>
                  <a:schemeClr val="tx1"/>
                </a:solidFill>
                <a:latin typeface=".VnTime" pitchFamily="34" charset="0"/>
                <a:cs typeface="Arial" pitchFamily="34" charset="0"/>
              </a:defRPr>
            </a:lvl3pPr>
            <a:lvl4pPr marL="1600200" indent="-228600" eaLnBrk="0" hangingPunct="0">
              <a:tabLst>
                <a:tab pos="269875" algn="l"/>
              </a:tabLst>
              <a:defRPr>
                <a:solidFill>
                  <a:schemeClr val="tx1"/>
                </a:solidFill>
                <a:latin typeface=".VnTime" pitchFamily="34" charset="0"/>
                <a:cs typeface="Arial" pitchFamily="34" charset="0"/>
              </a:defRPr>
            </a:lvl4pPr>
            <a:lvl5pPr marL="2057400" indent="-228600" eaLnBrk="0" hangingPunct="0">
              <a:tabLst>
                <a:tab pos="269875" algn="l"/>
              </a:tabLst>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9pPr>
          </a:lstStyle>
          <a:p>
            <a:pPr algn="just" eaLnBrk="1" hangingPunct="1">
              <a:lnSpc>
                <a:spcPct val="115000"/>
              </a:lnSpc>
              <a:spcAft>
                <a:spcPts val="1000"/>
              </a:spcAft>
            </a:pPr>
            <a:r>
              <a:rPr lang="vi-VN" altLang="en-US" sz="2800" b="1">
                <a:latin typeface="Times New Roman" pitchFamily="18" charset="0"/>
                <a:ea typeface="Calibri" pitchFamily="34" charset="0"/>
                <a:cs typeface="Times New Roman" pitchFamily="18" charset="0"/>
              </a:rPr>
              <a:t>2. Mục tiêu của môn học</a:t>
            </a:r>
            <a:endParaRPr lang="en-US" altLang="en-US" sz="2800">
              <a:latin typeface="Times New Roman" pitchFamily="18" charset="0"/>
              <a:ea typeface="Calibri" pitchFamily="34" charset="0"/>
              <a:cs typeface="Times New Roman" pitchFamily="18" charset="0"/>
            </a:endParaRPr>
          </a:p>
        </p:txBody>
      </p:sp>
      <p:sp>
        <p:nvSpPr>
          <p:cNvPr id="15" name="AutoShape 3"/>
          <p:cNvSpPr>
            <a:spLocks noChangeArrowheads="1"/>
          </p:cNvSpPr>
          <p:nvPr/>
        </p:nvSpPr>
        <p:spPr bwMode="gray">
          <a:xfrm>
            <a:off x="3793753" y="3960205"/>
            <a:ext cx="5799137" cy="942975"/>
          </a:xfrm>
          <a:prstGeom prst="roundRect">
            <a:avLst>
              <a:gd name="adj" fmla="val 50000"/>
            </a:avLst>
          </a:prstGeom>
          <a:ln>
            <a:headEnd/>
            <a:tailEnd/>
          </a:ln>
        </p:spPr>
        <p:style>
          <a:lnRef idx="1">
            <a:schemeClr val="accent6"/>
          </a:lnRef>
          <a:fillRef idx="2">
            <a:schemeClr val="accent6"/>
          </a:fillRef>
          <a:effectRef idx="1">
            <a:schemeClr val="accent6"/>
          </a:effectRef>
          <a:fontRef idx="minor">
            <a:schemeClr val="dk1"/>
          </a:fontRef>
        </p:style>
        <p:txBody>
          <a:bodyPr wrap="none" anchor="ctr"/>
          <a:lstStyle>
            <a:lvl1pPr indent="20638" eaLnBrk="0" hangingPunct="0">
              <a:tabLst>
                <a:tab pos="269875" algn="l"/>
              </a:tabLst>
              <a:defRPr>
                <a:solidFill>
                  <a:schemeClr val="tx1"/>
                </a:solidFill>
                <a:latin typeface=".VnTime" pitchFamily="34" charset="0"/>
                <a:cs typeface="Arial" pitchFamily="34" charset="0"/>
              </a:defRPr>
            </a:lvl1pPr>
            <a:lvl2pPr marL="742950" indent="-285750" eaLnBrk="0" hangingPunct="0">
              <a:tabLst>
                <a:tab pos="269875" algn="l"/>
              </a:tabLst>
              <a:defRPr>
                <a:solidFill>
                  <a:schemeClr val="tx1"/>
                </a:solidFill>
                <a:latin typeface=".VnTime" pitchFamily="34" charset="0"/>
                <a:cs typeface="Arial" pitchFamily="34" charset="0"/>
              </a:defRPr>
            </a:lvl2pPr>
            <a:lvl3pPr marL="1143000" indent="-228600" eaLnBrk="0" hangingPunct="0">
              <a:tabLst>
                <a:tab pos="269875" algn="l"/>
              </a:tabLst>
              <a:defRPr>
                <a:solidFill>
                  <a:schemeClr val="tx1"/>
                </a:solidFill>
                <a:latin typeface=".VnTime" pitchFamily="34" charset="0"/>
                <a:cs typeface="Arial" pitchFamily="34" charset="0"/>
              </a:defRPr>
            </a:lvl3pPr>
            <a:lvl4pPr marL="1600200" indent="-228600" eaLnBrk="0" hangingPunct="0">
              <a:tabLst>
                <a:tab pos="269875" algn="l"/>
              </a:tabLst>
              <a:defRPr>
                <a:solidFill>
                  <a:schemeClr val="tx1"/>
                </a:solidFill>
                <a:latin typeface=".VnTime" pitchFamily="34" charset="0"/>
                <a:cs typeface="Arial" pitchFamily="34" charset="0"/>
              </a:defRPr>
            </a:lvl4pPr>
            <a:lvl5pPr marL="2057400" indent="-228600" eaLnBrk="0" hangingPunct="0">
              <a:tabLst>
                <a:tab pos="269875" algn="l"/>
              </a:tabLst>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9pPr>
          </a:lstStyle>
          <a:p>
            <a:pPr algn="just" eaLnBrk="1" hangingPunct="1">
              <a:lnSpc>
                <a:spcPct val="115000"/>
              </a:lnSpc>
              <a:spcAft>
                <a:spcPts val="1000"/>
              </a:spcAft>
            </a:pPr>
            <a:r>
              <a:rPr lang="en-US" altLang="en-US" sz="2800" b="1">
                <a:latin typeface="Times New Roman" pitchFamily="18" charset="0"/>
                <a:ea typeface="Calibri" pitchFamily="34" charset="0"/>
                <a:cs typeface="Times New Roman" pitchFamily="18" charset="0"/>
              </a:rPr>
              <a:t>3. Nội dung chính</a:t>
            </a:r>
          </a:p>
        </p:txBody>
      </p:sp>
      <p:sp>
        <p:nvSpPr>
          <p:cNvPr id="17" name="AutoShape 3"/>
          <p:cNvSpPr>
            <a:spLocks noChangeArrowheads="1"/>
          </p:cNvSpPr>
          <p:nvPr/>
        </p:nvSpPr>
        <p:spPr bwMode="gray">
          <a:xfrm>
            <a:off x="3652465" y="5246080"/>
            <a:ext cx="6215063" cy="942975"/>
          </a:xfrm>
          <a:prstGeom prst="roundRect">
            <a:avLst>
              <a:gd name="adj" fmla="val 50000"/>
            </a:avLst>
          </a:prstGeom>
          <a:ln>
            <a:headEnd/>
            <a:tailEnd/>
          </a:ln>
        </p:spPr>
        <p:style>
          <a:lnRef idx="1">
            <a:schemeClr val="accent6"/>
          </a:lnRef>
          <a:fillRef idx="2">
            <a:schemeClr val="accent6"/>
          </a:fillRef>
          <a:effectRef idx="1">
            <a:schemeClr val="accent6"/>
          </a:effectRef>
          <a:fontRef idx="minor">
            <a:schemeClr val="dk1"/>
          </a:fontRef>
        </p:style>
        <p:txBody>
          <a:bodyPr wrap="none" anchor="ctr"/>
          <a:lstStyle>
            <a:lvl1pPr indent="20638" eaLnBrk="0" hangingPunct="0">
              <a:tabLst>
                <a:tab pos="269875" algn="l"/>
              </a:tabLst>
              <a:defRPr>
                <a:solidFill>
                  <a:schemeClr val="tx1"/>
                </a:solidFill>
                <a:latin typeface=".VnTime" pitchFamily="34" charset="0"/>
                <a:cs typeface="Arial" pitchFamily="34" charset="0"/>
              </a:defRPr>
            </a:lvl1pPr>
            <a:lvl2pPr marL="742950" indent="-285750" eaLnBrk="0" hangingPunct="0">
              <a:tabLst>
                <a:tab pos="269875" algn="l"/>
              </a:tabLst>
              <a:defRPr>
                <a:solidFill>
                  <a:schemeClr val="tx1"/>
                </a:solidFill>
                <a:latin typeface=".VnTime" pitchFamily="34" charset="0"/>
                <a:cs typeface="Arial" pitchFamily="34" charset="0"/>
              </a:defRPr>
            </a:lvl2pPr>
            <a:lvl3pPr marL="1143000" indent="-228600" eaLnBrk="0" hangingPunct="0">
              <a:tabLst>
                <a:tab pos="269875" algn="l"/>
              </a:tabLst>
              <a:defRPr>
                <a:solidFill>
                  <a:schemeClr val="tx1"/>
                </a:solidFill>
                <a:latin typeface=".VnTime" pitchFamily="34" charset="0"/>
                <a:cs typeface="Arial" pitchFamily="34" charset="0"/>
              </a:defRPr>
            </a:lvl3pPr>
            <a:lvl4pPr marL="1600200" indent="-228600" eaLnBrk="0" hangingPunct="0">
              <a:tabLst>
                <a:tab pos="269875" algn="l"/>
              </a:tabLst>
              <a:defRPr>
                <a:solidFill>
                  <a:schemeClr val="tx1"/>
                </a:solidFill>
                <a:latin typeface=".VnTime" pitchFamily="34" charset="0"/>
                <a:cs typeface="Arial" pitchFamily="34" charset="0"/>
              </a:defRPr>
            </a:lvl4pPr>
            <a:lvl5pPr marL="2057400" indent="-228600" eaLnBrk="0" hangingPunct="0">
              <a:tabLst>
                <a:tab pos="269875" algn="l"/>
              </a:tabLst>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9pPr>
          </a:lstStyle>
          <a:p>
            <a:pPr algn="just" eaLnBrk="1" hangingPunct="1">
              <a:lnSpc>
                <a:spcPct val="115000"/>
              </a:lnSpc>
              <a:spcAft>
                <a:spcPts val="1000"/>
              </a:spcAft>
            </a:pPr>
            <a:r>
              <a:rPr lang="vi-VN" altLang="en-US" sz="2400" b="1">
                <a:latin typeface="Times New Roman" pitchFamily="18" charset="0"/>
                <a:ea typeface="Calibri" pitchFamily="34" charset="0"/>
                <a:cs typeface="Times New Roman" pitchFamily="18" charset="0"/>
              </a:rPr>
              <a:t>4. Phương pháp dạy học và đánh giá</a:t>
            </a:r>
            <a:r>
              <a:rPr lang="en-US" altLang="en-US" sz="2400" b="1">
                <a:latin typeface="Times New Roman" pitchFamily="18" charset="0"/>
                <a:ea typeface="Calibri" pitchFamily="34" charset="0"/>
                <a:cs typeface="Times New Roman" pitchFamily="18" charset="0"/>
              </a:rPr>
              <a:t> </a:t>
            </a:r>
            <a:r>
              <a:rPr lang="vi-VN" altLang="en-US" sz="2400" b="1">
                <a:latin typeface="Times New Roman" pitchFamily="18" charset="0"/>
                <a:ea typeface="Calibri" pitchFamily="34" charset="0"/>
                <a:cs typeface="Times New Roman" pitchFamily="18" charset="0"/>
              </a:rPr>
              <a:t>môn học</a:t>
            </a:r>
          </a:p>
        </p:txBody>
      </p:sp>
      <p:sp>
        <p:nvSpPr>
          <p:cNvPr id="18" name="Freeform 32"/>
          <p:cNvSpPr>
            <a:spLocks/>
          </p:cNvSpPr>
          <p:nvPr/>
        </p:nvSpPr>
        <p:spPr bwMode="gray">
          <a:xfrm flipH="1">
            <a:off x="2509465" y="4496780"/>
            <a:ext cx="1246188" cy="1392238"/>
          </a:xfrm>
          <a:custGeom>
            <a:avLst/>
            <a:gdLst>
              <a:gd name="T0" fmla="*/ 2147483647 w 580"/>
              <a:gd name="T1" fmla="*/ 0 h 798"/>
              <a:gd name="T2" fmla="*/ 2147483647 w 580"/>
              <a:gd name="T3" fmla="*/ 2147483647 h 798"/>
              <a:gd name="T4" fmla="*/ 2147483647 w 580"/>
              <a:gd name="T5" fmla="*/ 2147483647 h 798"/>
              <a:gd name="T6" fmla="*/ 2147483647 w 580"/>
              <a:gd name="T7" fmla="*/ 2147483647 h 798"/>
              <a:gd name="T8" fmla="*/ 2147483647 w 580"/>
              <a:gd name="T9" fmla="*/ 2147483647 h 798"/>
              <a:gd name="T10" fmla="*/ 2147483647 w 580"/>
              <a:gd name="T11" fmla="*/ 2147483647 h 798"/>
              <a:gd name="T12" fmla="*/ 2147483647 w 580"/>
              <a:gd name="T13" fmla="*/ 2147483647 h 798"/>
              <a:gd name="T14" fmla="*/ 2147483647 w 580"/>
              <a:gd name="T15" fmla="*/ 2147483647 h 798"/>
              <a:gd name="T16" fmla="*/ 2147483647 w 580"/>
              <a:gd name="T17" fmla="*/ 2147483647 h 798"/>
              <a:gd name="T18" fmla="*/ 2147483647 w 580"/>
              <a:gd name="T19" fmla="*/ 2147483647 h 798"/>
              <a:gd name="T20" fmla="*/ 2147483647 w 580"/>
              <a:gd name="T21" fmla="*/ 2147483647 h 798"/>
              <a:gd name="T22" fmla="*/ 2147483647 w 580"/>
              <a:gd name="T23" fmla="*/ 2147483647 h 798"/>
              <a:gd name="T24" fmla="*/ 0 w 580"/>
              <a:gd name="T25" fmla="*/ 2147483647 h 798"/>
              <a:gd name="T26" fmla="*/ 2147483647 w 580"/>
              <a:gd name="T27" fmla="*/ 2147483647 h 798"/>
              <a:gd name="T28" fmla="*/ 2147483647 w 580"/>
              <a:gd name="T29" fmla="*/ 2147483647 h 798"/>
              <a:gd name="T30" fmla="*/ 2147483647 w 580"/>
              <a:gd name="T31" fmla="*/ 2147483647 h 798"/>
              <a:gd name="T32" fmla="*/ 2147483647 w 580"/>
              <a:gd name="T33" fmla="*/ 2147483647 h 798"/>
              <a:gd name="T34" fmla="*/ 2147483647 w 580"/>
              <a:gd name="T35" fmla="*/ 2147483647 h 798"/>
              <a:gd name="T36" fmla="*/ 2147483647 w 580"/>
              <a:gd name="T37" fmla="*/ 2147483647 h 798"/>
              <a:gd name="T38" fmla="*/ 2147483647 w 580"/>
              <a:gd name="T39" fmla="*/ 2147483647 h 798"/>
              <a:gd name="T40" fmla="*/ 2147483647 w 580"/>
              <a:gd name="T41" fmla="*/ 2147483647 h 798"/>
              <a:gd name="T42" fmla="*/ 2147483647 w 580"/>
              <a:gd name="T43" fmla="*/ 2147483647 h 798"/>
              <a:gd name="T44" fmla="*/ 2147483647 w 580"/>
              <a:gd name="T45" fmla="*/ 2147483647 h 798"/>
              <a:gd name="T46" fmla="*/ 2147483647 w 580"/>
              <a:gd name="T47" fmla="*/ 2147483647 h 798"/>
              <a:gd name="T48" fmla="*/ 2147483647 w 580"/>
              <a:gd name="T49" fmla="*/ 2147483647 h 798"/>
              <a:gd name="T50" fmla="*/ 2147483647 w 580"/>
              <a:gd name="T51" fmla="*/ 2147483647 h 798"/>
              <a:gd name="T52" fmla="*/ 2147483647 w 580"/>
              <a:gd name="T53" fmla="*/ 0 h 798"/>
              <a:gd name="T54" fmla="*/ 2147483647 w 580"/>
              <a:gd name="T55" fmla="*/ 0 h 79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580"/>
              <a:gd name="T85" fmla="*/ 0 h 798"/>
              <a:gd name="T86" fmla="*/ 580 w 580"/>
              <a:gd name="T87" fmla="*/ 798 h 79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ln/>
        </p:spPr>
        <p:style>
          <a:lnRef idx="1">
            <a:schemeClr val="accent6"/>
          </a:lnRef>
          <a:fillRef idx="2">
            <a:schemeClr val="accent6"/>
          </a:fillRef>
          <a:effectRef idx="1">
            <a:schemeClr val="accent6"/>
          </a:effectRef>
          <a:fontRef idx="minor">
            <a:schemeClr val="dk1"/>
          </a:fontRef>
        </p:style>
        <p:txBody>
          <a:bodyPr/>
          <a:lstStyle/>
          <a:p>
            <a:pPr fontAlgn="auto">
              <a:spcBef>
                <a:spcPts val="0"/>
              </a:spcBef>
              <a:spcAft>
                <a:spcPts val="0"/>
              </a:spcAft>
              <a:defRPr/>
            </a:pPr>
            <a:endParaRPr lang="en-US" kern="0">
              <a:solidFill>
                <a:schemeClr val="tx1"/>
              </a:solidFill>
              <a:latin typeface="Arial" charset="0"/>
              <a:cs typeface="Arial" charset="0"/>
            </a:endParaRPr>
          </a:p>
        </p:txBody>
      </p:sp>
    </p:spTree>
    <p:extLst>
      <p:ext uri="{BB962C8B-B14F-4D97-AF65-F5344CB8AC3E}">
        <p14:creationId xmlns:p14="http://schemas.microsoft.com/office/powerpoint/2010/main" val="18047738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Effect transition="in" filter="fade">
                                      <p:cBhvr>
                                        <p:cTn id="21" dur="500"/>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p:cTn id="26" dur="500" fill="hold"/>
                                        <p:tgtEl>
                                          <p:spTgt spid="11"/>
                                        </p:tgtEl>
                                        <p:attrNameLst>
                                          <p:attrName>ppt_w</p:attrName>
                                        </p:attrNameLst>
                                      </p:cBhvr>
                                      <p:tavLst>
                                        <p:tav tm="0">
                                          <p:val>
                                            <p:fltVal val="0"/>
                                          </p:val>
                                        </p:tav>
                                        <p:tav tm="100000">
                                          <p:val>
                                            <p:strVal val="#ppt_w"/>
                                          </p:val>
                                        </p:tav>
                                      </p:tavLst>
                                    </p:anim>
                                    <p:anim calcmode="lin" valueType="num">
                                      <p:cBhvr>
                                        <p:cTn id="27" dur="500" fill="hold"/>
                                        <p:tgtEl>
                                          <p:spTgt spid="11"/>
                                        </p:tgtEl>
                                        <p:attrNameLst>
                                          <p:attrName>ppt_h</p:attrName>
                                        </p:attrNameLst>
                                      </p:cBhvr>
                                      <p:tavLst>
                                        <p:tav tm="0">
                                          <p:val>
                                            <p:fltVal val="0"/>
                                          </p:val>
                                        </p:tav>
                                        <p:tav tm="100000">
                                          <p:val>
                                            <p:strVal val="#ppt_h"/>
                                          </p:val>
                                        </p:tav>
                                      </p:tavLst>
                                    </p:anim>
                                    <p:animEffect transition="in" filter="fade">
                                      <p:cBhvr>
                                        <p:cTn id="28" dur="500"/>
                                        <p:tgtEl>
                                          <p:spTgt spid="11"/>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nodeType="click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500" fill="hold"/>
                                        <p:tgtEl>
                                          <p:spTgt spid="10"/>
                                        </p:tgtEl>
                                        <p:attrNameLst>
                                          <p:attrName>ppt_w</p:attrName>
                                        </p:attrNameLst>
                                      </p:cBhvr>
                                      <p:tavLst>
                                        <p:tav tm="0">
                                          <p:val>
                                            <p:fltVal val="0"/>
                                          </p:val>
                                        </p:tav>
                                        <p:tav tm="100000">
                                          <p:val>
                                            <p:strVal val="#ppt_w"/>
                                          </p:val>
                                        </p:tav>
                                      </p:tavLst>
                                    </p:anim>
                                    <p:anim calcmode="lin" valueType="num">
                                      <p:cBhvr>
                                        <p:cTn id="39" dur="500" fill="hold"/>
                                        <p:tgtEl>
                                          <p:spTgt spid="10"/>
                                        </p:tgtEl>
                                        <p:attrNameLst>
                                          <p:attrName>ppt_h</p:attrName>
                                        </p:attrNameLst>
                                      </p:cBhvr>
                                      <p:tavLst>
                                        <p:tav tm="0">
                                          <p:val>
                                            <p:fltVal val="0"/>
                                          </p:val>
                                        </p:tav>
                                        <p:tav tm="100000">
                                          <p:val>
                                            <p:strVal val="#ppt_h"/>
                                          </p:val>
                                        </p:tav>
                                      </p:tavLst>
                                    </p:anim>
                                    <p:animEffect transition="in" filter="fade">
                                      <p:cBhvr>
                                        <p:cTn id="40" dur="500"/>
                                        <p:tgtEl>
                                          <p:spTgt spid="10"/>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ppt_w</p:attrName>
                                        </p:attrNameLst>
                                      </p:cBhvr>
                                      <p:tavLst>
                                        <p:tav tm="0">
                                          <p:val>
                                            <p:fltVal val="0"/>
                                          </p:val>
                                        </p:tav>
                                        <p:tav tm="100000">
                                          <p:val>
                                            <p:strVal val="#ppt_w"/>
                                          </p:val>
                                        </p:tav>
                                      </p:tavLst>
                                    </p:anim>
                                    <p:anim calcmode="lin" valueType="num">
                                      <p:cBhvr>
                                        <p:cTn id="44" dur="500" fill="hold"/>
                                        <p:tgtEl>
                                          <p:spTgt spid="15"/>
                                        </p:tgtEl>
                                        <p:attrNameLst>
                                          <p:attrName>ppt_h</p:attrName>
                                        </p:attrNameLst>
                                      </p:cBhvr>
                                      <p:tavLst>
                                        <p:tav tm="0">
                                          <p:val>
                                            <p:fltVal val="0"/>
                                          </p:val>
                                        </p:tav>
                                        <p:tav tm="100000">
                                          <p:val>
                                            <p:strVal val="#ppt_h"/>
                                          </p:val>
                                        </p:tav>
                                      </p:tavLst>
                                    </p:anim>
                                    <p:animEffect transition="in" filter="fade">
                                      <p:cBhvr>
                                        <p:cTn id="45" dur="500"/>
                                        <p:tgtEl>
                                          <p:spTgt spid="15"/>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p:cTn id="48" dur="500" fill="hold"/>
                                        <p:tgtEl>
                                          <p:spTgt spid="17"/>
                                        </p:tgtEl>
                                        <p:attrNameLst>
                                          <p:attrName>ppt_w</p:attrName>
                                        </p:attrNameLst>
                                      </p:cBhvr>
                                      <p:tavLst>
                                        <p:tav tm="0">
                                          <p:val>
                                            <p:fltVal val="0"/>
                                          </p:val>
                                        </p:tav>
                                        <p:tav tm="100000">
                                          <p:val>
                                            <p:strVal val="#ppt_w"/>
                                          </p:val>
                                        </p:tav>
                                      </p:tavLst>
                                    </p:anim>
                                    <p:anim calcmode="lin" valueType="num">
                                      <p:cBhvr>
                                        <p:cTn id="49" dur="500" fill="hold"/>
                                        <p:tgtEl>
                                          <p:spTgt spid="17"/>
                                        </p:tgtEl>
                                        <p:attrNameLst>
                                          <p:attrName>ppt_h</p:attrName>
                                        </p:attrNameLst>
                                      </p:cBhvr>
                                      <p:tavLst>
                                        <p:tav tm="0">
                                          <p:val>
                                            <p:fltVal val="0"/>
                                          </p:val>
                                        </p:tav>
                                        <p:tav tm="100000">
                                          <p:val>
                                            <p:strVal val="#ppt_h"/>
                                          </p:val>
                                        </p:tav>
                                      </p:tavLst>
                                    </p:anim>
                                    <p:animEffect transition="in" filter="fade">
                                      <p:cBhvr>
                                        <p:cTn id="50" dur="500"/>
                                        <p:tgtEl>
                                          <p:spTgt spid="17"/>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nodeType="click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p:cTn id="55" dur="500" fill="hold"/>
                                        <p:tgtEl>
                                          <p:spTgt spid="18"/>
                                        </p:tgtEl>
                                        <p:attrNameLst>
                                          <p:attrName>ppt_w</p:attrName>
                                        </p:attrNameLst>
                                      </p:cBhvr>
                                      <p:tavLst>
                                        <p:tav tm="0">
                                          <p:val>
                                            <p:fltVal val="0"/>
                                          </p:val>
                                        </p:tav>
                                        <p:tav tm="100000">
                                          <p:val>
                                            <p:strVal val="#ppt_w"/>
                                          </p:val>
                                        </p:tav>
                                      </p:tavLst>
                                    </p:anim>
                                    <p:anim calcmode="lin" valueType="num">
                                      <p:cBhvr>
                                        <p:cTn id="56" dur="500" fill="hold"/>
                                        <p:tgtEl>
                                          <p:spTgt spid="18"/>
                                        </p:tgtEl>
                                        <p:attrNameLst>
                                          <p:attrName>ppt_h</p:attrName>
                                        </p:attrNameLst>
                                      </p:cBhvr>
                                      <p:tavLst>
                                        <p:tav tm="0">
                                          <p:val>
                                            <p:fltVal val="0"/>
                                          </p:val>
                                        </p:tav>
                                        <p:tav tm="100000">
                                          <p:val>
                                            <p:strVal val="#ppt_h"/>
                                          </p:val>
                                        </p:tav>
                                      </p:tavLst>
                                    </p:anim>
                                    <p:animEffect transition="in" filter="fade">
                                      <p:cBhvr>
                                        <p:cTn id="5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P spid="14" grpId="0" animBg="1"/>
      <p:bldP spid="15" grpId="0" animBg="1"/>
      <p:bldP spid="1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gray">
          <a:xfrm>
            <a:off x="417506" y="0"/>
            <a:ext cx="5799137" cy="486569"/>
          </a:xfrm>
          <a:prstGeom prst="roundRect">
            <a:avLst>
              <a:gd name="adj" fmla="val 50000"/>
            </a:avLst>
          </a:prstGeom>
          <a:ln>
            <a:headEnd/>
            <a:tailEnd/>
          </a:ln>
        </p:spPr>
        <p:style>
          <a:lnRef idx="1">
            <a:schemeClr val="accent1"/>
          </a:lnRef>
          <a:fillRef idx="2">
            <a:schemeClr val="accent1"/>
          </a:fillRef>
          <a:effectRef idx="1">
            <a:schemeClr val="accent1"/>
          </a:effectRef>
          <a:fontRef idx="minor">
            <a:schemeClr val="dk1"/>
          </a:fontRef>
        </p:style>
        <p:txBody>
          <a:bodyPr wrap="none" anchor="ctr"/>
          <a:lstStyle>
            <a:lvl1pPr eaLnBrk="0" hangingPunct="0">
              <a:tabLst>
                <a:tab pos="269875" algn="l"/>
              </a:tabLst>
              <a:defRPr>
                <a:solidFill>
                  <a:schemeClr val="tx1"/>
                </a:solidFill>
                <a:latin typeface=".VnTime" pitchFamily="34" charset="0"/>
                <a:cs typeface="Arial" pitchFamily="34" charset="0"/>
              </a:defRPr>
            </a:lvl1pPr>
            <a:lvl2pPr marL="742950" indent="-285750" eaLnBrk="0" hangingPunct="0">
              <a:tabLst>
                <a:tab pos="269875" algn="l"/>
              </a:tabLst>
              <a:defRPr>
                <a:solidFill>
                  <a:schemeClr val="tx1"/>
                </a:solidFill>
                <a:latin typeface=".VnTime" pitchFamily="34" charset="0"/>
                <a:cs typeface="Arial" pitchFamily="34" charset="0"/>
              </a:defRPr>
            </a:lvl2pPr>
            <a:lvl3pPr marL="1143000" indent="-228600" eaLnBrk="0" hangingPunct="0">
              <a:tabLst>
                <a:tab pos="269875" algn="l"/>
              </a:tabLst>
              <a:defRPr>
                <a:solidFill>
                  <a:schemeClr val="tx1"/>
                </a:solidFill>
                <a:latin typeface=".VnTime" pitchFamily="34" charset="0"/>
                <a:cs typeface="Arial" pitchFamily="34" charset="0"/>
              </a:defRPr>
            </a:lvl3pPr>
            <a:lvl4pPr marL="1600200" indent="-228600" eaLnBrk="0" hangingPunct="0">
              <a:tabLst>
                <a:tab pos="269875" algn="l"/>
              </a:tabLst>
              <a:defRPr>
                <a:solidFill>
                  <a:schemeClr val="tx1"/>
                </a:solidFill>
                <a:latin typeface=".VnTime" pitchFamily="34" charset="0"/>
                <a:cs typeface="Arial" pitchFamily="34" charset="0"/>
              </a:defRPr>
            </a:lvl4pPr>
            <a:lvl5pPr marL="2057400" indent="-228600" eaLnBrk="0" hangingPunct="0">
              <a:tabLst>
                <a:tab pos="269875" algn="l"/>
              </a:tabLst>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tabLst>
                <a:tab pos="269875" algn="l"/>
              </a:tabLst>
              <a:defRPr>
                <a:solidFill>
                  <a:schemeClr val="tx1"/>
                </a:solidFill>
                <a:latin typeface=".VnTime" pitchFamily="34" charset="0"/>
                <a:cs typeface="Arial" pitchFamily="34" charset="0"/>
              </a:defRPr>
            </a:lvl9pPr>
          </a:lstStyle>
          <a:p>
            <a:pPr algn="just" eaLnBrk="1" hangingPunct="1">
              <a:lnSpc>
                <a:spcPct val="115000"/>
              </a:lnSpc>
              <a:spcAft>
                <a:spcPts val="1000"/>
              </a:spcAft>
            </a:pPr>
            <a:r>
              <a:rPr lang="en-US" altLang="en-US" sz="2400" b="1" dirty="0" smtClean="0">
                <a:latin typeface="Times New Roman" pitchFamily="18" charset="0"/>
                <a:ea typeface="Calibri" pitchFamily="34" charset="0"/>
                <a:cs typeface="Times New Roman" pitchFamily="18" charset="0"/>
              </a:rPr>
              <a:t>2. </a:t>
            </a:r>
            <a:r>
              <a:rPr lang="en-US" altLang="en-US" sz="2400" b="1" dirty="0" err="1" smtClean="0">
                <a:latin typeface="Times New Roman" pitchFamily="18" charset="0"/>
                <a:ea typeface="Calibri" pitchFamily="34" charset="0"/>
                <a:cs typeface="Times New Roman" pitchFamily="18" charset="0"/>
              </a:rPr>
              <a:t>Mục</a:t>
            </a:r>
            <a:r>
              <a:rPr lang="en-US" altLang="en-US" sz="2400" b="1" dirty="0" smtClean="0">
                <a:latin typeface="Times New Roman" pitchFamily="18" charset="0"/>
                <a:ea typeface="Calibri" pitchFamily="34" charset="0"/>
                <a:cs typeface="Times New Roman" pitchFamily="18" charset="0"/>
              </a:rPr>
              <a:t> </a:t>
            </a:r>
            <a:r>
              <a:rPr lang="en-US" altLang="en-US" sz="2400" b="1" dirty="0" err="1" smtClean="0">
                <a:latin typeface="Times New Roman" pitchFamily="18" charset="0"/>
                <a:ea typeface="Calibri" pitchFamily="34" charset="0"/>
                <a:cs typeface="Times New Roman" pitchFamily="18" charset="0"/>
              </a:rPr>
              <a:t>tiêu</a:t>
            </a:r>
            <a:r>
              <a:rPr lang="en-US" altLang="en-US" sz="2400" b="1" dirty="0" smtClean="0">
                <a:latin typeface="Times New Roman" pitchFamily="18" charset="0"/>
                <a:ea typeface="Calibri" pitchFamily="34" charset="0"/>
                <a:cs typeface="Times New Roman" pitchFamily="18" charset="0"/>
              </a:rPr>
              <a:t> </a:t>
            </a:r>
            <a:r>
              <a:rPr lang="en-US" altLang="en-US" sz="2400" b="1" dirty="0" err="1" smtClean="0">
                <a:latin typeface="Times New Roman" pitchFamily="18" charset="0"/>
                <a:ea typeface="Calibri" pitchFamily="34" charset="0"/>
                <a:cs typeface="Times New Roman" pitchFamily="18" charset="0"/>
              </a:rPr>
              <a:t>môn</a:t>
            </a:r>
            <a:r>
              <a:rPr lang="en-US" altLang="en-US" sz="2400" b="1" dirty="0" smtClean="0">
                <a:latin typeface="Times New Roman" pitchFamily="18" charset="0"/>
                <a:ea typeface="Calibri" pitchFamily="34" charset="0"/>
                <a:cs typeface="Times New Roman" pitchFamily="18" charset="0"/>
              </a:rPr>
              <a:t> </a:t>
            </a:r>
            <a:r>
              <a:rPr lang="en-US" altLang="en-US" sz="2400" b="1" dirty="0" err="1" smtClean="0">
                <a:latin typeface="Times New Roman" pitchFamily="18" charset="0"/>
                <a:ea typeface="Calibri" pitchFamily="34" charset="0"/>
                <a:cs typeface="Times New Roman" pitchFamily="18" charset="0"/>
              </a:rPr>
              <a:t>học</a:t>
            </a:r>
            <a:endParaRPr lang="en-US" altLang="en-US" sz="2400" b="1" dirty="0">
              <a:latin typeface="Times New Roman" pitchFamily="18" charset="0"/>
              <a:ea typeface="Calibri" pitchFamily="34" charset="0"/>
              <a:cs typeface="Times New Roman" pitchFamily="18" charset="0"/>
            </a:endParaRPr>
          </a:p>
        </p:txBody>
      </p:sp>
      <p:graphicFrame>
        <p:nvGraphicFramePr>
          <p:cNvPr id="8" name="Content Placeholder 7"/>
          <p:cNvGraphicFramePr>
            <a:graphicFrameLocks noGrp="1"/>
          </p:cNvGraphicFramePr>
          <p:nvPr>
            <p:ph/>
            <p:extLst>
              <p:ext uri="{D42A27DB-BD31-4B8C-83A1-F6EECF244321}">
                <p14:modId xmlns:p14="http://schemas.microsoft.com/office/powerpoint/2010/main" val="4164071308"/>
              </p:ext>
            </p:extLst>
          </p:nvPr>
        </p:nvGraphicFramePr>
        <p:xfrm>
          <a:off x="838200" y="587861"/>
          <a:ext cx="10515600" cy="20263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0" name="Content Placeholder 7"/>
          <p:cNvGraphicFramePr>
            <a:graphicFrameLocks/>
          </p:cNvGraphicFramePr>
          <p:nvPr>
            <p:extLst>
              <p:ext uri="{D42A27DB-BD31-4B8C-83A1-F6EECF244321}">
                <p14:modId xmlns:p14="http://schemas.microsoft.com/office/powerpoint/2010/main" val="2274363852"/>
              </p:ext>
            </p:extLst>
          </p:nvPr>
        </p:nvGraphicFramePr>
        <p:xfrm>
          <a:off x="861647" y="3389659"/>
          <a:ext cx="10515600" cy="202638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2" name="Rounded Rectangle 11"/>
          <p:cNvSpPr/>
          <p:nvPr/>
        </p:nvSpPr>
        <p:spPr>
          <a:xfrm>
            <a:off x="656492" y="3024554"/>
            <a:ext cx="2790093" cy="3868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15000"/>
              </a:lnSpc>
              <a:spcAft>
                <a:spcPts val="1000"/>
              </a:spcAft>
              <a:buFont typeface="Wingdings"/>
              <a:buChar char=""/>
              <a:defRPr/>
            </a:pPr>
            <a:r>
              <a:rPr lang="vi-VN" b="1" dirty="0">
                <a:solidFill>
                  <a:schemeClr val="bg1"/>
                </a:solidFill>
                <a:latin typeface="Times New Roman" pitchFamily="18" charset="0"/>
                <a:ea typeface="Calibri"/>
                <a:cs typeface="Times New Roman" pitchFamily="18" charset="0"/>
              </a:rPr>
              <a:t>Có năng lực vận dụng</a:t>
            </a:r>
            <a:endParaRPr lang="en-US" dirty="0">
              <a:solidFill>
                <a:schemeClr val="bg1"/>
              </a:solidFill>
              <a:latin typeface="Times New Roman" pitchFamily="18" charset="0"/>
              <a:ea typeface="Calibri"/>
              <a:cs typeface="Times New Roman" pitchFamily="18" charset="0"/>
            </a:endParaRPr>
          </a:p>
        </p:txBody>
      </p:sp>
    </p:spTree>
    <p:extLst>
      <p:ext uri="{BB962C8B-B14F-4D97-AF65-F5344CB8AC3E}">
        <p14:creationId xmlns:p14="http://schemas.microsoft.com/office/powerpoint/2010/main" val="2550788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1000" fill="hold"/>
                                        <p:tgtEl>
                                          <p:spTgt spid="8"/>
                                        </p:tgtEl>
                                        <p:attrNameLst>
                                          <p:attrName>ppt_w</p:attrName>
                                        </p:attrNameLst>
                                      </p:cBhvr>
                                      <p:tavLst>
                                        <p:tav tm="0">
                                          <p:val>
                                            <p:fltVal val="0"/>
                                          </p:val>
                                        </p:tav>
                                        <p:tav tm="100000">
                                          <p:val>
                                            <p:strVal val="#ppt_w"/>
                                          </p:val>
                                        </p:tav>
                                      </p:tavLst>
                                    </p:anim>
                                    <p:anim calcmode="lin" valueType="num">
                                      <p:cBhvr>
                                        <p:cTn id="14" dur="1000" fill="hold"/>
                                        <p:tgtEl>
                                          <p:spTgt spid="8"/>
                                        </p:tgtEl>
                                        <p:attrNameLst>
                                          <p:attrName>ppt_h</p:attrName>
                                        </p:attrNameLst>
                                      </p:cBhvr>
                                      <p:tavLst>
                                        <p:tav tm="0">
                                          <p:val>
                                            <p:fltVal val="0"/>
                                          </p:val>
                                        </p:tav>
                                        <p:tav tm="100000">
                                          <p:val>
                                            <p:strVal val="#ppt_h"/>
                                          </p:val>
                                        </p:tav>
                                      </p:tavLst>
                                    </p:anim>
                                    <p:anim calcmode="lin" valueType="num">
                                      <p:cBhvr>
                                        <p:cTn id="15" dur="1000" fill="hold"/>
                                        <p:tgtEl>
                                          <p:spTgt spid="8"/>
                                        </p:tgtEl>
                                        <p:attrNameLst>
                                          <p:attrName>style.rotation</p:attrName>
                                        </p:attrNameLst>
                                      </p:cBhvr>
                                      <p:tavLst>
                                        <p:tav tm="0">
                                          <p:val>
                                            <p:fltVal val="90"/>
                                          </p:val>
                                        </p:tav>
                                        <p:tav tm="100000">
                                          <p:val>
                                            <p:fltVal val="0"/>
                                          </p:val>
                                        </p:tav>
                                      </p:tavLst>
                                    </p:anim>
                                    <p:animEffect transition="in" filter="fade">
                                      <p:cBhvr>
                                        <p:cTn id="16" dur="1000"/>
                                        <p:tgtEl>
                                          <p:spTgt spid="8"/>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000" fill="hold"/>
                                        <p:tgtEl>
                                          <p:spTgt spid="10"/>
                                        </p:tgtEl>
                                        <p:attrNameLst>
                                          <p:attrName>ppt_w</p:attrName>
                                        </p:attrNameLst>
                                      </p:cBhvr>
                                      <p:tavLst>
                                        <p:tav tm="0">
                                          <p:val>
                                            <p:fltVal val="0"/>
                                          </p:val>
                                        </p:tav>
                                        <p:tav tm="100000">
                                          <p:val>
                                            <p:strVal val="#ppt_w"/>
                                          </p:val>
                                        </p:tav>
                                      </p:tavLst>
                                    </p:anim>
                                    <p:anim calcmode="lin" valueType="num">
                                      <p:cBhvr>
                                        <p:cTn id="20" dur="1000" fill="hold"/>
                                        <p:tgtEl>
                                          <p:spTgt spid="10"/>
                                        </p:tgtEl>
                                        <p:attrNameLst>
                                          <p:attrName>ppt_h</p:attrName>
                                        </p:attrNameLst>
                                      </p:cBhvr>
                                      <p:tavLst>
                                        <p:tav tm="0">
                                          <p:val>
                                            <p:fltVal val="0"/>
                                          </p:val>
                                        </p:tav>
                                        <p:tav tm="100000">
                                          <p:val>
                                            <p:strVal val="#ppt_h"/>
                                          </p:val>
                                        </p:tav>
                                      </p:tavLst>
                                    </p:anim>
                                    <p:anim calcmode="lin" valueType="num">
                                      <p:cBhvr>
                                        <p:cTn id="21" dur="1000" fill="hold"/>
                                        <p:tgtEl>
                                          <p:spTgt spid="10"/>
                                        </p:tgtEl>
                                        <p:attrNameLst>
                                          <p:attrName>style.rotation</p:attrName>
                                        </p:attrNameLst>
                                      </p:cBhvr>
                                      <p:tavLst>
                                        <p:tav tm="0">
                                          <p:val>
                                            <p:fltVal val="90"/>
                                          </p:val>
                                        </p:tav>
                                        <p:tav tm="100000">
                                          <p:val>
                                            <p:fltVal val="0"/>
                                          </p:val>
                                        </p:tav>
                                      </p:tavLst>
                                    </p:anim>
                                    <p:animEffect transition="in" filter="fade">
                                      <p:cBhvr>
                                        <p:cTn id="22" dur="1000"/>
                                        <p:tgtEl>
                                          <p:spTgt spid="10"/>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1000" fill="hold"/>
                                        <p:tgtEl>
                                          <p:spTgt spid="12"/>
                                        </p:tgtEl>
                                        <p:attrNameLst>
                                          <p:attrName>ppt_w</p:attrName>
                                        </p:attrNameLst>
                                      </p:cBhvr>
                                      <p:tavLst>
                                        <p:tav tm="0">
                                          <p:val>
                                            <p:fltVal val="0"/>
                                          </p:val>
                                        </p:tav>
                                        <p:tav tm="100000">
                                          <p:val>
                                            <p:strVal val="#ppt_w"/>
                                          </p:val>
                                        </p:tav>
                                      </p:tavLst>
                                    </p:anim>
                                    <p:anim calcmode="lin" valueType="num">
                                      <p:cBhvr>
                                        <p:cTn id="26" dur="1000" fill="hold"/>
                                        <p:tgtEl>
                                          <p:spTgt spid="12"/>
                                        </p:tgtEl>
                                        <p:attrNameLst>
                                          <p:attrName>ppt_h</p:attrName>
                                        </p:attrNameLst>
                                      </p:cBhvr>
                                      <p:tavLst>
                                        <p:tav tm="0">
                                          <p:val>
                                            <p:fltVal val="0"/>
                                          </p:val>
                                        </p:tav>
                                        <p:tav tm="100000">
                                          <p:val>
                                            <p:strVal val="#ppt_h"/>
                                          </p:val>
                                        </p:tav>
                                      </p:tavLst>
                                    </p:anim>
                                    <p:anim calcmode="lin" valueType="num">
                                      <p:cBhvr>
                                        <p:cTn id="27" dur="1000" fill="hold"/>
                                        <p:tgtEl>
                                          <p:spTgt spid="12"/>
                                        </p:tgtEl>
                                        <p:attrNameLst>
                                          <p:attrName>style.rotation</p:attrName>
                                        </p:attrNameLst>
                                      </p:cBhvr>
                                      <p:tavLst>
                                        <p:tav tm="0">
                                          <p:val>
                                            <p:fltVal val="90"/>
                                          </p:val>
                                        </p:tav>
                                        <p:tav tm="100000">
                                          <p:val>
                                            <p:fltVal val="0"/>
                                          </p:val>
                                        </p:tav>
                                      </p:tavLst>
                                    </p:anim>
                                    <p:animEffect transition="in" filter="fade">
                                      <p:cBhvr>
                                        <p:cTn id="28"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8" grpId="0">
        <p:bldAsOne/>
      </p:bldGraphic>
      <p:bldGraphic spid="10" grpId="0">
        <p:bldAsOne/>
      </p:bldGraphic>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9969" y="480646"/>
            <a:ext cx="2274277"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b="1" dirty="0"/>
              <a:t>3. </a:t>
            </a:r>
            <a:r>
              <a:rPr lang="vi-VN" b="1" dirty="0"/>
              <a:t>Nội dung chính</a:t>
            </a:r>
            <a:endParaRPr lang="en-US" b="1" dirty="0"/>
          </a:p>
          <a:p>
            <a:endParaRPr lang="en-US" dirty="0"/>
          </a:p>
        </p:txBody>
      </p:sp>
      <p:graphicFrame>
        <p:nvGraphicFramePr>
          <p:cNvPr id="4" name="Content Placeholder 3"/>
          <p:cNvGraphicFramePr>
            <a:graphicFrameLocks noGrp="1"/>
          </p:cNvGraphicFramePr>
          <p:nvPr>
            <p:ph/>
            <p:extLst>
              <p:ext uri="{D42A27DB-BD31-4B8C-83A1-F6EECF244321}">
                <p14:modId xmlns:p14="http://schemas.microsoft.com/office/powerpoint/2010/main" val="2990223008"/>
              </p:ext>
            </p:extLst>
          </p:nvPr>
        </p:nvGraphicFramePr>
        <p:xfrm>
          <a:off x="838200" y="1477107"/>
          <a:ext cx="10515600" cy="46998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025296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6732"/>
            <a:ext cx="10972800" cy="1143000"/>
          </a:xfrm>
        </p:spPr>
        <p:txBody>
          <a:bodyPr/>
          <a:lstStyle/>
          <a:p>
            <a:r>
              <a:rPr lang="en-US" dirty="0" smtClean="0"/>
              <a:t>4. </a:t>
            </a:r>
            <a:r>
              <a:rPr lang="en-US" dirty="0" err="1" smtClean="0"/>
              <a:t>Phương</a:t>
            </a:r>
            <a:r>
              <a:rPr lang="en-US" dirty="0" smtClean="0"/>
              <a:t> </a:t>
            </a:r>
            <a:r>
              <a:rPr lang="en-US" dirty="0" err="1" smtClean="0"/>
              <a:t>pháp</a:t>
            </a:r>
            <a:r>
              <a:rPr lang="en-US" dirty="0" smtClean="0"/>
              <a:t> </a:t>
            </a:r>
            <a:r>
              <a:rPr lang="en-US" dirty="0" err="1" smtClean="0"/>
              <a:t>học</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72283233"/>
              </p:ext>
            </p:extLst>
          </p:nvPr>
        </p:nvGraphicFramePr>
        <p:xfrm>
          <a:off x="609600" y="902677"/>
          <a:ext cx="10972800" cy="52234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7069016" y="2977668"/>
            <a:ext cx="1055074" cy="1200329"/>
          </a:xfrm>
          <a:prstGeom prst="rect">
            <a:avLst/>
          </a:prstGeom>
          <a:noFill/>
        </p:spPr>
        <p:txBody>
          <a:bodyPr wrap="square" rtlCol="0">
            <a:spAutoFit/>
          </a:bodyPr>
          <a:lstStyle/>
          <a:p>
            <a:r>
              <a:rPr lang="nl-NL" altLang="en-US" dirty="0">
                <a:latin typeface="Times New Roman" pitchFamily="18" charset="0"/>
                <a:cs typeface="Times New Roman" pitchFamily="18" charset="0"/>
              </a:rPr>
              <a:t>Trừu tường hóa, </a:t>
            </a:r>
          </a:p>
          <a:p>
            <a:endParaRPr lang="en-US" dirty="0"/>
          </a:p>
        </p:txBody>
      </p:sp>
      <p:sp>
        <p:nvSpPr>
          <p:cNvPr id="6" name="TextBox 5"/>
          <p:cNvSpPr txBox="1"/>
          <p:nvPr/>
        </p:nvSpPr>
        <p:spPr>
          <a:xfrm>
            <a:off x="4044467" y="4771296"/>
            <a:ext cx="1339597" cy="369332"/>
          </a:xfrm>
          <a:prstGeom prst="rect">
            <a:avLst/>
          </a:prstGeom>
          <a:noFill/>
        </p:spPr>
        <p:txBody>
          <a:bodyPr wrap="none" rtlCol="0">
            <a:spAutoFit/>
          </a:bodyPr>
          <a:lstStyle/>
          <a:p>
            <a:r>
              <a:rPr lang="en-US" dirty="0" err="1" smtClean="0"/>
              <a:t>Thuyết</a:t>
            </a:r>
            <a:r>
              <a:rPr lang="en-US" dirty="0" smtClean="0"/>
              <a:t> </a:t>
            </a:r>
            <a:r>
              <a:rPr lang="en-US" dirty="0" err="1" smtClean="0"/>
              <a:t>trình</a:t>
            </a:r>
            <a:endParaRPr lang="en-US" dirty="0"/>
          </a:p>
        </p:txBody>
      </p:sp>
      <p:sp>
        <p:nvSpPr>
          <p:cNvPr id="7" name="TextBox 6"/>
          <p:cNvSpPr txBox="1"/>
          <p:nvPr/>
        </p:nvSpPr>
        <p:spPr>
          <a:xfrm>
            <a:off x="4243757" y="1559176"/>
            <a:ext cx="1064715" cy="369332"/>
          </a:xfrm>
          <a:prstGeom prst="rect">
            <a:avLst/>
          </a:prstGeom>
          <a:noFill/>
        </p:spPr>
        <p:txBody>
          <a:bodyPr wrap="none" rtlCol="0">
            <a:spAutoFit/>
          </a:bodyPr>
          <a:lstStyle/>
          <a:p>
            <a:r>
              <a:rPr lang="en-US" dirty="0" err="1" smtClean="0"/>
              <a:t>Diễn</a:t>
            </a:r>
            <a:r>
              <a:rPr lang="en-US" dirty="0" smtClean="0"/>
              <a:t> </a:t>
            </a:r>
            <a:r>
              <a:rPr lang="en-US" dirty="0" err="1" smtClean="0"/>
              <a:t>dịch</a:t>
            </a:r>
            <a:endParaRPr lang="en-US" dirty="0"/>
          </a:p>
        </p:txBody>
      </p:sp>
    </p:spTree>
    <p:extLst>
      <p:ext uri="{BB962C8B-B14F-4D97-AF65-F5344CB8AC3E}">
        <p14:creationId xmlns:p14="http://schemas.microsoft.com/office/powerpoint/2010/main" val="251855025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A_库_图片 9"/>
          <p:cNvPicPr>
            <a:picLocks noChangeAspect="1"/>
          </p:cNvPicPr>
          <p:nvPr>
            <p:custDataLst>
              <p:tags r:id="rId1"/>
            </p:custDataLst>
          </p:nvPr>
        </p:nvPicPr>
        <p:blipFill>
          <a:blip r:embed="rId4" cstate="print">
            <a:extLst>
              <a:ext uri="{28A0092B-C50C-407E-A947-70E740481C1C}">
                <a14:useLocalDpi xmlns:a14="http://schemas.microsoft.com/office/drawing/2010/main" val="0"/>
              </a:ext>
            </a:extLst>
          </a:blip>
          <a:stretch>
            <a:fillRect/>
          </a:stretch>
        </p:blipFill>
        <p:spPr>
          <a:xfrm>
            <a:off x="8827477" y="-373217"/>
            <a:ext cx="3637064" cy="4602892"/>
          </a:xfrm>
          <a:prstGeom prst="rect">
            <a:avLst/>
          </a:prstGeom>
        </p:spPr>
      </p:pic>
      <p:sp>
        <p:nvSpPr>
          <p:cNvPr id="9" name="Rounded Rectangle 8"/>
          <p:cNvSpPr>
            <a:spLocks noChangeArrowheads="1"/>
          </p:cNvSpPr>
          <p:nvPr/>
        </p:nvSpPr>
        <p:spPr bwMode="auto">
          <a:xfrm>
            <a:off x="1191352" y="440348"/>
            <a:ext cx="1800225" cy="5856288"/>
          </a:xfrm>
          <a:prstGeom prst="roundRect">
            <a:avLst>
              <a:gd name="adj" fmla="val 16667"/>
            </a:avLst>
          </a:prstGeom>
          <a:ln>
            <a:solidFill>
              <a:schemeClr val="accent6">
                <a:lumMod val="60000"/>
                <a:lumOff val="40000"/>
              </a:schemeClr>
            </a:solidFill>
            <a:headEnd/>
            <a:tailEnd/>
          </a:ln>
        </p:spPr>
        <p:style>
          <a:lnRef idx="1">
            <a:schemeClr val="accent1"/>
          </a:lnRef>
          <a:fillRef idx="2">
            <a:schemeClr val="accent1"/>
          </a:fillRef>
          <a:effectRef idx="1">
            <a:schemeClr val="accent1"/>
          </a:effectRef>
          <a:fontRef idx="minor">
            <a:schemeClr val="dk1"/>
          </a:fontRef>
        </p:style>
        <p:txBody>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hangingPunct="1">
              <a:spcBef>
                <a:spcPct val="0"/>
              </a:spcBef>
              <a:buFontTx/>
              <a:buNone/>
            </a:pPr>
            <a:endParaRPr lang="en-US" altLang="en-US" sz="2800" b="1">
              <a:latin typeface="Times New Roman" pitchFamily="18" charset="0"/>
              <a:cs typeface="Times New Roman" pitchFamily="18" charset="0"/>
            </a:endParaRPr>
          </a:p>
          <a:p>
            <a:pPr algn="ctr" eaLnBrk="1" hangingPunct="1">
              <a:spcBef>
                <a:spcPct val="0"/>
              </a:spcBef>
              <a:buFontTx/>
              <a:buNone/>
            </a:pPr>
            <a:endParaRPr lang="en-US" altLang="en-US" sz="2800" b="1">
              <a:latin typeface="Times New Roman" pitchFamily="18" charset="0"/>
              <a:cs typeface="Times New Roman" pitchFamily="18" charset="0"/>
            </a:endParaRPr>
          </a:p>
          <a:p>
            <a:pPr algn="ctr" eaLnBrk="1" hangingPunct="1">
              <a:spcBef>
                <a:spcPct val="0"/>
              </a:spcBef>
              <a:buFontTx/>
              <a:buNone/>
            </a:pPr>
            <a:endParaRPr lang="en-US" altLang="en-US" sz="2800" b="1">
              <a:latin typeface="Times New Roman" pitchFamily="18" charset="0"/>
              <a:cs typeface="Times New Roman" pitchFamily="18" charset="0"/>
            </a:endParaRPr>
          </a:p>
          <a:p>
            <a:pPr algn="ctr" eaLnBrk="1" hangingPunct="1">
              <a:spcBef>
                <a:spcPct val="0"/>
              </a:spcBef>
              <a:buFontTx/>
              <a:buNone/>
            </a:pPr>
            <a:r>
              <a:rPr lang="en-US" altLang="en-US" sz="2800" b="1">
                <a:solidFill>
                  <a:srgbClr val="002060"/>
                </a:solidFill>
                <a:latin typeface="Times New Roman" pitchFamily="18" charset="0"/>
                <a:cs typeface="Times New Roman" pitchFamily="18" charset="0"/>
              </a:rPr>
              <a:t>Làm</a:t>
            </a:r>
          </a:p>
          <a:p>
            <a:pPr algn="ctr" eaLnBrk="1" hangingPunct="1">
              <a:spcBef>
                <a:spcPct val="0"/>
              </a:spcBef>
              <a:buFontTx/>
              <a:buNone/>
            </a:pPr>
            <a:r>
              <a:rPr lang="en-US" altLang="en-US" sz="2800" b="1">
                <a:solidFill>
                  <a:srgbClr val="002060"/>
                </a:solidFill>
                <a:latin typeface="Times New Roman" pitchFamily="18" charset="0"/>
                <a:cs typeface="Times New Roman" pitchFamily="18" charset="0"/>
              </a:rPr>
              <a:t> thế nào </a:t>
            </a:r>
          </a:p>
          <a:p>
            <a:pPr algn="ctr" eaLnBrk="1" hangingPunct="1">
              <a:spcBef>
                <a:spcPct val="0"/>
              </a:spcBef>
              <a:buFontTx/>
              <a:buNone/>
            </a:pPr>
            <a:r>
              <a:rPr lang="en-US" altLang="en-US" sz="2800" b="1">
                <a:solidFill>
                  <a:srgbClr val="002060"/>
                </a:solidFill>
                <a:latin typeface="Times New Roman" pitchFamily="18" charset="0"/>
                <a:cs typeface="Times New Roman" pitchFamily="18" charset="0"/>
              </a:rPr>
              <a:t>để học tập tốt môn </a:t>
            </a:r>
            <a:endParaRPr lang="en-US" altLang="en-US" sz="2800">
              <a:solidFill>
                <a:srgbClr val="002060"/>
              </a:solidFill>
              <a:latin typeface="Times New Roman" pitchFamily="18" charset="0"/>
              <a:cs typeface="Times New Roman" pitchFamily="18" charset="0"/>
            </a:endParaRPr>
          </a:p>
          <a:p>
            <a:pPr algn="ctr" eaLnBrk="1" hangingPunct="1">
              <a:spcBef>
                <a:spcPct val="0"/>
              </a:spcBef>
              <a:buFontTx/>
              <a:buNone/>
            </a:pPr>
            <a:r>
              <a:rPr lang="en-US" altLang="en-US" sz="2800" b="1">
                <a:solidFill>
                  <a:srgbClr val="002060"/>
                </a:solidFill>
                <a:latin typeface="Times New Roman" pitchFamily="18" charset="0"/>
                <a:cs typeface="Times New Roman" pitchFamily="18" charset="0"/>
              </a:rPr>
              <a:t>Giáo dục chính</a:t>
            </a:r>
          </a:p>
          <a:p>
            <a:pPr algn="ctr" eaLnBrk="1" hangingPunct="1">
              <a:spcBef>
                <a:spcPct val="0"/>
              </a:spcBef>
              <a:buFontTx/>
              <a:buNone/>
            </a:pPr>
            <a:r>
              <a:rPr lang="en-US" altLang="en-US" sz="2800" b="1">
                <a:solidFill>
                  <a:srgbClr val="002060"/>
                </a:solidFill>
                <a:latin typeface="Times New Roman" pitchFamily="18" charset="0"/>
                <a:cs typeface="Times New Roman" pitchFamily="18" charset="0"/>
              </a:rPr>
              <a:t>trị?</a:t>
            </a:r>
            <a:endParaRPr lang="en-US" altLang="en-US" sz="2800">
              <a:solidFill>
                <a:srgbClr val="002060"/>
              </a:solidFill>
              <a:latin typeface=".VnTime" pitchFamily="34" charset="0"/>
            </a:endParaRPr>
          </a:p>
        </p:txBody>
      </p:sp>
      <p:sp>
        <p:nvSpPr>
          <p:cNvPr id="10" name="Rounded Rectangle 9"/>
          <p:cNvSpPr>
            <a:spLocks noChangeArrowheads="1"/>
          </p:cNvSpPr>
          <p:nvPr/>
        </p:nvSpPr>
        <p:spPr bwMode="auto">
          <a:xfrm>
            <a:off x="3999640" y="416536"/>
            <a:ext cx="5472112" cy="661987"/>
          </a:xfrm>
          <a:prstGeom prst="roundRect">
            <a:avLst>
              <a:gd name="adj" fmla="val 16667"/>
            </a:avLst>
          </a:prstGeom>
          <a:ln>
            <a:solidFill>
              <a:schemeClr val="accent6">
                <a:lumMod val="60000"/>
                <a:lumOff val="40000"/>
              </a:schemeClr>
            </a:solidFill>
            <a:headEnd/>
            <a:tailEnd/>
          </a:ln>
        </p:spPr>
        <p:style>
          <a:lnRef idx="1">
            <a:schemeClr val="accent1"/>
          </a:lnRef>
          <a:fillRef idx="2">
            <a:schemeClr val="accent1"/>
          </a:fillRef>
          <a:effectRef idx="1">
            <a:schemeClr val="accent1"/>
          </a:effectRef>
          <a:fontRef idx="minor">
            <a:schemeClr val="dk1"/>
          </a:fontRef>
        </p:style>
        <p:txBody>
          <a:bodyPr/>
          <a:lstStyle/>
          <a:p>
            <a:pPr>
              <a:defRPr/>
            </a:pPr>
            <a:r>
              <a:rPr lang="en-US" sz="2800" b="1" dirty="0">
                <a:solidFill>
                  <a:schemeClr val="tx1"/>
                </a:solidFill>
                <a:latin typeface="+mj-lt"/>
                <a:cs typeface="Times New Roman" pitchFamily="18" charset="0"/>
              </a:rPr>
              <a:t>1. </a:t>
            </a:r>
            <a:r>
              <a:rPr lang="en-US" sz="2800" b="1" dirty="0" err="1">
                <a:solidFill>
                  <a:schemeClr val="tx1"/>
                </a:solidFill>
                <a:latin typeface="+mj-lt"/>
                <a:cs typeface="Times New Roman" pitchFamily="18" charset="0"/>
              </a:rPr>
              <a:t>Động</a:t>
            </a:r>
            <a:r>
              <a:rPr lang="en-US" sz="2800" b="1" dirty="0">
                <a:solidFill>
                  <a:schemeClr val="tx1"/>
                </a:solidFill>
                <a:latin typeface="+mj-lt"/>
                <a:cs typeface="Times New Roman" pitchFamily="18" charset="0"/>
              </a:rPr>
              <a:t> </a:t>
            </a:r>
            <a:r>
              <a:rPr lang="en-US" sz="2800" b="1" dirty="0" err="1">
                <a:solidFill>
                  <a:schemeClr val="tx1"/>
                </a:solidFill>
                <a:latin typeface="+mj-lt"/>
                <a:cs typeface="Times New Roman" pitchFamily="18" charset="0"/>
              </a:rPr>
              <a:t>cơ</a:t>
            </a:r>
            <a:r>
              <a:rPr lang="en-US" sz="2800" b="1" dirty="0">
                <a:solidFill>
                  <a:schemeClr val="tx1"/>
                </a:solidFill>
                <a:latin typeface="+mj-lt"/>
                <a:cs typeface="Times New Roman" pitchFamily="18" charset="0"/>
              </a:rPr>
              <a:t> </a:t>
            </a:r>
            <a:r>
              <a:rPr lang="en-US" sz="2800" b="1" dirty="0" err="1">
                <a:solidFill>
                  <a:schemeClr val="tx1"/>
                </a:solidFill>
                <a:latin typeface="+mj-lt"/>
                <a:cs typeface="Times New Roman" pitchFamily="18" charset="0"/>
              </a:rPr>
              <a:t>học</a:t>
            </a:r>
            <a:r>
              <a:rPr lang="en-US" sz="2800" b="1" dirty="0">
                <a:solidFill>
                  <a:schemeClr val="tx1"/>
                </a:solidFill>
                <a:latin typeface="+mj-lt"/>
                <a:cs typeface="Times New Roman" pitchFamily="18" charset="0"/>
              </a:rPr>
              <a:t> </a:t>
            </a:r>
            <a:r>
              <a:rPr lang="en-US" sz="2800" b="1" dirty="0" err="1">
                <a:solidFill>
                  <a:schemeClr val="tx1"/>
                </a:solidFill>
                <a:latin typeface="+mj-lt"/>
                <a:cs typeface="Times New Roman" pitchFamily="18" charset="0"/>
              </a:rPr>
              <a:t>tập</a:t>
            </a:r>
            <a:r>
              <a:rPr lang="en-US" sz="2800" b="1" dirty="0">
                <a:solidFill>
                  <a:schemeClr val="tx1"/>
                </a:solidFill>
                <a:latin typeface="+mj-lt"/>
                <a:cs typeface="Times New Roman" pitchFamily="18" charset="0"/>
              </a:rPr>
              <a:t> </a:t>
            </a:r>
          </a:p>
        </p:txBody>
      </p:sp>
      <p:sp>
        <p:nvSpPr>
          <p:cNvPr id="11" name="Rounded Rectangle 10"/>
          <p:cNvSpPr>
            <a:spLocks noChangeArrowheads="1"/>
          </p:cNvSpPr>
          <p:nvPr/>
        </p:nvSpPr>
        <p:spPr bwMode="auto">
          <a:xfrm>
            <a:off x="4010752" y="1827823"/>
            <a:ext cx="5472113" cy="774700"/>
          </a:xfrm>
          <a:prstGeom prst="roundRect">
            <a:avLst>
              <a:gd name="adj" fmla="val 16667"/>
            </a:avLst>
          </a:prstGeom>
          <a:ln>
            <a:solidFill>
              <a:schemeClr val="accent6">
                <a:lumMod val="60000"/>
                <a:lumOff val="40000"/>
              </a:schemeClr>
            </a:solidFill>
            <a:headEnd/>
            <a:tailEnd/>
          </a:ln>
        </p:spPr>
        <p:style>
          <a:lnRef idx="1">
            <a:schemeClr val="accent1"/>
          </a:lnRef>
          <a:fillRef idx="2">
            <a:schemeClr val="accent1"/>
          </a:fillRef>
          <a:effectRef idx="1">
            <a:schemeClr val="accent1"/>
          </a:effectRef>
          <a:fontRef idx="minor">
            <a:schemeClr val="dk1"/>
          </a:fontRef>
        </p:style>
        <p:txBody>
          <a:bodyPr/>
          <a:lstStyle/>
          <a:p>
            <a:pPr>
              <a:defRPr/>
            </a:pPr>
            <a:r>
              <a:rPr lang="en-US" sz="2800" b="1" dirty="0">
                <a:solidFill>
                  <a:schemeClr val="tx1"/>
                </a:solidFill>
                <a:latin typeface="+mj-lt"/>
                <a:cs typeface="Times New Roman" pitchFamily="18" charset="0"/>
              </a:rPr>
              <a:t>2. </a:t>
            </a:r>
            <a:r>
              <a:rPr lang="en-US" sz="2800" b="1" dirty="0" err="1">
                <a:solidFill>
                  <a:schemeClr val="tx1"/>
                </a:solidFill>
                <a:latin typeface="+mj-lt"/>
                <a:cs typeface="Times New Roman" pitchFamily="18" charset="0"/>
              </a:rPr>
              <a:t>Tinh</a:t>
            </a:r>
            <a:r>
              <a:rPr lang="en-US" sz="2800" b="1" dirty="0">
                <a:solidFill>
                  <a:schemeClr val="tx1"/>
                </a:solidFill>
                <a:latin typeface="+mj-lt"/>
                <a:cs typeface="Times New Roman" pitchFamily="18" charset="0"/>
              </a:rPr>
              <a:t> </a:t>
            </a:r>
            <a:r>
              <a:rPr lang="en-US" sz="2800" b="1" dirty="0" err="1">
                <a:solidFill>
                  <a:schemeClr val="tx1"/>
                </a:solidFill>
                <a:latin typeface="+mj-lt"/>
                <a:cs typeface="Times New Roman" pitchFamily="18" charset="0"/>
              </a:rPr>
              <a:t>thần</a:t>
            </a:r>
            <a:r>
              <a:rPr lang="en-US" sz="2800" b="1" dirty="0">
                <a:solidFill>
                  <a:schemeClr val="tx1"/>
                </a:solidFill>
                <a:latin typeface="+mj-lt"/>
                <a:cs typeface="Times New Roman" pitchFamily="18" charset="0"/>
              </a:rPr>
              <a:t>, </a:t>
            </a:r>
            <a:r>
              <a:rPr lang="en-US" sz="2800" b="1" dirty="0" err="1">
                <a:solidFill>
                  <a:schemeClr val="tx1"/>
                </a:solidFill>
                <a:latin typeface="+mj-lt"/>
                <a:cs typeface="Times New Roman" pitchFamily="18" charset="0"/>
              </a:rPr>
              <a:t>thái</a:t>
            </a:r>
            <a:r>
              <a:rPr lang="en-US" sz="2800" b="1" dirty="0">
                <a:solidFill>
                  <a:schemeClr val="tx1"/>
                </a:solidFill>
                <a:latin typeface="+mj-lt"/>
                <a:cs typeface="Times New Roman" pitchFamily="18" charset="0"/>
              </a:rPr>
              <a:t> </a:t>
            </a:r>
            <a:r>
              <a:rPr lang="en-US" sz="2800" b="1" dirty="0" err="1">
                <a:solidFill>
                  <a:schemeClr val="tx1"/>
                </a:solidFill>
                <a:latin typeface="+mj-lt"/>
                <a:cs typeface="Times New Roman" pitchFamily="18" charset="0"/>
              </a:rPr>
              <a:t>độ</a:t>
            </a:r>
            <a:r>
              <a:rPr lang="en-US" sz="2800" b="1" dirty="0">
                <a:solidFill>
                  <a:schemeClr val="tx1"/>
                </a:solidFill>
                <a:latin typeface="+mj-lt"/>
                <a:cs typeface="Times New Roman" pitchFamily="18" charset="0"/>
              </a:rPr>
              <a:t> </a:t>
            </a:r>
            <a:r>
              <a:rPr lang="en-US" sz="2800" b="1" dirty="0" err="1">
                <a:solidFill>
                  <a:schemeClr val="tx1"/>
                </a:solidFill>
                <a:latin typeface="+mj-lt"/>
                <a:cs typeface="Times New Roman" pitchFamily="18" charset="0"/>
              </a:rPr>
              <a:t>học</a:t>
            </a:r>
            <a:r>
              <a:rPr lang="en-US" sz="2800" b="1" dirty="0">
                <a:solidFill>
                  <a:schemeClr val="tx1"/>
                </a:solidFill>
                <a:latin typeface="+mj-lt"/>
                <a:cs typeface="Times New Roman" pitchFamily="18" charset="0"/>
              </a:rPr>
              <a:t> </a:t>
            </a:r>
            <a:r>
              <a:rPr lang="en-US" sz="2800" b="1" dirty="0" err="1">
                <a:solidFill>
                  <a:schemeClr val="tx1"/>
                </a:solidFill>
                <a:latin typeface="+mj-lt"/>
                <a:cs typeface="Times New Roman" pitchFamily="18" charset="0"/>
              </a:rPr>
              <a:t>tập</a:t>
            </a:r>
            <a:endParaRPr lang="en-US" sz="2800" dirty="0">
              <a:solidFill>
                <a:schemeClr val="tx1"/>
              </a:solidFill>
              <a:latin typeface="+mj-lt"/>
              <a:cs typeface="Times New Roman" pitchFamily="18" charset="0"/>
            </a:endParaRPr>
          </a:p>
        </p:txBody>
      </p:sp>
      <p:sp>
        <p:nvSpPr>
          <p:cNvPr id="12" name="Rounded Rectangle 11"/>
          <p:cNvSpPr>
            <a:spLocks noChangeArrowheads="1"/>
          </p:cNvSpPr>
          <p:nvPr/>
        </p:nvSpPr>
        <p:spPr bwMode="auto">
          <a:xfrm>
            <a:off x="4010752" y="3369287"/>
            <a:ext cx="5472113" cy="569912"/>
          </a:xfrm>
          <a:prstGeom prst="roundRect">
            <a:avLst>
              <a:gd name="adj" fmla="val 16667"/>
            </a:avLst>
          </a:prstGeom>
          <a:ln>
            <a:solidFill>
              <a:schemeClr val="accent6">
                <a:lumMod val="60000"/>
                <a:lumOff val="40000"/>
              </a:schemeClr>
            </a:solidFill>
            <a:headEnd/>
            <a:tailEnd/>
          </a:ln>
        </p:spPr>
        <p:style>
          <a:lnRef idx="1">
            <a:schemeClr val="accent1"/>
          </a:lnRef>
          <a:fillRef idx="2">
            <a:schemeClr val="accent1"/>
          </a:fillRef>
          <a:effectRef idx="1">
            <a:schemeClr val="accent1"/>
          </a:effectRef>
          <a:fontRef idx="minor">
            <a:schemeClr val="dk1"/>
          </a:fontRef>
        </p:style>
        <p:txBody>
          <a:bodyPr/>
          <a:lstStyle/>
          <a:p>
            <a:pPr>
              <a:defRPr/>
            </a:pPr>
            <a:r>
              <a:rPr lang="en-US" sz="2800" b="1" dirty="0">
                <a:solidFill>
                  <a:schemeClr val="tx1"/>
                </a:solidFill>
                <a:latin typeface="+mj-lt"/>
                <a:cs typeface="Times New Roman" pitchFamily="18" charset="0"/>
              </a:rPr>
              <a:t>3. </a:t>
            </a:r>
            <a:r>
              <a:rPr lang="en-US" sz="2800" b="1" dirty="0" err="1">
                <a:solidFill>
                  <a:schemeClr val="tx1"/>
                </a:solidFill>
                <a:latin typeface="+mj-lt"/>
                <a:cs typeface="Times New Roman" pitchFamily="18" charset="0"/>
              </a:rPr>
              <a:t>Phương</a:t>
            </a:r>
            <a:r>
              <a:rPr lang="en-US" sz="2800" b="1" dirty="0">
                <a:solidFill>
                  <a:schemeClr val="tx1"/>
                </a:solidFill>
                <a:latin typeface="+mj-lt"/>
                <a:cs typeface="Times New Roman" pitchFamily="18" charset="0"/>
              </a:rPr>
              <a:t> </a:t>
            </a:r>
            <a:r>
              <a:rPr lang="en-US" sz="2800" b="1" dirty="0" err="1">
                <a:solidFill>
                  <a:schemeClr val="tx1"/>
                </a:solidFill>
                <a:latin typeface="+mj-lt"/>
                <a:cs typeface="Times New Roman" pitchFamily="18" charset="0"/>
              </a:rPr>
              <a:t>châm</a:t>
            </a:r>
            <a:r>
              <a:rPr lang="en-US" sz="2800" b="1" dirty="0">
                <a:solidFill>
                  <a:schemeClr val="tx1"/>
                </a:solidFill>
                <a:latin typeface="+mj-lt"/>
                <a:cs typeface="Times New Roman" pitchFamily="18" charset="0"/>
              </a:rPr>
              <a:t> </a:t>
            </a:r>
            <a:r>
              <a:rPr lang="en-US" sz="2800" b="1" dirty="0" err="1">
                <a:solidFill>
                  <a:schemeClr val="tx1"/>
                </a:solidFill>
                <a:latin typeface="+mj-lt"/>
                <a:cs typeface="Times New Roman" pitchFamily="18" charset="0"/>
              </a:rPr>
              <a:t>học</a:t>
            </a:r>
            <a:r>
              <a:rPr lang="en-US" sz="2800" b="1" dirty="0">
                <a:solidFill>
                  <a:schemeClr val="tx1"/>
                </a:solidFill>
                <a:latin typeface="+mj-lt"/>
                <a:cs typeface="Times New Roman" pitchFamily="18" charset="0"/>
              </a:rPr>
              <a:t> </a:t>
            </a:r>
            <a:r>
              <a:rPr lang="en-US" sz="2800" b="1" dirty="0" err="1">
                <a:solidFill>
                  <a:schemeClr val="tx1"/>
                </a:solidFill>
                <a:latin typeface="+mj-lt"/>
                <a:cs typeface="Times New Roman" pitchFamily="18" charset="0"/>
              </a:rPr>
              <a:t>tập</a:t>
            </a:r>
            <a:endParaRPr lang="en-US" sz="2800" dirty="0">
              <a:solidFill>
                <a:schemeClr val="tx1"/>
              </a:solidFill>
              <a:latin typeface="+mj-lt"/>
              <a:cs typeface="Times New Roman" pitchFamily="18" charset="0"/>
            </a:endParaRPr>
          </a:p>
        </p:txBody>
      </p:sp>
      <p:sp>
        <p:nvSpPr>
          <p:cNvPr id="13" name="Rounded Rectangle 12"/>
          <p:cNvSpPr>
            <a:spLocks noChangeArrowheads="1"/>
          </p:cNvSpPr>
          <p:nvPr/>
        </p:nvSpPr>
        <p:spPr bwMode="auto">
          <a:xfrm>
            <a:off x="4010752" y="4804387"/>
            <a:ext cx="5472113" cy="614362"/>
          </a:xfrm>
          <a:prstGeom prst="roundRect">
            <a:avLst>
              <a:gd name="adj" fmla="val 16667"/>
            </a:avLst>
          </a:prstGeom>
          <a:ln>
            <a:solidFill>
              <a:schemeClr val="accent6">
                <a:lumMod val="60000"/>
                <a:lumOff val="40000"/>
              </a:schemeClr>
            </a:solidFill>
            <a:headEnd/>
            <a:tailEnd/>
          </a:ln>
        </p:spPr>
        <p:style>
          <a:lnRef idx="1">
            <a:schemeClr val="accent1"/>
          </a:lnRef>
          <a:fillRef idx="2">
            <a:schemeClr val="accent1"/>
          </a:fillRef>
          <a:effectRef idx="1">
            <a:schemeClr val="accent1"/>
          </a:effectRef>
          <a:fontRef idx="minor">
            <a:schemeClr val="dk1"/>
          </a:fontRef>
        </p:style>
        <p:txBody>
          <a:bodyPr/>
          <a:lstStyle/>
          <a:p>
            <a:pPr>
              <a:defRPr/>
            </a:pPr>
            <a:r>
              <a:rPr lang="en-US" sz="2800" b="1" dirty="0">
                <a:solidFill>
                  <a:schemeClr val="tx1"/>
                </a:solidFill>
                <a:latin typeface="+mj-lt"/>
                <a:cs typeface="Times New Roman" pitchFamily="18" charset="0"/>
              </a:rPr>
              <a:t>4. </a:t>
            </a:r>
            <a:r>
              <a:rPr lang="en-US" sz="2800" b="1" dirty="0" err="1">
                <a:solidFill>
                  <a:schemeClr val="tx1"/>
                </a:solidFill>
                <a:latin typeface="+mj-lt"/>
                <a:cs typeface="Times New Roman" pitchFamily="18" charset="0"/>
              </a:rPr>
              <a:t>Phương</a:t>
            </a:r>
            <a:r>
              <a:rPr lang="en-US" sz="2800" b="1" dirty="0">
                <a:solidFill>
                  <a:schemeClr val="tx1"/>
                </a:solidFill>
                <a:latin typeface="+mj-lt"/>
                <a:cs typeface="Times New Roman" pitchFamily="18" charset="0"/>
              </a:rPr>
              <a:t> </a:t>
            </a:r>
            <a:r>
              <a:rPr lang="en-US" sz="2800" b="1" dirty="0" err="1">
                <a:solidFill>
                  <a:schemeClr val="tx1"/>
                </a:solidFill>
                <a:latin typeface="+mj-lt"/>
                <a:cs typeface="Times New Roman" pitchFamily="18" charset="0"/>
              </a:rPr>
              <a:t>pháp</a:t>
            </a:r>
            <a:r>
              <a:rPr lang="en-US" sz="2800" b="1" dirty="0">
                <a:solidFill>
                  <a:schemeClr val="tx1"/>
                </a:solidFill>
                <a:latin typeface="+mj-lt"/>
                <a:cs typeface="Times New Roman" pitchFamily="18" charset="0"/>
              </a:rPr>
              <a:t> </a:t>
            </a:r>
            <a:r>
              <a:rPr lang="en-US" sz="2800" b="1" dirty="0" err="1">
                <a:solidFill>
                  <a:schemeClr val="tx1"/>
                </a:solidFill>
                <a:latin typeface="+mj-lt"/>
                <a:cs typeface="Times New Roman" pitchFamily="18" charset="0"/>
              </a:rPr>
              <a:t>học</a:t>
            </a:r>
            <a:r>
              <a:rPr lang="en-US" sz="2800" b="1" dirty="0">
                <a:solidFill>
                  <a:schemeClr val="tx1"/>
                </a:solidFill>
                <a:latin typeface="+mj-lt"/>
                <a:cs typeface="Times New Roman" pitchFamily="18" charset="0"/>
              </a:rPr>
              <a:t> </a:t>
            </a:r>
            <a:r>
              <a:rPr lang="en-US" sz="2800" b="1" dirty="0" err="1">
                <a:solidFill>
                  <a:schemeClr val="tx1"/>
                </a:solidFill>
                <a:latin typeface="+mj-lt"/>
                <a:cs typeface="Times New Roman" pitchFamily="18" charset="0"/>
              </a:rPr>
              <a:t>tập</a:t>
            </a:r>
            <a:endParaRPr lang="en-US" sz="2800" dirty="0">
              <a:solidFill>
                <a:schemeClr val="tx1"/>
              </a:solidFill>
              <a:latin typeface="+mj-lt"/>
              <a:cs typeface="Times New Roman" pitchFamily="18" charset="0"/>
            </a:endParaRPr>
          </a:p>
        </p:txBody>
      </p:sp>
      <p:cxnSp>
        <p:nvCxnSpPr>
          <p:cNvPr id="14" name="Straight Arrow Connector 13"/>
          <p:cNvCxnSpPr>
            <a:stCxn id="9" idx="3"/>
            <a:endCxn id="10" idx="1"/>
          </p:cNvCxnSpPr>
          <p:nvPr/>
        </p:nvCxnSpPr>
        <p:spPr>
          <a:xfrm flipV="1">
            <a:off x="2991577" y="747530"/>
            <a:ext cx="1008063" cy="2620962"/>
          </a:xfrm>
          <a:prstGeom prst="straightConnector1">
            <a:avLst/>
          </a:prstGeom>
          <a:ln>
            <a:solidFill>
              <a:schemeClr val="accent6">
                <a:lumMod val="60000"/>
                <a:lumOff val="40000"/>
              </a:schemeClr>
            </a:solidFill>
            <a:tailEnd type="arrow"/>
          </a:ln>
        </p:spPr>
        <p:style>
          <a:lnRef idx="1">
            <a:schemeClr val="accent1"/>
          </a:lnRef>
          <a:fillRef idx="2">
            <a:schemeClr val="accent1"/>
          </a:fillRef>
          <a:effectRef idx="1">
            <a:schemeClr val="accent1"/>
          </a:effectRef>
          <a:fontRef idx="minor">
            <a:schemeClr val="dk1"/>
          </a:fontRef>
        </p:style>
      </p:cxnSp>
      <p:cxnSp>
        <p:nvCxnSpPr>
          <p:cNvPr id="15" name="Straight Arrow Connector 14"/>
          <p:cNvCxnSpPr/>
          <p:nvPr/>
        </p:nvCxnSpPr>
        <p:spPr>
          <a:xfrm>
            <a:off x="3033096" y="3369286"/>
            <a:ext cx="928688" cy="1897062"/>
          </a:xfrm>
          <a:prstGeom prst="straightConnector1">
            <a:avLst/>
          </a:prstGeom>
          <a:ln>
            <a:solidFill>
              <a:schemeClr val="accent6">
                <a:lumMod val="60000"/>
                <a:lumOff val="40000"/>
              </a:schemeClr>
            </a:solidFill>
            <a:tailEnd type="arrow"/>
          </a:ln>
        </p:spPr>
        <p:style>
          <a:lnRef idx="1">
            <a:schemeClr val="accent1"/>
          </a:lnRef>
          <a:fillRef idx="2">
            <a:schemeClr val="accent1"/>
          </a:fillRef>
          <a:effectRef idx="1">
            <a:schemeClr val="accent1"/>
          </a:effectRef>
          <a:fontRef idx="minor">
            <a:schemeClr val="dk1"/>
          </a:fontRef>
        </p:style>
      </p:cxnSp>
      <p:cxnSp>
        <p:nvCxnSpPr>
          <p:cNvPr id="16" name="Straight Arrow Connector 15"/>
          <p:cNvCxnSpPr>
            <a:stCxn id="9" idx="3"/>
            <a:endCxn id="11" idx="1"/>
          </p:cNvCxnSpPr>
          <p:nvPr/>
        </p:nvCxnSpPr>
        <p:spPr>
          <a:xfrm flipV="1">
            <a:off x="2991577" y="2215173"/>
            <a:ext cx="1019175" cy="1153319"/>
          </a:xfrm>
          <a:prstGeom prst="straightConnector1">
            <a:avLst/>
          </a:prstGeom>
          <a:ln>
            <a:solidFill>
              <a:schemeClr val="accent6">
                <a:lumMod val="60000"/>
                <a:lumOff val="40000"/>
              </a:schemeClr>
            </a:solidFill>
            <a:tailEnd type="arrow"/>
          </a:ln>
        </p:spPr>
        <p:style>
          <a:lnRef idx="1">
            <a:schemeClr val="accent1"/>
          </a:lnRef>
          <a:fillRef idx="2">
            <a:schemeClr val="accent1"/>
          </a:fillRef>
          <a:effectRef idx="1">
            <a:schemeClr val="accent1"/>
          </a:effectRef>
          <a:fontRef idx="minor">
            <a:schemeClr val="dk1"/>
          </a:fontRef>
        </p:style>
      </p:cxnSp>
      <p:cxnSp>
        <p:nvCxnSpPr>
          <p:cNvPr id="22" name="Straight Arrow Connector 21"/>
          <p:cNvCxnSpPr>
            <a:stCxn id="9" idx="3"/>
            <a:endCxn id="12" idx="1"/>
          </p:cNvCxnSpPr>
          <p:nvPr/>
        </p:nvCxnSpPr>
        <p:spPr>
          <a:xfrm>
            <a:off x="2991577" y="3368492"/>
            <a:ext cx="1019175" cy="285751"/>
          </a:xfrm>
          <a:prstGeom prst="straightConnector1">
            <a:avLst/>
          </a:prstGeom>
          <a:ln>
            <a:solidFill>
              <a:schemeClr val="accent6">
                <a:lumMod val="60000"/>
                <a:lumOff val="40000"/>
              </a:schemeClr>
            </a:solidFill>
            <a:tailEnd type="arrow"/>
          </a:ln>
        </p:spPr>
        <p:style>
          <a:lnRef idx="1">
            <a:schemeClr val="accent1"/>
          </a:lnRef>
          <a:fillRef idx="2">
            <a:schemeClr val="accent1"/>
          </a:fillRef>
          <a:effectRef idx="1">
            <a:schemeClr val="accent1"/>
          </a:effectRef>
          <a:fontRef idx="minor">
            <a:schemeClr val="dk1"/>
          </a:fontRef>
        </p:style>
      </p:cxnSp>
    </p:spTree>
    <p:extLst>
      <p:ext uri="{BB962C8B-B14F-4D97-AF65-F5344CB8AC3E}">
        <p14:creationId xmlns:p14="http://schemas.microsoft.com/office/powerpoint/2010/main" val="3033050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decel="100000" fill="hold" nodeType="withEffect">
                                  <p:stCondLst>
                                    <p:cond delay="25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1500" fill="hold"/>
                                        <p:tgtEl>
                                          <p:spTgt spid="21"/>
                                        </p:tgtEl>
                                        <p:attrNameLst>
                                          <p:attrName>ppt_x</p:attrName>
                                        </p:attrNameLst>
                                      </p:cBhvr>
                                      <p:tavLst>
                                        <p:tav tm="0">
                                          <p:val>
                                            <p:strVal val="1+#ppt_w/2"/>
                                          </p:val>
                                        </p:tav>
                                        <p:tav tm="100000">
                                          <p:val>
                                            <p:strVal val="#ppt_x"/>
                                          </p:val>
                                        </p:tav>
                                      </p:tavLst>
                                    </p:anim>
                                    <p:anim calcmode="lin" valueType="num">
                                      <p:cBhvr additive="base">
                                        <p:cTn id="8" dur="1500" fill="hold"/>
                                        <p:tgtEl>
                                          <p:spTgt spid="21"/>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500" fill="hold"/>
                                        <p:tgtEl>
                                          <p:spTgt spid="14"/>
                                        </p:tgtEl>
                                        <p:attrNameLst>
                                          <p:attrName>ppt_x</p:attrName>
                                        </p:attrNameLst>
                                      </p:cBhvr>
                                      <p:tavLst>
                                        <p:tav tm="0">
                                          <p:val>
                                            <p:strVal val="#ppt_x"/>
                                          </p:val>
                                        </p:tav>
                                        <p:tav tm="100000">
                                          <p:val>
                                            <p:strVal val="#ppt_x"/>
                                          </p:val>
                                        </p:tav>
                                      </p:tavLst>
                                    </p:anim>
                                    <p:anim calcmode="lin" valueType="num">
                                      <p:cBhvr additive="base">
                                        <p:cTn id="21" dur="500" fill="hold"/>
                                        <p:tgtEl>
                                          <p:spTgt spid="14"/>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ppt_x"/>
                                          </p:val>
                                        </p:tav>
                                        <p:tav tm="100000">
                                          <p:val>
                                            <p:strVal val="#ppt_x"/>
                                          </p:val>
                                        </p:tav>
                                      </p:tavLst>
                                    </p:anim>
                                    <p:anim calcmode="lin" valueType="num">
                                      <p:cBhvr additive="base">
                                        <p:cTn id="3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additive="base">
                                        <p:cTn id="40" dur="500" fill="hold"/>
                                        <p:tgtEl>
                                          <p:spTgt spid="22"/>
                                        </p:tgtEl>
                                        <p:attrNameLst>
                                          <p:attrName>ppt_x</p:attrName>
                                        </p:attrNameLst>
                                      </p:cBhvr>
                                      <p:tavLst>
                                        <p:tav tm="0">
                                          <p:val>
                                            <p:strVal val="#ppt_x"/>
                                          </p:val>
                                        </p:tav>
                                        <p:tav tm="100000">
                                          <p:val>
                                            <p:strVal val="#ppt_x"/>
                                          </p:val>
                                        </p:tav>
                                      </p:tavLst>
                                    </p:anim>
                                    <p:anim calcmode="lin" valueType="num">
                                      <p:cBhvr additive="base">
                                        <p:cTn id="41" dur="500" fill="hold"/>
                                        <p:tgtEl>
                                          <p:spTgt spid="2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ppt_x"/>
                                          </p:val>
                                        </p:tav>
                                        <p:tav tm="100000">
                                          <p:val>
                                            <p:strVal val="#ppt_x"/>
                                          </p:val>
                                        </p:tav>
                                      </p:tavLst>
                                    </p:anim>
                                    <p:anim calcmode="lin" valueType="num">
                                      <p:cBhvr additive="base">
                                        <p:cTn id="4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 fill="hold"/>
                                        <p:tgtEl>
                                          <p:spTgt spid="15"/>
                                        </p:tgtEl>
                                        <p:attrNameLst>
                                          <p:attrName>ppt_x</p:attrName>
                                        </p:attrNameLst>
                                      </p:cBhvr>
                                      <p:tavLst>
                                        <p:tav tm="0">
                                          <p:val>
                                            <p:strVal val="#ppt_x"/>
                                          </p:val>
                                        </p:tav>
                                        <p:tav tm="100000">
                                          <p:val>
                                            <p:strVal val="#ppt_x"/>
                                          </p:val>
                                        </p:tav>
                                      </p:tavLst>
                                    </p:anim>
                                    <p:anim calcmode="lin" valueType="num">
                                      <p:cBhvr additive="base">
                                        <p:cTn id="51" dur="5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500" fill="hold"/>
                                        <p:tgtEl>
                                          <p:spTgt spid="13"/>
                                        </p:tgtEl>
                                        <p:attrNameLst>
                                          <p:attrName>ppt_x</p:attrName>
                                        </p:attrNameLst>
                                      </p:cBhvr>
                                      <p:tavLst>
                                        <p:tav tm="0">
                                          <p:val>
                                            <p:strVal val="#ppt_x"/>
                                          </p:val>
                                        </p:tav>
                                        <p:tav tm="100000">
                                          <p:val>
                                            <p:strVal val="#ppt_x"/>
                                          </p:val>
                                        </p:tav>
                                      </p:tavLst>
                                    </p:anim>
                                    <p:anim calcmode="lin" valueType="num">
                                      <p:cBhvr additive="base">
                                        <p:cTn id="5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Content Placeholder 4" descr="the_end_dribbble"/>
          <p:cNvPicPr>
            <a:picLocks noChangeAspect="1"/>
          </p:cNvPicPr>
          <p:nvPr/>
        </p:nvPicPr>
        <p:blipFill>
          <a:blip r:embed="rId2"/>
          <a:stretch>
            <a:fillRect/>
          </a:stretch>
        </p:blipFill>
        <p:spPr>
          <a:xfrm>
            <a:off x="-5080" y="-77714"/>
            <a:ext cx="12191365" cy="6897370"/>
          </a:xfrm>
          <a:prstGeom prst="rect">
            <a:avLst/>
          </a:prstGeom>
        </p:spPr>
      </p:pic>
    </p:spTree>
    <p:extLst>
      <p:ext uri="{BB962C8B-B14F-4D97-AF65-F5344CB8AC3E}">
        <p14:creationId xmlns:p14="http://schemas.microsoft.com/office/powerpoint/2010/main" val="27980644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9289" y="1973178"/>
            <a:ext cx="3558585" cy="3179003"/>
          </a:xfrm>
          <a:prstGeom prst="rect">
            <a:avLst/>
          </a:prstGeom>
        </p:spPr>
      </p:pic>
      <p:pic>
        <p:nvPicPr>
          <p:cNvPr id="7" name="图片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3304" y="60159"/>
            <a:ext cx="3771091" cy="3368841"/>
          </a:xfrm>
          <a:prstGeom prst="rect">
            <a:avLst/>
          </a:prstGeom>
        </p:spPr>
      </p:pic>
      <p:sp>
        <p:nvSpPr>
          <p:cNvPr id="8" name="PA_库_矩形 1"/>
          <p:cNvSpPr/>
          <p:nvPr>
            <p:custDataLst>
              <p:tags r:id="rId1"/>
            </p:custDataLst>
          </p:nvPr>
        </p:nvSpPr>
        <p:spPr>
          <a:xfrm>
            <a:off x="11241375" y="414196"/>
            <a:ext cx="615553" cy="2461351"/>
          </a:xfrm>
          <a:prstGeom prst="rect">
            <a:avLst/>
          </a:prstGeom>
        </p:spPr>
        <p:txBody>
          <a:bodyPr vert="eaVert" wrap="square">
            <a:spAutoFit/>
          </a:bodyPr>
          <a:lstStyle/>
          <a:p>
            <a:r>
              <a:rPr lang="en-US" altLang="zh-CN" sz="2800" dirty="0" smtClean="0">
                <a:solidFill>
                  <a:schemeClr val="tx1">
                    <a:lumMod val="85000"/>
                    <a:lumOff val="15000"/>
                  </a:schemeClr>
                </a:solidFill>
                <a:latin typeface="iCielBC Industry Inc Base" panose="00000500000000000000" pitchFamily="2" charset="0"/>
                <a:ea typeface="造字工房悦圆（非商用）常规体" pitchFamily="2" charset="-122"/>
              </a:rPr>
              <a:t>Thành tựu</a:t>
            </a:r>
            <a:endParaRPr lang="zh-CN" altLang="en-US" sz="2800" dirty="0">
              <a:solidFill>
                <a:schemeClr val="tx1">
                  <a:lumMod val="85000"/>
                  <a:lumOff val="15000"/>
                </a:schemeClr>
              </a:solidFill>
              <a:latin typeface="iCielBC Industry Inc Base" panose="00000500000000000000" pitchFamily="2" charset="0"/>
              <a:ea typeface="造字工房悦圆（非商用）常规体" pitchFamily="2" charset="-122"/>
            </a:endParaRPr>
          </a:p>
        </p:txBody>
      </p:sp>
      <p:sp>
        <p:nvSpPr>
          <p:cNvPr id="9" name="Rectangle 8"/>
          <p:cNvSpPr/>
          <p:nvPr/>
        </p:nvSpPr>
        <p:spPr>
          <a:xfrm>
            <a:off x="4728410" y="414196"/>
            <a:ext cx="5599258" cy="5581015"/>
          </a:xfrm>
          <a:prstGeom prst="rect">
            <a:avLst/>
          </a:prstGeom>
        </p:spPr>
        <p:txBody>
          <a:bodyPr wrap="square">
            <a:spAutoFit/>
          </a:bodyPr>
          <a:lstStyle/>
          <a:p>
            <a:pPr marL="457200" indent="457200" algn="just">
              <a:lnSpc>
                <a:spcPct val="150000"/>
              </a:lnSpc>
              <a:spcAft>
                <a:spcPts val="1000"/>
              </a:spcAft>
              <a:tabLst>
                <a:tab pos="180340" algn="l"/>
                <a:tab pos="228600" algn="l"/>
              </a:tabLst>
            </a:pPr>
            <a:r>
              <a:rPr lang="pt-BR" sz="1400" b="1" dirty="0" smtClean="0">
                <a:latin typeface="Montserrat" panose="00000500000000000000" pitchFamily="2" charset="0"/>
              </a:rPr>
              <a:t>- Kinh </a:t>
            </a:r>
            <a:r>
              <a:rPr lang="pt-BR" sz="1400" b="1" dirty="0">
                <a:latin typeface="Montserrat" panose="00000500000000000000" pitchFamily="2" charset="0"/>
              </a:rPr>
              <a:t>tế tăng </a:t>
            </a:r>
            <a:r>
              <a:rPr lang="pt-BR" sz="1400" b="1" dirty="0" smtClean="0">
                <a:latin typeface="Montserrat" panose="00000500000000000000" pitchFamily="2" charset="0"/>
              </a:rPr>
              <a:t>trưởng</a:t>
            </a:r>
            <a:r>
              <a:rPr lang="pt-BR" sz="1400" dirty="0" smtClean="0">
                <a:latin typeface="Montserrat" panose="00000500000000000000" pitchFamily="2" charset="0"/>
              </a:rPr>
              <a:t>, </a:t>
            </a:r>
            <a:r>
              <a:rPr lang="pt-BR" sz="1400" dirty="0">
                <a:latin typeface="Montserrat" panose="00000500000000000000" pitchFamily="2" charset="0"/>
              </a:rPr>
              <a:t>đất nước ra khỏi khủng hoảng kinh tế - xã hội </a:t>
            </a:r>
            <a:endParaRPr lang="pt-BR" sz="1400" dirty="0" smtClean="0">
              <a:latin typeface="Montserrat" panose="00000500000000000000" pitchFamily="2" charset="0"/>
            </a:endParaRPr>
          </a:p>
          <a:p>
            <a:pPr marL="457200" indent="457200" algn="just">
              <a:lnSpc>
                <a:spcPct val="150000"/>
              </a:lnSpc>
              <a:spcAft>
                <a:spcPts val="1000"/>
              </a:spcAft>
              <a:tabLst>
                <a:tab pos="180340" algn="l"/>
                <a:tab pos="228600" algn="l"/>
              </a:tabLst>
            </a:pPr>
            <a:r>
              <a:rPr lang="pt-BR" sz="1400" b="1" dirty="0" smtClean="0">
                <a:latin typeface="Montserrat" panose="00000500000000000000" pitchFamily="2" charset="0"/>
              </a:rPr>
              <a:t>-</a:t>
            </a:r>
            <a:r>
              <a:rPr lang="pt-BR" sz="1400" dirty="0" smtClean="0">
                <a:latin typeface="Montserrat" panose="00000500000000000000" pitchFamily="2" charset="0"/>
              </a:rPr>
              <a:t> Đẩy </a:t>
            </a:r>
            <a:r>
              <a:rPr lang="pt-BR" sz="1400" dirty="0">
                <a:latin typeface="Montserrat" panose="00000500000000000000" pitchFamily="2" charset="0"/>
              </a:rPr>
              <a:t>mạnh </a:t>
            </a:r>
            <a:r>
              <a:rPr lang="pt-BR" sz="1400" b="1" dirty="0">
                <a:latin typeface="Montserrat" panose="00000500000000000000" pitchFamily="2" charset="0"/>
              </a:rPr>
              <a:t>công nghiệp hóa, hiện đại hóa </a:t>
            </a:r>
            <a:r>
              <a:rPr lang="pt-BR" sz="1400" dirty="0">
                <a:latin typeface="Montserrat" panose="00000500000000000000" pitchFamily="2" charset="0"/>
              </a:rPr>
              <a:t>và hội nhập quốc tế. </a:t>
            </a:r>
            <a:endParaRPr lang="pt-BR" sz="1400" dirty="0" smtClean="0">
              <a:latin typeface="Montserrat" panose="00000500000000000000" pitchFamily="2" charset="0"/>
            </a:endParaRPr>
          </a:p>
          <a:p>
            <a:pPr marL="457200" indent="457200" algn="just">
              <a:lnSpc>
                <a:spcPct val="150000"/>
              </a:lnSpc>
              <a:spcAft>
                <a:spcPts val="1000"/>
              </a:spcAft>
              <a:tabLst>
                <a:tab pos="180340" algn="l"/>
                <a:tab pos="228600" algn="l"/>
              </a:tabLst>
            </a:pPr>
            <a:r>
              <a:rPr lang="pt-BR" sz="1400" b="1" dirty="0" smtClean="0">
                <a:latin typeface="Montserrat" panose="00000500000000000000" pitchFamily="2" charset="0"/>
              </a:rPr>
              <a:t>-</a:t>
            </a:r>
            <a:r>
              <a:rPr lang="pt-BR" sz="1400" dirty="0" smtClean="0">
                <a:latin typeface="Montserrat" panose="00000500000000000000" pitchFamily="2" charset="0"/>
              </a:rPr>
              <a:t> </a:t>
            </a:r>
            <a:r>
              <a:rPr lang="pt-BR" sz="1400" b="1" dirty="0" smtClean="0">
                <a:latin typeface="Montserrat" panose="00000500000000000000" pitchFamily="2" charset="0"/>
              </a:rPr>
              <a:t>Chính </a:t>
            </a:r>
            <a:r>
              <a:rPr lang="pt-BR" sz="1400" b="1" dirty="0">
                <a:latin typeface="Montserrat" panose="00000500000000000000" pitchFamily="2" charset="0"/>
              </a:rPr>
              <a:t>trị - xã hội </a:t>
            </a:r>
            <a:r>
              <a:rPr lang="pt-BR" sz="1400" dirty="0">
                <a:latin typeface="Montserrat" panose="00000500000000000000" pitchFamily="2" charset="0"/>
              </a:rPr>
              <a:t>ổn định, dân chủ xã hội chủ nghĩa được phát huy và ngày càng mở rộng. Đại đoàn kết toàn dân tộc được củng cố và tăng cường. </a:t>
            </a:r>
            <a:endParaRPr lang="pt-BR" sz="1400" dirty="0" smtClean="0">
              <a:latin typeface="Montserrat" panose="00000500000000000000" pitchFamily="2" charset="0"/>
            </a:endParaRPr>
          </a:p>
          <a:p>
            <a:pPr marL="457200" indent="457200" algn="just">
              <a:lnSpc>
                <a:spcPct val="150000"/>
              </a:lnSpc>
              <a:spcAft>
                <a:spcPts val="1000"/>
              </a:spcAft>
              <a:tabLst>
                <a:tab pos="180340" algn="l"/>
                <a:tab pos="228600" algn="l"/>
              </a:tabLst>
            </a:pPr>
            <a:r>
              <a:rPr lang="pt-BR" sz="1400" b="1" dirty="0" smtClean="0">
                <a:latin typeface="Montserrat" panose="00000500000000000000" pitchFamily="2" charset="0"/>
              </a:rPr>
              <a:t>- Quốc </a:t>
            </a:r>
            <a:r>
              <a:rPr lang="pt-BR" sz="1400" b="1" dirty="0">
                <a:latin typeface="Montserrat" panose="00000500000000000000" pitchFamily="2" charset="0"/>
              </a:rPr>
              <a:t>phòng, an ninh </a:t>
            </a:r>
            <a:r>
              <a:rPr lang="pt-BR" sz="1400" dirty="0">
                <a:latin typeface="Montserrat" panose="00000500000000000000" pitchFamily="2" charset="0"/>
              </a:rPr>
              <a:t>được tăng cường; độc lập, chủ quyền, thống nhất, toàn vẹn lãnh thổ và chế độ xã hội chủ nghĩa được giữ vững. </a:t>
            </a:r>
            <a:endParaRPr lang="pt-BR" sz="1400" dirty="0" smtClean="0">
              <a:latin typeface="Montserrat" panose="00000500000000000000" pitchFamily="2" charset="0"/>
            </a:endParaRPr>
          </a:p>
          <a:p>
            <a:pPr marL="457200" indent="457200" algn="just">
              <a:lnSpc>
                <a:spcPct val="150000"/>
              </a:lnSpc>
              <a:spcAft>
                <a:spcPts val="1000"/>
              </a:spcAft>
              <a:tabLst>
                <a:tab pos="180340" algn="l"/>
                <a:tab pos="228600" algn="l"/>
              </a:tabLst>
            </a:pPr>
            <a:r>
              <a:rPr lang="pt-BR" sz="1400" b="1" dirty="0" smtClean="0">
                <a:latin typeface="Montserrat" panose="00000500000000000000" pitchFamily="2" charset="0"/>
              </a:rPr>
              <a:t>- Văn </a:t>
            </a:r>
            <a:r>
              <a:rPr lang="pt-BR" sz="1400" b="1" dirty="0">
                <a:latin typeface="Montserrat" panose="00000500000000000000" pitchFamily="2" charset="0"/>
              </a:rPr>
              <a:t>hóa - xã hội </a:t>
            </a:r>
            <a:r>
              <a:rPr lang="pt-BR" sz="1400" dirty="0">
                <a:latin typeface="Montserrat" panose="00000500000000000000" pitchFamily="2" charset="0"/>
              </a:rPr>
              <a:t>có bước phát </a:t>
            </a:r>
            <a:r>
              <a:rPr lang="pt-BR" sz="1400" dirty="0" smtClean="0">
                <a:latin typeface="Montserrat" panose="00000500000000000000" pitchFamily="2" charset="0"/>
              </a:rPr>
              <a:t>triển: </a:t>
            </a:r>
            <a:r>
              <a:rPr lang="pt-BR" sz="1400" dirty="0">
                <a:latin typeface="Montserrat" panose="00000500000000000000" pitchFamily="2" charset="0"/>
              </a:rPr>
              <a:t>bộ mặt đất nước và đời sống của nhân dân có nhiều thay đổi. </a:t>
            </a:r>
            <a:endParaRPr lang="pt-BR" sz="1400" dirty="0" smtClean="0">
              <a:latin typeface="Montserrat" panose="00000500000000000000" pitchFamily="2" charset="0"/>
            </a:endParaRPr>
          </a:p>
          <a:p>
            <a:pPr marL="457200" indent="457200" algn="just">
              <a:lnSpc>
                <a:spcPct val="150000"/>
              </a:lnSpc>
              <a:spcAft>
                <a:spcPts val="1000"/>
              </a:spcAft>
              <a:tabLst>
                <a:tab pos="180340" algn="l"/>
                <a:tab pos="228600" algn="l"/>
              </a:tabLst>
            </a:pPr>
            <a:r>
              <a:rPr lang="pt-BR" sz="1400" b="1" dirty="0" smtClean="0">
                <a:latin typeface="Montserrat" panose="00000500000000000000" pitchFamily="2" charset="0"/>
              </a:rPr>
              <a:t>- Đối </a:t>
            </a:r>
            <a:r>
              <a:rPr lang="pt-BR" sz="1400" b="1" dirty="0">
                <a:latin typeface="Montserrat" panose="00000500000000000000" pitchFamily="2" charset="0"/>
              </a:rPr>
              <a:t>ngoại </a:t>
            </a:r>
            <a:r>
              <a:rPr lang="pt-BR" sz="1400" dirty="0">
                <a:latin typeface="Montserrat" panose="00000500000000000000" pitchFamily="2" charset="0"/>
              </a:rPr>
              <a:t>ngày càng mở rộng và đi vào chiều sâu; vị thế và uy tín của Việt Nam trên trường quốc tế được nâng cao. </a:t>
            </a:r>
            <a:endParaRPr lang="en-GB" sz="1400" dirty="0">
              <a:effectLst/>
              <a:latin typeface="Montserrat" panose="00000500000000000000" pitchFamily="2" charset="0"/>
              <a:ea typeface="Calibri" panose="020F0502020204030204" pitchFamily="34" charset="0"/>
              <a:cs typeface="Times New Roman" panose="02020603050405020304" pitchFamily="18" charset="0"/>
            </a:endParaRPr>
          </a:p>
        </p:txBody>
      </p:sp>
      <p:sp>
        <p:nvSpPr>
          <p:cNvPr id="10" name="Rectangle 9"/>
          <p:cNvSpPr/>
          <p:nvPr/>
        </p:nvSpPr>
        <p:spPr>
          <a:xfrm>
            <a:off x="12103768" y="414196"/>
            <a:ext cx="88232" cy="199212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1930811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25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fill="hold"/>
                                        <p:tgtEl>
                                          <p:spTgt spid="8"/>
                                        </p:tgtEl>
                                        <p:attrNameLst>
                                          <p:attrName>ppt_x</p:attrName>
                                        </p:attrNameLst>
                                      </p:cBhvr>
                                      <p:tavLst>
                                        <p:tav tm="0">
                                          <p:val>
                                            <p:strVal val="#ppt_x"/>
                                          </p:val>
                                        </p:tav>
                                        <p:tav tm="100000">
                                          <p:val>
                                            <p:strVal val="#ppt_x"/>
                                          </p:val>
                                        </p:tav>
                                      </p:tavLst>
                                    </p:anim>
                                    <p:anim calcmode="lin" valueType="num">
                                      <p:cBhvr additive="base">
                                        <p:cTn id="8" dur="1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9289" y="1973178"/>
            <a:ext cx="3558585" cy="3179003"/>
          </a:xfrm>
          <a:prstGeom prst="rect">
            <a:avLst/>
          </a:prstGeom>
        </p:spPr>
      </p:pic>
      <p:pic>
        <p:nvPicPr>
          <p:cNvPr id="7" name="图片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3304" y="60159"/>
            <a:ext cx="3771091" cy="3368841"/>
          </a:xfrm>
          <a:prstGeom prst="rect">
            <a:avLst/>
          </a:prstGeom>
        </p:spPr>
      </p:pic>
      <p:sp>
        <p:nvSpPr>
          <p:cNvPr id="8" name="PA_库_矩形 1"/>
          <p:cNvSpPr/>
          <p:nvPr>
            <p:custDataLst>
              <p:tags r:id="rId1"/>
            </p:custDataLst>
          </p:nvPr>
        </p:nvSpPr>
        <p:spPr>
          <a:xfrm>
            <a:off x="11241375" y="414196"/>
            <a:ext cx="615553" cy="2461351"/>
          </a:xfrm>
          <a:prstGeom prst="rect">
            <a:avLst/>
          </a:prstGeom>
        </p:spPr>
        <p:txBody>
          <a:bodyPr vert="eaVert" wrap="square">
            <a:spAutoFit/>
          </a:bodyPr>
          <a:lstStyle/>
          <a:p>
            <a:r>
              <a:rPr lang="en-US" altLang="zh-CN" sz="2800" dirty="0" smtClean="0">
                <a:solidFill>
                  <a:schemeClr val="tx1">
                    <a:lumMod val="85000"/>
                    <a:lumOff val="15000"/>
                  </a:schemeClr>
                </a:solidFill>
                <a:latin typeface="iCielBC Industry Inc Base" panose="00000500000000000000" pitchFamily="2" charset="0"/>
                <a:ea typeface="造字工房悦圆（非商用）常规体" pitchFamily="2" charset="-122"/>
              </a:rPr>
              <a:t>Thành tựu</a:t>
            </a:r>
            <a:endParaRPr lang="zh-CN" altLang="en-US" sz="2800" dirty="0">
              <a:solidFill>
                <a:schemeClr val="tx1">
                  <a:lumMod val="85000"/>
                  <a:lumOff val="15000"/>
                </a:schemeClr>
              </a:solidFill>
              <a:latin typeface="iCielBC Industry Inc Base" panose="00000500000000000000" pitchFamily="2" charset="0"/>
              <a:ea typeface="造字工房悦圆（非商用）常规体" pitchFamily="2" charset="-122"/>
            </a:endParaRPr>
          </a:p>
        </p:txBody>
      </p:sp>
      <p:sp>
        <p:nvSpPr>
          <p:cNvPr id="10" name="Rectangle 9"/>
          <p:cNvSpPr/>
          <p:nvPr/>
        </p:nvSpPr>
        <p:spPr>
          <a:xfrm>
            <a:off x="12103768" y="414196"/>
            <a:ext cx="88232" cy="199212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0244578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25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fill="hold"/>
                                        <p:tgtEl>
                                          <p:spTgt spid="8"/>
                                        </p:tgtEl>
                                        <p:attrNameLst>
                                          <p:attrName>ppt_x</p:attrName>
                                        </p:attrNameLst>
                                      </p:cBhvr>
                                      <p:tavLst>
                                        <p:tav tm="0">
                                          <p:val>
                                            <p:strVal val="#ppt_x"/>
                                          </p:val>
                                        </p:tav>
                                        <p:tav tm="100000">
                                          <p:val>
                                            <p:strVal val="#ppt_x"/>
                                          </p:val>
                                        </p:tav>
                                      </p:tavLst>
                                    </p:anim>
                                    <p:anim calcmode="lin" valueType="num">
                                      <p:cBhvr additive="base">
                                        <p:cTn id="8" dur="1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9700" y="-189738"/>
            <a:ext cx="2451100" cy="2647188"/>
          </a:xfrm>
          <a:prstGeom prst="rect">
            <a:avLst/>
          </a:prstGeom>
        </p:spPr>
      </p:pic>
      <p:sp>
        <p:nvSpPr>
          <p:cNvPr id="11" name="Rectangle 10"/>
          <p:cNvSpPr/>
          <p:nvPr/>
        </p:nvSpPr>
        <p:spPr>
          <a:xfrm>
            <a:off x="12091737" y="407285"/>
            <a:ext cx="100263" cy="196805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461500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4521200"/>
            <a:ext cx="12191999" cy="11379200"/>
          </a:xfrm>
          <a:prstGeom prst="rect">
            <a:avLst/>
          </a:prstGeom>
        </p:spPr>
      </p:pic>
      <p:pic>
        <p:nvPicPr>
          <p:cNvPr id="3" name="图片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972" y="-2"/>
            <a:ext cx="12191998" cy="11379199"/>
          </a:xfrm>
          <a:prstGeom prst="rect">
            <a:avLst/>
          </a:prstGeom>
        </p:spPr>
      </p:pic>
      <p:pic>
        <p:nvPicPr>
          <p:cNvPr id="5" name="图片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09550" y="-3127655"/>
            <a:ext cx="11982450" cy="9985656"/>
          </a:xfrm>
          <a:prstGeom prst="rect">
            <a:avLst/>
          </a:prstGeom>
        </p:spPr>
      </p:pic>
      <p:pic>
        <p:nvPicPr>
          <p:cNvPr id="6" name="图片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94892" y="2507340"/>
            <a:ext cx="8229368" cy="6858000"/>
          </a:xfrm>
          <a:prstGeom prst="rect">
            <a:avLst/>
          </a:prstGeom>
        </p:spPr>
      </p:pic>
      <p:pic>
        <p:nvPicPr>
          <p:cNvPr id="9" name="图片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63389" y="-4080641"/>
            <a:ext cx="12496103" cy="11663030"/>
          </a:xfrm>
          <a:prstGeom prst="rect">
            <a:avLst/>
          </a:prstGeom>
        </p:spPr>
      </p:pic>
      <p:sp>
        <p:nvSpPr>
          <p:cNvPr id="13" name="PA_库_矩形 1"/>
          <p:cNvSpPr/>
          <p:nvPr>
            <p:custDataLst>
              <p:tags r:id="rId1"/>
            </p:custDataLst>
          </p:nvPr>
        </p:nvSpPr>
        <p:spPr>
          <a:xfrm>
            <a:off x="313550" y="694654"/>
            <a:ext cx="677108" cy="2461351"/>
          </a:xfrm>
          <a:prstGeom prst="rect">
            <a:avLst/>
          </a:prstGeom>
        </p:spPr>
        <p:txBody>
          <a:bodyPr vert="eaVert" wrap="square">
            <a:spAutoFit/>
          </a:bodyPr>
          <a:lstStyle/>
          <a:p>
            <a:r>
              <a:rPr lang="en-US" altLang="zh-CN" sz="3200" dirty="0" smtClean="0">
                <a:solidFill>
                  <a:schemeClr val="tx1">
                    <a:lumMod val="85000"/>
                    <a:lumOff val="15000"/>
                  </a:schemeClr>
                </a:solidFill>
                <a:latin typeface="iCielBC Industry Inc Base" panose="00000500000000000000" pitchFamily="2" charset="0"/>
                <a:ea typeface="造字工房悦圆（非商用）常规体" pitchFamily="2" charset="-122"/>
              </a:rPr>
              <a:t>Khó khăn</a:t>
            </a:r>
            <a:endParaRPr lang="zh-CN" altLang="en-US" sz="3200" dirty="0">
              <a:solidFill>
                <a:schemeClr val="tx1">
                  <a:lumMod val="85000"/>
                  <a:lumOff val="15000"/>
                </a:schemeClr>
              </a:solidFill>
              <a:latin typeface="iCielBC Industry Inc Base" panose="00000500000000000000" pitchFamily="2" charset="0"/>
              <a:ea typeface="造字工房悦圆（非商用）常规体" pitchFamily="2" charset="-122"/>
            </a:endParaRPr>
          </a:p>
        </p:txBody>
      </p:sp>
      <p:sp>
        <p:nvSpPr>
          <p:cNvPr id="15" name="Rectangle 14"/>
          <p:cNvSpPr/>
          <p:nvPr/>
        </p:nvSpPr>
        <p:spPr>
          <a:xfrm>
            <a:off x="2071024" y="703617"/>
            <a:ext cx="8320685" cy="307777"/>
          </a:xfrm>
          <a:prstGeom prst="rect">
            <a:avLst/>
          </a:prstGeom>
        </p:spPr>
        <p:txBody>
          <a:bodyPr wrap="square">
            <a:spAutoFit/>
          </a:bodyPr>
          <a:lstStyle/>
          <a:p>
            <a:endParaRPr lang="en-GB" sz="1400" dirty="0"/>
          </a:p>
        </p:txBody>
      </p:sp>
      <p:sp>
        <p:nvSpPr>
          <p:cNvPr id="17" name="Rectangle 16"/>
          <p:cNvSpPr/>
          <p:nvPr/>
        </p:nvSpPr>
        <p:spPr>
          <a:xfrm>
            <a:off x="-10728" y="766846"/>
            <a:ext cx="115503" cy="196805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485975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25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500" fill="hold"/>
                                        <p:tgtEl>
                                          <p:spTgt spid="13"/>
                                        </p:tgtEl>
                                        <p:attrNameLst>
                                          <p:attrName>ppt_x</p:attrName>
                                        </p:attrNameLst>
                                      </p:cBhvr>
                                      <p:tavLst>
                                        <p:tav tm="0">
                                          <p:val>
                                            <p:strVal val="#ppt_x"/>
                                          </p:val>
                                        </p:tav>
                                        <p:tav tm="100000">
                                          <p:val>
                                            <p:strVal val="#ppt_x"/>
                                          </p:val>
                                        </p:tav>
                                      </p:tavLst>
                                    </p:anim>
                                    <p:anim calcmode="lin" valueType="num">
                                      <p:cBhvr additive="base">
                                        <p:cTn id="8" dur="1500" fill="hold"/>
                                        <p:tgtEl>
                                          <p:spTgt spid="1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nodePh="1">
                                  <p:stCondLst>
                                    <p:cond delay="0"/>
                                  </p:stCondLst>
                                  <p:endCondLst>
                                    <p:cond evt="begin" delay="0">
                                      <p:tn val="18"/>
                                    </p:cond>
                                  </p:endCondLst>
                                  <p:childTnLst>
                                    <p:set>
                                      <p:cBhvr>
                                        <p:cTn id="19" dur="1" fill="hold">
                                          <p:stCondLst>
                                            <p:cond delay="0"/>
                                          </p:stCondLst>
                                        </p:cTn>
                                        <p:tgtEl>
                                          <p:spTgt spid="15"/>
                                        </p:tgtEl>
                                        <p:attrNameLst>
                                          <p:attrName>style.visibility</p:attrName>
                                        </p:attrNameLst>
                                      </p:cBhvr>
                                      <p:to>
                                        <p:strVal val="visible"/>
                                      </p:to>
                                    </p:set>
                                    <p:animEffect transition="in" filter="fade">
                                      <p:cBhvr>
                                        <p:cTn id="20" dur="1000"/>
                                        <p:tgtEl>
                                          <p:spTgt spid="15"/>
                                        </p:tgtEl>
                                      </p:cBhvr>
                                    </p:animEffect>
                                    <p:anim calcmode="lin" valueType="num">
                                      <p:cBhvr>
                                        <p:cTn id="21" dur="1000" fill="hold"/>
                                        <p:tgtEl>
                                          <p:spTgt spid="15"/>
                                        </p:tgtEl>
                                        <p:attrNameLst>
                                          <p:attrName>ppt_x</p:attrName>
                                        </p:attrNameLst>
                                      </p:cBhvr>
                                      <p:tavLst>
                                        <p:tav tm="0">
                                          <p:val>
                                            <p:strVal val="#ppt_x"/>
                                          </p:val>
                                        </p:tav>
                                        <p:tav tm="100000">
                                          <p:val>
                                            <p:strVal val="#ppt_x"/>
                                          </p:val>
                                        </p:tav>
                                      </p:tavLst>
                                    </p:anim>
                                    <p:anim calcmode="lin" valueType="num">
                                      <p:cBhvr>
                                        <p:cTn id="2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utoUpdateAnimBg="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A_库_矩形 5"/>
          <p:cNvSpPr/>
          <p:nvPr>
            <p:custDataLst>
              <p:tags r:id="rId1"/>
            </p:custDataLst>
          </p:nvPr>
        </p:nvSpPr>
        <p:spPr>
          <a:xfrm rot="16200000">
            <a:off x="1460912" y="-1589254"/>
            <a:ext cx="1754326" cy="5253670"/>
          </a:xfrm>
          <a:prstGeom prst="rect">
            <a:avLst/>
          </a:prstGeom>
        </p:spPr>
        <p:txBody>
          <a:bodyPr vert="eaVert" wrap="square">
            <a:spAutoFit/>
          </a:bodyPr>
          <a:lstStyle/>
          <a:p>
            <a:pPr algn="ctr">
              <a:lnSpc>
                <a:spcPct val="150000"/>
              </a:lnSpc>
            </a:pPr>
            <a:r>
              <a:rPr lang="en-US" altLang="zh-CN" sz="4000" dirty="0" smtClean="0">
                <a:solidFill>
                  <a:schemeClr val="tx1">
                    <a:lumMod val="85000"/>
                    <a:lumOff val="15000"/>
                  </a:schemeClr>
                </a:solidFill>
                <a:latin typeface="iCielBC Industry Inc Base" panose="00000500000000000000" pitchFamily="2" charset="0"/>
                <a:ea typeface="方正清刻本悦宋简体" panose="02000000000000000000" pitchFamily="2" charset="-122"/>
              </a:rPr>
              <a:t>Phương hướng </a:t>
            </a:r>
          </a:p>
          <a:p>
            <a:pPr algn="ctr">
              <a:lnSpc>
                <a:spcPct val="150000"/>
              </a:lnSpc>
            </a:pPr>
            <a:r>
              <a:rPr lang="en-US" altLang="zh-CN" sz="2800" dirty="0" smtClean="0">
                <a:solidFill>
                  <a:schemeClr val="tx1">
                    <a:lumMod val="85000"/>
                    <a:lumOff val="15000"/>
                  </a:schemeClr>
                </a:solidFill>
                <a:latin typeface="iCielBC Industry Inc Base" panose="00000500000000000000" pitchFamily="2" charset="0"/>
                <a:ea typeface="方正清刻本悦宋简体" panose="02000000000000000000" pitchFamily="2" charset="-122"/>
              </a:rPr>
              <a:t>và giải pháp</a:t>
            </a:r>
            <a:endParaRPr lang="en-US" altLang="zh-CN" sz="2800" dirty="0">
              <a:solidFill>
                <a:schemeClr val="tx1">
                  <a:lumMod val="85000"/>
                  <a:lumOff val="15000"/>
                </a:schemeClr>
              </a:solidFill>
              <a:latin typeface="iCielBC Industry Inc Base" panose="00000500000000000000" pitchFamily="2" charset="0"/>
              <a:ea typeface="方正清刻本悦宋简体" panose="02000000000000000000" pitchFamily="2" charset="-122"/>
            </a:endParaRPr>
          </a:p>
        </p:txBody>
      </p:sp>
      <p:sp>
        <p:nvSpPr>
          <p:cNvPr id="10" name="PA_库_矩形 11"/>
          <p:cNvSpPr/>
          <p:nvPr>
            <p:custDataLst>
              <p:tags r:id="rId2"/>
            </p:custDataLst>
          </p:nvPr>
        </p:nvSpPr>
        <p:spPr>
          <a:xfrm>
            <a:off x="4170827" y="1830522"/>
            <a:ext cx="6946352" cy="1815882"/>
          </a:xfrm>
          <a:prstGeom prst="rect">
            <a:avLst/>
          </a:prstGeom>
        </p:spPr>
        <p:txBody>
          <a:bodyPr wrap="square">
            <a:spAutoFit/>
          </a:bodyPr>
          <a:lstStyle/>
          <a:p>
            <a:r>
              <a:rPr lang="pt-BR" sz="1600" dirty="0" smtClean="0">
                <a:latin typeface="Montserrat" panose="00000500000000000000" pitchFamily="2" charset="0"/>
              </a:rPr>
              <a:t>Vẫn còn </a:t>
            </a:r>
            <a:r>
              <a:rPr lang="pt-BR" sz="1600" dirty="0">
                <a:latin typeface="Montserrat" panose="00000500000000000000" pitchFamily="2" charset="0"/>
              </a:rPr>
              <a:t>một số mặt chưa được củng cố vững chắc. Chúng ta đã đạt được những thành tựu đáng kể nhưng bên cạnh đó vẫn tồn tại những mặt hạn chế. </a:t>
            </a:r>
            <a:endParaRPr lang="pt-BR" sz="1600" dirty="0" smtClean="0">
              <a:latin typeface="Montserrat" panose="00000500000000000000" pitchFamily="2" charset="0"/>
            </a:endParaRPr>
          </a:p>
          <a:p>
            <a:endParaRPr lang="pt-BR" sz="1600" dirty="0" smtClean="0">
              <a:latin typeface="Montserrat" panose="00000500000000000000" pitchFamily="2" charset="0"/>
            </a:endParaRPr>
          </a:p>
          <a:p>
            <a:r>
              <a:rPr lang="pt-BR" sz="1600" dirty="0">
                <a:latin typeface="Montserrat" panose="00000500000000000000" pitchFamily="2" charset="0"/>
              </a:rPr>
              <a:t>Đ</a:t>
            </a:r>
            <a:r>
              <a:rPr lang="pt-BR" sz="1600" dirty="0" smtClean="0">
                <a:latin typeface="Montserrat" panose="00000500000000000000" pitchFamily="2" charset="0"/>
              </a:rPr>
              <a:t>ưa </a:t>
            </a:r>
            <a:r>
              <a:rPr lang="pt-BR" sz="1600" dirty="0">
                <a:latin typeface="Montserrat" panose="00000500000000000000" pitchFamily="2" charset="0"/>
              </a:rPr>
              <a:t>ra những giải pháp để trong thời gian tới </a:t>
            </a:r>
            <a:r>
              <a:rPr lang="pt-BR" sz="1600" dirty="0" smtClean="0">
                <a:latin typeface="Montserrat" panose="00000500000000000000" pitchFamily="2" charset="0"/>
              </a:rPr>
              <a:t>có </a:t>
            </a:r>
            <a:r>
              <a:rPr lang="pt-BR" sz="1600" dirty="0">
                <a:latin typeface="Montserrat" panose="00000500000000000000" pitchFamily="2" charset="0"/>
              </a:rPr>
              <a:t>thể đạt được những thành tựu quan trọng hơn để hoàn thành nhiệm vụ của thời kì quá độ lên CNXH của Việt Nam.</a:t>
            </a:r>
            <a:endParaRPr lang="en-GB" sz="1600" dirty="0">
              <a:latin typeface="Montserrat" panose="00000500000000000000" pitchFamily="2" charset="0"/>
            </a:endParaRPr>
          </a:p>
        </p:txBody>
      </p:sp>
    </p:spTree>
    <p:extLst>
      <p:ext uri="{BB962C8B-B14F-4D97-AF65-F5344CB8AC3E}">
        <p14:creationId xmlns:p14="http://schemas.microsoft.com/office/powerpoint/2010/main" val="218474513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ppt_x"/>
                                          </p:val>
                                        </p:tav>
                                        <p:tav tm="100000">
                                          <p:val>
                                            <p:strVal val="#ppt_x"/>
                                          </p:val>
                                        </p:tav>
                                      </p:tavLst>
                                    </p:anim>
                                    <p:anim calcmode="lin" valueType="num">
                                      <p:cBhvr additive="base">
                                        <p:cTn id="8" dur="1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500" fill="hold"/>
                                        <p:tgtEl>
                                          <p:spTgt spid="10"/>
                                        </p:tgtEl>
                                        <p:attrNameLst>
                                          <p:attrName>ppt_x</p:attrName>
                                        </p:attrNameLst>
                                      </p:cBhvr>
                                      <p:tavLst>
                                        <p:tav tm="0">
                                          <p:val>
                                            <p:strVal val="0-#ppt_w/2"/>
                                          </p:val>
                                        </p:tav>
                                        <p:tav tm="100000">
                                          <p:val>
                                            <p:strVal val="#ppt_x"/>
                                          </p:val>
                                        </p:tav>
                                      </p:tavLst>
                                    </p:anim>
                                    <p:anim calcmode="lin" valueType="num">
                                      <p:cBhvr additive="base">
                                        <p:cTn id="12" dur="1500" fill="hold"/>
                                        <p:tgtEl>
                                          <p:spTgt spid="10"/>
                                        </p:tgtEl>
                                        <p:attrNameLst>
                                          <p:attrName>ppt_y</p:attrName>
                                        </p:attrNameLst>
                                      </p:cBhvr>
                                      <p:tavLst>
                                        <p:tav tm="0">
                                          <p:val>
                                            <p:strVal val="#ppt_y"/>
                                          </p:val>
                                        </p:tav>
                                        <p:tav tm="100000">
                                          <p:val>
                                            <p:strVal val="#ppt_y"/>
                                          </p:val>
                                        </p:tav>
                                      </p:tavLst>
                                    </p:anim>
                                    <p:set>
                                      <p:cBhvr>
                                        <p:cTn id="13" dur="1" fill="hold">
                                          <p:stCondLst>
                                            <p:cond delay="0"/>
                                          </p:stCondLst>
                                        </p:cTn>
                                        <p:tgtEl>
                                          <p:spTgt spid="10"/>
                                        </p:tgtEl>
                                        <p:attrNameLst>
                                          <p:attrName>style.visibility</p:attrName>
                                        </p:attrNameLst>
                                      </p:cBhvr>
                                      <p:to>
                                        <p:strVal val="visible"/>
                                      </p:to>
                                    </p:set>
                                    <p:anim to="" calcmode="lin" valueType="num">
                                      <p:cBhvr>
                                        <p:cTn id="14" dur="1500" fill="hold">
                                          <p:stCondLst>
                                            <p:cond delay="0"/>
                                          </p:stCondLst>
                                        </p:cTn>
                                        <p:tgtEl>
                                          <p:spTgt spid="10"/>
                                        </p:tgtEl>
                                        <p:attrNameLst>
                                          <p:attrName>ppt_w</p:attrName>
                                        </p:attrNameLst>
                                      </p:cBhvr>
                                      <p:tavLst>
                                        <p:tav tm="0">
                                          <p:val>
                                            <p:strVal val="0"/>
                                          </p:val>
                                        </p:tav>
                                        <p:tav tm="100000">
                                          <p:val>
                                            <p:strVal val="#ppt_w"/>
                                          </p:val>
                                        </p:tav>
                                      </p:tavLst>
                                    </p:anim>
                                    <p:anim to="" calcmode="lin" valueType="num">
                                      <p:cBhvr>
                                        <p:cTn id="15" dur="1500" fill="hold">
                                          <p:stCondLst>
                                            <p:cond delay="0"/>
                                          </p:stCondLst>
                                        </p:cTn>
                                        <p:tgtEl>
                                          <p:spTgt spid="10"/>
                                        </p:tgtEl>
                                        <p:attrNameLst>
                                          <p:attrName>ppt_h</p:attrName>
                                        </p:attrNameLst>
                                      </p:cBhvr>
                                      <p:tavLst>
                                        <p:tav tm="0">
                                          <p:val>
                                            <p:strVal val="0"/>
                                          </p:val>
                                        </p:tav>
                                        <p:tav tm="100000">
                                          <p:val>
                                            <p:strVal val="#ppt_h"/>
                                          </p:val>
                                        </p:tav>
                                      </p:tavLst>
                                    </p:anim>
                                    <p:animEffect filter="fade">
                                      <p:cBhvr>
                                        <p:cTn id="16" dur="1500">
                                          <p:stCondLst>
                                            <p:cond delay="0"/>
                                          </p:stCondLst>
                                        </p:cTn>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P spid="10"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A_库_矩形 1"/>
          <p:cNvSpPr/>
          <p:nvPr>
            <p:custDataLst>
              <p:tags r:id="rId1"/>
            </p:custDataLst>
          </p:nvPr>
        </p:nvSpPr>
        <p:spPr>
          <a:xfrm>
            <a:off x="11081813" y="1034717"/>
            <a:ext cx="677108" cy="5345752"/>
          </a:xfrm>
          <a:prstGeom prst="rect">
            <a:avLst/>
          </a:prstGeom>
        </p:spPr>
        <p:txBody>
          <a:bodyPr vert="eaVert" wrap="square">
            <a:spAutoFit/>
          </a:bodyPr>
          <a:lstStyle/>
          <a:p>
            <a:r>
              <a:rPr lang="en-US" altLang="zh-CN" sz="3200" dirty="0" smtClean="0">
                <a:solidFill>
                  <a:schemeClr val="bg1"/>
                </a:solidFill>
                <a:latin typeface="iCielBC Industry Inc Base" panose="00000500000000000000" pitchFamily="2" charset="0"/>
                <a:ea typeface="造字工房悦圆（非商用）常规体" pitchFamily="2" charset="-122"/>
              </a:rPr>
              <a:t>Công nghiệp hóa</a:t>
            </a:r>
            <a:endParaRPr lang="zh-CN" altLang="en-US" sz="3200" dirty="0">
              <a:solidFill>
                <a:schemeClr val="bg1"/>
              </a:solidFill>
              <a:latin typeface="iCielBC Industry Inc Base" panose="00000500000000000000" pitchFamily="2" charset="0"/>
              <a:ea typeface="造字工房悦圆（非商用）常规体" pitchFamily="2" charset="-122"/>
            </a:endParaRPr>
          </a:p>
        </p:txBody>
      </p:sp>
      <p:sp>
        <p:nvSpPr>
          <p:cNvPr id="7" name="PA_库_矩形 1"/>
          <p:cNvSpPr/>
          <p:nvPr>
            <p:custDataLst>
              <p:tags r:id="rId2"/>
            </p:custDataLst>
          </p:nvPr>
        </p:nvSpPr>
        <p:spPr>
          <a:xfrm>
            <a:off x="10573147" y="3152275"/>
            <a:ext cx="677108" cy="5345752"/>
          </a:xfrm>
          <a:prstGeom prst="rect">
            <a:avLst/>
          </a:prstGeom>
        </p:spPr>
        <p:txBody>
          <a:bodyPr vert="eaVert" wrap="square">
            <a:spAutoFit/>
          </a:bodyPr>
          <a:lstStyle/>
          <a:p>
            <a:r>
              <a:rPr lang="en-US" altLang="zh-CN" sz="3200" dirty="0" smtClean="0">
                <a:solidFill>
                  <a:schemeClr val="bg1"/>
                </a:solidFill>
                <a:latin typeface="iCielBC Industry Inc Base" panose="00000500000000000000" pitchFamily="2" charset="0"/>
                <a:ea typeface="造字工房悦圆（非商用）常规体" pitchFamily="2" charset="-122"/>
              </a:rPr>
              <a:t>Hiện đại hóa</a:t>
            </a:r>
            <a:endParaRPr lang="zh-CN" altLang="en-US" sz="3200" dirty="0">
              <a:solidFill>
                <a:schemeClr val="bg1"/>
              </a:solidFill>
              <a:latin typeface="iCielBC Industry Inc Base" panose="00000500000000000000" pitchFamily="2" charset="0"/>
              <a:ea typeface="造字工房悦圆（非商用）常规体" pitchFamily="2" charset="-122"/>
            </a:endParaRPr>
          </a:p>
        </p:txBody>
      </p:sp>
      <p:sp>
        <p:nvSpPr>
          <p:cNvPr id="8" name="Rectangle 7"/>
          <p:cNvSpPr/>
          <p:nvPr/>
        </p:nvSpPr>
        <p:spPr>
          <a:xfrm>
            <a:off x="730905" y="2594817"/>
            <a:ext cx="8538356" cy="3785652"/>
          </a:xfrm>
          <a:prstGeom prst="rect">
            <a:avLst/>
          </a:prstGeom>
        </p:spPr>
        <p:txBody>
          <a:bodyPr wrap="square">
            <a:spAutoFit/>
          </a:bodyPr>
          <a:lstStyle/>
          <a:p>
            <a:pPr marL="285750" indent="-285750">
              <a:buFontTx/>
              <a:buChar char="-"/>
            </a:pPr>
            <a:r>
              <a:rPr lang="pt-BR" sz="1600" dirty="0" smtClean="0">
                <a:solidFill>
                  <a:schemeClr val="bg1"/>
                </a:solidFill>
                <a:latin typeface="Montserrat" panose="00000500000000000000" pitchFamily="2" charset="0"/>
              </a:rPr>
              <a:t>CNH và HĐH đòi </a:t>
            </a:r>
            <a:r>
              <a:rPr lang="pt-BR" sz="1600" dirty="0">
                <a:solidFill>
                  <a:schemeClr val="bg1"/>
                </a:solidFill>
                <a:latin typeface="Montserrat" panose="00000500000000000000" pitchFamily="2" charset="0"/>
              </a:rPr>
              <a:t>hỏi nguồn vốn rất lớn do đó chúng ta phải </a:t>
            </a:r>
            <a:r>
              <a:rPr lang="pt-BR" sz="1600" b="1" dirty="0">
                <a:solidFill>
                  <a:schemeClr val="bg1"/>
                </a:solidFill>
                <a:latin typeface="Montserrat" panose="00000500000000000000" pitchFamily="2" charset="0"/>
              </a:rPr>
              <a:t>huy động vốn và sử dụng vốn có hiệu </a:t>
            </a:r>
            <a:r>
              <a:rPr lang="pt-BR" sz="1600" b="1" dirty="0" smtClean="0">
                <a:solidFill>
                  <a:schemeClr val="bg1"/>
                </a:solidFill>
                <a:latin typeface="Montserrat" panose="00000500000000000000" pitchFamily="2" charset="0"/>
              </a:rPr>
              <a:t>quả. </a:t>
            </a:r>
          </a:p>
          <a:p>
            <a:pPr marL="285750" indent="-285750">
              <a:buFontTx/>
              <a:buChar char="-"/>
            </a:pPr>
            <a:endParaRPr lang="pt-BR" sz="1600" dirty="0" smtClean="0">
              <a:solidFill>
                <a:schemeClr val="bg1"/>
              </a:solidFill>
              <a:latin typeface="Montserrat" panose="00000500000000000000" pitchFamily="2" charset="0"/>
            </a:endParaRPr>
          </a:p>
          <a:p>
            <a:pPr marL="285750" indent="-285750">
              <a:buFontTx/>
              <a:buChar char="-"/>
            </a:pPr>
            <a:r>
              <a:rPr lang="pt-BR" sz="1600" dirty="0" smtClean="0">
                <a:solidFill>
                  <a:schemeClr val="bg1"/>
                </a:solidFill>
                <a:latin typeface="Montserrat" panose="00000500000000000000" pitchFamily="2" charset="0"/>
              </a:rPr>
              <a:t>Nhà </a:t>
            </a:r>
            <a:r>
              <a:rPr lang="pt-BR" sz="1600" dirty="0">
                <a:solidFill>
                  <a:schemeClr val="bg1"/>
                </a:solidFill>
                <a:latin typeface="Montserrat" panose="00000500000000000000" pitchFamily="2" charset="0"/>
              </a:rPr>
              <a:t>nước và các ngân hàng phải có những </a:t>
            </a:r>
            <a:r>
              <a:rPr lang="pt-BR" sz="1600" b="1" dirty="0">
                <a:solidFill>
                  <a:schemeClr val="bg1"/>
                </a:solidFill>
                <a:latin typeface="Montserrat" panose="00000500000000000000" pitchFamily="2" charset="0"/>
              </a:rPr>
              <a:t>chính sách khuyến khích tiết kiệm </a:t>
            </a:r>
            <a:r>
              <a:rPr lang="pt-BR" sz="1600" dirty="0">
                <a:solidFill>
                  <a:schemeClr val="bg1"/>
                </a:solidFill>
                <a:latin typeface="Montserrat" panose="00000500000000000000" pitchFamily="2" charset="0"/>
              </a:rPr>
              <a:t>như giảm thuế đánh vào lãi suất, nâng lãi suất tiết kiệm, </a:t>
            </a:r>
            <a:r>
              <a:rPr lang="pt-BR" sz="1600" b="1" dirty="0">
                <a:solidFill>
                  <a:schemeClr val="bg1"/>
                </a:solidFill>
                <a:latin typeface="Montserrat" panose="00000500000000000000" pitchFamily="2" charset="0"/>
              </a:rPr>
              <a:t>đấu tranh triệt để với nạn tham nhũng, lãng </a:t>
            </a:r>
            <a:r>
              <a:rPr lang="pt-BR" sz="1600" b="1" dirty="0" smtClean="0">
                <a:solidFill>
                  <a:schemeClr val="bg1"/>
                </a:solidFill>
                <a:latin typeface="Montserrat" panose="00000500000000000000" pitchFamily="2" charset="0"/>
              </a:rPr>
              <a:t>phí.</a:t>
            </a:r>
          </a:p>
          <a:p>
            <a:pPr marL="285750" indent="-285750">
              <a:buFontTx/>
              <a:buChar char="-"/>
            </a:pPr>
            <a:endParaRPr lang="pt-BR" sz="1600" dirty="0" smtClean="0">
              <a:solidFill>
                <a:schemeClr val="bg1"/>
              </a:solidFill>
              <a:latin typeface="Montserrat" panose="00000500000000000000" pitchFamily="2" charset="0"/>
            </a:endParaRPr>
          </a:p>
          <a:p>
            <a:pPr marL="285750" indent="-285750">
              <a:buFontTx/>
              <a:buChar char="-"/>
            </a:pPr>
            <a:r>
              <a:rPr lang="pt-BR" sz="1600" dirty="0" smtClean="0">
                <a:solidFill>
                  <a:schemeClr val="bg1"/>
                </a:solidFill>
                <a:latin typeface="Montserrat" panose="00000500000000000000" pitchFamily="2" charset="0"/>
              </a:rPr>
              <a:t>Nhà </a:t>
            </a:r>
            <a:r>
              <a:rPr lang="pt-BR" sz="1600" dirty="0">
                <a:solidFill>
                  <a:schemeClr val="bg1"/>
                </a:solidFill>
                <a:latin typeface="Montserrat" panose="00000500000000000000" pitchFamily="2" charset="0"/>
              </a:rPr>
              <a:t>nước phải có chính sách thích đáng về </a:t>
            </a:r>
            <a:r>
              <a:rPr lang="pt-BR" sz="1600" b="1" dirty="0">
                <a:solidFill>
                  <a:schemeClr val="bg1"/>
                </a:solidFill>
                <a:latin typeface="Montserrat" panose="00000500000000000000" pitchFamily="2" charset="0"/>
              </a:rPr>
              <a:t>đầu tư, trang thiết bị công nghệ và đào tạo nguồn nhân </a:t>
            </a:r>
            <a:r>
              <a:rPr lang="pt-BR" sz="1600" b="1" dirty="0" smtClean="0">
                <a:solidFill>
                  <a:schemeClr val="bg1"/>
                </a:solidFill>
                <a:latin typeface="Montserrat" panose="00000500000000000000" pitchFamily="2" charset="0"/>
              </a:rPr>
              <a:t>lực</a:t>
            </a:r>
            <a:r>
              <a:rPr lang="pt-BR" sz="1600" dirty="0" smtClean="0">
                <a:solidFill>
                  <a:schemeClr val="bg1"/>
                </a:solidFill>
                <a:latin typeface="Montserrat" panose="00000500000000000000" pitchFamily="2" charset="0"/>
              </a:rPr>
              <a:t> cũng như cơ </a:t>
            </a:r>
            <a:r>
              <a:rPr lang="pt-BR" sz="1600" dirty="0">
                <a:solidFill>
                  <a:schemeClr val="bg1"/>
                </a:solidFill>
                <a:latin typeface="Montserrat" panose="00000500000000000000" pitchFamily="2" charset="0"/>
              </a:rPr>
              <a:t>chế đặc thù về các phương diện đầu tư, tài chính, tín </a:t>
            </a:r>
            <a:r>
              <a:rPr lang="pt-BR" sz="1600" dirty="0" smtClean="0">
                <a:solidFill>
                  <a:schemeClr val="bg1"/>
                </a:solidFill>
                <a:latin typeface="Montserrat" panose="00000500000000000000" pitchFamily="2" charset="0"/>
              </a:rPr>
              <a:t>dụng.</a:t>
            </a:r>
          </a:p>
          <a:p>
            <a:endParaRPr lang="en-GB" sz="1600" dirty="0">
              <a:solidFill>
                <a:schemeClr val="bg1"/>
              </a:solidFill>
              <a:latin typeface="Montserrat" panose="00000500000000000000" pitchFamily="2" charset="0"/>
            </a:endParaRPr>
          </a:p>
          <a:p>
            <a:pPr marL="285750" indent="-285750">
              <a:buFontTx/>
              <a:buChar char="-"/>
            </a:pPr>
            <a:r>
              <a:rPr lang="pt-BR" sz="1600" b="1" dirty="0" smtClean="0">
                <a:solidFill>
                  <a:schemeClr val="bg1"/>
                </a:solidFill>
                <a:latin typeface="Montserrat" panose="00000500000000000000" pitchFamily="2" charset="0"/>
              </a:rPr>
              <a:t>Nâng cao </a:t>
            </a:r>
            <a:r>
              <a:rPr lang="pt-BR" sz="1600" b="1" dirty="0">
                <a:solidFill>
                  <a:schemeClr val="bg1"/>
                </a:solidFill>
                <a:latin typeface="Montserrat" panose="00000500000000000000" pitchFamily="2" charset="0"/>
              </a:rPr>
              <a:t>trình độ chuyên môn </a:t>
            </a:r>
            <a:r>
              <a:rPr lang="pt-BR" sz="1600" dirty="0">
                <a:solidFill>
                  <a:schemeClr val="bg1"/>
                </a:solidFill>
                <a:latin typeface="Montserrat" panose="00000500000000000000" pitchFamily="2" charset="0"/>
              </a:rPr>
              <a:t>của đội ngũ lao </a:t>
            </a:r>
            <a:r>
              <a:rPr lang="pt-BR" sz="1600" dirty="0" smtClean="0">
                <a:solidFill>
                  <a:schemeClr val="bg1"/>
                </a:solidFill>
                <a:latin typeface="Montserrat" panose="00000500000000000000" pitchFamily="2" charset="0"/>
              </a:rPr>
              <a:t>động</a:t>
            </a:r>
          </a:p>
          <a:p>
            <a:pPr marL="285750" indent="-285750">
              <a:buFontTx/>
              <a:buChar char="-"/>
            </a:pPr>
            <a:endParaRPr lang="pt-BR" sz="1600" dirty="0">
              <a:solidFill>
                <a:schemeClr val="bg1"/>
              </a:solidFill>
              <a:latin typeface="Montserrat" panose="00000500000000000000" pitchFamily="2" charset="0"/>
            </a:endParaRPr>
          </a:p>
          <a:p>
            <a:pPr marL="285750" indent="-285750">
              <a:buFontTx/>
              <a:buChar char="-"/>
            </a:pPr>
            <a:r>
              <a:rPr lang="en-GB" sz="1600" b="1" dirty="0" smtClean="0">
                <a:solidFill>
                  <a:schemeClr val="bg1"/>
                </a:solidFill>
                <a:latin typeface="Montserrat" panose="00000500000000000000" pitchFamily="2" charset="0"/>
              </a:rPr>
              <a:t>P</a:t>
            </a:r>
            <a:r>
              <a:rPr lang="pt-BR" sz="1600" b="1" dirty="0" smtClean="0">
                <a:solidFill>
                  <a:schemeClr val="bg1"/>
                </a:solidFill>
                <a:latin typeface="Montserrat" panose="00000500000000000000" pitchFamily="2" charset="0"/>
              </a:rPr>
              <a:t>hát </a:t>
            </a:r>
            <a:r>
              <a:rPr lang="pt-BR" sz="1600" b="1" dirty="0">
                <a:solidFill>
                  <a:schemeClr val="bg1"/>
                </a:solidFill>
                <a:latin typeface="Montserrat" panose="00000500000000000000" pitchFamily="2" charset="0"/>
              </a:rPr>
              <a:t>triển </a:t>
            </a:r>
            <a:r>
              <a:rPr lang="pt-BR" sz="1600" dirty="0">
                <a:solidFill>
                  <a:schemeClr val="bg1"/>
                </a:solidFill>
                <a:latin typeface="Montserrat" panose="00000500000000000000" pitchFamily="2" charset="0"/>
              </a:rPr>
              <a:t>mạnh mẽ hơn nữa về </a:t>
            </a:r>
            <a:r>
              <a:rPr lang="pt-BR" sz="1600" b="1" dirty="0">
                <a:solidFill>
                  <a:schemeClr val="bg1"/>
                </a:solidFill>
                <a:latin typeface="Montserrat" panose="00000500000000000000" pitchFamily="2" charset="0"/>
              </a:rPr>
              <a:t>khoa học công </a:t>
            </a:r>
            <a:r>
              <a:rPr lang="pt-BR" sz="1600" b="1" dirty="0" smtClean="0">
                <a:solidFill>
                  <a:schemeClr val="bg1"/>
                </a:solidFill>
                <a:latin typeface="Montserrat" panose="00000500000000000000" pitchFamily="2" charset="0"/>
              </a:rPr>
              <a:t>nghệ </a:t>
            </a:r>
            <a:r>
              <a:rPr lang="pt-BR" sz="1600" dirty="0" smtClean="0">
                <a:solidFill>
                  <a:schemeClr val="bg1"/>
                </a:solidFill>
                <a:latin typeface="Montserrat" panose="00000500000000000000" pitchFamily="2" charset="0"/>
              </a:rPr>
              <a:t>để nâng </a:t>
            </a:r>
            <a:r>
              <a:rPr lang="pt-BR" sz="1600" dirty="0">
                <a:solidFill>
                  <a:schemeClr val="bg1"/>
                </a:solidFill>
                <a:latin typeface="Montserrat" panose="00000500000000000000" pitchFamily="2" charset="0"/>
              </a:rPr>
              <a:t>cao năng suất lao động, chất lượng sản phẩm, khả năng cạnh tranh và hiệu quả kinh </a:t>
            </a:r>
            <a:r>
              <a:rPr lang="pt-BR" sz="1600" dirty="0" smtClean="0">
                <a:solidFill>
                  <a:schemeClr val="bg1"/>
                </a:solidFill>
                <a:latin typeface="Montserrat" panose="00000500000000000000" pitchFamily="2" charset="0"/>
              </a:rPr>
              <a:t>doanh.</a:t>
            </a:r>
            <a:endParaRPr lang="en-GB" sz="1600" dirty="0" smtClean="0">
              <a:solidFill>
                <a:schemeClr val="bg1"/>
              </a:solidFill>
              <a:latin typeface="Montserrat" panose="00000500000000000000" pitchFamily="2" charset="0"/>
            </a:endParaRPr>
          </a:p>
        </p:txBody>
      </p:sp>
    </p:spTree>
    <p:extLst>
      <p:ext uri="{BB962C8B-B14F-4D97-AF65-F5344CB8AC3E}">
        <p14:creationId xmlns:p14="http://schemas.microsoft.com/office/powerpoint/2010/main" val="87678287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25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ppt_x"/>
                                          </p:val>
                                        </p:tav>
                                        <p:tav tm="100000">
                                          <p:val>
                                            <p:strVal val="#ppt_x"/>
                                          </p:val>
                                        </p:tav>
                                      </p:tavLst>
                                    </p:anim>
                                    <p:anim calcmode="lin" valueType="num">
                                      <p:cBhvr additive="base">
                                        <p:cTn id="8" dur="1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500" fill="hold"/>
                                        <p:tgtEl>
                                          <p:spTgt spid="7"/>
                                        </p:tgtEl>
                                        <p:attrNameLst>
                                          <p:attrName>ppt_x</p:attrName>
                                        </p:attrNameLst>
                                      </p:cBhvr>
                                      <p:tavLst>
                                        <p:tav tm="0">
                                          <p:val>
                                            <p:strVal val="#ppt_x"/>
                                          </p:val>
                                        </p:tav>
                                        <p:tav tm="100000">
                                          <p:val>
                                            <p:strVal val="#ppt_x"/>
                                          </p:val>
                                        </p:tav>
                                      </p:tavLst>
                                    </p:anim>
                                    <p:anim calcmode="lin" valueType="num">
                                      <p:cBhvr additive="base">
                                        <p:cTn id="12" dur="1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7" grpId="0" autoUpdateAnimBg="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2760930" y="508002"/>
            <a:ext cx="7950613" cy="6001643"/>
          </a:xfrm>
          <a:prstGeom prst="rect">
            <a:avLst/>
          </a:prstGeom>
          <a:noFill/>
        </p:spPr>
        <p:txBody>
          <a:bodyPr wrap="square" rtlCol="0">
            <a:spAutoFit/>
          </a:bodyPr>
          <a:lstStyle/>
          <a:p>
            <a:pPr marL="285750" indent="-285750">
              <a:buFontTx/>
              <a:buChar char="-"/>
            </a:pPr>
            <a:r>
              <a:rPr lang="pt-BR" sz="1600" b="1" dirty="0" smtClean="0">
                <a:solidFill>
                  <a:schemeClr val="bg2">
                    <a:lumMod val="25000"/>
                  </a:schemeClr>
                </a:solidFill>
                <a:latin typeface="Montserrat" panose="00000500000000000000" pitchFamily="2" charset="0"/>
              </a:rPr>
              <a:t>Về </a:t>
            </a:r>
            <a:r>
              <a:rPr lang="pt-BR" sz="1600" b="1" dirty="0">
                <a:solidFill>
                  <a:schemeClr val="bg2">
                    <a:lumMod val="25000"/>
                  </a:schemeClr>
                </a:solidFill>
                <a:latin typeface="Montserrat" panose="00000500000000000000" pitchFamily="2" charset="0"/>
              </a:rPr>
              <a:t>phát triển khoa học công </a:t>
            </a:r>
            <a:r>
              <a:rPr lang="pt-BR" sz="1600" b="1" dirty="0" smtClean="0">
                <a:solidFill>
                  <a:schemeClr val="bg2">
                    <a:lumMod val="25000"/>
                  </a:schemeClr>
                </a:solidFill>
                <a:latin typeface="Montserrat" panose="00000500000000000000" pitchFamily="2" charset="0"/>
              </a:rPr>
              <a:t>nghệ : </a:t>
            </a:r>
            <a:r>
              <a:rPr lang="pt-BR" sz="1600" dirty="0">
                <a:latin typeface="Montserrat" panose="00000500000000000000" pitchFamily="2" charset="0"/>
              </a:rPr>
              <a:t>Phải đổi mới chính sách đào tạo, sử dụng và đãi ngộ trí thức để tránh chảy máu chất xám. </a:t>
            </a:r>
            <a:endParaRPr lang="pt-BR" sz="1600" dirty="0" smtClean="0">
              <a:latin typeface="Montserrat" panose="00000500000000000000" pitchFamily="2" charset="0"/>
            </a:endParaRPr>
          </a:p>
          <a:p>
            <a:pPr marL="285750" indent="-285750">
              <a:buFontTx/>
              <a:buChar char="-"/>
            </a:pPr>
            <a:endParaRPr lang="pt-BR" sz="1600" dirty="0">
              <a:latin typeface="Montserrat" panose="00000500000000000000" pitchFamily="2" charset="0"/>
            </a:endParaRPr>
          </a:p>
          <a:p>
            <a:pPr marL="285750" indent="-285750">
              <a:buFontTx/>
              <a:buChar char="-"/>
            </a:pPr>
            <a:r>
              <a:rPr lang="pt-BR" sz="1600" dirty="0" smtClean="0">
                <a:latin typeface="Montserrat" panose="00000500000000000000" pitchFamily="2" charset="0"/>
              </a:rPr>
              <a:t>Khuyến </a:t>
            </a:r>
            <a:r>
              <a:rPr lang="pt-BR" sz="1600" dirty="0">
                <a:latin typeface="Montserrat" panose="00000500000000000000" pitchFamily="2" charset="0"/>
              </a:rPr>
              <a:t>khích và tạo điều kiện thuận lợi cho </a:t>
            </a:r>
            <a:r>
              <a:rPr lang="pt-BR" sz="1600" b="1" dirty="0">
                <a:latin typeface="Montserrat" panose="00000500000000000000" pitchFamily="2" charset="0"/>
              </a:rPr>
              <a:t>mở rộng giao lưu và hợp tác quốc tế về khoa học công nghệ</a:t>
            </a:r>
            <a:r>
              <a:rPr lang="pt-BR" sz="1600" dirty="0">
                <a:latin typeface="Montserrat" panose="00000500000000000000" pitchFamily="2" charset="0"/>
              </a:rPr>
              <a:t>, thu hút chuyên gia giỏi của thế giới</a:t>
            </a:r>
            <a:r>
              <a:rPr lang="pt-BR" sz="1600" dirty="0" smtClean="0">
                <a:latin typeface="Montserrat" panose="00000500000000000000" pitchFamily="2" charset="0"/>
              </a:rPr>
              <a:t>.</a:t>
            </a:r>
          </a:p>
          <a:p>
            <a:pPr marL="285750" indent="-285750">
              <a:buFontTx/>
              <a:buChar char="-"/>
            </a:pPr>
            <a:endParaRPr lang="pt-BR" sz="1600" dirty="0">
              <a:latin typeface="Montserrat" panose="00000500000000000000" pitchFamily="2" charset="0"/>
            </a:endParaRPr>
          </a:p>
          <a:p>
            <a:pPr marL="285750" indent="-285750">
              <a:buFontTx/>
              <a:buChar char="-"/>
            </a:pPr>
            <a:r>
              <a:rPr lang="pt-BR" sz="1600" b="1" dirty="0" smtClean="0">
                <a:latin typeface="Montserrat" panose="00000500000000000000" pitchFamily="2" charset="0"/>
              </a:rPr>
              <a:t>Về </a:t>
            </a:r>
            <a:r>
              <a:rPr lang="pt-BR" sz="1600" b="1" dirty="0">
                <a:latin typeface="Montserrat" panose="00000500000000000000" pitchFamily="2" charset="0"/>
              </a:rPr>
              <a:t>mở rộng quan hệ kinh tế đối ngoại</a:t>
            </a:r>
            <a:r>
              <a:rPr lang="en-GB" sz="1600" dirty="0">
                <a:latin typeface="Montserrat" panose="00000500000000000000" pitchFamily="2" charset="0"/>
              </a:rPr>
              <a:t> : </a:t>
            </a:r>
            <a:r>
              <a:rPr lang="pt-BR" sz="1600" dirty="0">
                <a:latin typeface="Montserrat" panose="00000500000000000000" pitchFamily="2" charset="0"/>
              </a:rPr>
              <a:t>tiếp tục mở rộng quan hệ kinh tế đối ngoại theo hướng đa dạng hóa, đa phương hóa, chủ động hội nhập kinh tế quốc tế theo lộ trình phù hợp với điều kiện của nước ta. </a:t>
            </a:r>
            <a:endParaRPr lang="pt-BR" sz="1600" dirty="0" smtClean="0">
              <a:latin typeface="Montserrat" panose="00000500000000000000" pitchFamily="2" charset="0"/>
            </a:endParaRPr>
          </a:p>
          <a:p>
            <a:pPr marL="285750" indent="-285750">
              <a:buFontTx/>
              <a:buChar char="-"/>
            </a:pPr>
            <a:endParaRPr lang="pt-BR" sz="1600" dirty="0">
              <a:latin typeface="Montserrat" panose="00000500000000000000" pitchFamily="2" charset="0"/>
            </a:endParaRPr>
          </a:p>
          <a:p>
            <a:pPr marL="285750" indent="-285750">
              <a:buFontTx/>
              <a:buChar char="-"/>
            </a:pPr>
            <a:r>
              <a:rPr lang="pt-BR" sz="1600" b="1" dirty="0" smtClean="0">
                <a:latin typeface="Montserrat" panose="00000500000000000000" pitchFamily="2" charset="0"/>
              </a:rPr>
              <a:t>Đầy </a:t>
            </a:r>
            <a:r>
              <a:rPr lang="pt-BR" sz="1600" b="1" dirty="0">
                <a:latin typeface="Montserrat" panose="00000500000000000000" pitchFamily="2" charset="0"/>
              </a:rPr>
              <a:t>mạnh </a:t>
            </a:r>
            <a:r>
              <a:rPr lang="pt-BR" sz="1600" dirty="0">
                <a:latin typeface="Montserrat" panose="00000500000000000000" pitchFamily="2" charset="0"/>
              </a:rPr>
              <a:t>các lĩnh vực thu ngoại tệ như </a:t>
            </a:r>
            <a:r>
              <a:rPr lang="pt-BR" sz="1600" b="1" dirty="0">
                <a:latin typeface="Montserrat" panose="00000500000000000000" pitchFamily="2" charset="0"/>
              </a:rPr>
              <a:t>du lịch, xuất khẩu lao động, vận tải, thu hút kiều </a:t>
            </a:r>
            <a:r>
              <a:rPr lang="pt-BR" sz="1600" b="1" dirty="0" smtClean="0">
                <a:latin typeface="Montserrat" panose="00000500000000000000" pitchFamily="2" charset="0"/>
              </a:rPr>
              <a:t>hối</a:t>
            </a:r>
          </a:p>
          <a:p>
            <a:pPr marL="285750" indent="-285750">
              <a:buFontTx/>
              <a:buChar char="-"/>
            </a:pPr>
            <a:endParaRPr lang="pt-BR" sz="1600" dirty="0">
              <a:latin typeface="Montserrat" panose="00000500000000000000" pitchFamily="2" charset="0"/>
            </a:endParaRPr>
          </a:p>
          <a:p>
            <a:pPr marL="285750" indent="-285750">
              <a:buFontTx/>
              <a:buChar char="-"/>
            </a:pPr>
            <a:r>
              <a:rPr lang="pt-BR" sz="1600" dirty="0" smtClean="0">
                <a:latin typeface="Montserrat" panose="00000500000000000000" pitchFamily="2" charset="0"/>
              </a:rPr>
              <a:t>Có </a:t>
            </a:r>
            <a:r>
              <a:rPr lang="pt-BR" sz="1600" dirty="0">
                <a:latin typeface="Montserrat" panose="00000500000000000000" pitchFamily="2" charset="0"/>
              </a:rPr>
              <a:t>chính sách tiếp tục </a:t>
            </a:r>
            <a:r>
              <a:rPr lang="pt-BR" sz="1600" b="1" dirty="0">
                <a:latin typeface="Montserrat" panose="00000500000000000000" pitchFamily="2" charset="0"/>
              </a:rPr>
              <a:t>cải thiện môi trường</a:t>
            </a:r>
            <a:r>
              <a:rPr lang="pt-BR" sz="1600" dirty="0">
                <a:latin typeface="Montserrat" panose="00000500000000000000" pitchFamily="2" charset="0"/>
              </a:rPr>
              <a:t> đầu tư, hoàn thiện các hình thức đầu tư, </a:t>
            </a:r>
            <a:r>
              <a:rPr lang="pt-BR" sz="1600" b="1" dirty="0">
                <a:latin typeface="Montserrat" panose="00000500000000000000" pitchFamily="2" charset="0"/>
              </a:rPr>
              <a:t>cải cách thủ tục hành chính để đơn giản hóa việc cấp phép đầu tư</a:t>
            </a:r>
            <a:r>
              <a:rPr lang="pt-BR" sz="1600" dirty="0">
                <a:latin typeface="Montserrat" panose="00000500000000000000" pitchFamily="2" charset="0"/>
              </a:rPr>
              <a:t>, thực hiện từng bước cơ chế đăng kí đầu </a:t>
            </a:r>
            <a:r>
              <a:rPr lang="pt-BR" sz="1600" dirty="0" smtClean="0">
                <a:latin typeface="Montserrat" panose="00000500000000000000" pitchFamily="2" charset="0"/>
              </a:rPr>
              <a:t>tư</a:t>
            </a:r>
          </a:p>
          <a:p>
            <a:pPr marL="285750" indent="-285750">
              <a:buFontTx/>
              <a:buChar char="-"/>
            </a:pPr>
            <a:endParaRPr lang="pt-BR" sz="1600" dirty="0">
              <a:latin typeface="Montserrat" panose="00000500000000000000" pitchFamily="2" charset="0"/>
            </a:endParaRPr>
          </a:p>
          <a:p>
            <a:pPr marL="285750" indent="-285750">
              <a:buFontTx/>
              <a:buChar char="-"/>
            </a:pPr>
            <a:r>
              <a:rPr lang="pt-BR" sz="1600" dirty="0" smtClean="0">
                <a:latin typeface="Montserrat" panose="00000500000000000000" pitchFamily="2" charset="0"/>
              </a:rPr>
              <a:t>Khuyến </a:t>
            </a:r>
            <a:r>
              <a:rPr lang="pt-BR" sz="1600" dirty="0">
                <a:latin typeface="Montserrat" panose="00000500000000000000" pitchFamily="2" charset="0"/>
              </a:rPr>
              <a:t>khích người Việt Nam định cư ở nước ngoài về đầu tư trong nước và có chính sách </a:t>
            </a:r>
            <a:r>
              <a:rPr lang="pt-BR" sz="1600" b="1" dirty="0">
                <a:latin typeface="Montserrat" panose="00000500000000000000" pitchFamily="2" charset="0"/>
              </a:rPr>
              <a:t>hỗ trợ, giúp đỡ công dân Việt Nam kinh doanh ở nước </a:t>
            </a:r>
            <a:r>
              <a:rPr lang="pt-BR" sz="1600" b="1" dirty="0" smtClean="0">
                <a:latin typeface="Montserrat" panose="00000500000000000000" pitchFamily="2" charset="0"/>
              </a:rPr>
              <a:t>ngoài</a:t>
            </a:r>
          </a:p>
          <a:p>
            <a:r>
              <a:rPr lang="vi-VN" sz="1600" dirty="0">
                <a:latin typeface="Montserrat" panose="00000500000000000000" pitchFamily="2" charset="0"/>
              </a:rPr>
              <a:t/>
            </a:r>
            <a:br>
              <a:rPr lang="vi-VN" sz="1600" dirty="0">
                <a:latin typeface="Montserrat" panose="00000500000000000000" pitchFamily="2" charset="0"/>
              </a:rPr>
            </a:br>
            <a:endParaRPr lang="en-GB" sz="1600" dirty="0"/>
          </a:p>
          <a:p>
            <a:endParaRPr lang="en-GB" sz="1600" dirty="0"/>
          </a:p>
        </p:txBody>
      </p:sp>
      <p:sp>
        <p:nvSpPr>
          <p:cNvPr id="17" name="PA_库_矩形 1"/>
          <p:cNvSpPr/>
          <p:nvPr>
            <p:custDataLst>
              <p:tags r:id="rId1"/>
            </p:custDataLst>
          </p:nvPr>
        </p:nvSpPr>
        <p:spPr>
          <a:xfrm>
            <a:off x="980069" y="1202385"/>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Công nghiệp hóa</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18" name="PA_库_矩形 1"/>
          <p:cNvSpPr/>
          <p:nvPr>
            <p:custDataLst>
              <p:tags r:id="rId2"/>
            </p:custDataLst>
          </p:nvPr>
        </p:nvSpPr>
        <p:spPr>
          <a:xfrm>
            <a:off x="442374" y="464457"/>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Hiện đại hóa</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Tree>
    <p:extLst>
      <p:ext uri="{BB962C8B-B14F-4D97-AF65-F5344CB8AC3E}">
        <p14:creationId xmlns:p14="http://schemas.microsoft.com/office/powerpoint/2010/main" val="303134266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25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1500" fill="hold"/>
                                        <p:tgtEl>
                                          <p:spTgt spid="17"/>
                                        </p:tgtEl>
                                        <p:attrNameLst>
                                          <p:attrName>ppt_x</p:attrName>
                                        </p:attrNameLst>
                                      </p:cBhvr>
                                      <p:tavLst>
                                        <p:tav tm="0">
                                          <p:val>
                                            <p:strVal val="#ppt_x"/>
                                          </p:val>
                                        </p:tav>
                                        <p:tav tm="100000">
                                          <p:val>
                                            <p:strVal val="#ppt_x"/>
                                          </p:val>
                                        </p:tav>
                                      </p:tavLst>
                                    </p:anim>
                                    <p:anim calcmode="lin" valueType="num">
                                      <p:cBhvr additive="base">
                                        <p:cTn id="8" dur="15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1500" fill="hold"/>
                                        <p:tgtEl>
                                          <p:spTgt spid="18"/>
                                        </p:tgtEl>
                                        <p:attrNameLst>
                                          <p:attrName>ppt_x</p:attrName>
                                        </p:attrNameLst>
                                      </p:cBhvr>
                                      <p:tavLst>
                                        <p:tav tm="0">
                                          <p:val>
                                            <p:strVal val="#ppt_x"/>
                                          </p:val>
                                        </p:tav>
                                        <p:tav tm="100000">
                                          <p:val>
                                            <p:strVal val="#ppt_x"/>
                                          </p:val>
                                        </p:tav>
                                      </p:tavLst>
                                    </p:anim>
                                    <p:anim calcmode="lin" valueType="num">
                                      <p:cBhvr additive="base">
                                        <p:cTn id="12" dur="1500" fill="hold"/>
                                        <p:tgtEl>
                                          <p:spTgt spid="18"/>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7" grpId="0" autoUpdateAnimBg="0"/>
      <p:bldP spid="18"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PA_库_矩形 1"/>
          <p:cNvSpPr/>
          <p:nvPr>
            <p:custDataLst>
              <p:tags r:id="rId1"/>
            </p:custDataLst>
          </p:nvPr>
        </p:nvSpPr>
        <p:spPr>
          <a:xfrm>
            <a:off x="10980411" y="580571"/>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Phát triển mạnh</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15" name="PA_库_矩形 1"/>
          <p:cNvSpPr/>
          <p:nvPr>
            <p:custDataLst>
              <p:tags r:id="rId2"/>
            </p:custDataLst>
          </p:nvPr>
        </p:nvSpPr>
        <p:spPr>
          <a:xfrm>
            <a:off x="10433929" y="1785256"/>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Kinh tế thị trường</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18" name="PA_库_矩形 6"/>
          <p:cNvSpPr/>
          <p:nvPr>
            <p:custDataLst>
              <p:tags r:id="rId3"/>
            </p:custDataLst>
          </p:nvPr>
        </p:nvSpPr>
        <p:spPr>
          <a:xfrm>
            <a:off x="816558" y="580571"/>
            <a:ext cx="6397041" cy="721894"/>
          </a:xfrm>
          <a:prstGeom prst="rect">
            <a:avLst/>
          </a:prstGeom>
          <a:noFill/>
          <a:ln w="571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zh-CN" sz="2000" dirty="0" smtClean="0">
                <a:solidFill>
                  <a:schemeClr val="tx2">
                    <a:lumMod val="75000"/>
                  </a:schemeClr>
                </a:solidFill>
                <a:latin typeface="iCielBC Industry Inc Base" panose="00000500000000000000" pitchFamily="2" charset="0"/>
                <a:ea typeface="方正清刻本悦宋简体" panose="02000000000000000000" pitchFamily="2" charset="-122"/>
              </a:rPr>
              <a:t>Phát triển nền kinh tế nhiều thành phần</a:t>
            </a:r>
            <a:endParaRPr lang="zh-CN" altLang="en-US" sz="2000" dirty="0">
              <a:solidFill>
                <a:schemeClr val="tx2">
                  <a:lumMod val="75000"/>
                </a:schemeClr>
              </a:solidFill>
              <a:latin typeface="iCielBC Industry Inc Base" panose="00000500000000000000" pitchFamily="2" charset="0"/>
              <a:ea typeface="方正清刻本悦宋简体" panose="02000000000000000000" pitchFamily="2" charset="-122"/>
            </a:endParaRPr>
          </a:p>
        </p:txBody>
      </p:sp>
      <p:sp>
        <p:nvSpPr>
          <p:cNvPr id="19" name="TextBox 18"/>
          <p:cNvSpPr txBox="1"/>
          <p:nvPr/>
        </p:nvSpPr>
        <p:spPr>
          <a:xfrm>
            <a:off x="816558" y="2365828"/>
            <a:ext cx="7950613" cy="4524315"/>
          </a:xfrm>
          <a:prstGeom prst="rect">
            <a:avLst/>
          </a:prstGeom>
          <a:noFill/>
        </p:spPr>
        <p:txBody>
          <a:bodyPr wrap="square" rtlCol="0">
            <a:spAutoFit/>
          </a:bodyPr>
          <a:lstStyle/>
          <a:p>
            <a:pPr marL="285750" indent="-285750">
              <a:buFontTx/>
              <a:buChar char="-"/>
            </a:pPr>
            <a:r>
              <a:rPr lang="pt-BR" sz="1600" dirty="0" smtClean="0">
                <a:latin typeface="Montserrat" panose="00000500000000000000" pitchFamily="2" charset="0"/>
              </a:rPr>
              <a:t>Phát triển </a:t>
            </a:r>
            <a:r>
              <a:rPr lang="pt-BR" sz="1600" dirty="0">
                <a:latin typeface="Montserrat" panose="00000500000000000000" pitchFamily="2" charset="0"/>
              </a:rPr>
              <a:t>các thành phần kinh tế và thực hiện </a:t>
            </a:r>
            <a:r>
              <a:rPr lang="pt-BR" sz="1600" b="1" dirty="0">
                <a:latin typeface="Montserrat" panose="00000500000000000000" pitchFamily="2" charset="0"/>
              </a:rPr>
              <a:t>nhất quán chính sách kinh tế nhiều thành </a:t>
            </a:r>
            <a:r>
              <a:rPr lang="pt-BR" sz="1600" b="1" dirty="0" smtClean="0">
                <a:latin typeface="Montserrat" panose="00000500000000000000" pitchFamily="2" charset="0"/>
              </a:rPr>
              <a:t>phần. </a:t>
            </a:r>
          </a:p>
          <a:p>
            <a:pPr marL="285750" indent="-285750">
              <a:buFontTx/>
              <a:buChar char="-"/>
            </a:pPr>
            <a:endParaRPr lang="pt-BR" sz="1600" dirty="0" smtClean="0">
              <a:latin typeface="Montserrat" panose="00000500000000000000" pitchFamily="2" charset="0"/>
            </a:endParaRPr>
          </a:p>
          <a:p>
            <a:pPr marL="285750" indent="-285750">
              <a:buFontTx/>
              <a:buChar char="-"/>
            </a:pPr>
            <a:r>
              <a:rPr lang="pt-BR" sz="1600" b="1" dirty="0" smtClean="0">
                <a:latin typeface="Montserrat" panose="00000500000000000000" pitchFamily="2" charset="0"/>
              </a:rPr>
              <a:t>Mọi </a:t>
            </a:r>
            <a:r>
              <a:rPr lang="pt-BR" sz="1600" b="1" dirty="0">
                <a:latin typeface="Montserrat" panose="00000500000000000000" pitchFamily="2" charset="0"/>
              </a:rPr>
              <a:t>doanh nghiệp, mọi công dân </a:t>
            </a:r>
            <a:r>
              <a:rPr lang="pt-BR" sz="1600" dirty="0">
                <a:latin typeface="Montserrat" panose="00000500000000000000" pitchFamily="2" charset="0"/>
              </a:rPr>
              <a:t>đều được đầu tư kinh doanh theo các hình thức </a:t>
            </a:r>
            <a:r>
              <a:rPr lang="pt-BR" sz="1600" b="1" dirty="0">
                <a:latin typeface="Montserrat" panose="00000500000000000000" pitchFamily="2" charset="0"/>
              </a:rPr>
              <a:t>do pháp luật quy định và bảo </a:t>
            </a:r>
            <a:r>
              <a:rPr lang="pt-BR" sz="1600" b="1" dirty="0" smtClean="0">
                <a:latin typeface="Montserrat" panose="00000500000000000000" pitchFamily="2" charset="0"/>
              </a:rPr>
              <a:t>vệ.</a:t>
            </a:r>
          </a:p>
          <a:p>
            <a:pPr marL="285750" indent="-285750">
              <a:buFontTx/>
              <a:buChar char="-"/>
            </a:pPr>
            <a:endParaRPr lang="pt-BR" sz="1600" dirty="0" smtClean="0">
              <a:latin typeface="Montserrat" panose="00000500000000000000" pitchFamily="2" charset="0"/>
            </a:endParaRPr>
          </a:p>
          <a:p>
            <a:pPr marL="285750" indent="-285750">
              <a:buFontTx/>
              <a:buChar char="-"/>
            </a:pPr>
            <a:r>
              <a:rPr lang="pt-BR" sz="1600" dirty="0" smtClean="0">
                <a:latin typeface="Montserrat" panose="00000500000000000000" pitchFamily="2" charset="0"/>
              </a:rPr>
              <a:t>Tiếp </a:t>
            </a:r>
            <a:r>
              <a:rPr lang="pt-BR" sz="1600" dirty="0">
                <a:latin typeface="Montserrat" panose="00000500000000000000" pitchFamily="2" charset="0"/>
              </a:rPr>
              <a:t>tục </a:t>
            </a:r>
            <a:r>
              <a:rPr lang="pt-BR" sz="1600" b="1" dirty="0">
                <a:latin typeface="Montserrat" panose="00000500000000000000" pitchFamily="2" charset="0"/>
              </a:rPr>
              <a:t>đổi mới và phát triển kinh tế </a:t>
            </a:r>
            <a:r>
              <a:rPr lang="pt-BR" sz="1600" dirty="0">
                <a:latin typeface="Montserrat" panose="00000500000000000000" pitchFamily="2" charset="0"/>
              </a:rPr>
              <a:t>Nhà nước để thực hiện tốt vai trò chủ đạo trong nền kinh tế, </a:t>
            </a:r>
            <a:r>
              <a:rPr lang="pt-BR" sz="1600" b="1" dirty="0">
                <a:latin typeface="Montserrat" panose="00000500000000000000" pitchFamily="2" charset="0"/>
              </a:rPr>
              <a:t>đổi mới cơ chế quản lý, phân biệt quyền chủ sở hữu và quyền kinh doanh</a:t>
            </a:r>
            <a:r>
              <a:rPr lang="pt-BR" sz="1600" dirty="0">
                <a:latin typeface="Montserrat" panose="00000500000000000000" pitchFamily="2" charset="0"/>
              </a:rPr>
              <a:t> của doanh </a:t>
            </a:r>
            <a:r>
              <a:rPr lang="pt-BR" sz="1600" dirty="0" smtClean="0">
                <a:latin typeface="Montserrat" panose="00000500000000000000" pitchFamily="2" charset="0"/>
              </a:rPr>
              <a:t>nghiệp. </a:t>
            </a:r>
          </a:p>
          <a:p>
            <a:pPr marL="285750" indent="-285750">
              <a:buFontTx/>
              <a:buChar char="-"/>
            </a:pPr>
            <a:endParaRPr lang="pt-BR" sz="1600" b="1" dirty="0">
              <a:latin typeface="Montserrat" panose="00000500000000000000" pitchFamily="2" charset="0"/>
            </a:endParaRPr>
          </a:p>
          <a:p>
            <a:pPr marL="285750" indent="-285750">
              <a:buFontTx/>
              <a:buChar char="-"/>
            </a:pPr>
            <a:r>
              <a:rPr lang="pt-BR" sz="1600" b="1" dirty="0" smtClean="0">
                <a:latin typeface="Montserrat" panose="00000500000000000000" pitchFamily="2" charset="0"/>
              </a:rPr>
              <a:t>Ưu </a:t>
            </a:r>
            <a:r>
              <a:rPr lang="pt-BR" sz="1600" b="1" dirty="0">
                <a:latin typeface="Montserrat" panose="00000500000000000000" pitchFamily="2" charset="0"/>
              </a:rPr>
              <a:t>tiên cho người lao động </a:t>
            </a:r>
            <a:r>
              <a:rPr lang="pt-BR" sz="1600" dirty="0">
                <a:latin typeface="Montserrat" panose="00000500000000000000" pitchFamily="2" charset="0"/>
              </a:rPr>
              <a:t>được mua cổ phần và từng bước mở rộng bán cổ phần cho </a:t>
            </a:r>
            <a:r>
              <a:rPr lang="pt-BR" sz="1600" b="1" dirty="0">
                <a:latin typeface="Montserrat" panose="00000500000000000000" pitchFamily="2" charset="0"/>
              </a:rPr>
              <a:t>nhà đầu tư trong nước và nước ngoài</a:t>
            </a:r>
            <a:r>
              <a:rPr lang="pt-BR" sz="1600" b="1" dirty="0" smtClean="0">
                <a:latin typeface="Montserrat" panose="00000500000000000000" pitchFamily="2" charset="0"/>
              </a:rPr>
              <a:t>.</a:t>
            </a:r>
          </a:p>
          <a:p>
            <a:pPr marL="285750" indent="-285750">
              <a:buFontTx/>
              <a:buChar char="-"/>
            </a:pPr>
            <a:endParaRPr lang="pt-BR" sz="1600" dirty="0">
              <a:latin typeface="Montserrat" panose="00000500000000000000" pitchFamily="2" charset="0"/>
            </a:endParaRPr>
          </a:p>
          <a:p>
            <a:pPr marL="285750" indent="-285750">
              <a:buFontTx/>
              <a:buChar char="-"/>
            </a:pPr>
            <a:r>
              <a:rPr lang="pt-BR" sz="1600" dirty="0">
                <a:latin typeface="Montserrat" panose="00000500000000000000" pitchFamily="2" charset="0"/>
              </a:rPr>
              <a:t>Phát triển </a:t>
            </a:r>
            <a:r>
              <a:rPr lang="pt-BR" sz="1600" b="1" dirty="0">
                <a:latin typeface="Montserrat" panose="00000500000000000000" pitchFamily="2" charset="0"/>
              </a:rPr>
              <a:t>hợp tác xã kinh doanh </a:t>
            </a:r>
            <a:r>
              <a:rPr lang="pt-BR" sz="1600" dirty="0">
                <a:latin typeface="Montserrat" panose="00000500000000000000" pitchFamily="2" charset="0"/>
              </a:rPr>
              <a:t>tổng hợp </a:t>
            </a:r>
            <a:r>
              <a:rPr lang="pt-BR" sz="1600" b="1" dirty="0">
                <a:latin typeface="Montserrat" panose="00000500000000000000" pitchFamily="2" charset="0"/>
              </a:rPr>
              <a:t>đa ngành hoặc chuyên ngành</a:t>
            </a:r>
            <a:r>
              <a:rPr lang="pt-BR" sz="1600" dirty="0">
                <a:latin typeface="Montserrat" panose="00000500000000000000" pitchFamily="2" charset="0"/>
              </a:rPr>
              <a:t> để kinh doanh phù hợp quá trình công nghiệp hóa, hiện đại hóa</a:t>
            </a:r>
            <a:endParaRPr lang="en-GB" sz="1600" dirty="0">
              <a:latin typeface="Montserrat" panose="00000500000000000000" pitchFamily="2" charset="0"/>
            </a:endParaRPr>
          </a:p>
          <a:p>
            <a:r>
              <a:rPr lang="vi-VN" sz="1600" dirty="0">
                <a:latin typeface="Montserrat" panose="00000500000000000000" pitchFamily="2" charset="0"/>
              </a:rPr>
              <a:t/>
            </a:r>
            <a:br>
              <a:rPr lang="vi-VN" sz="1600" dirty="0">
                <a:latin typeface="Montserrat" panose="00000500000000000000" pitchFamily="2" charset="0"/>
              </a:rPr>
            </a:br>
            <a:endParaRPr lang="en-GB" sz="1600" dirty="0"/>
          </a:p>
          <a:p>
            <a:endParaRPr lang="en-GB" sz="1600" dirty="0"/>
          </a:p>
        </p:txBody>
      </p:sp>
    </p:spTree>
    <p:extLst>
      <p:ext uri="{BB962C8B-B14F-4D97-AF65-F5344CB8AC3E}">
        <p14:creationId xmlns:p14="http://schemas.microsoft.com/office/powerpoint/2010/main" val="26479908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25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500" fill="hold"/>
                                        <p:tgtEl>
                                          <p:spTgt spid="14"/>
                                        </p:tgtEl>
                                        <p:attrNameLst>
                                          <p:attrName>ppt_x</p:attrName>
                                        </p:attrNameLst>
                                      </p:cBhvr>
                                      <p:tavLst>
                                        <p:tav tm="0">
                                          <p:val>
                                            <p:strVal val="#ppt_x"/>
                                          </p:val>
                                        </p:tav>
                                        <p:tav tm="100000">
                                          <p:val>
                                            <p:strVal val="#ppt_x"/>
                                          </p:val>
                                        </p:tav>
                                      </p:tavLst>
                                    </p:anim>
                                    <p:anim calcmode="lin" valueType="num">
                                      <p:cBhvr additive="base">
                                        <p:cTn id="8" dur="1500" fill="hold"/>
                                        <p:tgtEl>
                                          <p:spTgt spid="14"/>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1500" fill="hold"/>
                                        <p:tgtEl>
                                          <p:spTgt spid="15"/>
                                        </p:tgtEl>
                                        <p:attrNameLst>
                                          <p:attrName>ppt_x</p:attrName>
                                        </p:attrNameLst>
                                      </p:cBhvr>
                                      <p:tavLst>
                                        <p:tav tm="0">
                                          <p:val>
                                            <p:strVal val="#ppt_x"/>
                                          </p:val>
                                        </p:tav>
                                        <p:tav tm="100000">
                                          <p:val>
                                            <p:strVal val="#ppt_x"/>
                                          </p:val>
                                        </p:tav>
                                      </p:tavLst>
                                    </p:anim>
                                    <p:anim calcmode="lin" valueType="num">
                                      <p:cBhvr additive="base">
                                        <p:cTn id="12" dur="1500" fill="hold"/>
                                        <p:tgtEl>
                                          <p:spTgt spid="15"/>
                                        </p:tgtEl>
                                        <p:attrNameLst>
                                          <p:attrName>ppt_y</p:attrName>
                                        </p:attrNameLst>
                                      </p:cBhvr>
                                      <p:tavLst>
                                        <p:tav tm="0">
                                          <p:val>
                                            <p:strVal val="0-#ppt_h/2"/>
                                          </p:val>
                                        </p:tav>
                                        <p:tav tm="100000">
                                          <p:val>
                                            <p:strVal val="#ppt_y"/>
                                          </p:val>
                                        </p:tav>
                                      </p:tavLst>
                                    </p:anim>
                                  </p:childTnLst>
                                </p:cTn>
                              </p:par>
                              <p:par>
                                <p:cTn id="13" presetID="2" presetClass="entr" presetSubtype="8" decel="100000" fill="hold" grpId="0" nodeType="withEffect">
                                  <p:stCondLst>
                                    <p:cond delay="250"/>
                                  </p:stCondLst>
                                  <p:childTnLst>
                                    <p:set>
                                      <p:cBhvr>
                                        <p:cTn id="14" dur="1" fill="hold">
                                          <p:stCondLst>
                                            <p:cond delay="0"/>
                                          </p:stCondLst>
                                        </p:cTn>
                                        <p:tgtEl>
                                          <p:spTgt spid="18">
                                            <p:txEl>
                                              <p:charRg st="4294967295" end="4294967295"/>
                                            </p:txEl>
                                          </p:spTgt>
                                        </p:tgtEl>
                                        <p:attrNameLst>
                                          <p:attrName>style.visibility</p:attrName>
                                        </p:attrNameLst>
                                      </p:cBhvr>
                                      <p:to>
                                        <p:strVal val="visible"/>
                                      </p:to>
                                    </p:set>
                                    <p:anim calcmode="lin" valueType="num">
                                      <p:cBhvr additive="base">
                                        <p:cTn id="15" dur="1500" fill="hold"/>
                                        <p:tgtEl>
                                          <p:spTgt spid="18">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16" dur="1500" fill="hold"/>
                                        <p:tgtEl>
                                          <p:spTgt spid="18">
                                            <p:txEl>
                                              <p:charRg st="4294967295" end="4294967295"/>
                                            </p:txEl>
                                          </p:spTgt>
                                        </p:tgtEl>
                                        <p:attrNameLst>
                                          <p:attrName>ppt_y</p:attrName>
                                        </p:attrNameLst>
                                      </p:cBhvr>
                                      <p:tavLst>
                                        <p:tav tm="0">
                                          <p:val>
                                            <p:strVal val="#ppt_y"/>
                                          </p:val>
                                        </p:tav>
                                        <p:tav tm="100000">
                                          <p:val>
                                            <p:strVal val="#ppt_y"/>
                                          </p:val>
                                        </p:tav>
                                      </p:tavLst>
                                    </p:anim>
                                    <p:set>
                                      <p:cBhvr>
                                        <p:cTn id="17" dur="1" fill="hold">
                                          <p:stCondLst>
                                            <p:cond delay="0"/>
                                          </p:stCondLst>
                                        </p:cTn>
                                        <p:tgtEl>
                                          <p:spTgt spid="18">
                                            <p:txEl>
                                              <p:charRg st="4294967295" end="4294967295"/>
                                            </p:txEl>
                                          </p:spTgt>
                                        </p:tgtEl>
                                        <p:attrNameLst>
                                          <p:attrName>style.visibility</p:attrName>
                                        </p:attrNameLst>
                                      </p:cBhvr>
                                      <p:to>
                                        <p:strVal val="visible"/>
                                      </p:to>
                                    </p:set>
                                    <p:anim to="" calcmode="lin" valueType="num">
                                      <p:cBhvr>
                                        <p:cTn id="18" dur="1500" fill="hold">
                                          <p:stCondLst>
                                            <p:cond delay="0"/>
                                          </p:stCondLst>
                                        </p:cTn>
                                        <p:tgtEl>
                                          <p:spTgt spid="18">
                                            <p:txEl>
                                              <p:charRg st="4294967295" end="4294967295"/>
                                            </p:txEl>
                                          </p:spTgt>
                                        </p:tgtEl>
                                        <p:attrNameLst>
                                          <p:attrName>ppt_w</p:attrName>
                                        </p:attrNameLst>
                                      </p:cBhvr>
                                      <p:tavLst>
                                        <p:tav tm="0">
                                          <p:val>
                                            <p:strVal val="0"/>
                                          </p:val>
                                        </p:tav>
                                        <p:tav tm="100000">
                                          <p:val>
                                            <p:strVal val="#ppt_w"/>
                                          </p:val>
                                        </p:tav>
                                      </p:tavLst>
                                    </p:anim>
                                    <p:anim to="" calcmode="lin" valueType="num">
                                      <p:cBhvr>
                                        <p:cTn id="19" dur="1500" fill="hold">
                                          <p:stCondLst>
                                            <p:cond delay="0"/>
                                          </p:stCondLst>
                                        </p:cTn>
                                        <p:tgtEl>
                                          <p:spTgt spid="18">
                                            <p:txEl>
                                              <p:charRg st="4294967295" end="4294967295"/>
                                            </p:txEl>
                                          </p:spTgt>
                                        </p:tgtEl>
                                        <p:attrNameLst>
                                          <p:attrName>ppt_h</p:attrName>
                                        </p:attrNameLst>
                                      </p:cBhvr>
                                      <p:tavLst>
                                        <p:tav tm="0">
                                          <p:val>
                                            <p:strVal val="0"/>
                                          </p:val>
                                        </p:tav>
                                        <p:tav tm="100000">
                                          <p:val>
                                            <p:strVal val="#ppt_h"/>
                                          </p:val>
                                        </p:tav>
                                      </p:tavLst>
                                    </p:anim>
                                    <p:animEffect filter="fade">
                                      <p:cBhvr>
                                        <p:cTn id="20" dur="1500">
                                          <p:stCondLst>
                                            <p:cond delay="0"/>
                                          </p:stCondLst>
                                        </p:cTn>
                                        <p:tgtEl>
                                          <p:spTgt spid="18">
                                            <p:txEl>
                                              <p:charRg st="4294967295" end="4294967295"/>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1000"/>
                                        <p:tgtEl>
                                          <p:spTgt spid="19"/>
                                        </p:tgtEl>
                                      </p:cBhvr>
                                    </p:animEffect>
                                    <p:anim calcmode="lin" valueType="num">
                                      <p:cBhvr>
                                        <p:cTn id="26" dur="1000" fill="hold"/>
                                        <p:tgtEl>
                                          <p:spTgt spid="19"/>
                                        </p:tgtEl>
                                        <p:attrNameLst>
                                          <p:attrName>ppt_x</p:attrName>
                                        </p:attrNameLst>
                                      </p:cBhvr>
                                      <p:tavLst>
                                        <p:tav tm="0">
                                          <p:val>
                                            <p:strVal val="#ppt_x"/>
                                          </p:val>
                                        </p:tav>
                                        <p:tav tm="100000">
                                          <p:val>
                                            <p:strVal val="#ppt_x"/>
                                          </p:val>
                                        </p:tav>
                                      </p:tavLst>
                                    </p:anim>
                                    <p:anim calcmode="lin" valueType="num">
                                      <p:cBhvr>
                                        <p:cTn id="2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utoUpdateAnimBg="0"/>
      <p:bldP spid="15" grpId="0" autoUpdateAnimBg="0"/>
      <p:bldP spid="18" grpId="0" autoUpdateAnimBg="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A_库_矩形 1"/>
          <p:cNvSpPr/>
          <p:nvPr>
            <p:custDataLst>
              <p:tags r:id="rId1"/>
            </p:custDataLst>
          </p:nvPr>
        </p:nvSpPr>
        <p:spPr>
          <a:xfrm>
            <a:off x="892982" y="545139"/>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Phát triển mạnh</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12" name="PA_库_矩形 1"/>
          <p:cNvSpPr/>
          <p:nvPr>
            <p:custDataLst>
              <p:tags r:id="rId2"/>
            </p:custDataLst>
          </p:nvPr>
        </p:nvSpPr>
        <p:spPr>
          <a:xfrm>
            <a:off x="346500" y="1749824"/>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Kinh tế thị trường</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13" name="PA_库_矩形 6"/>
          <p:cNvSpPr/>
          <p:nvPr>
            <p:custDataLst>
              <p:tags r:id="rId3"/>
            </p:custDataLst>
          </p:nvPr>
        </p:nvSpPr>
        <p:spPr>
          <a:xfrm>
            <a:off x="5221271" y="545139"/>
            <a:ext cx="6397041" cy="721894"/>
          </a:xfrm>
          <a:prstGeom prst="rect">
            <a:avLst/>
          </a:prstGeom>
          <a:noFill/>
          <a:ln w="571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zh-CN" sz="2000" dirty="0" smtClean="0">
                <a:solidFill>
                  <a:schemeClr val="tx2">
                    <a:lumMod val="75000"/>
                  </a:schemeClr>
                </a:solidFill>
                <a:latin typeface="iCielBC Industry Inc Base" panose="00000500000000000000" pitchFamily="2" charset="0"/>
                <a:ea typeface="方正清刻本悦宋简体" panose="02000000000000000000" pitchFamily="2" charset="-122"/>
              </a:rPr>
              <a:t>Phát triển nền kinh tế nhiều thành phần</a:t>
            </a:r>
            <a:endParaRPr lang="zh-CN" altLang="en-US" sz="2000" dirty="0">
              <a:solidFill>
                <a:schemeClr val="tx2">
                  <a:lumMod val="75000"/>
                </a:schemeClr>
              </a:solidFill>
              <a:latin typeface="iCielBC Industry Inc Base" panose="00000500000000000000" pitchFamily="2" charset="0"/>
              <a:ea typeface="方正清刻本悦宋简体" panose="02000000000000000000" pitchFamily="2" charset="-122"/>
            </a:endParaRPr>
          </a:p>
        </p:txBody>
      </p:sp>
      <p:sp>
        <p:nvSpPr>
          <p:cNvPr id="14" name="TextBox 13"/>
          <p:cNvSpPr txBox="1"/>
          <p:nvPr/>
        </p:nvSpPr>
        <p:spPr>
          <a:xfrm>
            <a:off x="2800771" y="3276071"/>
            <a:ext cx="7301174" cy="3785652"/>
          </a:xfrm>
          <a:prstGeom prst="rect">
            <a:avLst/>
          </a:prstGeom>
          <a:noFill/>
        </p:spPr>
        <p:txBody>
          <a:bodyPr wrap="square" rtlCol="0">
            <a:spAutoFit/>
          </a:bodyPr>
          <a:lstStyle/>
          <a:p>
            <a:pPr marL="285750" indent="-285750">
              <a:buFontTx/>
              <a:buChar char="-"/>
            </a:pPr>
            <a:r>
              <a:rPr lang="pt-BR" sz="1600" b="1" dirty="0" smtClean="0">
                <a:latin typeface="Montserrat" panose="00000500000000000000" pitchFamily="2" charset="0"/>
              </a:rPr>
              <a:t>Kinh </a:t>
            </a:r>
            <a:r>
              <a:rPr lang="pt-BR" sz="1600" b="1" dirty="0">
                <a:latin typeface="Montserrat" panose="00000500000000000000" pitchFamily="2" charset="0"/>
              </a:rPr>
              <a:t>tế tư bản tư nhân </a:t>
            </a:r>
            <a:r>
              <a:rPr lang="pt-BR" sz="1600" dirty="0">
                <a:latin typeface="Montserrat" panose="00000500000000000000" pitchFamily="2" charset="0"/>
              </a:rPr>
              <a:t>phải được khuyến khích phát triển không hạn chế về quy mô trong </a:t>
            </a:r>
            <a:r>
              <a:rPr lang="pt-BR" sz="1600" b="1" dirty="0">
                <a:latin typeface="Montserrat" panose="00000500000000000000" pitchFamily="2" charset="0"/>
              </a:rPr>
              <a:t>những ngành, nghề mà pháp luật không </a:t>
            </a:r>
            <a:r>
              <a:rPr lang="pt-BR" sz="1600" b="1" dirty="0" smtClean="0">
                <a:latin typeface="Montserrat" panose="00000500000000000000" pitchFamily="2" charset="0"/>
              </a:rPr>
              <a:t>cấm.</a:t>
            </a:r>
          </a:p>
          <a:p>
            <a:pPr marL="285750" indent="-285750">
              <a:buFontTx/>
              <a:buChar char="-"/>
            </a:pPr>
            <a:endParaRPr lang="pt-BR" sz="1600" b="1" dirty="0" smtClean="0">
              <a:latin typeface="Montserrat" panose="00000500000000000000" pitchFamily="2" charset="0"/>
            </a:endParaRPr>
          </a:p>
          <a:p>
            <a:pPr marL="285750" indent="-285750">
              <a:buFontTx/>
              <a:buChar char="-"/>
            </a:pPr>
            <a:endParaRPr lang="pt-BR" sz="1600" b="1" dirty="0" smtClean="0">
              <a:latin typeface="Montserrat" panose="00000500000000000000" pitchFamily="2" charset="0"/>
            </a:endParaRPr>
          </a:p>
          <a:p>
            <a:pPr marL="285750" indent="-285750">
              <a:buFontTx/>
              <a:buChar char="-"/>
            </a:pPr>
            <a:endParaRPr lang="pt-BR" sz="1600" dirty="0" smtClean="0">
              <a:latin typeface="Montserrat" panose="00000500000000000000" pitchFamily="2" charset="0"/>
            </a:endParaRPr>
          </a:p>
          <a:p>
            <a:pPr marL="285750" indent="-285750">
              <a:buFontTx/>
              <a:buChar char="-"/>
            </a:pPr>
            <a:r>
              <a:rPr lang="pt-BR" sz="1600" dirty="0" smtClean="0">
                <a:latin typeface="Montserrat" panose="00000500000000000000" pitchFamily="2" charset="0"/>
              </a:rPr>
              <a:t>Kinh </a:t>
            </a:r>
            <a:r>
              <a:rPr lang="pt-BR" sz="1600" dirty="0">
                <a:latin typeface="Montserrat" panose="00000500000000000000" pitchFamily="2" charset="0"/>
              </a:rPr>
              <a:t>tế tư bản Nhà nước cần </a:t>
            </a:r>
            <a:r>
              <a:rPr lang="pt-BR" sz="1600" b="1" dirty="0">
                <a:latin typeface="Montserrat" panose="00000500000000000000" pitchFamily="2" charset="0"/>
              </a:rPr>
              <a:t>được phát triển dưới hình thức liên doanh, liên kết giữa kinh tế Nhà nước với kinh tế tư nhân trong và ngoài nước</a:t>
            </a:r>
            <a:r>
              <a:rPr lang="pt-BR" sz="1600" dirty="0">
                <a:latin typeface="Montserrat" panose="00000500000000000000" pitchFamily="2" charset="0"/>
              </a:rPr>
              <a:t> phát triển đa </a:t>
            </a:r>
            <a:r>
              <a:rPr lang="pt-BR" sz="1600" dirty="0" smtClean="0">
                <a:latin typeface="Montserrat" panose="00000500000000000000" pitchFamily="2" charset="0"/>
              </a:rPr>
              <a:t>dạng.</a:t>
            </a:r>
          </a:p>
          <a:p>
            <a:pPr marL="285750" indent="-285750">
              <a:buFontTx/>
              <a:buChar char="-"/>
            </a:pPr>
            <a:endParaRPr lang="en-GB" sz="1600" dirty="0" smtClean="0">
              <a:latin typeface="Montserrat" panose="00000500000000000000" pitchFamily="2" charset="0"/>
            </a:endParaRPr>
          </a:p>
          <a:p>
            <a:pPr marL="285750" indent="-285750">
              <a:buFontTx/>
              <a:buChar char="-"/>
            </a:pPr>
            <a:r>
              <a:rPr lang="pt-BR" sz="1600" b="1" dirty="0" smtClean="0">
                <a:latin typeface="Montserrat" panose="00000500000000000000" pitchFamily="2" charset="0"/>
              </a:rPr>
              <a:t>Kinh </a:t>
            </a:r>
            <a:r>
              <a:rPr lang="pt-BR" sz="1600" b="1" dirty="0">
                <a:latin typeface="Montserrat" panose="00000500000000000000" pitchFamily="2" charset="0"/>
              </a:rPr>
              <a:t>tế có vốn đầu tư nước ngoài </a:t>
            </a:r>
            <a:r>
              <a:rPr lang="pt-BR" sz="1600" dirty="0">
                <a:latin typeface="Montserrat" panose="00000500000000000000" pitchFamily="2" charset="0"/>
              </a:rPr>
              <a:t>đồng thời phải cảnh giác những </a:t>
            </a:r>
            <a:r>
              <a:rPr lang="pt-BR" sz="1600" b="1" dirty="0">
                <a:latin typeface="Montserrat" panose="00000500000000000000" pitchFamily="2" charset="0"/>
              </a:rPr>
              <a:t>âm mưu chính trị </a:t>
            </a:r>
            <a:r>
              <a:rPr lang="pt-BR" sz="1600" dirty="0">
                <a:latin typeface="Montserrat" panose="00000500000000000000" pitchFamily="2" charset="0"/>
              </a:rPr>
              <a:t>được ngụy trang trong việc đầu tư kinh tế ở Việt Nam</a:t>
            </a:r>
            <a:r>
              <a:rPr lang="pt-BR" sz="1600" dirty="0" smtClean="0">
                <a:latin typeface="Montserrat" panose="00000500000000000000" pitchFamily="2" charset="0"/>
              </a:rPr>
              <a:t>.</a:t>
            </a:r>
          </a:p>
          <a:p>
            <a:pPr marL="285750" indent="-285750">
              <a:buFontTx/>
              <a:buChar char="-"/>
            </a:pPr>
            <a:endParaRPr lang="pt-BR" sz="1600" dirty="0" smtClean="0">
              <a:latin typeface="Montserrat" panose="00000500000000000000" pitchFamily="2" charset="0"/>
            </a:endParaRPr>
          </a:p>
          <a:p>
            <a:pPr marL="285750" indent="-285750">
              <a:buFontTx/>
              <a:buChar char="-"/>
            </a:pPr>
            <a:endParaRPr lang="pt-BR" sz="1600" dirty="0">
              <a:latin typeface="Montserrat" panose="00000500000000000000" pitchFamily="2" charset="0"/>
            </a:endParaRPr>
          </a:p>
        </p:txBody>
      </p:sp>
    </p:spTree>
    <p:extLst>
      <p:ext uri="{BB962C8B-B14F-4D97-AF65-F5344CB8AC3E}">
        <p14:creationId xmlns:p14="http://schemas.microsoft.com/office/powerpoint/2010/main" val="246607223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25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500" fill="hold"/>
                                        <p:tgtEl>
                                          <p:spTgt spid="11"/>
                                        </p:tgtEl>
                                        <p:attrNameLst>
                                          <p:attrName>ppt_x</p:attrName>
                                        </p:attrNameLst>
                                      </p:cBhvr>
                                      <p:tavLst>
                                        <p:tav tm="0">
                                          <p:val>
                                            <p:strVal val="#ppt_x"/>
                                          </p:val>
                                        </p:tav>
                                        <p:tav tm="100000">
                                          <p:val>
                                            <p:strVal val="#ppt_x"/>
                                          </p:val>
                                        </p:tav>
                                      </p:tavLst>
                                    </p:anim>
                                    <p:anim calcmode="lin" valueType="num">
                                      <p:cBhvr additive="base">
                                        <p:cTn id="8" dur="1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500" fill="hold"/>
                                        <p:tgtEl>
                                          <p:spTgt spid="12"/>
                                        </p:tgtEl>
                                        <p:attrNameLst>
                                          <p:attrName>ppt_x</p:attrName>
                                        </p:attrNameLst>
                                      </p:cBhvr>
                                      <p:tavLst>
                                        <p:tav tm="0">
                                          <p:val>
                                            <p:strVal val="#ppt_x"/>
                                          </p:val>
                                        </p:tav>
                                        <p:tav tm="100000">
                                          <p:val>
                                            <p:strVal val="#ppt_x"/>
                                          </p:val>
                                        </p:tav>
                                      </p:tavLst>
                                    </p:anim>
                                    <p:anim calcmode="lin" valueType="num">
                                      <p:cBhvr additive="base">
                                        <p:cTn id="12" dur="150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8" decel="100000" fill="hold" grpId="0" nodeType="withEffect">
                                  <p:stCondLst>
                                    <p:cond delay="250"/>
                                  </p:stCondLst>
                                  <p:childTnLst>
                                    <p:set>
                                      <p:cBhvr>
                                        <p:cTn id="14" dur="1" fill="hold">
                                          <p:stCondLst>
                                            <p:cond delay="0"/>
                                          </p:stCondLst>
                                        </p:cTn>
                                        <p:tgtEl>
                                          <p:spTgt spid="13">
                                            <p:txEl>
                                              <p:charRg st="4294967295" end="4294967295"/>
                                            </p:txEl>
                                          </p:spTgt>
                                        </p:tgtEl>
                                        <p:attrNameLst>
                                          <p:attrName>style.visibility</p:attrName>
                                        </p:attrNameLst>
                                      </p:cBhvr>
                                      <p:to>
                                        <p:strVal val="visible"/>
                                      </p:to>
                                    </p:set>
                                    <p:anim calcmode="lin" valueType="num">
                                      <p:cBhvr additive="base">
                                        <p:cTn id="15" dur="1500" fill="hold"/>
                                        <p:tgtEl>
                                          <p:spTgt spid="13">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16" dur="1500" fill="hold"/>
                                        <p:tgtEl>
                                          <p:spTgt spid="13">
                                            <p:txEl>
                                              <p:charRg st="4294967295" end="4294967295"/>
                                            </p:txEl>
                                          </p:spTgt>
                                        </p:tgtEl>
                                        <p:attrNameLst>
                                          <p:attrName>ppt_y</p:attrName>
                                        </p:attrNameLst>
                                      </p:cBhvr>
                                      <p:tavLst>
                                        <p:tav tm="0">
                                          <p:val>
                                            <p:strVal val="#ppt_y"/>
                                          </p:val>
                                        </p:tav>
                                        <p:tav tm="100000">
                                          <p:val>
                                            <p:strVal val="#ppt_y"/>
                                          </p:val>
                                        </p:tav>
                                      </p:tavLst>
                                    </p:anim>
                                    <p:set>
                                      <p:cBhvr>
                                        <p:cTn id="17" dur="1" fill="hold">
                                          <p:stCondLst>
                                            <p:cond delay="0"/>
                                          </p:stCondLst>
                                        </p:cTn>
                                        <p:tgtEl>
                                          <p:spTgt spid="13">
                                            <p:txEl>
                                              <p:charRg st="4294967295" end="4294967295"/>
                                            </p:txEl>
                                          </p:spTgt>
                                        </p:tgtEl>
                                        <p:attrNameLst>
                                          <p:attrName>style.visibility</p:attrName>
                                        </p:attrNameLst>
                                      </p:cBhvr>
                                      <p:to>
                                        <p:strVal val="visible"/>
                                      </p:to>
                                    </p:set>
                                    <p:anim to="" calcmode="lin" valueType="num">
                                      <p:cBhvr>
                                        <p:cTn id="18" dur="1500" fill="hold">
                                          <p:stCondLst>
                                            <p:cond delay="0"/>
                                          </p:stCondLst>
                                        </p:cTn>
                                        <p:tgtEl>
                                          <p:spTgt spid="13">
                                            <p:txEl>
                                              <p:charRg st="4294967295" end="4294967295"/>
                                            </p:txEl>
                                          </p:spTgt>
                                        </p:tgtEl>
                                        <p:attrNameLst>
                                          <p:attrName>ppt_w</p:attrName>
                                        </p:attrNameLst>
                                      </p:cBhvr>
                                      <p:tavLst>
                                        <p:tav tm="0">
                                          <p:val>
                                            <p:strVal val="0"/>
                                          </p:val>
                                        </p:tav>
                                        <p:tav tm="100000">
                                          <p:val>
                                            <p:strVal val="#ppt_w"/>
                                          </p:val>
                                        </p:tav>
                                      </p:tavLst>
                                    </p:anim>
                                    <p:anim to="" calcmode="lin" valueType="num">
                                      <p:cBhvr>
                                        <p:cTn id="19" dur="1500" fill="hold">
                                          <p:stCondLst>
                                            <p:cond delay="0"/>
                                          </p:stCondLst>
                                        </p:cTn>
                                        <p:tgtEl>
                                          <p:spTgt spid="13">
                                            <p:txEl>
                                              <p:charRg st="4294967295" end="4294967295"/>
                                            </p:txEl>
                                          </p:spTgt>
                                        </p:tgtEl>
                                        <p:attrNameLst>
                                          <p:attrName>ppt_h</p:attrName>
                                        </p:attrNameLst>
                                      </p:cBhvr>
                                      <p:tavLst>
                                        <p:tav tm="0">
                                          <p:val>
                                            <p:strVal val="0"/>
                                          </p:val>
                                        </p:tav>
                                        <p:tav tm="100000">
                                          <p:val>
                                            <p:strVal val="#ppt_h"/>
                                          </p:val>
                                        </p:tav>
                                      </p:tavLst>
                                    </p:anim>
                                    <p:animEffect filter="fade">
                                      <p:cBhvr>
                                        <p:cTn id="20" dur="1500">
                                          <p:stCondLst>
                                            <p:cond delay="0"/>
                                          </p:stCondLst>
                                        </p:cTn>
                                        <p:tgtEl>
                                          <p:spTgt spid="13">
                                            <p:txEl>
                                              <p:charRg st="4294967295" end="4294967295"/>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000"/>
                                        <p:tgtEl>
                                          <p:spTgt spid="14"/>
                                        </p:tgtEl>
                                      </p:cBhvr>
                                    </p:animEffect>
                                    <p:anim calcmode="lin" valueType="num">
                                      <p:cBhvr>
                                        <p:cTn id="26" dur="1000" fill="hold"/>
                                        <p:tgtEl>
                                          <p:spTgt spid="14"/>
                                        </p:tgtEl>
                                        <p:attrNameLst>
                                          <p:attrName>ppt_x</p:attrName>
                                        </p:attrNameLst>
                                      </p:cBhvr>
                                      <p:tavLst>
                                        <p:tav tm="0">
                                          <p:val>
                                            <p:strVal val="#ppt_x"/>
                                          </p:val>
                                        </p:tav>
                                        <p:tav tm="100000">
                                          <p:val>
                                            <p:strVal val="#ppt_x"/>
                                          </p:val>
                                        </p:tav>
                                      </p:tavLst>
                                    </p:anim>
                                    <p:anim calcmode="lin" valueType="num">
                                      <p:cBhvr>
                                        <p:cTn id="2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P spid="12" grpId="0" autoUpdateAnimBg="0"/>
      <p:bldP spid="13" grpId="0" autoUpdateAnimBg="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_库_矩形 1"/>
          <p:cNvSpPr/>
          <p:nvPr>
            <p:custDataLst>
              <p:tags r:id="rId1"/>
            </p:custDataLst>
          </p:nvPr>
        </p:nvSpPr>
        <p:spPr>
          <a:xfrm>
            <a:off x="11357783" y="351105"/>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Phát triển mạnh</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9" name="PA_库_矩形 1"/>
          <p:cNvSpPr/>
          <p:nvPr>
            <p:custDataLst>
              <p:tags r:id="rId2"/>
            </p:custDataLst>
          </p:nvPr>
        </p:nvSpPr>
        <p:spPr>
          <a:xfrm>
            <a:off x="10811301" y="1555790"/>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Kinh tế thị trường</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10" name="PA_库_矩形 6"/>
          <p:cNvSpPr/>
          <p:nvPr>
            <p:custDataLst>
              <p:tags r:id="rId3"/>
            </p:custDataLst>
          </p:nvPr>
        </p:nvSpPr>
        <p:spPr>
          <a:xfrm>
            <a:off x="620243" y="370970"/>
            <a:ext cx="6397041" cy="721894"/>
          </a:xfrm>
          <a:prstGeom prst="rect">
            <a:avLst/>
          </a:prstGeom>
          <a:noFill/>
          <a:ln w="571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zh-CN" sz="2000" dirty="0" smtClean="0">
                <a:solidFill>
                  <a:schemeClr val="tx2">
                    <a:lumMod val="75000"/>
                  </a:schemeClr>
                </a:solidFill>
                <a:latin typeface="iCielBC Industry Inc Base" panose="00000500000000000000" pitchFamily="2" charset="0"/>
                <a:ea typeface="方正清刻本悦宋简体" panose="02000000000000000000" pitchFamily="2" charset="-122"/>
              </a:rPr>
              <a:t>Phát triển đồng bộ các loại thị trường</a:t>
            </a:r>
            <a:endParaRPr lang="zh-CN" altLang="en-US" sz="2000" dirty="0">
              <a:solidFill>
                <a:schemeClr val="tx2">
                  <a:lumMod val="75000"/>
                </a:schemeClr>
              </a:solidFill>
              <a:latin typeface="iCielBC Industry Inc Base" panose="00000500000000000000" pitchFamily="2" charset="0"/>
              <a:ea typeface="方正清刻本悦宋简体" panose="02000000000000000000" pitchFamily="2" charset="-122"/>
            </a:endParaRPr>
          </a:p>
        </p:txBody>
      </p:sp>
      <p:sp>
        <p:nvSpPr>
          <p:cNvPr id="11" name="TextBox 10"/>
          <p:cNvSpPr txBox="1"/>
          <p:nvPr/>
        </p:nvSpPr>
        <p:spPr>
          <a:xfrm>
            <a:off x="1059040" y="1381614"/>
            <a:ext cx="8879043" cy="4278094"/>
          </a:xfrm>
          <a:prstGeom prst="rect">
            <a:avLst/>
          </a:prstGeom>
          <a:noFill/>
        </p:spPr>
        <p:txBody>
          <a:bodyPr wrap="square" rtlCol="0">
            <a:spAutoFit/>
          </a:bodyPr>
          <a:lstStyle/>
          <a:p>
            <a:r>
              <a:rPr lang="pt-BR" sz="1600" b="1" dirty="0">
                <a:latin typeface="Montserrat" panose="00000500000000000000" pitchFamily="2" charset="0"/>
              </a:rPr>
              <a:t>Thứ nhất là thị trường hàng hóa và dịch </a:t>
            </a:r>
            <a:r>
              <a:rPr lang="pt-BR" sz="1600" b="1" dirty="0" smtClean="0">
                <a:latin typeface="Montserrat" panose="00000500000000000000" pitchFamily="2" charset="0"/>
              </a:rPr>
              <a:t>vụ</a:t>
            </a:r>
          </a:p>
          <a:p>
            <a:endParaRPr lang="pt-BR" sz="1600" b="1" dirty="0" smtClean="0">
              <a:latin typeface="Montserrat" panose="00000500000000000000" pitchFamily="2" charset="0"/>
            </a:endParaRPr>
          </a:p>
          <a:p>
            <a:pPr marL="285750" indent="-285750">
              <a:buFontTx/>
              <a:buChar char="-"/>
            </a:pPr>
            <a:r>
              <a:rPr lang="pt-BR" sz="1600" dirty="0" smtClean="0">
                <a:latin typeface="Montserrat" panose="00000500000000000000" pitchFamily="2" charset="0"/>
              </a:rPr>
              <a:t>Cần phát </a:t>
            </a:r>
            <a:r>
              <a:rPr lang="pt-BR" sz="1600" dirty="0">
                <a:latin typeface="Montserrat" panose="00000500000000000000" pitchFamily="2" charset="0"/>
              </a:rPr>
              <a:t>triển đa dạng, chuyển dịch cơ cấu kinh tế, sản xuất hướng vào các sản phẩm </a:t>
            </a:r>
            <a:r>
              <a:rPr lang="pt-BR" sz="1600" dirty="0" smtClean="0">
                <a:latin typeface="Montserrat" panose="00000500000000000000" pitchFamily="2" charset="0"/>
              </a:rPr>
              <a:t>có </a:t>
            </a:r>
            <a:r>
              <a:rPr lang="pt-BR" sz="1600" dirty="0">
                <a:latin typeface="Montserrat" panose="00000500000000000000" pitchFamily="2" charset="0"/>
              </a:rPr>
              <a:t>hàm lượng công nghệ, chất xám </a:t>
            </a:r>
            <a:r>
              <a:rPr lang="pt-BR" sz="1600" dirty="0" smtClean="0">
                <a:latin typeface="Montserrat" panose="00000500000000000000" pitchFamily="2" charset="0"/>
              </a:rPr>
              <a:t>cao,... tham </a:t>
            </a:r>
            <a:r>
              <a:rPr lang="pt-BR" sz="1600" dirty="0">
                <a:latin typeface="Montserrat" panose="00000500000000000000" pitchFamily="2" charset="0"/>
              </a:rPr>
              <a:t>gia cạnh tranh trên thị trường thế giới. </a:t>
            </a:r>
          </a:p>
          <a:p>
            <a:pPr marL="285750" indent="-285750">
              <a:buFontTx/>
              <a:buChar char="-"/>
            </a:pPr>
            <a:endParaRPr lang="pt-BR" sz="1600" dirty="0" smtClean="0">
              <a:latin typeface="Montserrat" panose="00000500000000000000" pitchFamily="2" charset="0"/>
            </a:endParaRPr>
          </a:p>
          <a:p>
            <a:pPr marL="285750" indent="-285750">
              <a:buFontTx/>
              <a:buChar char="-"/>
            </a:pPr>
            <a:r>
              <a:rPr lang="pt-BR" sz="1600" dirty="0" smtClean="0">
                <a:latin typeface="Montserrat" panose="00000500000000000000" pitchFamily="2" charset="0"/>
              </a:rPr>
              <a:t>Thị </a:t>
            </a:r>
            <a:r>
              <a:rPr lang="pt-BR" sz="1600" dirty="0">
                <a:latin typeface="Montserrat" panose="00000500000000000000" pitchFamily="2" charset="0"/>
              </a:rPr>
              <a:t>trường </a:t>
            </a:r>
            <a:r>
              <a:rPr lang="pt-BR" sz="1600" dirty="0" smtClean="0">
                <a:latin typeface="Montserrat" panose="00000500000000000000" pitchFamily="2" charset="0"/>
              </a:rPr>
              <a:t>trong </a:t>
            </a:r>
            <a:r>
              <a:rPr lang="pt-BR" sz="1600" dirty="0">
                <a:latin typeface="Montserrat" panose="00000500000000000000" pitchFamily="2" charset="0"/>
              </a:rPr>
              <a:t>nước </a:t>
            </a:r>
            <a:r>
              <a:rPr lang="pt-BR" sz="1600" dirty="0" smtClean="0">
                <a:latin typeface="Montserrat" panose="00000500000000000000" pitchFamily="2" charset="0"/>
              </a:rPr>
              <a:t>những </a:t>
            </a:r>
            <a:r>
              <a:rPr lang="pt-BR" sz="1600" dirty="0">
                <a:latin typeface="Montserrat" panose="00000500000000000000" pitchFamily="2" charset="0"/>
              </a:rPr>
              <a:t>năm qua vẫn chưa được </a:t>
            </a:r>
            <a:r>
              <a:rPr lang="pt-BR" sz="1600" dirty="0" smtClean="0">
                <a:latin typeface="Montserrat" panose="00000500000000000000" pitchFamily="2" charset="0"/>
              </a:rPr>
              <a:t>phát triển cần tập </a:t>
            </a:r>
            <a:r>
              <a:rPr lang="pt-BR" sz="1600" dirty="0">
                <a:latin typeface="Montserrat" panose="00000500000000000000" pitchFamily="2" charset="0"/>
              </a:rPr>
              <a:t>trung thực hiện các giải pháp để kích cầu trong nước, tăng thu nhập, tăng sức mua, tạo lập cơ chế chính sách, pháp luật ổn định làm nền tảng cho thị trường phát </a:t>
            </a:r>
            <a:r>
              <a:rPr lang="pt-BR" sz="1600" dirty="0" smtClean="0">
                <a:latin typeface="Montserrat" panose="00000500000000000000" pitchFamily="2" charset="0"/>
              </a:rPr>
              <a:t>triển.</a:t>
            </a:r>
          </a:p>
          <a:p>
            <a:pPr marL="285750" indent="-285750">
              <a:buFontTx/>
              <a:buChar char="-"/>
            </a:pPr>
            <a:endParaRPr lang="pt-BR" sz="1600" dirty="0">
              <a:latin typeface="Montserrat" panose="00000500000000000000" pitchFamily="2" charset="0"/>
            </a:endParaRPr>
          </a:p>
          <a:p>
            <a:pPr marL="285750" indent="-285750">
              <a:buFontTx/>
              <a:buChar char="-"/>
            </a:pPr>
            <a:r>
              <a:rPr lang="pt-BR" sz="1600" dirty="0" smtClean="0">
                <a:latin typeface="Montserrat" panose="00000500000000000000" pitchFamily="2" charset="0"/>
              </a:rPr>
              <a:t>Phát </a:t>
            </a:r>
            <a:r>
              <a:rPr lang="pt-BR" sz="1600" dirty="0">
                <a:latin typeface="Montserrat" panose="00000500000000000000" pitchFamily="2" charset="0"/>
              </a:rPr>
              <a:t>triển kết cấu hạ tầng kĩ thuật cho việc lưu thông hàng hóa được thông suốt từ thành thị đến nông thôn, miền núi. </a:t>
            </a:r>
          </a:p>
          <a:p>
            <a:pPr marL="285750" indent="-285750">
              <a:buFontTx/>
              <a:buChar char="-"/>
            </a:pPr>
            <a:endParaRPr lang="pt-BR" sz="1600" dirty="0" smtClean="0">
              <a:latin typeface="Montserrat" panose="00000500000000000000" pitchFamily="2" charset="0"/>
            </a:endParaRPr>
          </a:p>
          <a:p>
            <a:pPr marL="285750" indent="-285750">
              <a:buFontTx/>
              <a:buChar char="-"/>
            </a:pPr>
            <a:r>
              <a:rPr lang="pt-BR" sz="1600" dirty="0" smtClean="0">
                <a:latin typeface="Montserrat" panose="00000500000000000000" pitchFamily="2" charset="0"/>
              </a:rPr>
              <a:t>Cùng </a:t>
            </a:r>
            <a:r>
              <a:rPr lang="pt-BR" sz="1600" dirty="0">
                <a:latin typeface="Montserrat" panose="00000500000000000000" pitchFamily="2" charset="0"/>
              </a:rPr>
              <a:t>với sự phát triển thị trường trong nước cần tranh thủ mọi thời cơ khai thông, giải tỏa các ách tắc trong giao dịch, mở rộng thị trường quốc tế.</a:t>
            </a:r>
            <a:endParaRPr lang="en-GB" sz="1600" dirty="0">
              <a:latin typeface="Montserrat" panose="00000500000000000000" pitchFamily="2" charset="0"/>
            </a:endParaRPr>
          </a:p>
          <a:p>
            <a:pPr marL="285750" indent="-285750">
              <a:buFontTx/>
              <a:buChar char="-"/>
            </a:pPr>
            <a:endParaRPr lang="pt-BR" sz="1600" dirty="0" smtClean="0">
              <a:latin typeface="Montserrat" panose="00000500000000000000" pitchFamily="2" charset="0"/>
            </a:endParaRPr>
          </a:p>
          <a:p>
            <a:pPr marL="285750" indent="-285750">
              <a:buFontTx/>
              <a:buChar char="-"/>
            </a:pPr>
            <a:endParaRPr lang="pt-BR" sz="1600" dirty="0">
              <a:latin typeface="Montserrat" panose="00000500000000000000" pitchFamily="2" charset="0"/>
            </a:endParaRPr>
          </a:p>
        </p:txBody>
      </p:sp>
    </p:spTree>
    <p:extLst>
      <p:ext uri="{BB962C8B-B14F-4D97-AF65-F5344CB8AC3E}">
        <p14:creationId xmlns:p14="http://schemas.microsoft.com/office/powerpoint/2010/main" val="110126609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25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fill="hold"/>
                                        <p:tgtEl>
                                          <p:spTgt spid="8"/>
                                        </p:tgtEl>
                                        <p:attrNameLst>
                                          <p:attrName>ppt_x</p:attrName>
                                        </p:attrNameLst>
                                      </p:cBhvr>
                                      <p:tavLst>
                                        <p:tav tm="0">
                                          <p:val>
                                            <p:strVal val="#ppt_x"/>
                                          </p:val>
                                        </p:tav>
                                        <p:tav tm="100000">
                                          <p:val>
                                            <p:strVal val="#ppt_x"/>
                                          </p:val>
                                        </p:tav>
                                      </p:tavLst>
                                    </p:anim>
                                    <p:anim calcmode="lin" valueType="num">
                                      <p:cBhvr additive="base">
                                        <p:cTn id="8" dur="15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1500" fill="hold"/>
                                        <p:tgtEl>
                                          <p:spTgt spid="9"/>
                                        </p:tgtEl>
                                        <p:attrNameLst>
                                          <p:attrName>ppt_x</p:attrName>
                                        </p:attrNameLst>
                                      </p:cBhvr>
                                      <p:tavLst>
                                        <p:tav tm="0">
                                          <p:val>
                                            <p:strVal val="#ppt_x"/>
                                          </p:val>
                                        </p:tav>
                                        <p:tav tm="100000">
                                          <p:val>
                                            <p:strVal val="#ppt_x"/>
                                          </p:val>
                                        </p:tav>
                                      </p:tavLst>
                                    </p:anim>
                                    <p:anim calcmode="lin" valueType="num">
                                      <p:cBhvr additive="base">
                                        <p:cTn id="12" dur="1500" fill="hold"/>
                                        <p:tgtEl>
                                          <p:spTgt spid="9"/>
                                        </p:tgtEl>
                                        <p:attrNameLst>
                                          <p:attrName>ppt_y</p:attrName>
                                        </p:attrNameLst>
                                      </p:cBhvr>
                                      <p:tavLst>
                                        <p:tav tm="0">
                                          <p:val>
                                            <p:strVal val="0-#ppt_h/2"/>
                                          </p:val>
                                        </p:tav>
                                        <p:tav tm="100000">
                                          <p:val>
                                            <p:strVal val="#ppt_y"/>
                                          </p:val>
                                        </p:tav>
                                      </p:tavLst>
                                    </p:anim>
                                  </p:childTnLst>
                                </p:cTn>
                              </p:par>
                              <p:par>
                                <p:cTn id="13" presetID="2" presetClass="entr" presetSubtype="8" decel="100000" fill="hold" grpId="0" nodeType="withEffect">
                                  <p:stCondLst>
                                    <p:cond delay="250"/>
                                  </p:stCondLst>
                                  <p:childTnLst>
                                    <p:set>
                                      <p:cBhvr>
                                        <p:cTn id="14" dur="1" fill="hold">
                                          <p:stCondLst>
                                            <p:cond delay="0"/>
                                          </p:stCondLst>
                                        </p:cTn>
                                        <p:tgtEl>
                                          <p:spTgt spid="10">
                                            <p:txEl>
                                              <p:charRg st="4294967295" end="4294967295"/>
                                            </p:txEl>
                                          </p:spTgt>
                                        </p:tgtEl>
                                        <p:attrNameLst>
                                          <p:attrName>style.visibility</p:attrName>
                                        </p:attrNameLst>
                                      </p:cBhvr>
                                      <p:to>
                                        <p:strVal val="visible"/>
                                      </p:to>
                                    </p:set>
                                    <p:anim calcmode="lin" valueType="num">
                                      <p:cBhvr additive="base">
                                        <p:cTn id="15" dur="1500" fill="hold"/>
                                        <p:tgtEl>
                                          <p:spTgt spid="10">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16" dur="1500" fill="hold"/>
                                        <p:tgtEl>
                                          <p:spTgt spid="10">
                                            <p:txEl>
                                              <p:charRg st="4294967295" end="4294967295"/>
                                            </p:txEl>
                                          </p:spTgt>
                                        </p:tgtEl>
                                        <p:attrNameLst>
                                          <p:attrName>ppt_y</p:attrName>
                                        </p:attrNameLst>
                                      </p:cBhvr>
                                      <p:tavLst>
                                        <p:tav tm="0">
                                          <p:val>
                                            <p:strVal val="#ppt_y"/>
                                          </p:val>
                                        </p:tav>
                                        <p:tav tm="100000">
                                          <p:val>
                                            <p:strVal val="#ppt_y"/>
                                          </p:val>
                                        </p:tav>
                                      </p:tavLst>
                                    </p:anim>
                                    <p:set>
                                      <p:cBhvr>
                                        <p:cTn id="17" dur="1" fill="hold">
                                          <p:stCondLst>
                                            <p:cond delay="0"/>
                                          </p:stCondLst>
                                        </p:cTn>
                                        <p:tgtEl>
                                          <p:spTgt spid="10">
                                            <p:txEl>
                                              <p:charRg st="4294967295" end="4294967295"/>
                                            </p:txEl>
                                          </p:spTgt>
                                        </p:tgtEl>
                                        <p:attrNameLst>
                                          <p:attrName>style.visibility</p:attrName>
                                        </p:attrNameLst>
                                      </p:cBhvr>
                                      <p:to>
                                        <p:strVal val="visible"/>
                                      </p:to>
                                    </p:set>
                                    <p:anim to="" calcmode="lin" valueType="num">
                                      <p:cBhvr>
                                        <p:cTn id="18" dur="1500" fill="hold">
                                          <p:stCondLst>
                                            <p:cond delay="0"/>
                                          </p:stCondLst>
                                        </p:cTn>
                                        <p:tgtEl>
                                          <p:spTgt spid="10">
                                            <p:txEl>
                                              <p:charRg st="4294967295" end="4294967295"/>
                                            </p:txEl>
                                          </p:spTgt>
                                        </p:tgtEl>
                                        <p:attrNameLst>
                                          <p:attrName>ppt_w</p:attrName>
                                        </p:attrNameLst>
                                      </p:cBhvr>
                                      <p:tavLst>
                                        <p:tav tm="0">
                                          <p:val>
                                            <p:strVal val="0"/>
                                          </p:val>
                                        </p:tav>
                                        <p:tav tm="100000">
                                          <p:val>
                                            <p:strVal val="#ppt_w"/>
                                          </p:val>
                                        </p:tav>
                                      </p:tavLst>
                                    </p:anim>
                                    <p:anim to="" calcmode="lin" valueType="num">
                                      <p:cBhvr>
                                        <p:cTn id="19" dur="1500" fill="hold">
                                          <p:stCondLst>
                                            <p:cond delay="0"/>
                                          </p:stCondLst>
                                        </p:cTn>
                                        <p:tgtEl>
                                          <p:spTgt spid="10">
                                            <p:txEl>
                                              <p:charRg st="4294967295" end="4294967295"/>
                                            </p:txEl>
                                          </p:spTgt>
                                        </p:tgtEl>
                                        <p:attrNameLst>
                                          <p:attrName>ppt_h</p:attrName>
                                        </p:attrNameLst>
                                      </p:cBhvr>
                                      <p:tavLst>
                                        <p:tav tm="0">
                                          <p:val>
                                            <p:strVal val="0"/>
                                          </p:val>
                                        </p:tav>
                                        <p:tav tm="100000">
                                          <p:val>
                                            <p:strVal val="#ppt_h"/>
                                          </p:val>
                                        </p:tav>
                                      </p:tavLst>
                                    </p:anim>
                                    <p:animEffect filter="fade">
                                      <p:cBhvr>
                                        <p:cTn id="20" dur="1500">
                                          <p:stCondLst>
                                            <p:cond delay="0"/>
                                          </p:stCondLst>
                                        </p:cTn>
                                        <p:tgtEl>
                                          <p:spTgt spid="10">
                                            <p:txEl>
                                              <p:charRg st="4294967295" end="4294967295"/>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P spid="9" grpId="0" autoUpdateAnimBg="0"/>
      <p:bldP spid="10" grpId="0" autoUpdateAnimBg="0"/>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A_库_矩形 1"/>
          <p:cNvSpPr/>
          <p:nvPr>
            <p:custDataLst>
              <p:tags r:id="rId1"/>
            </p:custDataLst>
          </p:nvPr>
        </p:nvSpPr>
        <p:spPr>
          <a:xfrm>
            <a:off x="925244" y="337334"/>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Phát triển mạnh</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13" name="PA_库_矩形 1"/>
          <p:cNvSpPr/>
          <p:nvPr>
            <p:custDataLst>
              <p:tags r:id="rId2"/>
            </p:custDataLst>
          </p:nvPr>
        </p:nvSpPr>
        <p:spPr>
          <a:xfrm>
            <a:off x="433587" y="1677253"/>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Kinh tế thị trường</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14" name="PA_库_矩形 6"/>
          <p:cNvSpPr/>
          <p:nvPr>
            <p:custDataLst>
              <p:tags r:id="rId3"/>
            </p:custDataLst>
          </p:nvPr>
        </p:nvSpPr>
        <p:spPr>
          <a:xfrm>
            <a:off x="5283588" y="337334"/>
            <a:ext cx="6397041" cy="721894"/>
          </a:xfrm>
          <a:prstGeom prst="rect">
            <a:avLst/>
          </a:prstGeom>
          <a:noFill/>
          <a:ln w="571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zh-CN" sz="2000" dirty="0" smtClean="0">
                <a:solidFill>
                  <a:schemeClr val="tx2">
                    <a:lumMod val="75000"/>
                  </a:schemeClr>
                </a:solidFill>
                <a:latin typeface="iCielBC Industry Inc Base" panose="00000500000000000000" pitchFamily="2" charset="0"/>
                <a:ea typeface="方正清刻本悦宋简体" panose="02000000000000000000" pitchFamily="2" charset="-122"/>
              </a:rPr>
              <a:t>Phát triển đồng bộ các loại thị trường</a:t>
            </a:r>
            <a:endParaRPr lang="zh-CN" altLang="en-US" sz="2000" dirty="0">
              <a:solidFill>
                <a:schemeClr val="tx2">
                  <a:lumMod val="75000"/>
                </a:schemeClr>
              </a:solidFill>
              <a:latin typeface="iCielBC Industry Inc Base" panose="00000500000000000000" pitchFamily="2" charset="0"/>
              <a:ea typeface="方正清刻本悦宋简体" panose="02000000000000000000" pitchFamily="2" charset="-122"/>
            </a:endParaRPr>
          </a:p>
        </p:txBody>
      </p:sp>
      <p:sp>
        <p:nvSpPr>
          <p:cNvPr id="15" name="TextBox 14"/>
          <p:cNvSpPr txBox="1"/>
          <p:nvPr/>
        </p:nvSpPr>
        <p:spPr>
          <a:xfrm>
            <a:off x="2637729" y="1677253"/>
            <a:ext cx="8872100" cy="4770537"/>
          </a:xfrm>
          <a:prstGeom prst="rect">
            <a:avLst/>
          </a:prstGeom>
          <a:noFill/>
        </p:spPr>
        <p:txBody>
          <a:bodyPr wrap="square" rtlCol="0">
            <a:spAutoFit/>
          </a:bodyPr>
          <a:lstStyle/>
          <a:p>
            <a:r>
              <a:rPr lang="pt-BR" sz="1600" b="1" dirty="0">
                <a:latin typeface="Montserrat" panose="00000500000000000000" pitchFamily="2" charset="0"/>
              </a:rPr>
              <a:t>Thứ hai là thị trường lao </a:t>
            </a:r>
            <a:r>
              <a:rPr lang="pt-BR" sz="1600" b="1" dirty="0" smtClean="0">
                <a:latin typeface="Montserrat" panose="00000500000000000000" pitchFamily="2" charset="0"/>
              </a:rPr>
              <a:t>động: </a:t>
            </a:r>
          </a:p>
          <a:p>
            <a:endParaRPr lang="pt-BR" sz="1600" b="1" dirty="0" smtClean="0">
              <a:latin typeface="Montserrat" panose="00000500000000000000" pitchFamily="2" charset="0"/>
            </a:endParaRPr>
          </a:p>
          <a:p>
            <a:pPr marL="285750" indent="-285750">
              <a:buFontTx/>
              <a:buChar char="-"/>
            </a:pPr>
            <a:r>
              <a:rPr lang="pt-BR" sz="1600" dirty="0" smtClean="0">
                <a:latin typeface="Montserrat" panose="00000500000000000000" pitchFamily="2" charset="0"/>
              </a:rPr>
              <a:t>Phát triển cần </a:t>
            </a:r>
            <a:r>
              <a:rPr lang="pt-BR" sz="1600" b="1" dirty="0" smtClean="0">
                <a:latin typeface="Montserrat" panose="00000500000000000000" pitchFamily="2" charset="0"/>
              </a:rPr>
              <a:t>tôn </a:t>
            </a:r>
            <a:r>
              <a:rPr lang="pt-BR" sz="1600" b="1" dirty="0">
                <a:latin typeface="Montserrat" panose="00000500000000000000" pitchFamily="2" charset="0"/>
              </a:rPr>
              <a:t>trọng quy luật khách quan của nền kinh tế thị trường </a:t>
            </a:r>
            <a:r>
              <a:rPr lang="pt-BR" sz="1600" dirty="0">
                <a:latin typeface="Montserrat" panose="00000500000000000000" pitchFamily="2" charset="0"/>
              </a:rPr>
              <a:t>bởi quy luật giá trị, quy luật cung cầu chi phối rất lớn tới thị trường lao động. </a:t>
            </a:r>
          </a:p>
          <a:p>
            <a:pPr marL="285750" indent="-285750">
              <a:buFontTx/>
              <a:buChar char="-"/>
            </a:pPr>
            <a:endParaRPr lang="pt-BR" sz="1600" dirty="0" smtClean="0">
              <a:latin typeface="Montserrat" panose="00000500000000000000" pitchFamily="2" charset="0"/>
            </a:endParaRPr>
          </a:p>
          <a:p>
            <a:pPr marL="285750" indent="-285750">
              <a:buFontTx/>
              <a:buChar char="-"/>
            </a:pPr>
            <a:endParaRPr lang="pt-BR" sz="1600" dirty="0">
              <a:latin typeface="Montserrat" panose="00000500000000000000" pitchFamily="2" charset="0"/>
            </a:endParaRPr>
          </a:p>
          <a:p>
            <a:pPr marL="285750" indent="-285750">
              <a:buFontTx/>
              <a:buChar char="-"/>
            </a:pPr>
            <a:endParaRPr lang="pt-BR" sz="1600" dirty="0" smtClean="0">
              <a:latin typeface="Montserrat" panose="00000500000000000000" pitchFamily="2" charset="0"/>
            </a:endParaRPr>
          </a:p>
          <a:p>
            <a:pPr marL="285750" indent="-285750">
              <a:buFontTx/>
              <a:buChar char="-"/>
            </a:pPr>
            <a:endParaRPr lang="pt-BR" sz="1600" dirty="0">
              <a:latin typeface="Montserrat" panose="00000500000000000000" pitchFamily="2" charset="0"/>
            </a:endParaRPr>
          </a:p>
          <a:p>
            <a:pPr marL="285750" indent="-285750">
              <a:buFontTx/>
              <a:buChar char="-"/>
            </a:pPr>
            <a:endParaRPr lang="pt-BR" sz="1600" dirty="0" smtClean="0">
              <a:latin typeface="Montserrat" panose="00000500000000000000" pitchFamily="2" charset="0"/>
            </a:endParaRPr>
          </a:p>
          <a:p>
            <a:pPr marL="285750" indent="-285750">
              <a:buFontTx/>
              <a:buChar char="-"/>
            </a:pPr>
            <a:endParaRPr lang="pt-BR" sz="1600" dirty="0">
              <a:latin typeface="Montserrat" panose="00000500000000000000" pitchFamily="2" charset="0"/>
            </a:endParaRPr>
          </a:p>
          <a:p>
            <a:pPr marL="285750" indent="-285750">
              <a:buFontTx/>
              <a:buChar char="-"/>
            </a:pPr>
            <a:endParaRPr lang="pt-BR" sz="1600" dirty="0" smtClean="0">
              <a:latin typeface="Montserrat" panose="00000500000000000000" pitchFamily="2" charset="0"/>
            </a:endParaRPr>
          </a:p>
          <a:p>
            <a:endParaRPr lang="pt-BR" sz="1600" dirty="0" smtClean="0">
              <a:latin typeface="Montserrat" panose="00000500000000000000" pitchFamily="2" charset="0"/>
            </a:endParaRPr>
          </a:p>
          <a:p>
            <a:pPr marL="285750" indent="-285750">
              <a:buFontTx/>
              <a:buChar char="-"/>
            </a:pPr>
            <a:endParaRPr lang="pt-BR" sz="1600" dirty="0" smtClean="0">
              <a:latin typeface="Montserrat" panose="00000500000000000000" pitchFamily="2" charset="0"/>
            </a:endParaRPr>
          </a:p>
          <a:p>
            <a:pPr marL="285750" indent="-285750">
              <a:buFontTx/>
              <a:buChar char="-"/>
            </a:pPr>
            <a:r>
              <a:rPr lang="pt-BR" sz="1600" dirty="0" smtClean="0">
                <a:latin typeface="Montserrat" panose="00000500000000000000" pitchFamily="2" charset="0"/>
              </a:rPr>
              <a:t>Coi thị </a:t>
            </a:r>
            <a:r>
              <a:rPr lang="pt-BR" sz="1600" dirty="0">
                <a:latin typeface="Montserrat" panose="00000500000000000000" pitchFamily="2" charset="0"/>
              </a:rPr>
              <a:t>trường lao động là </a:t>
            </a:r>
            <a:r>
              <a:rPr lang="pt-BR" sz="1600" b="1" dirty="0">
                <a:latin typeface="Montserrat" panose="00000500000000000000" pitchFamily="2" charset="0"/>
              </a:rPr>
              <a:t>một bộ phận quan trọng </a:t>
            </a:r>
            <a:r>
              <a:rPr lang="pt-BR" sz="1600" dirty="0">
                <a:latin typeface="Montserrat" panose="00000500000000000000" pitchFamily="2" charset="0"/>
              </a:rPr>
              <a:t>đặc biệt trong nền kinh tế. </a:t>
            </a:r>
          </a:p>
          <a:p>
            <a:pPr marL="285750" indent="-285750">
              <a:buFontTx/>
              <a:buChar char="-"/>
            </a:pPr>
            <a:endParaRPr lang="pt-BR" sz="1600" dirty="0" smtClean="0">
              <a:latin typeface="Montserrat" panose="00000500000000000000" pitchFamily="2" charset="0"/>
            </a:endParaRPr>
          </a:p>
          <a:p>
            <a:pPr marL="285750" indent="-285750">
              <a:buFontTx/>
              <a:buChar char="-"/>
            </a:pPr>
            <a:r>
              <a:rPr lang="pt-BR" sz="1600" dirty="0" smtClean="0">
                <a:latin typeface="Montserrat" panose="00000500000000000000" pitchFamily="2" charset="0"/>
              </a:rPr>
              <a:t>Cần </a:t>
            </a:r>
            <a:r>
              <a:rPr lang="pt-BR" sz="1600" dirty="0">
                <a:latin typeface="Montserrat" panose="00000500000000000000" pitchFamily="2" charset="0"/>
              </a:rPr>
              <a:t>có sự phát triển </a:t>
            </a:r>
            <a:r>
              <a:rPr lang="pt-BR" sz="1600" b="1" dirty="0">
                <a:latin typeface="Montserrat" panose="00000500000000000000" pitchFamily="2" charset="0"/>
              </a:rPr>
              <a:t>đồng bộ theo năng lực</a:t>
            </a:r>
            <a:r>
              <a:rPr lang="pt-BR" sz="1600" dirty="0">
                <a:latin typeface="Montserrat" panose="00000500000000000000" pitchFamily="2" charset="0"/>
              </a:rPr>
              <a:t>, hướng theo lao </a:t>
            </a:r>
            <a:r>
              <a:rPr lang="pt-BR" sz="1600" dirty="0" smtClean="0">
                <a:latin typeface="Montserrat" panose="00000500000000000000" pitchFamily="2" charset="0"/>
              </a:rPr>
              <a:t>động</a:t>
            </a:r>
          </a:p>
          <a:p>
            <a:pPr marL="285750" indent="-285750">
              <a:buFontTx/>
              <a:buChar char="-"/>
            </a:pPr>
            <a:endParaRPr lang="pt-BR" sz="1600" dirty="0" smtClean="0">
              <a:latin typeface="Montserrat" panose="00000500000000000000" pitchFamily="2" charset="0"/>
            </a:endParaRPr>
          </a:p>
          <a:p>
            <a:pPr marL="285750" indent="-285750">
              <a:buFontTx/>
              <a:buChar char="-"/>
            </a:pPr>
            <a:r>
              <a:rPr lang="pt-BR" sz="1600" b="1" dirty="0" smtClean="0">
                <a:latin typeface="Montserrat" panose="00000500000000000000" pitchFamily="2" charset="0"/>
              </a:rPr>
              <a:t>Hạn chế </a:t>
            </a:r>
            <a:r>
              <a:rPr lang="pt-BR" sz="1600" b="1" dirty="0">
                <a:latin typeface="Montserrat" panose="00000500000000000000" pitchFamily="2" charset="0"/>
              </a:rPr>
              <a:t>phân hóa giàu nghèo, thất nghiệp</a:t>
            </a:r>
            <a:r>
              <a:rPr lang="pt-BR" sz="1600" dirty="0">
                <a:latin typeface="Montserrat" panose="00000500000000000000" pitchFamily="2" charset="0"/>
              </a:rPr>
              <a:t>, đảm bảo ổn định và phát triển kinh tế </a:t>
            </a:r>
            <a:r>
              <a:rPr lang="pt-BR" sz="1600" dirty="0" smtClean="0">
                <a:latin typeface="Montserrat" panose="00000500000000000000" pitchFamily="2" charset="0"/>
              </a:rPr>
              <a:t>và xã </a:t>
            </a:r>
            <a:r>
              <a:rPr lang="pt-BR" sz="1600" dirty="0">
                <a:latin typeface="Montserrat" panose="00000500000000000000" pitchFamily="2" charset="0"/>
              </a:rPr>
              <a:t>hội.</a:t>
            </a:r>
            <a:endParaRPr lang="en-GB" sz="1600" dirty="0">
              <a:latin typeface="Montserrat" panose="00000500000000000000" pitchFamily="2" charset="0"/>
            </a:endParaRPr>
          </a:p>
        </p:txBody>
      </p:sp>
    </p:spTree>
    <p:extLst>
      <p:ext uri="{BB962C8B-B14F-4D97-AF65-F5344CB8AC3E}">
        <p14:creationId xmlns:p14="http://schemas.microsoft.com/office/powerpoint/2010/main" val="380478087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25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500" fill="hold"/>
                                        <p:tgtEl>
                                          <p:spTgt spid="12"/>
                                        </p:tgtEl>
                                        <p:attrNameLst>
                                          <p:attrName>ppt_x</p:attrName>
                                        </p:attrNameLst>
                                      </p:cBhvr>
                                      <p:tavLst>
                                        <p:tav tm="0">
                                          <p:val>
                                            <p:strVal val="#ppt_x"/>
                                          </p:val>
                                        </p:tav>
                                        <p:tav tm="100000">
                                          <p:val>
                                            <p:strVal val="#ppt_x"/>
                                          </p:val>
                                        </p:tav>
                                      </p:tavLst>
                                    </p:anim>
                                    <p:anim calcmode="lin" valueType="num">
                                      <p:cBhvr additive="base">
                                        <p:cTn id="8" dur="1500" fill="hold"/>
                                        <p:tgtEl>
                                          <p:spTgt spid="12"/>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1500" fill="hold"/>
                                        <p:tgtEl>
                                          <p:spTgt spid="13"/>
                                        </p:tgtEl>
                                        <p:attrNameLst>
                                          <p:attrName>ppt_x</p:attrName>
                                        </p:attrNameLst>
                                      </p:cBhvr>
                                      <p:tavLst>
                                        <p:tav tm="0">
                                          <p:val>
                                            <p:strVal val="#ppt_x"/>
                                          </p:val>
                                        </p:tav>
                                        <p:tav tm="100000">
                                          <p:val>
                                            <p:strVal val="#ppt_x"/>
                                          </p:val>
                                        </p:tav>
                                      </p:tavLst>
                                    </p:anim>
                                    <p:anim calcmode="lin" valueType="num">
                                      <p:cBhvr additive="base">
                                        <p:cTn id="12" dur="1500" fill="hold"/>
                                        <p:tgtEl>
                                          <p:spTgt spid="13"/>
                                        </p:tgtEl>
                                        <p:attrNameLst>
                                          <p:attrName>ppt_y</p:attrName>
                                        </p:attrNameLst>
                                      </p:cBhvr>
                                      <p:tavLst>
                                        <p:tav tm="0">
                                          <p:val>
                                            <p:strVal val="0-#ppt_h/2"/>
                                          </p:val>
                                        </p:tav>
                                        <p:tav tm="100000">
                                          <p:val>
                                            <p:strVal val="#ppt_y"/>
                                          </p:val>
                                        </p:tav>
                                      </p:tavLst>
                                    </p:anim>
                                  </p:childTnLst>
                                </p:cTn>
                              </p:par>
                              <p:par>
                                <p:cTn id="13" presetID="2" presetClass="entr" presetSubtype="8" decel="100000" fill="hold" grpId="0" nodeType="withEffect">
                                  <p:stCondLst>
                                    <p:cond delay="250"/>
                                  </p:stCondLst>
                                  <p:childTnLst>
                                    <p:set>
                                      <p:cBhvr>
                                        <p:cTn id="14" dur="1" fill="hold">
                                          <p:stCondLst>
                                            <p:cond delay="0"/>
                                          </p:stCondLst>
                                        </p:cTn>
                                        <p:tgtEl>
                                          <p:spTgt spid="14">
                                            <p:txEl>
                                              <p:charRg st="4294967295" end="4294967295"/>
                                            </p:txEl>
                                          </p:spTgt>
                                        </p:tgtEl>
                                        <p:attrNameLst>
                                          <p:attrName>style.visibility</p:attrName>
                                        </p:attrNameLst>
                                      </p:cBhvr>
                                      <p:to>
                                        <p:strVal val="visible"/>
                                      </p:to>
                                    </p:set>
                                    <p:anim calcmode="lin" valueType="num">
                                      <p:cBhvr additive="base">
                                        <p:cTn id="15" dur="1500" fill="hold"/>
                                        <p:tgtEl>
                                          <p:spTgt spid="14">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16" dur="1500" fill="hold"/>
                                        <p:tgtEl>
                                          <p:spTgt spid="14">
                                            <p:txEl>
                                              <p:charRg st="4294967295" end="4294967295"/>
                                            </p:txEl>
                                          </p:spTgt>
                                        </p:tgtEl>
                                        <p:attrNameLst>
                                          <p:attrName>ppt_y</p:attrName>
                                        </p:attrNameLst>
                                      </p:cBhvr>
                                      <p:tavLst>
                                        <p:tav tm="0">
                                          <p:val>
                                            <p:strVal val="#ppt_y"/>
                                          </p:val>
                                        </p:tav>
                                        <p:tav tm="100000">
                                          <p:val>
                                            <p:strVal val="#ppt_y"/>
                                          </p:val>
                                        </p:tav>
                                      </p:tavLst>
                                    </p:anim>
                                    <p:set>
                                      <p:cBhvr>
                                        <p:cTn id="17" dur="1" fill="hold">
                                          <p:stCondLst>
                                            <p:cond delay="0"/>
                                          </p:stCondLst>
                                        </p:cTn>
                                        <p:tgtEl>
                                          <p:spTgt spid="14">
                                            <p:txEl>
                                              <p:charRg st="4294967295" end="4294967295"/>
                                            </p:txEl>
                                          </p:spTgt>
                                        </p:tgtEl>
                                        <p:attrNameLst>
                                          <p:attrName>style.visibility</p:attrName>
                                        </p:attrNameLst>
                                      </p:cBhvr>
                                      <p:to>
                                        <p:strVal val="visible"/>
                                      </p:to>
                                    </p:set>
                                    <p:anim to="" calcmode="lin" valueType="num">
                                      <p:cBhvr>
                                        <p:cTn id="18" dur="1500" fill="hold">
                                          <p:stCondLst>
                                            <p:cond delay="0"/>
                                          </p:stCondLst>
                                        </p:cTn>
                                        <p:tgtEl>
                                          <p:spTgt spid="14">
                                            <p:txEl>
                                              <p:charRg st="4294967295" end="4294967295"/>
                                            </p:txEl>
                                          </p:spTgt>
                                        </p:tgtEl>
                                        <p:attrNameLst>
                                          <p:attrName>ppt_w</p:attrName>
                                        </p:attrNameLst>
                                      </p:cBhvr>
                                      <p:tavLst>
                                        <p:tav tm="0">
                                          <p:val>
                                            <p:strVal val="0"/>
                                          </p:val>
                                        </p:tav>
                                        <p:tav tm="100000">
                                          <p:val>
                                            <p:strVal val="#ppt_w"/>
                                          </p:val>
                                        </p:tav>
                                      </p:tavLst>
                                    </p:anim>
                                    <p:anim to="" calcmode="lin" valueType="num">
                                      <p:cBhvr>
                                        <p:cTn id="19" dur="1500" fill="hold">
                                          <p:stCondLst>
                                            <p:cond delay="0"/>
                                          </p:stCondLst>
                                        </p:cTn>
                                        <p:tgtEl>
                                          <p:spTgt spid="14">
                                            <p:txEl>
                                              <p:charRg st="4294967295" end="4294967295"/>
                                            </p:txEl>
                                          </p:spTgt>
                                        </p:tgtEl>
                                        <p:attrNameLst>
                                          <p:attrName>ppt_h</p:attrName>
                                        </p:attrNameLst>
                                      </p:cBhvr>
                                      <p:tavLst>
                                        <p:tav tm="0">
                                          <p:val>
                                            <p:strVal val="0"/>
                                          </p:val>
                                        </p:tav>
                                        <p:tav tm="100000">
                                          <p:val>
                                            <p:strVal val="#ppt_h"/>
                                          </p:val>
                                        </p:tav>
                                      </p:tavLst>
                                    </p:anim>
                                    <p:animEffect filter="fade">
                                      <p:cBhvr>
                                        <p:cTn id="20" dur="1500">
                                          <p:stCondLst>
                                            <p:cond delay="0"/>
                                          </p:stCondLst>
                                        </p:cTn>
                                        <p:tgtEl>
                                          <p:spTgt spid="14">
                                            <p:txEl>
                                              <p:charRg st="4294967295" end="4294967295"/>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utoUpdateAnimBg="0"/>
      <p:bldP spid="13" grpId="0" autoUpdateAnimBg="0"/>
      <p:bldP spid="14" grpId="0" autoUpdateAnimBg="0"/>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_库_矩形 1"/>
          <p:cNvSpPr/>
          <p:nvPr>
            <p:custDataLst>
              <p:tags r:id="rId1"/>
            </p:custDataLst>
          </p:nvPr>
        </p:nvSpPr>
        <p:spPr>
          <a:xfrm>
            <a:off x="11357783" y="351105"/>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Phát triển mạnh</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9" name="PA_库_矩形 1"/>
          <p:cNvSpPr/>
          <p:nvPr>
            <p:custDataLst>
              <p:tags r:id="rId2"/>
            </p:custDataLst>
          </p:nvPr>
        </p:nvSpPr>
        <p:spPr>
          <a:xfrm>
            <a:off x="10811301" y="1555790"/>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Kinh tế thị trường</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10" name="PA_库_矩形 6"/>
          <p:cNvSpPr/>
          <p:nvPr>
            <p:custDataLst>
              <p:tags r:id="rId3"/>
            </p:custDataLst>
          </p:nvPr>
        </p:nvSpPr>
        <p:spPr>
          <a:xfrm>
            <a:off x="620243" y="370970"/>
            <a:ext cx="6397041" cy="721894"/>
          </a:xfrm>
          <a:prstGeom prst="rect">
            <a:avLst/>
          </a:prstGeom>
          <a:noFill/>
          <a:ln w="571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zh-CN" sz="2000" dirty="0" smtClean="0">
                <a:solidFill>
                  <a:schemeClr val="tx2">
                    <a:lumMod val="75000"/>
                  </a:schemeClr>
                </a:solidFill>
                <a:latin typeface="iCielBC Industry Inc Base" panose="00000500000000000000" pitchFamily="2" charset="0"/>
                <a:ea typeface="方正清刻本悦宋简体" panose="02000000000000000000" pitchFamily="2" charset="-122"/>
              </a:rPr>
              <a:t>Phát triển đồng bộ các loại thị trường</a:t>
            </a:r>
            <a:endParaRPr lang="zh-CN" altLang="en-US" sz="2000" dirty="0">
              <a:solidFill>
                <a:schemeClr val="tx2">
                  <a:lumMod val="75000"/>
                </a:schemeClr>
              </a:solidFill>
              <a:latin typeface="iCielBC Industry Inc Base" panose="00000500000000000000" pitchFamily="2" charset="0"/>
              <a:ea typeface="方正清刻本悦宋简体" panose="02000000000000000000" pitchFamily="2" charset="-122"/>
            </a:endParaRPr>
          </a:p>
        </p:txBody>
      </p:sp>
      <p:sp>
        <p:nvSpPr>
          <p:cNvPr id="11" name="TextBox 10"/>
          <p:cNvSpPr txBox="1"/>
          <p:nvPr/>
        </p:nvSpPr>
        <p:spPr>
          <a:xfrm>
            <a:off x="1059041" y="1425156"/>
            <a:ext cx="9550902" cy="4278094"/>
          </a:xfrm>
          <a:prstGeom prst="rect">
            <a:avLst/>
          </a:prstGeom>
          <a:noFill/>
        </p:spPr>
        <p:txBody>
          <a:bodyPr wrap="square" rtlCol="0">
            <a:spAutoFit/>
          </a:bodyPr>
          <a:lstStyle/>
          <a:p>
            <a:r>
              <a:rPr lang="pt-BR" sz="1600" b="1" dirty="0">
                <a:latin typeface="Montserrat" panose="00000500000000000000" pitchFamily="2" charset="0"/>
              </a:rPr>
              <a:t>Thứ </a:t>
            </a:r>
            <a:r>
              <a:rPr lang="pt-BR" sz="1600" b="1" dirty="0" smtClean="0">
                <a:latin typeface="Montserrat" panose="00000500000000000000" pitchFamily="2" charset="0"/>
              </a:rPr>
              <a:t>ba </a:t>
            </a:r>
            <a:r>
              <a:rPr lang="pt-BR" sz="1600" b="1" dirty="0">
                <a:latin typeface="Montserrat" panose="00000500000000000000" pitchFamily="2" charset="0"/>
              </a:rPr>
              <a:t>là thị trường </a:t>
            </a:r>
            <a:r>
              <a:rPr lang="pt-BR" sz="1600" b="1" dirty="0" smtClean="0">
                <a:latin typeface="Montserrat" panose="00000500000000000000" pitchFamily="2" charset="0"/>
              </a:rPr>
              <a:t>vốn : </a:t>
            </a:r>
            <a:r>
              <a:rPr lang="pt-BR" sz="1600" dirty="0" smtClean="0">
                <a:latin typeface="Montserrat" panose="00000500000000000000" pitchFamily="2" charset="0"/>
              </a:rPr>
              <a:t>Thị </a:t>
            </a:r>
            <a:r>
              <a:rPr lang="pt-BR" sz="1600" dirty="0">
                <a:latin typeface="Montserrat" panose="00000500000000000000" pitchFamily="2" charset="0"/>
              </a:rPr>
              <a:t>trường vốn có vai trò quyết định tới sự phát triển thị trường đồng bộ. </a:t>
            </a:r>
            <a:endParaRPr lang="pt-BR" sz="1600" dirty="0" smtClean="0">
              <a:latin typeface="Montserrat" panose="00000500000000000000" pitchFamily="2" charset="0"/>
            </a:endParaRPr>
          </a:p>
          <a:p>
            <a:endParaRPr lang="pt-BR" sz="1600" dirty="0" smtClean="0">
              <a:latin typeface="Montserrat" panose="00000500000000000000" pitchFamily="2" charset="0"/>
            </a:endParaRPr>
          </a:p>
          <a:p>
            <a:pPr marL="285750" indent="-285750">
              <a:buFontTx/>
              <a:buChar char="-"/>
            </a:pPr>
            <a:r>
              <a:rPr lang="pt-BR" sz="1600" dirty="0" smtClean="0">
                <a:latin typeface="Montserrat" panose="00000500000000000000" pitchFamily="2" charset="0"/>
              </a:rPr>
              <a:t>Thực hiện </a:t>
            </a:r>
            <a:r>
              <a:rPr lang="pt-BR" sz="1600" b="1" dirty="0" smtClean="0">
                <a:latin typeface="Montserrat" panose="00000500000000000000" pitchFamily="2" charset="0"/>
              </a:rPr>
              <a:t>lãi suất thà nổi, tỷ giá nới lỏng </a:t>
            </a:r>
            <a:r>
              <a:rPr lang="pt-BR" sz="1600" dirty="0" smtClean="0">
                <a:latin typeface="Montserrat" panose="00000500000000000000" pitchFamily="2" charset="0"/>
              </a:rPr>
              <a:t>biên độ dao động. </a:t>
            </a:r>
          </a:p>
          <a:p>
            <a:pPr marL="285750" indent="-285750">
              <a:buFontTx/>
              <a:buChar char="-"/>
            </a:pPr>
            <a:endParaRPr lang="pt-BR" sz="1600" dirty="0" smtClean="0">
              <a:latin typeface="Montserrat" panose="00000500000000000000" pitchFamily="2" charset="0"/>
            </a:endParaRPr>
          </a:p>
          <a:p>
            <a:pPr marL="285750" indent="-285750">
              <a:buFontTx/>
              <a:buChar char="-"/>
            </a:pPr>
            <a:r>
              <a:rPr lang="pt-BR" sz="1600" b="1" dirty="0" smtClean="0">
                <a:latin typeface="Montserrat" panose="00000500000000000000" pitchFamily="2" charset="0"/>
              </a:rPr>
              <a:t>Mở rộng </a:t>
            </a:r>
            <a:r>
              <a:rPr lang="pt-BR" sz="1600" b="1" dirty="0">
                <a:latin typeface="Montserrat" panose="00000500000000000000" pitchFamily="2" charset="0"/>
              </a:rPr>
              <a:t>thị trường vốn </a:t>
            </a:r>
            <a:r>
              <a:rPr lang="pt-BR" sz="1600" dirty="0">
                <a:latin typeface="Montserrat" panose="00000500000000000000" pitchFamily="2" charset="0"/>
              </a:rPr>
              <a:t>gắn với việc đổi mới chính sách pháp luật liên quan đến các thị trường tài chính, tín dụng, tiền </a:t>
            </a:r>
            <a:r>
              <a:rPr lang="pt-BR" sz="1600" dirty="0" smtClean="0">
                <a:latin typeface="Montserrat" panose="00000500000000000000" pitchFamily="2" charset="0"/>
              </a:rPr>
              <a:t>tệ.</a:t>
            </a:r>
          </a:p>
          <a:p>
            <a:pPr marL="285750" indent="-285750">
              <a:buFontTx/>
              <a:buChar char="-"/>
            </a:pPr>
            <a:endParaRPr lang="pt-BR" sz="1600" dirty="0" smtClean="0">
              <a:latin typeface="Montserrat" panose="00000500000000000000" pitchFamily="2" charset="0"/>
            </a:endParaRPr>
          </a:p>
          <a:p>
            <a:pPr marL="285750" indent="-285750">
              <a:buFontTx/>
              <a:buChar char="-"/>
            </a:pPr>
            <a:r>
              <a:rPr lang="pt-BR" sz="1600" dirty="0" smtClean="0">
                <a:latin typeface="Montserrat" panose="00000500000000000000" pitchFamily="2" charset="0"/>
              </a:rPr>
              <a:t>Phải </a:t>
            </a:r>
            <a:r>
              <a:rPr lang="pt-BR" sz="1600" b="1" dirty="0">
                <a:latin typeface="Montserrat" panose="00000500000000000000" pitchFamily="2" charset="0"/>
              </a:rPr>
              <a:t>phát triển mạnh mẽ thị trường chứng khoán </a:t>
            </a:r>
            <a:r>
              <a:rPr lang="pt-BR" sz="1600" dirty="0">
                <a:latin typeface="Montserrat" panose="00000500000000000000" pitchFamily="2" charset="0"/>
              </a:rPr>
              <a:t>đang bị đóng băng ở Việt </a:t>
            </a:r>
            <a:r>
              <a:rPr lang="pt-BR" sz="1600" dirty="0" smtClean="0">
                <a:latin typeface="Montserrat" panose="00000500000000000000" pitchFamily="2" charset="0"/>
              </a:rPr>
              <a:t>Nam. Giá </a:t>
            </a:r>
            <a:r>
              <a:rPr lang="pt-BR" sz="1600" dirty="0">
                <a:latin typeface="Montserrat" panose="00000500000000000000" pitchFamily="2" charset="0"/>
              </a:rPr>
              <a:t>của các chứng khoán và việc mua bán phải theo nguyên tắc thị trường, mở rộng thông tin để người dân quen với thị trường mới này. </a:t>
            </a:r>
            <a:endParaRPr lang="pt-BR" sz="1600" dirty="0" smtClean="0">
              <a:latin typeface="Montserrat" panose="00000500000000000000" pitchFamily="2" charset="0"/>
            </a:endParaRPr>
          </a:p>
          <a:p>
            <a:pPr marL="285750" indent="-285750">
              <a:buFontTx/>
              <a:buChar char="-"/>
            </a:pPr>
            <a:endParaRPr lang="pt-BR" sz="1600" dirty="0">
              <a:latin typeface="Montserrat" panose="00000500000000000000" pitchFamily="2" charset="0"/>
            </a:endParaRPr>
          </a:p>
          <a:p>
            <a:pPr marL="285750" indent="-285750">
              <a:buFontTx/>
              <a:buChar char="-"/>
            </a:pPr>
            <a:r>
              <a:rPr lang="pt-BR" sz="1600" b="1" dirty="0" smtClean="0">
                <a:latin typeface="Montserrat" panose="00000500000000000000" pitchFamily="2" charset="0"/>
              </a:rPr>
              <a:t>Gia tăng </a:t>
            </a:r>
            <a:r>
              <a:rPr lang="pt-BR" sz="1600" b="1" dirty="0">
                <a:latin typeface="Montserrat" panose="00000500000000000000" pitchFamily="2" charset="0"/>
              </a:rPr>
              <a:t>vốn tín dụng cho các ngân hàng thương mại Nhà nước</a:t>
            </a:r>
            <a:r>
              <a:rPr lang="pt-BR" sz="1600" dirty="0">
                <a:latin typeface="Montserrat" panose="00000500000000000000" pitchFamily="2" charset="0"/>
              </a:rPr>
              <a:t>, </a:t>
            </a:r>
            <a:r>
              <a:rPr lang="pt-BR" sz="1600" b="1" dirty="0">
                <a:latin typeface="Montserrat" panose="00000500000000000000" pitchFamily="2" charset="0"/>
              </a:rPr>
              <a:t>phát triển các ngân hàng cổ phần</a:t>
            </a:r>
            <a:r>
              <a:rPr lang="pt-BR" sz="1600" dirty="0">
                <a:latin typeface="Montserrat" panose="00000500000000000000" pitchFamily="2" charset="0"/>
              </a:rPr>
              <a:t> để tư nhân tham gia, phải có chính sách thu hút các nguồn vốn nhàn rỗi trong dân cư vào đầu tư phát triển. </a:t>
            </a:r>
            <a:endParaRPr lang="en-GB" sz="1600" dirty="0">
              <a:latin typeface="Montserrat" panose="00000500000000000000" pitchFamily="2" charset="0"/>
            </a:endParaRPr>
          </a:p>
          <a:p>
            <a:pPr marL="285750" indent="-285750">
              <a:buFontTx/>
              <a:buChar char="-"/>
            </a:pPr>
            <a:endParaRPr lang="pt-BR" sz="1600" dirty="0" smtClean="0">
              <a:latin typeface="Montserrat" panose="00000500000000000000" pitchFamily="2" charset="0"/>
            </a:endParaRPr>
          </a:p>
          <a:p>
            <a:pPr marL="285750" indent="-285750">
              <a:buFontTx/>
              <a:buChar char="-"/>
            </a:pPr>
            <a:endParaRPr lang="pt-BR" sz="1600" dirty="0">
              <a:latin typeface="Montserrat" panose="00000500000000000000" pitchFamily="2" charset="0"/>
            </a:endParaRPr>
          </a:p>
        </p:txBody>
      </p:sp>
    </p:spTree>
    <p:extLst>
      <p:ext uri="{BB962C8B-B14F-4D97-AF65-F5344CB8AC3E}">
        <p14:creationId xmlns:p14="http://schemas.microsoft.com/office/powerpoint/2010/main" val="29229125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25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fill="hold"/>
                                        <p:tgtEl>
                                          <p:spTgt spid="8"/>
                                        </p:tgtEl>
                                        <p:attrNameLst>
                                          <p:attrName>ppt_x</p:attrName>
                                        </p:attrNameLst>
                                      </p:cBhvr>
                                      <p:tavLst>
                                        <p:tav tm="0">
                                          <p:val>
                                            <p:strVal val="#ppt_x"/>
                                          </p:val>
                                        </p:tav>
                                        <p:tav tm="100000">
                                          <p:val>
                                            <p:strVal val="#ppt_x"/>
                                          </p:val>
                                        </p:tav>
                                      </p:tavLst>
                                    </p:anim>
                                    <p:anim calcmode="lin" valueType="num">
                                      <p:cBhvr additive="base">
                                        <p:cTn id="8" dur="15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1500" fill="hold"/>
                                        <p:tgtEl>
                                          <p:spTgt spid="9"/>
                                        </p:tgtEl>
                                        <p:attrNameLst>
                                          <p:attrName>ppt_x</p:attrName>
                                        </p:attrNameLst>
                                      </p:cBhvr>
                                      <p:tavLst>
                                        <p:tav tm="0">
                                          <p:val>
                                            <p:strVal val="#ppt_x"/>
                                          </p:val>
                                        </p:tav>
                                        <p:tav tm="100000">
                                          <p:val>
                                            <p:strVal val="#ppt_x"/>
                                          </p:val>
                                        </p:tav>
                                      </p:tavLst>
                                    </p:anim>
                                    <p:anim calcmode="lin" valueType="num">
                                      <p:cBhvr additive="base">
                                        <p:cTn id="12" dur="1500" fill="hold"/>
                                        <p:tgtEl>
                                          <p:spTgt spid="9"/>
                                        </p:tgtEl>
                                        <p:attrNameLst>
                                          <p:attrName>ppt_y</p:attrName>
                                        </p:attrNameLst>
                                      </p:cBhvr>
                                      <p:tavLst>
                                        <p:tav tm="0">
                                          <p:val>
                                            <p:strVal val="0-#ppt_h/2"/>
                                          </p:val>
                                        </p:tav>
                                        <p:tav tm="100000">
                                          <p:val>
                                            <p:strVal val="#ppt_y"/>
                                          </p:val>
                                        </p:tav>
                                      </p:tavLst>
                                    </p:anim>
                                  </p:childTnLst>
                                </p:cTn>
                              </p:par>
                              <p:par>
                                <p:cTn id="13" presetID="2" presetClass="entr" presetSubtype="8" decel="100000" fill="hold" grpId="0" nodeType="withEffect">
                                  <p:stCondLst>
                                    <p:cond delay="250"/>
                                  </p:stCondLst>
                                  <p:childTnLst>
                                    <p:set>
                                      <p:cBhvr>
                                        <p:cTn id="14" dur="1" fill="hold">
                                          <p:stCondLst>
                                            <p:cond delay="0"/>
                                          </p:stCondLst>
                                        </p:cTn>
                                        <p:tgtEl>
                                          <p:spTgt spid="10">
                                            <p:txEl>
                                              <p:charRg st="4294967295" end="4294967295"/>
                                            </p:txEl>
                                          </p:spTgt>
                                        </p:tgtEl>
                                        <p:attrNameLst>
                                          <p:attrName>style.visibility</p:attrName>
                                        </p:attrNameLst>
                                      </p:cBhvr>
                                      <p:to>
                                        <p:strVal val="visible"/>
                                      </p:to>
                                    </p:set>
                                    <p:anim calcmode="lin" valueType="num">
                                      <p:cBhvr additive="base">
                                        <p:cTn id="15" dur="1500" fill="hold"/>
                                        <p:tgtEl>
                                          <p:spTgt spid="10">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16" dur="1500" fill="hold"/>
                                        <p:tgtEl>
                                          <p:spTgt spid="10">
                                            <p:txEl>
                                              <p:charRg st="4294967295" end="4294967295"/>
                                            </p:txEl>
                                          </p:spTgt>
                                        </p:tgtEl>
                                        <p:attrNameLst>
                                          <p:attrName>ppt_y</p:attrName>
                                        </p:attrNameLst>
                                      </p:cBhvr>
                                      <p:tavLst>
                                        <p:tav tm="0">
                                          <p:val>
                                            <p:strVal val="#ppt_y"/>
                                          </p:val>
                                        </p:tav>
                                        <p:tav tm="100000">
                                          <p:val>
                                            <p:strVal val="#ppt_y"/>
                                          </p:val>
                                        </p:tav>
                                      </p:tavLst>
                                    </p:anim>
                                    <p:set>
                                      <p:cBhvr>
                                        <p:cTn id="17" dur="1" fill="hold">
                                          <p:stCondLst>
                                            <p:cond delay="0"/>
                                          </p:stCondLst>
                                        </p:cTn>
                                        <p:tgtEl>
                                          <p:spTgt spid="10">
                                            <p:txEl>
                                              <p:charRg st="4294967295" end="4294967295"/>
                                            </p:txEl>
                                          </p:spTgt>
                                        </p:tgtEl>
                                        <p:attrNameLst>
                                          <p:attrName>style.visibility</p:attrName>
                                        </p:attrNameLst>
                                      </p:cBhvr>
                                      <p:to>
                                        <p:strVal val="visible"/>
                                      </p:to>
                                    </p:set>
                                    <p:anim to="" calcmode="lin" valueType="num">
                                      <p:cBhvr>
                                        <p:cTn id="18" dur="1500" fill="hold">
                                          <p:stCondLst>
                                            <p:cond delay="0"/>
                                          </p:stCondLst>
                                        </p:cTn>
                                        <p:tgtEl>
                                          <p:spTgt spid="10">
                                            <p:txEl>
                                              <p:charRg st="4294967295" end="4294967295"/>
                                            </p:txEl>
                                          </p:spTgt>
                                        </p:tgtEl>
                                        <p:attrNameLst>
                                          <p:attrName>ppt_w</p:attrName>
                                        </p:attrNameLst>
                                      </p:cBhvr>
                                      <p:tavLst>
                                        <p:tav tm="0">
                                          <p:val>
                                            <p:strVal val="0"/>
                                          </p:val>
                                        </p:tav>
                                        <p:tav tm="100000">
                                          <p:val>
                                            <p:strVal val="#ppt_w"/>
                                          </p:val>
                                        </p:tav>
                                      </p:tavLst>
                                    </p:anim>
                                    <p:anim to="" calcmode="lin" valueType="num">
                                      <p:cBhvr>
                                        <p:cTn id="19" dur="1500" fill="hold">
                                          <p:stCondLst>
                                            <p:cond delay="0"/>
                                          </p:stCondLst>
                                        </p:cTn>
                                        <p:tgtEl>
                                          <p:spTgt spid="10">
                                            <p:txEl>
                                              <p:charRg st="4294967295" end="4294967295"/>
                                            </p:txEl>
                                          </p:spTgt>
                                        </p:tgtEl>
                                        <p:attrNameLst>
                                          <p:attrName>ppt_h</p:attrName>
                                        </p:attrNameLst>
                                      </p:cBhvr>
                                      <p:tavLst>
                                        <p:tav tm="0">
                                          <p:val>
                                            <p:strVal val="0"/>
                                          </p:val>
                                        </p:tav>
                                        <p:tav tm="100000">
                                          <p:val>
                                            <p:strVal val="#ppt_h"/>
                                          </p:val>
                                        </p:tav>
                                      </p:tavLst>
                                    </p:anim>
                                    <p:animEffect filter="fade">
                                      <p:cBhvr>
                                        <p:cTn id="20" dur="1500">
                                          <p:stCondLst>
                                            <p:cond delay="0"/>
                                          </p:stCondLst>
                                        </p:cTn>
                                        <p:tgtEl>
                                          <p:spTgt spid="10">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P spid="9" grpId="0" autoUpdateAnimBg="0"/>
      <p:bldP spid="10"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A_库_矩形 1"/>
          <p:cNvSpPr/>
          <p:nvPr>
            <p:custDataLst>
              <p:tags r:id="rId1"/>
            </p:custDataLst>
          </p:nvPr>
        </p:nvSpPr>
        <p:spPr>
          <a:xfrm>
            <a:off x="925244" y="337334"/>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Phát triển mạnh</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13" name="PA_库_矩形 1"/>
          <p:cNvSpPr/>
          <p:nvPr>
            <p:custDataLst>
              <p:tags r:id="rId2"/>
            </p:custDataLst>
          </p:nvPr>
        </p:nvSpPr>
        <p:spPr>
          <a:xfrm>
            <a:off x="433587" y="1677253"/>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Kinh tế thị trường</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14" name="PA_库_矩形 6"/>
          <p:cNvSpPr/>
          <p:nvPr>
            <p:custDataLst>
              <p:tags r:id="rId3"/>
            </p:custDataLst>
          </p:nvPr>
        </p:nvSpPr>
        <p:spPr>
          <a:xfrm>
            <a:off x="5283588" y="337334"/>
            <a:ext cx="6397041" cy="721894"/>
          </a:xfrm>
          <a:prstGeom prst="rect">
            <a:avLst/>
          </a:prstGeom>
          <a:noFill/>
          <a:ln w="571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zh-CN" sz="2000" dirty="0" smtClean="0">
                <a:solidFill>
                  <a:schemeClr val="tx2">
                    <a:lumMod val="75000"/>
                  </a:schemeClr>
                </a:solidFill>
                <a:latin typeface="iCielBC Industry Inc Base" panose="00000500000000000000" pitchFamily="2" charset="0"/>
                <a:ea typeface="方正清刻本悦宋简体" panose="02000000000000000000" pitchFamily="2" charset="-122"/>
              </a:rPr>
              <a:t>Phát triển đồng bộ các loại thị trường</a:t>
            </a:r>
            <a:endParaRPr lang="zh-CN" altLang="en-US" sz="2000" dirty="0">
              <a:solidFill>
                <a:schemeClr val="tx2">
                  <a:lumMod val="75000"/>
                </a:schemeClr>
              </a:solidFill>
              <a:latin typeface="iCielBC Industry Inc Base" panose="00000500000000000000" pitchFamily="2" charset="0"/>
              <a:ea typeface="方正清刻本悦宋简体" panose="02000000000000000000" pitchFamily="2" charset="-122"/>
            </a:endParaRPr>
          </a:p>
        </p:txBody>
      </p:sp>
      <p:sp>
        <p:nvSpPr>
          <p:cNvPr id="15" name="TextBox 14"/>
          <p:cNvSpPr txBox="1"/>
          <p:nvPr/>
        </p:nvSpPr>
        <p:spPr>
          <a:xfrm>
            <a:off x="2637729" y="1677253"/>
            <a:ext cx="8872100" cy="4770537"/>
          </a:xfrm>
          <a:prstGeom prst="rect">
            <a:avLst/>
          </a:prstGeom>
          <a:noFill/>
        </p:spPr>
        <p:txBody>
          <a:bodyPr wrap="square" rtlCol="0">
            <a:spAutoFit/>
          </a:bodyPr>
          <a:lstStyle/>
          <a:p>
            <a:r>
              <a:rPr lang="pt-BR" sz="1600" b="1" dirty="0">
                <a:latin typeface="Montserrat" panose="00000500000000000000" pitchFamily="2" charset="0"/>
              </a:rPr>
              <a:t>Thứ </a:t>
            </a:r>
            <a:r>
              <a:rPr lang="pt-BR" sz="1600" b="1" dirty="0" smtClean="0">
                <a:latin typeface="Montserrat" panose="00000500000000000000" pitchFamily="2" charset="0"/>
              </a:rPr>
              <a:t>bốn là </a:t>
            </a:r>
            <a:r>
              <a:rPr lang="pt-BR" sz="1600" b="1" dirty="0">
                <a:latin typeface="Montserrat" panose="00000500000000000000" pitchFamily="2" charset="0"/>
              </a:rPr>
              <a:t>thị trường </a:t>
            </a:r>
            <a:r>
              <a:rPr lang="pt-BR" sz="1600" b="1" dirty="0" smtClean="0">
                <a:latin typeface="Montserrat" panose="00000500000000000000" pitchFamily="2" charset="0"/>
              </a:rPr>
              <a:t>bất động sản: </a:t>
            </a:r>
          </a:p>
          <a:p>
            <a:endParaRPr lang="pt-BR" sz="1600" b="1" dirty="0" smtClean="0">
              <a:latin typeface="Montserrat" panose="00000500000000000000" pitchFamily="2" charset="0"/>
            </a:endParaRPr>
          </a:p>
          <a:p>
            <a:pPr marL="285750" indent="-285750">
              <a:buFontTx/>
              <a:buChar char="-"/>
            </a:pPr>
            <a:r>
              <a:rPr lang="pt-BR" sz="1600" dirty="0" smtClean="0">
                <a:latin typeface="Montserrat" panose="00000500000000000000" pitchFamily="2" charset="0"/>
              </a:rPr>
              <a:t>Thị </a:t>
            </a:r>
            <a:r>
              <a:rPr lang="pt-BR" sz="1600" dirty="0">
                <a:latin typeface="Montserrat" panose="00000500000000000000" pitchFamily="2" charset="0"/>
              </a:rPr>
              <a:t>trường này muốn phát triển thì phải có một khung </a:t>
            </a:r>
            <a:r>
              <a:rPr lang="pt-BR" sz="1600" b="1" dirty="0">
                <a:latin typeface="Montserrat" panose="00000500000000000000" pitchFamily="2" charset="0"/>
              </a:rPr>
              <a:t>pháp </a:t>
            </a:r>
            <a:r>
              <a:rPr lang="pt-BR" sz="1600" b="1" dirty="0" smtClean="0">
                <a:latin typeface="Montserrat" panose="00000500000000000000" pitchFamily="2" charset="0"/>
              </a:rPr>
              <a:t>lý </a:t>
            </a:r>
            <a:r>
              <a:rPr lang="pt-BR" sz="1600" b="1" dirty="0">
                <a:latin typeface="Montserrat" panose="00000500000000000000" pitchFamily="2" charset="0"/>
              </a:rPr>
              <a:t>thích hợp và ổn định </a:t>
            </a:r>
            <a:r>
              <a:rPr lang="pt-BR" sz="1600" dirty="0">
                <a:latin typeface="Montserrat" panose="00000500000000000000" pitchFamily="2" charset="0"/>
              </a:rPr>
              <a:t>cho cả thị trường bất động sản và thị trường vốn hoạt động. </a:t>
            </a:r>
            <a:endParaRPr lang="pt-BR" sz="1600" dirty="0" smtClean="0">
              <a:latin typeface="Montserrat" panose="00000500000000000000" pitchFamily="2" charset="0"/>
            </a:endParaRPr>
          </a:p>
          <a:p>
            <a:pPr marL="285750" indent="-285750">
              <a:buFontTx/>
              <a:buChar char="-"/>
            </a:pPr>
            <a:endParaRPr lang="pt-BR" sz="1600" dirty="0">
              <a:latin typeface="Montserrat" panose="00000500000000000000" pitchFamily="2" charset="0"/>
            </a:endParaRPr>
          </a:p>
          <a:p>
            <a:pPr marL="285750" indent="-285750">
              <a:buFontTx/>
              <a:buChar char="-"/>
            </a:pPr>
            <a:endParaRPr lang="pt-BR" sz="1600" dirty="0" smtClean="0">
              <a:latin typeface="Montserrat" panose="00000500000000000000" pitchFamily="2" charset="0"/>
            </a:endParaRPr>
          </a:p>
          <a:p>
            <a:pPr marL="285750" indent="-285750">
              <a:buFontTx/>
              <a:buChar char="-"/>
            </a:pPr>
            <a:endParaRPr lang="pt-BR" sz="1600" dirty="0">
              <a:latin typeface="Montserrat" panose="00000500000000000000" pitchFamily="2" charset="0"/>
            </a:endParaRPr>
          </a:p>
          <a:p>
            <a:pPr marL="285750" indent="-285750">
              <a:buFontTx/>
              <a:buChar char="-"/>
            </a:pPr>
            <a:endParaRPr lang="pt-BR" sz="1600" dirty="0" smtClean="0">
              <a:latin typeface="Montserrat" panose="00000500000000000000" pitchFamily="2" charset="0"/>
            </a:endParaRPr>
          </a:p>
          <a:p>
            <a:pPr marL="285750" indent="-285750">
              <a:buFontTx/>
              <a:buChar char="-"/>
            </a:pPr>
            <a:endParaRPr lang="pt-BR" sz="1600" dirty="0">
              <a:latin typeface="Montserrat" panose="00000500000000000000" pitchFamily="2" charset="0"/>
            </a:endParaRPr>
          </a:p>
          <a:p>
            <a:pPr marL="285750" indent="-285750">
              <a:buFontTx/>
              <a:buChar char="-"/>
            </a:pPr>
            <a:endParaRPr lang="pt-BR" sz="1600" dirty="0" smtClean="0">
              <a:latin typeface="Montserrat" panose="00000500000000000000" pitchFamily="2" charset="0"/>
            </a:endParaRPr>
          </a:p>
          <a:p>
            <a:pPr marL="285750" indent="-285750">
              <a:buFontTx/>
              <a:buChar char="-"/>
            </a:pPr>
            <a:endParaRPr lang="pt-BR" sz="1600" dirty="0">
              <a:latin typeface="Montserrat" panose="00000500000000000000" pitchFamily="2" charset="0"/>
            </a:endParaRPr>
          </a:p>
          <a:p>
            <a:pPr marL="285750" indent="-285750">
              <a:buFontTx/>
              <a:buChar char="-"/>
            </a:pPr>
            <a:endParaRPr lang="pt-BR" sz="1600" dirty="0" smtClean="0">
              <a:latin typeface="Montserrat" panose="00000500000000000000" pitchFamily="2" charset="0"/>
            </a:endParaRPr>
          </a:p>
          <a:p>
            <a:pPr marL="285750" indent="-285750">
              <a:buFontTx/>
              <a:buChar char="-"/>
            </a:pPr>
            <a:endParaRPr lang="pt-BR" sz="1600" dirty="0" smtClean="0">
              <a:latin typeface="Montserrat" panose="00000500000000000000" pitchFamily="2" charset="0"/>
            </a:endParaRPr>
          </a:p>
          <a:p>
            <a:pPr marL="285750" indent="-285750">
              <a:buFontTx/>
              <a:buChar char="-"/>
            </a:pPr>
            <a:r>
              <a:rPr lang="pt-BR" sz="1600" dirty="0" smtClean="0">
                <a:latin typeface="Montserrat" panose="00000500000000000000" pitchFamily="2" charset="0"/>
              </a:rPr>
              <a:t>Chỉ khi </a:t>
            </a:r>
            <a:r>
              <a:rPr lang="pt-BR" sz="1600" b="1" dirty="0">
                <a:latin typeface="Montserrat" panose="00000500000000000000" pitchFamily="2" charset="0"/>
              </a:rPr>
              <a:t>cho đất đai tham gia vào thị trường bất động sản một cách công </a:t>
            </a:r>
            <a:r>
              <a:rPr lang="pt-BR" sz="1600" b="1" dirty="0" smtClean="0">
                <a:latin typeface="Montserrat" panose="00000500000000000000" pitchFamily="2" charset="0"/>
              </a:rPr>
              <a:t>khai </a:t>
            </a:r>
            <a:r>
              <a:rPr lang="pt-BR" sz="1600" dirty="0">
                <a:latin typeface="Montserrat" panose="00000500000000000000" pitchFamily="2" charset="0"/>
              </a:rPr>
              <a:t>thì thị trường này mới có môi trường phát triển.  </a:t>
            </a:r>
            <a:endParaRPr lang="pt-BR" sz="1600" dirty="0" smtClean="0">
              <a:latin typeface="Montserrat" panose="00000500000000000000" pitchFamily="2" charset="0"/>
            </a:endParaRPr>
          </a:p>
          <a:p>
            <a:pPr marL="285750" indent="-285750">
              <a:buFontTx/>
              <a:buChar char="-"/>
            </a:pPr>
            <a:endParaRPr lang="pt-BR" sz="1600" dirty="0" smtClean="0">
              <a:latin typeface="Montserrat" panose="00000500000000000000" pitchFamily="2" charset="0"/>
            </a:endParaRPr>
          </a:p>
          <a:p>
            <a:pPr marL="285750" indent="-285750">
              <a:buFontTx/>
              <a:buChar char="-"/>
            </a:pPr>
            <a:r>
              <a:rPr lang="pt-BR" sz="1600" dirty="0" smtClean="0">
                <a:latin typeface="Montserrat" panose="00000500000000000000" pitchFamily="2" charset="0"/>
              </a:rPr>
              <a:t>Chính sách </a:t>
            </a:r>
            <a:r>
              <a:rPr lang="pt-BR" sz="1600" dirty="0">
                <a:latin typeface="Montserrat" panose="00000500000000000000" pitchFamily="2" charset="0"/>
              </a:rPr>
              <a:t>pháp luật về bất động sản phải </a:t>
            </a:r>
            <a:r>
              <a:rPr lang="pt-BR" sz="1600" b="1" dirty="0">
                <a:latin typeface="Montserrat" panose="00000500000000000000" pitchFamily="2" charset="0"/>
              </a:rPr>
              <a:t>đồng bộ lâu dài</a:t>
            </a:r>
            <a:r>
              <a:rPr lang="pt-BR" sz="1600" dirty="0">
                <a:latin typeface="Montserrat" panose="00000500000000000000" pitchFamily="2" charset="0"/>
              </a:rPr>
              <a:t> thì thị trường bất động sản mới có thể phát triển cùng với các thị trường khác </a:t>
            </a:r>
            <a:r>
              <a:rPr lang="pt-BR" sz="1600" b="1" dirty="0">
                <a:latin typeface="Montserrat" panose="00000500000000000000" pitchFamily="2" charset="0"/>
              </a:rPr>
              <a:t>tạo nên một hệ thống thị trường đồng bộ.</a:t>
            </a:r>
            <a:endParaRPr lang="en-GB" sz="1600" b="1" dirty="0">
              <a:latin typeface="Montserrat" panose="00000500000000000000" pitchFamily="2" charset="0"/>
            </a:endParaRPr>
          </a:p>
        </p:txBody>
      </p:sp>
    </p:spTree>
    <p:extLst>
      <p:ext uri="{BB962C8B-B14F-4D97-AF65-F5344CB8AC3E}">
        <p14:creationId xmlns:p14="http://schemas.microsoft.com/office/powerpoint/2010/main" val="33274894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25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500" fill="hold"/>
                                        <p:tgtEl>
                                          <p:spTgt spid="12"/>
                                        </p:tgtEl>
                                        <p:attrNameLst>
                                          <p:attrName>ppt_x</p:attrName>
                                        </p:attrNameLst>
                                      </p:cBhvr>
                                      <p:tavLst>
                                        <p:tav tm="0">
                                          <p:val>
                                            <p:strVal val="#ppt_x"/>
                                          </p:val>
                                        </p:tav>
                                        <p:tav tm="100000">
                                          <p:val>
                                            <p:strVal val="#ppt_x"/>
                                          </p:val>
                                        </p:tav>
                                      </p:tavLst>
                                    </p:anim>
                                    <p:anim calcmode="lin" valueType="num">
                                      <p:cBhvr additive="base">
                                        <p:cTn id="8" dur="1500" fill="hold"/>
                                        <p:tgtEl>
                                          <p:spTgt spid="12"/>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1500" fill="hold"/>
                                        <p:tgtEl>
                                          <p:spTgt spid="13"/>
                                        </p:tgtEl>
                                        <p:attrNameLst>
                                          <p:attrName>ppt_x</p:attrName>
                                        </p:attrNameLst>
                                      </p:cBhvr>
                                      <p:tavLst>
                                        <p:tav tm="0">
                                          <p:val>
                                            <p:strVal val="#ppt_x"/>
                                          </p:val>
                                        </p:tav>
                                        <p:tav tm="100000">
                                          <p:val>
                                            <p:strVal val="#ppt_x"/>
                                          </p:val>
                                        </p:tav>
                                      </p:tavLst>
                                    </p:anim>
                                    <p:anim calcmode="lin" valueType="num">
                                      <p:cBhvr additive="base">
                                        <p:cTn id="12" dur="1500" fill="hold"/>
                                        <p:tgtEl>
                                          <p:spTgt spid="13"/>
                                        </p:tgtEl>
                                        <p:attrNameLst>
                                          <p:attrName>ppt_y</p:attrName>
                                        </p:attrNameLst>
                                      </p:cBhvr>
                                      <p:tavLst>
                                        <p:tav tm="0">
                                          <p:val>
                                            <p:strVal val="0-#ppt_h/2"/>
                                          </p:val>
                                        </p:tav>
                                        <p:tav tm="100000">
                                          <p:val>
                                            <p:strVal val="#ppt_y"/>
                                          </p:val>
                                        </p:tav>
                                      </p:tavLst>
                                    </p:anim>
                                  </p:childTnLst>
                                </p:cTn>
                              </p:par>
                              <p:par>
                                <p:cTn id="13" presetID="2" presetClass="entr" presetSubtype="8" decel="100000" fill="hold" grpId="0" nodeType="withEffect">
                                  <p:stCondLst>
                                    <p:cond delay="250"/>
                                  </p:stCondLst>
                                  <p:childTnLst>
                                    <p:set>
                                      <p:cBhvr>
                                        <p:cTn id="14" dur="1" fill="hold">
                                          <p:stCondLst>
                                            <p:cond delay="0"/>
                                          </p:stCondLst>
                                        </p:cTn>
                                        <p:tgtEl>
                                          <p:spTgt spid="14">
                                            <p:txEl>
                                              <p:charRg st="4294967295" end="4294967295"/>
                                            </p:txEl>
                                          </p:spTgt>
                                        </p:tgtEl>
                                        <p:attrNameLst>
                                          <p:attrName>style.visibility</p:attrName>
                                        </p:attrNameLst>
                                      </p:cBhvr>
                                      <p:to>
                                        <p:strVal val="visible"/>
                                      </p:to>
                                    </p:set>
                                    <p:anim calcmode="lin" valueType="num">
                                      <p:cBhvr additive="base">
                                        <p:cTn id="15" dur="1500" fill="hold"/>
                                        <p:tgtEl>
                                          <p:spTgt spid="14">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16" dur="1500" fill="hold"/>
                                        <p:tgtEl>
                                          <p:spTgt spid="14">
                                            <p:txEl>
                                              <p:charRg st="4294967295" end="4294967295"/>
                                            </p:txEl>
                                          </p:spTgt>
                                        </p:tgtEl>
                                        <p:attrNameLst>
                                          <p:attrName>ppt_y</p:attrName>
                                        </p:attrNameLst>
                                      </p:cBhvr>
                                      <p:tavLst>
                                        <p:tav tm="0">
                                          <p:val>
                                            <p:strVal val="#ppt_y"/>
                                          </p:val>
                                        </p:tav>
                                        <p:tav tm="100000">
                                          <p:val>
                                            <p:strVal val="#ppt_y"/>
                                          </p:val>
                                        </p:tav>
                                      </p:tavLst>
                                    </p:anim>
                                    <p:set>
                                      <p:cBhvr>
                                        <p:cTn id="17" dur="1" fill="hold">
                                          <p:stCondLst>
                                            <p:cond delay="0"/>
                                          </p:stCondLst>
                                        </p:cTn>
                                        <p:tgtEl>
                                          <p:spTgt spid="14">
                                            <p:txEl>
                                              <p:charRg st="4294967295" end="4294967295"/>
                                            </p:txEl>
                                          </p:spTgt>
                                        </p:tgtEl>
                                        <p:attrNameLst>
                                          <p:attrName>style.visibility</p:attrName>
                                        </p:attrNameLst>
                                      </p:cBhvr>
                                      <p:to>
                                        <p:strVal val="visible"/>
                                      </p:to>
                                    </p:set>
                                    <p:anim to="" calcmode="lin" valueType="num">
                                      <p:cBhvr>
                                        <p:cTn id="18" dur="1500" fill="hold">
                                          <p:stCondLst>
                                            <p:cond delay="0"/>
                                          </p:stCondLst>
                                        </p:cTn>
                                        <p:tgtEl>
                                          <p:spTgt spid="14">
                                            <p:txEl>
                                              <p:charRg st="4294967295" end="4294967295"/>
                                            </p:txEl>
                                          </p:spTgt>
                                        </p:tgtEl>
                                        <p:attrNameLst>
                                          <p:attrName>ppt_w</p:attrName>
                                        </p:attrNameLst>
                                      </p:cBhvr>
                                      <p:tavLst>
                                        <p:tav tm="0">
                                          <p:val>
                                            <p:strVal val="0"/>
                                          </p:val>
                                        </p:tav>
                                        <p:tav tm="100000">
                                          <p:val>
                                            <p:strVal val="#ppt_w"/>
                                          </p:val>
                                        </p:tav>
                                      </p:tavLst>
                                    </p:anim>
                                    <p:anim to="" calcmode="lin" valueType="num">
                                      <p:cBhvr>
                                        <p:cTn id="19" dur="1500" fill="hold">
                                          <p:stCondLst>
                                            <p:cond delay="0"/>
                                          </p:stCondLst>
                                        </p:cTn>
                                        <p:tgtEl>
                                          <p:spTgt spid="14">
                                            <p:txEl>
                                              <p:charRg st="4294967295" end="4294967295"/>
                                            </p:txEl>
                                          </p:spTgt>
                                        </p:tgtEl>
                                        <p:attrNameLst>
                                          <p:attrName>ppt_h</p:attrName>
                                        </p:attrNameLst>
                                      </p:cBhvr>
                                      <p:tavLst>
                                        <p:tav tm="0">
                                          <p:val>
                                            <p:strVal val="0"/>
                                          </p:val>
                                        </p:tav>
                                        <p:tav tm="100000">
                                          <p:val>
                                            <p:strVal val="#ppt_h"/>
                                          </p:val>
                                        </p:tav>
                                      </p:tavLst>
                                    </p:anim>
                                    <p:animEffect filter="fade">
                                      <p:cBhvr>
                                        <p:cTn id="20" dur="1500">
                                          <p:stCondLst>
                                            <p:cond delay="0"/>
                                          </p:stCondLst>
                                        </p:cTn>
                                        <p:tgtEl>
                                          <p:spTgt spid="14">
                                            <p:txEl>
                                              <p:charRg st="4294967295" end="4294967295"/>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utoUpdateAnimBg="0"/>
      <p:bldP spid="13" grpId="0" autoUpdateAnimBg="0"/>
      <p:bldP spid="14" grpId="0" autoUpdateAnimBg="0"/>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_库_矩形 1"/>
          <p:cNvSpPr/>
          <p:nvPr>
            <p:custDataLst>
              <p:tags r:id="rId1"/>
            </p:custDataLst>
          </p:nvPr>
        </p:nvSpPr>
        <p:spPr>
          <a:xfrm>
            <a:off x="11357783" y="351105"/>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Phát triển mạnh</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9" name="PA_库_矩形 1"/>
          <p:cNvSpPr/>
          <p:nvPr>
            <p:custDataLst>
              <p:tags r:id="rId2"/>
            </p:custDataLst>
          </p:nvPr>
        </p:nvSpPr>
        <p:spPr>
          <a:xfrm>
            <a:off x="10811301" y="1555790"/>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Kinh tế thị trường</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10" name="PA_库_矩形 6"/>
          <p:cNvSpPr/>
          <p:nvPr>
            <p:custDataLst>
              <p:tags r:id="rId3"/>
            </p:custDataLst>
          </p:nvPr>
        </p:nvSpPr>
        <p:spPr>
          <a:xfrm>
            <a:off x="620243" y="370970"/>
            <a:ext cx="6397041" cy="721894"/>
          </a:xfrm>
          <a:prstGeom prst="rect">
            <a:avLst/>
          </a:prstGeom>
          <a:noFill/>
          <a:ln w="571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zh-CN" sz="2000" dirty="0" smtClean="0">
                <a:solidFill>
                  <a:schemeClr val="tx2">
                    <a:lumMod val="75000"/>
                  </a:schemeClr>
                </a:solidFill>
                <a:latin typeface="iCielBC Industry Inc Base" panose="00000500000000000000" pitchFamily="2" charset="0"/>
                <a:ea typeface="方正清刻本悦宋简体" panose="02000000000000000000" pitchFamily="2" charset="-122"/>
              </a:rPr>
              <a:t>Phát triển đồng bộ các loại thị trường</a:t>
            </a:r>
            <a:endParaRPr lang="zh-CN" altLang="en-US" sz="2000" dirty="0">
              <a:solidFill>
                <a:schemeClr val="tx2">
                  <a:lumMod val="75000"/>
                </a:schemeClr>
              </a:solidFill>
              <a:latin typeface="iCielBC Industry Inc Base" panose="00000500000000000000" pitchFamily="2" charset="0"/>
              <a:ea typeface="方正清刻本悦宋简体" panose="02000000000000000000" pitchFamily="2" charset="-122"/>
            </a:endParaRPr>
          </a:p>
        </p:txBody>
      </p:sp>
      <p:sp>
        <p:nvSpPr>
          <p:cNvPr id="11" name="TextBox 10"/>
          <p:cNvSpPr txBox="1"/>
          <p:nvPr/>
        </p:nvSpPr>
        <p:spPr>
          <a:xfrm>
            <a:off x="1059041" y="1381614"/>
            <a:ext cx="9521873" cy="4031873"/>
          </a:xfrm>
          <a:prstGeom prst="rect">
            <a:avLst/>
          </a:prstGeom>
          <a:noFill/>
        </p:spPr>
        <p:txBody>
          <a:bodyPr wrap="square" rtlCol="0">
            <a:spAutoFit/>
          </a:bodyPr>
          <a:lstStyle/>
          <a:p>
            <a:r>
              <a:rPr lang="pt-BR" sz="1600" b="1" dirty="0">
                <a:latin typeface="Montserrat" panose="00000500000000000000" pitchFamily="2" charset="0"/>
              </a:rPr>
              <a:t>Thứ </a:t>
            </a:r>
            <a:r>
              <a:rPr lang="pt-BR" sz="1600" b="1" dirty="0" smtClean="0">
                <a:latin typeface="Montserrat" panose="00000500000000000000" pitchFamily="2" charset="0"/>
              </a:rPr>
              <a:t>năm </a:t>
            </a:r>
            <a:r>
              <a:rPr lang="pt-BR" sz="1600" b="1" dirty="0">
                <a:latin typeface="Montserrat" panose="00000500000000000000" pitchFamily="2" charset="0"/>
              </a:rPr>
              <a:t>là thị trường </a:t>
            </a:r>
            <a:r>
              <a:rPr lang="pt-BR" sz="1600" b="1" dirty="0" smtClean="0">
                <a:latin typeface="Montserrat" panose="00000500000000000000" pitchFamily="2" charset="0"/>
              </a:rPr>
              <a:t>Khoa học Công nghệ :</a:t>
            </a:r>
            <a:r>
              <a:rPr lang="pt-BR" sz="1600" dirty="0">
                <a:latin typeface="Montserrat" panose="00000500000000000000" pitchFamily="2" charset="0"/>
              </a:rPr>
              <a:t> </a:t>
            </a:r>
            <a:r>
              <a:rPr lang="pt-BR" sz="1600" dirty="0" smtClean="0">
                <a:latin typeface="Montserrat" panose="00000500000000000000" pitchFamily="2" charset="0"/>
              </a:rPr>
              <a:t>Phải có </a:t>
            </a:r>
            <a:r>
              <a:rPr lang="pt-BR" sz="1600" dirty="0">
                <a:latin typeface="Montserrat" panose="00000500000000000000" pitchFamily="2" charset="0"/>
              </a:rPr>
              <a:t>cơ chế chính sách phù hợp với các sản phẩm khoa học công nghệ trong nền kinh tế thị trường. </a:t>
            </a:r>
          </a:p>
          <a:p>
            <a:pPr marL="285750" indent="-285750">
              <a:buFontTx/>
              <a:buChar char="-"/>
            </a:pPr>
            <a:endParaRPr lang="pt-BR" sz="1600" dirty="0" smtClean="0">
              <a:latin typeface="Montserrat" panose="00000500000000000000" pitchFamily="2" charset="0"/>
            </a:endParaRPr>
          </a:p>
          <a:p>
            <a:pPr marL="285750" indent="-285750">
              <a:buFontTx/>
              <a:buChar char="-"/>
            </a:pPr>
            <a:r>
              <a:rPr lang="pt-BR" sz="1600" dirty="0" smtClean="0">
                <a:latin typeface="Montserrat" panose="00000500000000000000" pitchFamily="2" charset="0"/>
              </a:rPr>
              <a:t>Pháp </a:t>
            </a:r>
            <a:r>
              <a:rPr lang="pt-BR" sz="1600" dirty="0">
                <a:latin typeface="Montserrat" panose="00000500000000000000" pitchFamily="2" charset="0"/>
              </a:rPr>
              <a:t>luật cần </a:t>
            </a:r>
            <a:r>
              <a:rPr lang="pt-BR" sz="1600" b="1" dirty="0">
                <a:latin typeface="Montserrat" panose="00000500000000000000" pitchFamily="2" charset="0"/>
              </a:rPr>
              <a:t>khuyến khích các hoạt động sáng tạo</a:t>
            </a:r>
            <a:r>
              <a:rPr lang="pt-BR" sz="1600" dirty="0">
                <a:latin typeface="Montserrat" panose="00000500000000000000" pitchFamily="2" charset="0"/>
              </a:rPr>
              <a:t>, </a:t>
            </a:r>
            <a:r>
              <a:rPr lang="pt-BR" sz="1600" b="1" dirty="0">
                <a:latin typeface="Montserrat" panose="00000500000000000000" pitchFamily="2" charset="0"/>
              </a:rPr>
              <a:t>ứng dụng các tiến bộ khoa học kĩ thuật vào sản xuất kinh </a:t>
            </a:r>
            <a:r>
              <a:rPr lang="pt-BR" sz="1600" b="1" dirty="0" smtClean="0">
                <a:latin typeface="Montserrat" panose="00000500000000000000" pitchFamily="2" charset="0"/>
              </a:rPr>
              <a:t>doanh.</a:t>
            </a:r>
          </a:p>
          <a:p>
            <a:pPr marL="285750" indent="-285750">
              <a:buFontTx/>
              <a:buChar char="-"/>
            </a:pPr>
            <a:endParaRPr lang="pt-BR" sz="1600" dirty="0">
              <a:latin typeface="Montserrat" panose="00000500000000000000" pitchFamily="2" charset="0"/>
            </a:endParaRPr>
          </a:p>
          <a:p>
            <a:pPr marL="285750" indent="-285750">
              <a:buFontTx/>
              <a:buChar char="-"/>
            </a:pPr>
            <a:r>
              <a:rPr lang="pt-BR" sz="1600" b="1" dirty="0" smtClean="0">
                <a:latin typeface="Montserrat" panose="00000500000000000000" pitchFamily="2" charset="0"/>
              </a:rPr>
              <a:t>Mở rộng hoạt </a:t>
            </a:r>
            <a:r>
              <a:rPr lang="pt-BR" sz="1600" b="1" dirty="0">
                <a:latin typeface="Montserrat" panose="00000500000000000000" pitchFamily="2" charset="0"/>
              </a:rPr>
              <a:t>động nghiên cứu </a:t>
            </a:r>
            <a:r>
              <a:rPr lang="pt-BR" sz="1600" dirty="0">
                <a:latin typeface="Montserrat" panose="00000500000000000000" pitchFamily="2" charset="0"/>
              </a:rPr>
              <a:t>ở các trường đại học, các viện </a:t>
            </a:r>
            <a:r>
              <a:rPr lang="pt-BR" sz="1600" dirty="0" smtClean="0">
                <a:latin typeface="Montserrat" panose="00000500000000000000" pitchFamily="2" charset="0"/>
              </a:rPr>
              <a:t>nghiên cứu.</a:t>
            </a:r>
          </a:p>
          <a:p>
            <a:pPr marL="285750" indent="-285750">
              <a:buFontTx/>
              <a:buChar char="-"/>
            </a:pPr>
            <a:endParaRPr lang="pt-BR" sz="1600" dirty="0">
              <a:latin typeface="Montserrat" panose="00000500000000000000" pitchFamily="2" charset="0"/>
            </a:endParaRPr>
          </a:p>
          <a:p>
            <a:pPr marL="285750" indent="-285750">
              <a:buFontTx/>
              <a:buChar char="-"/>
            </a:pPr>
            <a:r>
              <a:rPr lang="pt-BR" sz="1600" dirty="0" smtClean="0">
                <a:latin typeface="Montserrat" panose="00000500000000000000" pitchFamily="2" charset="0"/>
              </a:rPr>
              <a:t>Xác lập </a:t>
            </a:r>
            <a:r>
              <a:rPr lang="pt-BR" sz="1600" b="1" dirty="0">
                <a:latin typeface="Montserrat" panose="00000500000000000000" pitchFamily="2" charset="0"/>
              </a:rPr>
              <a:t>quyền sở hữu bằng hệ thống </a:t>
            </a:r>
            <a:r>
              <a:rPr lang="pt-BR" sz="1600" b="1" dirty="0" smtClean="0">
                <a:latin typeface="Montserrat" panose="00000500000000000000" pitchFamily="2" charset="0"/>
              </a:rPr>
              <a:t>pháp </a:t>
            </a:r>
            <a:r>
              <a:rPr lang="pt-BR" sz="1600" b="1" dirty="0">
                <a:latin typeface="Montserrat" panose="00000500000000000000" pitchFamily="2" charset="0"/>
              </a:rPr>
              <a:t>luật</a:t>
            </a:r>
            <a:r>
              <a:rPr lang="pt-BR" sz="1600" dirty="0">
                <a:latin typeface="Montserrat" panose="00000500000000000000" pitchFamily="2" charset="0"/>
              </a:rPr>
              <a:t> hữu hiệu. P</a:t>
            </a:r>
            <a:r>
              <a:rPr lang="pt-BR" sz="1600" dirty="0" smtClean="0">
                <a:latin typeface="Montserrat" panose="00000500000000000000" pitchFamily="2" charset="0"/>
              </a:rPr>
              <a:t>háp </a:t>
            </a:r>
            <a:r>
              <a:rPr lang="pt-BR" sz="1600" dirty="0">
                <a:latin typeface="Montserrat" panose="00000500000000000000" pitchFamily="2" charset="0"/>
              </a:rPr>
              <a:t>luật thừa nhận quyền sở hữu công nghiệp và coi sản phẩm </a:t>
            </a:r>
            <a:r>
              <a:rPr lang="pt-BR" sz="1600" dirty="0" smtClean="0">
                <a:latin typeface="Montserrat" panose="00000500000000000000" pitchFamily="2" charset="0"/>
              </a:rPr>
              <a:t>KHCN là </a:t>
            </a:r>
            <a:r>
              <a:rPr lang="pt-BR" sz="1600" dirty="0">
                <a:latin typeface="Montserrat" panose="00000500000000000000" pitchFamily="2" charset="0"/>
              </a:rPr>
              <a:t>hàng hóa và được trao đổi trên thị trường. </a:t>
            </a:r>
          </a:p>
          <a:p>
            <a:pPr marL="285750" indent="-285750">
              <a:buFontTx/>
              <a:buChar char="-"/>
            </a:pPr>
            <a:endParaRPr lang="pt-BR" sz="1600" dirty="0" smtClean="0">
              <a:latin typeface="Montserrat" panose="00000500000000000000" pitchFamily="2" charset="0"/>
            </a:endParaRPr>
          </a:p>
          <a:p>
            <a:pPr marL="285750" indent="-285750">
              <a:buFontTx/>
              <a:buChar char="-"/>
            </a:pPr>
            <a:r>
              <a:rPr lang="pt-BR" sz="1600" dirty="0" smtClean="0">
                <a:latin typeface="Montserrat" panose="00000500000000000000" pitchFamily="2" charset="0"/>
              </a:rPr>
              <a:t>Nhà </a:t>
            </a:r>
            <a:r>
              <a:rPr lang="pt-BR" sz="1600" dirty="0">
                <a:latin typeface="Montserrat" panose="00000500000000000000" pitchFamily="2" charset="0"/>
              </a:rPr>
              <a:t>nước </a:t>
            </a:r>
            <a:r>
              <a:rPr lang="pt-BR" sz="1600" b="1" dirty="0" smtClean="0">
                <a:latin typeface="Montserrat" panose="00000500000000000000" pitchFamily="2" charset="0"/>
              </a:rPr>
              <a:t>quản lý bằng </a:t>
            </a:r>
            <a:r>
              <a:rPr lang="pt-BR" sz="1600" b="1" dirty="0">
                <a:latin typeface="Montserrat" panose="00000500000000000000" pitchFamily="2" charset="0"/>
              </a:rPr>
              <a:t>hệ thống pháp luật thống nhất </a:t>
            </a:r>
            <a:r>
              <a:rPr lang="pt-BR" sz="1600" dirty="0">
                <a:latin typeface="Montserrat" panose="00000500000000000000" pitchFamily="2" charset="0"/>
              </a:rPr>
              <a:t>là cơ sở cho thị trường </a:t>
            </a:r>
            <a:r>
              <a:rPr lang="pt-BR" sz="1600" b="1" dirty="0">
                <a:latin typeface="Montserrat" panose="00000500000000000000" pitchFamily="2" charset="0"/>
              </a:rPr>
              <a:t>phát triển đồng bộ</a:t>
            </a:r>
            <a:r>
              <a:rPr lang="pt-BR" sz="1600" dirty="0">
                <a:latin typeface="Montserrat" panose="00000500000000000000" pitchFamily="2" charset="0"/>
              </a:rPr>
              <a:t> nhưng vấn đề quan trọng là Nhà nước phải đưa ra các hình thức </a:t>
            </a:r>
            <a:r>
              <a:rPr lang="pt-BR" sz="1600" b="1" dirty="0">
                <a:latin typeface="Montserrat" panose="00000500000000000000" pitchFamily="2" charset="0"/>
              </a:rPr>
              <a:t>tuyên truyền rộng rãi </a:t>
            </a:r>
            <a:r>
              <a:rPr lang="pt-BR" sz="1600" dirty="0">
                <a:latin typeface="Montserrat" panose="00000500000000000000" pitchFamily="2" charset="0"/>
              </a:rPr>
              <a:t>để hệ thống chính sách, pháp luật này đi vào cuộc sống thực tiễn.</a:t>
            </a:r>
            <a:endParaRPr lang="en-GB" sz="1600" dirty="0">
              <a:latin typeface="Montserrat" panose="00000500000000000000" pitchFamily="2" charset="0"/>
            </a:endParaRPr>
          </a:p>
          <a:p>
            <a:pPr marL="285750" indent="-285750">
              <a:buFontTx/>
              <a:buChar char="-"/>
            </a:pPr>
            <a:endParaRPr lang="pt-BR" sz="1600" dirty="0" smtClean="0">
              <a:latin typeface="Montserrat" panose="00000500000000000000" pitchFamily="2" charset="0"/>
            </a:endParaRPr>
          </a:p>
          <a:p>
            <a:pPr marL="285750" indent="-285750">
              <a:buFontTx/>
              <a:buChar char="-"/>
            </a:pPr>
            <a:endParaRPr lang="pt-BR" sz="1600" dirty="0">
              <a:latin typeface="Montserrat" panose="00000500000000000000" pitchFamily="2" charset="0"/>
            </a:endParaRPr>
          </a:p>
        </p:txBody>
      </p:sp>
    </p:spTree>
    <p:extLst>
      <p:ext uri="{BB962C8B-B14F-4D97-AF65-F5344CB8AC3E}">
        <p14:creationId xmlns:p14="http://schemas.microsoft.com/office/powerpoint/2010/main" val="337855610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25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fill="hold"/>
                                        <p:tgtEl>
                                          <p:spTgt spid="8"/>
                                        </p:tgtEl>
                                        <p:attrNameLst>
                                          <p:attrName>ppt_x</p:attrName>
                                        </p:attrNameLst>
                                      </p:cBhvr>
                                      <p:tavLst>
                                        <p:tav tm="0">
                                          <p:val>
                                            <p:strVal val="#ppt_x"/>
                                          </p:val>
                                        </p:tav>
                                        <p:tav tm="100000">
                                          <p:val>
                                            <p:strVal val="#ppt_x"/>
                                          </p:val>
                                        </p:tav>
                                      </p:tavLst>
                                    </p:anim>
                                    <p:anim calcmode="lin" valueType="num">
                                      <p:cBhvr additive="base">
                                        <p:cTn id="8" dur="15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1500" fill="hold"/>
                                        <p:tgtEl>
                                          <p:spTgt spid="9"/>
                                        </p:tgtEl>
                                        <p:attrNameLst>
                                          <p:attrName>ppt_x</p:attrName>
                                        </p:attrNameLst>
                                      </p:cBhvr>
                                      <p:tavLst>
                                        <p:tav tm="0">
                                          <p:val>
                                            <p:strVal val="#ppt_x"/>
                                          </p:val>
                                        </p:tav>
                                        <p:tav tm="100000">
                                          <p:val>
                                            <p:strVal val="#ppt_x"/>
                                          </p:val>
                                        </p:tav>
                                      </p:tavLst>
                                    </p:anim>
                                    <p:anim calcmode="lin" valueType="num">
                                      <p:cBhvr additive="base">
                                        <p:cTn id="12" dur="1500" fill="hold"/>
                                        <p:tgtEl>
                                          <p:spTgt spid="9"/>
                                        </p:tgtEl>
                                        <p:attrNameLst>
                                          <p:attrName>ppt_y</p:attrName>
                                        </p:attrNameLst>
                                      </p:cBhvr>
                                      <p:tavLst>
                                        <p:tav tm="0">
                                          <p:val>
                                            <p:strVal val="0-#ppt_h/2"/>
                                          </p:val>
                                        </p:tav>
                                        <p:tav tm="100000">
                                          <p:val>
                                            <p:strVal val="#ppt_y"/>
                                          </p:val>
                                        </p:tav>
                                      </p:tavLst>
                                    </p:anim>
                                  </p:childTnLst>
                                </p:cTn>
                              </p:par>
                              <p:par>
                                <p:cTn id="13" presetID="2" presetClass="entr" presetSubtype="8" decel="100000" fill="hold" grpId="0" nodeType="withEffect">
                                  <p:stCondLst>
                                    <p:cond delay="250"/>
                                  </p:stCondLst>
                                  <p:childTnLst>
                                    <p:set>
                                      <p:cBhvr>
                                        <p:cTn id="14" dur="1" fill="hold">
                                          <p:stCondLst>
                                            <p:cond delay="0"/>
                                          </p:stCondLst>
                                        </p:cTn>
                                        <p:tgtEl>
                                          <p:spTgt spid="10">
                                            <p:txEl>
                                              <p:charRg st="4294967295" end="4294967295"/>
                                            </p:txEl>
                                          </p:spTgt>
                                        </p:tgtEl>
                                        <p:attrNameLst>
                                          <p:attrName>style.visibility</p:attrName>
                                        </p:attrNameLst>
                                      </p:cBhvr>
                                      <p:to>
                                        <p:strVal val="visible"/>
                                      </p:to>
                                    </p:set>
                                    <p:anim calcmode="lin" valueType="num">
                                      <p:cBhvr additive="base">
                                        <p:cTn id="15" dur="1500" fill="hold"/>
                                        <p:tgtEl>
                                          <p:spTgt spid="10">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16" dur="1500" fill="hold"/>
                                        <p:tgtEl>
                                          <p:spTgt spid="10">
                                            <p:txEl>
                                              <p:charRg st="4294967295" end="4294967295"/>
                                            </p:txEl>
                                          </p:spTgt>
                                        </p:tgtEl>
                                        <p:attrNameLst>
                                          <p:attrName>ppt_y</p:attrName>
                                        </p:attrNameLst>
                                      </p:cBhvr>
                                      <p:tavLst>
                                        <p:tav tm="0">
                                          <p:val>
                                            <p:strVal val="#ppt_y"/>
                                          </p:val>
                                        </p:tav>
                                        <p:tav tm="100000">
                                          <p:val>
                                            <p:strVal val="#ppt_y"/>
                                          </p:val>
                                        </p:tav>
                                      </p:tavLst>
                                    </p:anim>
                                    <p:set>
                                      <p:cBhvr>
                                        <p:cTn id="17" dur="1" fill="hold">
                                          <p:stCondLst>
                                            <p:cond delay="0"/>
                                          </p:stCondLst>
                                        </p:cTn>
                                        <p:tgtEl>
                                          <p:spTgt spid="10">
                                            <p:txEl>
                                              <p:charRg st="4294967295" end="4294967295"/>
                                            </p:txEl>
                                          </p:spTgt>
                                        </p:tgtEl>
                                        <p:attrNameLst>
                                          <p:attrName>style.visibility</p:attrName>
                                        </p:attrNameLst>
                                      </p:cBhvr>
                                      <p:to>
                                        <p:strVal val="visible"/>
                                      </p:to>
                                    </p:set>
                                    <p:anim to="" calcmode="lin" valueType="num">
                                      <p:cBhvr>
                                        <p:cTn id="18" dur="1500" fill="hold">
                                          <p:stCondLst>
                                            <p:cond delay="0"/>
                                          </p:stCondLst>
                                        </p:cTn>
                                        <p:tgtEl>
                                          <p:spTgt spid="10">
                                            <p:txEl>
                                              <p:charRg st="4294967295" end="4294967295"/>
                                            </p:txEl>
                                          </p:spTgt>
                                        </p:tgtEl>
                                        <p:attrNameLst>
                                          <p:attrName>ppt_w</p:attrName>
                                        </p:attrNameLst>
                                      </p:cBhvr>
                                      <p:tavLst>
                                        <p:tav tm="0">
                                          <p:val>
                                            <p:strVal val="0"/>
                                          </p:val>
                                        </p:tav>
                                        <p:tav tm="100000">
                                          <p:val>
                                            <p:strVal val="#ppt_w"/>
                                          </p:val>
                                        </p:tav>
                                      </p:tavLst>
                                    </p:anim>
                                    <p:anim to="" calcmode="lin" valueType="num">
                                      <p:cBhvr>
                                        <p:cTn id="19" dur="1500" fill="hold">
                                          <p:stCondLst>
                                            <p:cond delay="0"/>
                                          </p:stCondLst>
                                        </p:cTn>
                                        <p:tgtEl>
                                          <p:spTgt spid="10">
                                            <p:txEl>
                                              <p:charRg st="4294967295" end="4294967295"/>
                                            </p:txEl>
                                          </p:spTgt>
                                        </p:tgtEl>
                                        <p:attrNameLst>
                                          <p:attrName>ppt_h</p:attrName>
                                        </p:attrNameLst>
                                      </p:cBhvr>
                                      <p:tavLst>
                                        <p:tav tm="0">
                                          <p:val>
                                            <p:strVal val="0"/>
                                          </p:val>
                                        </p:tav>
                                        <p:tav tm="100000">
                                          <p:val>
                                            <p:strVal val="#ppt_h"/>
                                          </p:val>
                                        </p:tav>
                                      </p:tavLst>
                                    </p:anim>
                                    <p:animEffect filter="fade">
                                      <p:cBhvr>
                                        <p:cTn id="20" dur="1500">
                                          <p:stCondLst>
                                            <p:cond delay="0"/>
                                          </p:stCondLst>
                                        </p:cTn>
                                        <p:tgtEl>
                                          <p:spTgt spid="10">
                                            <p:txEl>
                                              <p:charRg st="4294967295" end="4294967295"/>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P spid="9" grpId="0" autoUpdateAnimBg="0"/>
      <p:bldP spid="10" grpId="0" autoUpdateAnimBg="0"/>
      <p:bldP spid="1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A_库_矩形 1"/>
          <p:cNvSpPr/>
          <p:nvPr>
            <p:custDataLst>
              <p:tags r:id="rId1"/>
            </p:custDataLst>
          </p:nvPr>
        </p:nvSpPr>
        <p:spPr>
          <a:xfrm>
            <a:off x="892983" y="307563"/>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Phát triển mạnh</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10" name="PA_库_矩形 1"/>
          <p:cNvSpPr/>
          <p:nvPr>
            <p:custDataLst>
              <p:tags r:id="rId2"/>
            </p:custDataLst>
          </p:nvPr>
        </p:nvSpPr>
        <p:spPr>
          <a:xfrm>
            <a:off x="346501" y="1512248"/>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Kinh tế thị trường</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11" name="PA_库_矩形 6"/>
          <p:cNvSpPr/>
          <p:nvPr>
            <p:custDataLst>
              <p:tags r:id="rId3"/>
            </p:custDataLst>
          </p:nvPr>
        </p:nvSpPr>
        <p:spPr>
          <a:xfrm>
            <a:off x="3102186" y="307563"/>
            <a:ext cx="7551300" cy="721894"/>
          </a:xfrm>
          <a:prstGeom prst="rect">
            <a:avLst/>
          </a:prstGeom>
          <a:noFill/>
          <a:ln w="571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zh-CN" sz="2000" dirty="0" smtClean="0">
                <a:solidFill>
                  <a:schemeClr val="tx2">
                    <a:lumMod val="75000"/>
                  </a:schemeClr>
                </a:solidFill>
                <a:latin typeface="iCielBC Industry Inc Base" panose="00000500000000000000" pitchFamily="2" charset="0"/>
                <a:ea typeface="方正清刻本悦宋简体" panose="02000000000000000000" pitchFamily="2" charset="-122"/>
              </a:rPr>
              <a:t>Giữ vững chính trị và hoàn thiện hệ thống pháp luật</a:t>
            </a:r>
            <a:endParaRPr lang="zh-CN" altLang="en-US" sz="2000" dirty="0">
              <a:solidFill>
                <a:schemeClr val="tx2">
                  <a:lumMod val="75000"/>
                </a:schemeClr>
              </a:solidFill>
              <a:latin typeface="iCielBC Industry Inc Base" panose="00000500000000000000" pitchFamily="2" charset="0"/>
              <a:ea typeface="方正清刻本悦宋简体" panose="02000000000000000000" pitchFamily="2" charset="-122"/>
            </a:endParaRPr>
          </a:p>
        </p:txBody>
      </p:sp>
      <p:sp>
        <p:nvSpPr>
          <p:cNvPr id="12" name="TextBox 11"/>
          <p:cNvSpPr txBox="1"/>
          <p:nvPr/>
        </p:nvSpPr>
        <p:spPr>
          <a:xfrm>
            <a:off x="2282808" y="1653233"/>
            <a:ext cx="9190056" cy="4031873"/>
          </a:xfrm>
          <a:prstGeom prst="rect">
            <a:avLst/>
          </a:prstGeom>
          <a:noFill/>
        </p:spPr>
        <p:txBody>
          <a:bodyPr wrap="square" rtlCol="0">
            <a:spAutoFit/>
          </a:bodyPr>
          <a:lstStyle/>
          <a:p>
            <a:pPr marL="285750" indent="-285750">
              <a:buFontTx/>
              <a:buChar char="-"/>
            </a:pPr>
            <a:r>
              <a:rPr lang="pt-BR" sz="1600" dirty="0" smtClean="0">
                <a:latin typeface="Montserrat" panose="00000500000000000000" pitchFamily="2" charset="0"/>
              </a:rPr>
              <a:t>Đảng </a:t>
            </a:r>
            <a:r>
              <a:rPr lang="pt-BR" sz="1600" dirty="0">
                <a:latin typeface="Montserrat" panose="00000500000000000000" pitchFamily="2" charset="0"/>
              </a:rPr>
              <a:t>và Nhà nước phải </a:t>
            </a:r>
            <a:r>
              <a:rPr lang="pt-BR" sz="1600" b="1" dirty="0">
                <a:latin typeface="Montserrat" panose="00000500000000000000" pitchFamily="2" charset="0"/>
              </a:rPr>
              <a:t>quan tâm nhiều hơn nữa đến đời sống hàng ngày của nhân dân</a:t>
            </a:r>
            <a:r>
              <a:rPr lang="pt-BR" sz="1600" dirty="0">
                <a:latin typeface="Montserrat" panose="00000500000000000000" pitchFamily="2" charset="0"/>
              </a:rPr>
              <a:t>, phải luôn chú ý đến những kẻ sống lưu vong trong nước nhằm gây dựng các tổ chức chống phá cách mạng </a:t>
            </a:r>
            <a:r>
              <a:rPr lang="pt-BR" sz="1600" dirty="0" smtClean="0">
                <a:latin typeface="Montserrat" panose="00000500000000000000" pitchFamily="2" charset="0"/>
              </a:rPr>
              <a:t>nước. </a:t>
            </a:r>
          </a:p>
          <a:p>
            <a:pPr marL="285750" indent="-285750">
              <a:buFontTx/>
              <a:buChar char="-"/>
            </a:pPr>
            <a:endParaRPr lang="pt-BR" sz="1600" dirty="0">
              <a:latin typeface="Montserrat" panose="00000500000000000000" pitchFamily="2" charset="0"/>
            </a:endParaRPr>
          </a:p>
          <a:p>
            <a:pPr marL="285750" indent="-285750">
              <a:buFontTx/>
              <a:buChar char="-"/>
            </a:pPr>
            <a:r>
              <a:rPr lang="pt-BR" sz="1600" dirty="0" smtClean="0">
                <a:latin typeface="Montserrat" panose="00000500000000000000" pitchFamily="2" charset="0"/>
              </a:rPr>
              <a:t>Đảng </a:t>
            </a:r>
            <a:r>
              <a:rPr lang="pt-BR" sz="1600" dirty="0">
                <a:latin typeface="Montserrat" panose="00000500000000000000" pitchFamily="2" charset="0"/>
              </a:rPr>
              <a:t>phải thường xuyên </a:t>
            </a:r>
            <a:r>
              <a:rPr lang="pt-BR" sz="1600" b="1" dirty="0">
                <a:latin typeface="Montserrat" panose="00000500000000000000" pitchFamily="2" charset="0"/>
              </a:rPr>
              <a:t>duy trì được khối liên minh công – nông – tri thức</a:t>
            </a:r>
            <a:r>
              <a:rPr lang="pt-BR" sz="1600" dirty="0" smtClean="0">
                <a:latin typeface="Montserrat" panose="00000500000000000000" pitchFamily="2" charset="0"/>
              </a:rPr>
              <a:t>, thường </a:t>
            </a:r>
            <a:r>
              <a:rPr lang="pt-BR" sz="1600" dirty="0">
                <a:latin typeface="Montserrat" panose="00000500000000000000" pitchFamily="2" charset="0"/>
              </a:rPr>
              <a:t>xuyên tổ chức các hoạt động văn hóa </a:t>
            </a:r>
            <a:r>
              <a:rPr lang="pt-BR" sz="1600" b="1" dirty="0">
                <a:latin typeface="Montserrat" panose="00000500000000000000" pitchFamily="2" charset="0"/>
              </a:rPr>
              <a:t>nhằm tuyên truyền về đường lối chính sách đúng đắn của Đảng</a:t>
            </a:r>
            <a:r>
              <a:rPr lang="pt-BR" sz="1600" dirty="0">
                <a:latin typeface="Montserrat" panose="00000500000000000000" pitchFamily="2" charset="0"/>
              </a:rPr>
              <a:t>, phải </a:t>
            </a:r>
            <a:r>
              <a:rPr lang="pt-BR" sz="1600" b="1" dirty="0">
                <a:latin typeface="Montserrat" panose="00000500000000000000" pitchFamily="2" charset="0"/>
              </a:rPr>
              <a:t>tạo được lòng tin ngày càng sâu sắc của dân </a:t>
            </a:r>
            <a:r>
              <a:rPr lang="pt-BR" sz="1600" dirty="0">
                <a:latin typeface="Montserrat" panose="00000500000000000000" pitchFamily="2" charset="0"/>
              </a:rPr>
              <a:t>vào </a:t>
            </a:r>
            <a:r>
              <a:rPr lang="pt-BR" sz="1600" dirty="0" smtClean="0">
                <a:latin typeface="Montserrat" panose="00000500000000000000" pitchFamily="2" charset="0"/>
              </a:rPr>
              <a:t>Đảng.</a:t>
            </a:r>
            <a:endParaRPr lang="en-GB" sz="1600" dirty="0">
              <a:latin typeface="Montserrat" panose="00000500000000000000" pitchFamily="2" charset="0"/>
            </a:endParaRPr>
          </a:p>
          <a:p>
            <a:pPr marL="285750" indent="-285750">
              <a:buFontTx/>
              <a:buChar char="-"/>
            </a:pPr>
            <a:endParaRPr lang="en-GB" sz="1600" dirty="0">
              <a:latin typeface="Montserrat" panose="00000500000000000000" pitchFamily="2" charset="0"/>
            </a:endParaRPr>
          </a:p>
          <a:p>
            <a:pPr marL="285750" indent="-285750">
              <a:buFontTx/>
              <a:buChar char="-"/>
            </a:pPr>
            <a:r>
              <a:rPr lang="pt-BR" sz="1600" dirty="0" smtClean="0">
                <a:latin typeface="Montserrat" panose="00000500000000000000" pitchFamily="2" charset="0"/>
              </a:rPr>
              <a:t>Nhà </a:t>
            </a:r>
            <a:r>
              <a:rPr lang="pt-BR" sz="1600" dirty="0">
                <a:latin typeface="Montserrat" panose="00000500000000000000" pitchFamily="2" charset="0"/>
              </a:rPr>
              <a:t>nước pháp quyền đòi hỏi </a:t>
            </a:r>
            <a:r>
              <a:rPr lang="pt-BR" sz="1600" b="1" dirty="0">
                <a:latin typeface="Montserrat" panose="00000500000000000000" pitchFamily="2" charset="0"/>
              </a:rPr>
              <a:t>pháp luật phải được thực hiện nghiêm chỉnh và thống nhất</a:t>
            </a:r>
            <a:r>
              <a:rPr lang="pt-BR" sz="1600" dirty="0">
                <a:latin typeface="Montserrat" panose="00000500000000000000" pitchFamily="2" charset="0"/>
              </a:rPr>
              <a:t>: “Sống và làm việc theo hiến pháp và pháp luật” phải trở thành đạo đức hàng đầu, thành nếp sống tốt đẹp của mọi người. </a:t>
            </a:r>
          </a:p>
          <a:p>
            <a:pPr marL="285750" indent="-285750">
              <a:buFontTx/>
              <a:buChar char="-"/>
            </a:pPr>
            <a:endParaRPr lang="pt-BR" sz="1600" dirty="0" smtClean="0">
              <a:latin typeface="Montserrat" panose="00000500000000000000" pitchFamily="2" charset="0"/>
            </a:endParaRPr>
          </a:p>
          <a:p>
            <a:pPr marL="285750" indent="-285750">
              <a:buFontTx/>
              <a:buChar char="-"/>
            </a:pPr>
            <a:r>
              <a:rPr lang="pt-BR" sz="1600" dirty="0" smtClean="0">
                <a:latin typeface="Montserrat" panose="00000500000000000000" pitchFamily="2" charset="0"/>
              </a:rPr>
              <a:t>Để hệ </a:t>
            </a:r>
            <a:r>
              <a:rPr lang="pt-BR" sz="1600" dirty="0">
                <a:latin typeface="Montserrat" panose="00000500000000000000" pitchFamily="2" charset="0"/>
              </a:rPr>
              <a:t>thống pháp luật được hoàn chính hơn thì cùng với việc sửa đổi, bổ sung các văn bản pháp luật thì chính </a:t>
            </a:r>
            <a:r>
              <a:rPr lang="pt-BR" sz="1600" b="1" dirty="0">
                <a:latin typeface="Montserrat" panose="00000500000000000000" pitchFamily="2" charset="0"/>
              </a:rPr>
              <a:t>nhân dân phải nghiêm túc chấp hành pháp luật.</a:t>
            </a:r>
            <a:endParaRPr lang="en-GB" sz="1600" b="1" dirty="0">
              <a:latin typeface="Montserrat" panose="00000500000000000000" pitchFamily="2" charset="0"/>
            </a:endParaRPr>
          </a:p>
          <a:p>
            <a:pPr marL="285750" indent="-285750">
              <a:buFontTx/>
              <a:buChar char="-"/>
            </a:pPr>
            <a:endParaRPr lang="pt-BR" sz="1600" dirty="0" smtClean="0">
              <a:latin typeface="Montserrat" panose="00000500000000000000" pitchFamily="2" charset="0"/>
            </a:endParaRPr>
          </a:p>
          <a:p>
            <a:pPr marL="285750" indent="-285750">
              <a:buFontTx/>
              <a:buChar char="-"/>
            </a:pPr>
            <a:endParaRPr lang="pt-BR" sz="1600" dirty="0">
              <a:latin typeface="Montserrat" panose="00000500000000000000" pitchFamily="2" charset="0"/>
            </a:endParaRPr>
          </a:p>
        </p:txBody>
      </p:sp>
    </p:spTree>
    <p:extLst>
      <p:ext uri="{BB962C8B-B14F-4D97-AF65-F5344CB8AC3E}">
        <p14:creationId xmlns:p14="http://schemas.microsoft.com/office/powerpoint/2010/main" val="265578050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ppt_x"/>
                                          </p:val>
                                        </p:tav>
                                        <p:tav tm="100000">
                                          <p:val>
                                            <p:strVal val="#ppt_x"/>
                                          </p:val>
                                        </p:tav>
                                      </p:tavLst>
                                    </p:anim>
                                    <p:anim calcmode="lin" valueType="num">
                                      <p:cBhvr additive="base">
                                        <p:cTn id="8" dur="1500" fill="hold"/>
                                        <p:tgtEl>
                                          <p:spTgt spid="9"/>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500" fill="hold"/>
                                        <p:tgtEl>
                                          <p:spTgt spid="10"/>
                                        </p:tgtEl>
                                        <p:attrNameLst>
                                          <p:attrName>ppt_x</p:attrName>
                                        </p:attrNameLst>
                                      </p:cBhvr>
                                      <p:tavLst>
                                        <p:tav tm="0">
                                          <p:val>
                                            <p:strVal val="#ppt_x"/>
                                          </p:val>
                                        </p:tav>
                                        <p:tav tm="100000">
                                          <p:val>
                                            <p:strVal val="#ppt_x"/>
                                          </p:val>
                                        </p:tav>
                                      </p:tavLst>
                                    </p:anim>
                                    <p:anim calcmode="lin" valueType="num">
                                      <p:cBhvr additive="base">
                                        <p:cTn id="12" dur="15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8" decel="100000" fill="hold" grpId="0" nodeType="withEffect">
                                  <p:stCondLst>
                                    <p:cond delay="250"/>
                                  </p:stCondLst>
                                  <p:childTnLst>
                                    <p:set>
                                      <p:cBhvr>
                                        <p:cTn id="14" dur="1" fill="hold">
                                          <p:stCondLst>
                                            <p:cond delay="0"/>
                                          </p:stCondLst>
                                        </p:cTn>
                                        <p:tgtEl>
                                          <p:spTgt spid="11">
                                            <p:txEl>
                                              <p:charRg st="4294967295" end="4294967295"/>
                                            </p:txEl>
                                          </p:spTgt>
                                        </p:tgtEl>
                                        <p:attrNameLst>
                                          <p:attrName>style.visibility</p:attrName>
                                        </p:attrNameLst>
                                      </p:cBhvr>
                                      <p:to>
                                        <p:strVal val="visible"/>
                                      </p:to>
                                    </p:set>
                                    <p:anim calcmode="lin" valueType="num">
                                      <p:cBhvr additive="base">
                                        <p:cTn id="15" dur="1500" fill="hold"/>
                                        <p:tgtEl>
                                          <p:spTgt spid="11">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16" dur="1500" fill="hold"/>
                                        <p:tgtEl>
                                          <p:spTgt spid="11">
                                            <p:txEl>
                                              <p:charRg st="4294967295" end="4294967295"/>
                                            </p:txEl>
                                          </p:spTgt>
                                        </p:tgtEl>
                                        <p:attrNameLst>
                                          <p:attrName>ppt_y</p:attrName>
                                        </p:attrNameLst>
                                      </p:cBhvr>
                                      <p:tavLst>
                                        <p:tav tm="0">
                                          <p:val>
                                            <p:strVal val="#ppt_y"/>
                                          </p:val>
                                        </p:tav>
                                        <p:tav tm="100000">
                                          <p:val>
                                            <p:strVal val="#ppt_y"/>
                                          </p:val>
                                        </p:tav>
                                      </p:tavLst>
                                    </p:anim>
                                    <p:set>
                                      <p:cBhvr>
                                        <p:cTn id="17" dur="1" fill="hold">
                                          <p:stCondLst>
                                            <p:cond delay="0"/>
                                          </p:stCondLst>
                                        </p:cTn>
                                        <p:tgtEl>
                                          <p:spTgt spid="11">
                                            <p:txEl>
                                              <p:charRg st="4294967295" end="4294967295"/>
                                            </p:txEl>
                                          </p:spTgt>
                                        </p:tgtEl>
                                        <p:attrNameLst>
                                          <p:attrName>style.visibility</p:attrName>
                                        </p:attrNameLst>
                                      </p:cBhvr>
                                      <p:to>
                                        <p:strVal val="visible"/>
                                      </p:to>
                                    </p:set>
                                    <p:anim to="" calcmode="lin" valueType="num">
                                      <p:cBhvr>
                                        <p:cTn id="18" dur="1500" fill="hold">
                                          <p:stCondLst>
                                            <p:cond delay="0"/>
                                          </p:stCondLst>
                                        </p:cTn>
                                        <p:tgtEl>
                                          <p:spTgt spid="11">
                                            <p:txEl>
                                              <p:charRg st="4294967295" end="4294967295"/>
                                            </p:txEl>
                                          </p:spTgt>
                                        </p:tgtEl>
                                        <p:attrNameLst>
                                          <p:attrName>ppt_w</p:attrName>
                                        </p:attrNameLst>
                                      </p:cBhvr>
                                      <p:tavLst>
                                        <p:tav tm="0">
                                          <p:val>
                                            <p:strVal val="0"/>
                                          </p:val>
                                        </p:tav>
                                        <p:tav tm="100000">
                                          <p:val>
                                            <p:strVal val="#ppt_w"/>
                                          </p:val>
                                        </p:tav>
                                      </p:tavLst>
                                    </p:anim>
                                    <p:anim to="" calcmode="lin" valueType="num">
                                      <p:cBhvr>
                                        <p:cTn id="19" dur="1500" fill="hold">
                                          <p:stCondLst>
                                            <p:cond delay="0"/>
                                          </p:stCondLst>
                                        </p:cTn>
                                        <p:tgtEl>
                                          <p:spTgt spid="11">
                                            <p:txEl>
                                              <p:charRg st="4294967295" end="4294967295"/>
                                            </p:txEl>
                                          </p:spTgt>
                                        </p:tgtEl>
                                        <p:attrNameLst>
                                          <p:attrName>ppt_h</p:attrName>
                                        </p:attrNameLst>
                                      </p:cBhvr>
                                      <p:tavLst>
                                        <p:tav tm="0">
                                          <p:val>
                                            <p:strVal val="0"/>
                                          </p:val>
                                        </p:tav>
                                        <p:tav tm="100000">
                                          <p:val>
                                            <p:strVal val="#ppt_h"/>
                                          </p:val>
                                        </p:tav>
                                      </p:tavLst>
                                    </p:anim>
                                    <p:animEffect filter="fade">
                                      <p:cBhvr>
                                        <p:cTn id="20" dur="1500">
                                          <p:stCondLst>
                                            <p:cond delay="0"/>
                                          </p:stCondLst>
                                        </p:cTn>
                                        <p:tgtEl>
                                          <p:spTgt spid="11">
                                            <p:txEl>
                                              <p:charRg st="4294967295" end="4294967295"/>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1000"/>
                                        <p:tgtEl>
                                          <p:spTgt spid="12"/>
                                        </p:tgtEl>
                                      </p:cBhvr>
                                    </p:animEffect>
                                    <p:anim calcmode="lin" valueType="num">
                                      <p:cBhvr>
                                        <p:cTn id="26" dur="1000" fill="hold"/>
                                        <p:tgtEl>
                                          <p:spTgt spid="12"/>
                                        </p:tgtEl>
                                        <p:attrNameLst>
                                          <p:attrName>ppt_x</p:attrName>
                                        </p:attrNameLst>
                                      </p:cBhvr>
                                      <p:tavLst>
                                        <p:tav tm="0">
                                          <p:val>
                                            <p:strVal val="#ppt_x"/>
                                          </p:val>
                                        </p:tav>
                                        <p:tav tm="100000">
                                          <p:val>
                                            <p:strVal val="#ppt_x"/>
                                          </p:val>
                                        </p:tav>
                                      </p:tavLst>
                                    </p:anim>
                                    <p:anim calcmode="lin" valueType="num">
                                      <p:cBhvr>
                                        <p:cTn id="2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P spid="10" grpId="0" autoUpdateAnimBg="0"/>
      <p:bldP spid="11" grpId="0" autoUpdateAnimBg="0"/>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484846" y="-164152"/>
            <a:ext cx="2460411" cy="2197967"/>
          </a:xfrm>
          <a:prstGeom prst="rect">
            <a:avLst/>
          </a:prstGeom>
        </p:spPr>
      </p:pic>
      <p:pic>
        <p:nvPicPr>
          <p:cNvPr id="10" name="图片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1872" y="4734576"/>
            <a:ext cx="2814851" cy="2514600"/>
          </a:xfrm>
          <a:prstGeom prst="rect">
            <a:avLst/>
          </a:prstGeom>
        </p:spPr>
      </p:pic>
      <p:pic>
        <p:nvPicPr>
          <p:cNvPr id="11" name="图片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415248" y="4343400"/>
            <a:ext cx="3309041" cy="2956077"/>
          </a:xfrm>
          <a:prstGeom prst="rect">
            <a:avLst/>
          </a:prstGeom>
        </p:spPr>
      </p:pic>
      <p:sp>
        <p:nvSpPr>
          <p:cNvPr id="16" name="PA_库_矩形 1"/>
          <p:cNvSpPr/>
          <p:nvPr>
            <p:custDataLst>
              <p:tags r:id="rId1"/>
            </p:custDataLst>
          </p:nvPr>
        </p:nvSpPr>
        <p:spPr>
          <a:xfrm>
            <a:off x="967000" y="357416"/>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Hoàn thiện </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21" name="PA_库_矩形 1"/>
          <p:cNvSpPr/>
          <p:nvPr>
            <p:custDataLst>
              <p:tags r:id="rId2"/>
            </p:custDataLst>
          </p:nvPr>
        </p:nvSpPr>
        <p:spPr>
          <a:xfrm>
            <a:off x="372143" y="934832"/>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Bộ máy nhà nước</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22" name="PA_库_矩形 1"/>
          <p:cNvSpPr/>
          <p:nvPr>
            <p:custDataLst>
              <p:tags r:id="rId3"/>
            </p:custDataLst>
          </p:nvPr>
        </p:nvSpPr>
        <p:spPr>
          <a:xfrm rot="16200000">
            <a:off x="4063774" y="-2098560"/>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Nâng cao</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23" name="PA_库_矩形 1"/>
          <p:cNvSpPr/>
          <p:nvPr>
            <p:custDataLst>
              <p:tags r:id="rId4"/>
            </p:custDataLst>
          </p:nvPr>
        </p:nvSpPr>
        <p:spPr>
          <a:xfrm rot="16200000">
            <a:off x="4062034" y="-1482278"/>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Hiệu quả quản lý</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24" name="TextBox 23"/>
          <p:cNvSpPr txBox="1"/>
          <p:nvPr/>
        </p:nvSpPr>
        <p:spPr>
          <a:xfrm>
            <a:off x="2202903" y="1812155"/>
            <a:ext cx="9742354" cy="4770537"/>
          </a:xfrm>
          <a:prstGeom prst="rect">
            <a:avLst/>
          </a:prstGeom>
          <a:noFill/>
        </p:spPr>
        <p:txBody>
          <a:bodyPr wrap="square" rtlCol="0">
            <a:spAutoFit/>
          </a:bodyPr>
          <a:lstStyle/>
          <a:p>
            <a:pPr marL="285750" indent="-285750">
              <a:buFontTx/>
              <a:buChar char="-"/>
            </a:pPr>
            <a:r>
              <a:rPr lang="pt-BR" sz="1600" dirty="0">
                <a:latin typeface="Montserrat" panose="00000500000000000000" pitchFamily="2" charset="0"/>
              </a:rPr>
              <a:t>T</a:t>
            </a:r>
            <a:r>
              <a:rPr lang="pt-BR" sz="1600" dirty="0" smtClean="0">
                <a:latin typeface="Montserrat" panose="00000500000000000000" pitchFamily="2" charset="0"/>
              </a:rPr>
              <a:t>hực </a:t>
            </a:r>
            <a:r>
              <a:rPr lang="pt-BR" sz="1600" dirty="0">
                <a:latin typeface="Montserrat" panose="00000500000000000000" pitchFamily="2" charset="0"/>
              </a:rPr>
              <a:t>hiện </a:t>
            </a:r>
            <a:r>
              <a:rPr lang="pt-BR" sz="1600" b="1" dirty="0">
                <a:latin typeface="Montserrat" panose="00000500000000000000" pitchFamily="2" charset="0"/>
              </a:rPr>
              <a:t>cải cách bộ máy hành chính</a:t>
            </a:r>
            <a:r>
              <a:rPr lang="pt-BR" sz="1600" dirty="0">
                <a:latin typeface="Montserrat" panose="00000500000000000000" pitchFamily="2" charset="0"/>
              </a:rPr>
              <a:t>, phải tăng cường khả năng kiểm kê, kiểm soát của Nhà nước, phải </a:t>
            </a:r>
            <a:r>
              <a:rPr lang="pt-BR" sz="1600" b="1" dirty="0">
                <a:latin typeface="Montserrat" panose="00000500000000000000" pitchFamily="2" charset="0"/>
              </a:rPr>
              <a:t>đổi mới pháp chế và phải hoàn thiện chính sách và thuế, tiền lương, tiền tệ, tín dụng và ngân </a:t>
            </a:r>
            <a:r>
              <a:rPr lang="pt-BR" sz="1600" b="1" dirty="0" smtClean="0">
                <a:latin typeface="Montserrat" panose="00000500000000000000" pitchFamily="2" charset="0"/>
              </a:rPr>
              <a:t>hàng.</a:t>
            </a:r>
            <a:endParaRPr lang="pt-BR" sz="1600" b="1" dirty="0">
              <a:latin typeface="Montserrat" panose="00000500000000000000" pitchFamily="2" charset="0"/>
            </a:endParaRPr>
          </a:p>
          <a:p>
            <a:pPr marL="285750" indent="-285750">
              <a:buFontTx/>
              <a:buChar char="-"/>
            </a:pPr>
            <a:endParaRPr lang="pt-BR" sz="1600" dirty="0" smtClean="0">
              <a:latin typeface="Montserrat" panose="00000500000000000000" pitchFamily="2" charset="0"/>
            </a:endParaRPr>
          </a:p>
          <a:p>
            <a:pPr marL="285750" indent="-285750">
              <a:buFontTx/>
              <a:buChar char="-"/>
            </a:pPr>
            <a:r>
              <a:rPr lang="pt-BR" sz="1600" b="1" dirty="0" smtClean="0">
                <a:latin typeface="Montserrat" panose="00000500000000000000" pitchFamily="2" charset="0"/>
              </a:rPr>
              <a:t>Về </a:t>
            </a:r>
            <a:r>
              <a:rPr lang="pt-BR" sz="1600" b="1" dirty="0">
                <a:latin typeface="Montserrat" panose="00000500000000000000" pitchFamily="2" charset="0"/>
              </a:rPr>
              <a:t>cải cách bộ máy hành chính: </a:t>
            </a:r>
            <a:r>
              <a:rPr lang="pt-BR" sz="1600" dirty="0" smtClean="0">
                <a:latin typeface="Montserrat" panose="00000500000000000000" pitchFamily="2" charset="0"/>
              </a:rPr>
              <a:t>tiến </a:t>
            </a:r>
            <a:r>
              <a:rPr lang="pt-BR" sz="1600" dirty="0">
                <a:latin typeface="Montserrat" panose="00000500000000000000" pitchFamily="2" charset="0"/>
              </a:rPr>
              <a:t>hành cải cách bộ máy hành chính, cơ quan quản </a:t>
            </a:r>
            <a:r>
              <a:rPr lang="pt-BR" sz="1600" dirty="0" smtClean="0">
                <a:latin typeface="Montserrat" panose="00000500000000000000" pitchFamily="2" charset="0"/>
              </a:rPr>
              <a:t>lý. </a:t>
            </a:r>
            <a:r>
              <a:rPr lang="pt-BR" sz="1600" b="1" dirty="0">
                <a:latin typeface="Montserrat" panose="00000500000000000000" pitchFamily="2" charset="0"/>
              </a:rPr>
              <a:t>T</a:t>
            </a:r>
            <a:r>
              <a:rPr lang="pt-BR" sz="1600" b="1" dirty="0" smtClean="0">
                <a:latin typeface="Montserrat" panose="00000500000000000000" pitchFamily="2" charset="0"/>
              </a:rPr>
              <a:t>ăng </a:t>
            </a:r>
            <a:r>
              <a:rPr lang="pt-BR" sz="1600" b="1" dirty="0">
                <a:latin typeface="Montserrat" panose="00000500000000000000" pitchFamily="2" charset="0"/>
              </a:rPr>
              <a:t>cường quản lý </a:t>
            </a:r>
            <a:r>
              <a:rPr lang="pt-BR" sz="1600" dirty="0">
                <a:latin typeface="Montserrat" panose="00000500000000000000" pitchFamily="2" charset="0"/>
              </a:rPr>
              <a:t>đội ngũ cán bộ, đảng viên. </a:t>
            </a:r>
            <a:r>
              <a:rPr lang="pt-BR" sz="1600" dirty="0" smtClean="0">
                <a:latin typeface="Montserrat" panose="00000500000000000000" pitchFamily="2" charset="0"/>
              </a:rPr>
              <a:t>Chăm lo </a:t>
            </a:r>
            <a:r>
              <a:rPr lang="pt-BR" sz="1600" b="1" dirty="0">
                <a:latin typeface="Montserrat" panose="00000500000000000000" pitchFamily="2" charset="0"/>
              </a:rPr>
              <a:t>công tác đào tạo, </a:t>
            </a:r>
            <a:r>
              <a:rPr lang="pt-BR" sz="1600" b="1" dirty="0" smtClean="0">
                <a:latin typeface="Montserrat" panose="00000500000000000000" pitchFamily="2" charset="0"/>
              </a:rPr>
              <a:t>bồi </a:t>
            </a:r>
            <a:r>
              <a:rPr lang="pt-BR" sz="1600" b="1" dirty="0">
                <a:latin typeface="Montserrat" panose="00000500000000000000" pitchFamily="2" charset="0"/>
              </a:rPr>
              <a:t>dưỡng cán bộ, công chức </a:t>
            </a:r>
            <a:r>
              <a:rPr lang="pt-BR" sz="1600" dirty="0">
                <a:latin typeface="Montserrat" panose="00000500000000000000" pitchFamily="2" charset="0"/>
              </a:rPr>
              <a:t>Nhà nước theo yêu cầu, nhiệm vụ của tình hình mới. </a:t>
            </a:r>
          </a:p>
          <a:p>
            <a:pPr marL="285750" indent="-285750">
              <a:buFontTx/>
              <a:buChar char="-"/>
            </a:pPr>
            <a:endParaRPr lang="pt-BR" sz="1600" dirty="0" smtClean="0">
              <a:latin typeface="Montserrat" panose="00000500000000000000" pitchFamily="2" charset="0"/>
            </a:endParaRPr>
          </a:p>
          <a:p>
            <a:pPr marL="285750" indent="-285750">
              <a:buFontTx/>
              <a:buChar char="-"/>
            </a:pPr>
            <a:r>
              <a:rPr lang="pt-BR" sz="1600" b="1" dirty="0" smtClean="0">
                <a:latin typeface="Montserrat" panose="00000500000000000000" pitchFamily="2" charset="0"/>
              </a:rPr>
              <a:t>Về tăng cường kiểm kê, kiểm soát:</a:t>
            </a:r>
            <a:r>
              <a:rPr lang="pt-BR" sz="1600" dirty="0" smtClean="0">
                <a:latin typeface="Montserrat" panose="00000500000000000000" pitchFamily="2" charset="0"/>
              </a:rPr>
              <a:t> Đảng </a:t>
            </a:r>
            <a:r>
              <a:rPr lang="pt-BR" sz="1600" dirty="0">
                <a:latin typeface="Montserrat" panose="00000500000000000000" pitchFamily="2" charset="0"/>
              </a:rPr>
              <a:t>phải lãnh đạo công tác kiểm tra, kiểm soát, giám sát hoạt động của các cơ quan Nhà </a:t>
            </a:r>
            <a:r>
              <a:rPr lang="pt-BR" sz="1600" dirty="0" smtClean="0">
                <a:latin typeface="Montserrat" panose="00000500000000000000" pitchFamily="2" charset="0"/>
              </a:rPr>
              <a:t>nước, </a:t>
            </a:r>
            <a:r>
              <a:rPr lang="pt-BR" sz="1600" b="1" dirty="0" smtClean="0">
                <a:latin typeface="Montserrat" panose="00000500000000000000" pitchFamily="2" charset="0"/>
              </a:rPr>
              <a:t>tăng </a:t>
            </a:r>
            <a:r>
              <a:rPr lang="pt-BR" sz="1600" b="1" dirty="0">
                <a:latin typeface="Montserrat" panose="00000500000000000000" pitchFamily="2" charset="0"/>
              </a:rPr>
              <a:t>cường công tác kiểm tra </a:t>
            </a:r>
            <a:r>
              <a:rPr lang="pt-BR" sz="1600" dirty="0">
                <a:latin typeface="Montserrat" panose="00000500000000000000" pitchFamily="2" charset="0"/>
              </a:rPr>
              <a:t>các tổ chức Đảng và cán bộ, đảng viên hoạt động trong các cơ quan Nhà </a:t>
            </a:r>
            <a:r>
              <a:rPr lang="pt-BR" sz="1600" dirty="0" smtClean="0">
                <a:latin typeface="Montserrat" panose="00000500000000000000" pitchFamily="2" charset="0"/>
              </a:rPr>
              <a:t>nước. </a:t>
            </a:r>
          </a:p>
          <a:p>
            <a:pPr marL="285750" indent="-285750">
              <a:buFontTx/>
              <a:buChar char="-"/>
            </a:pPr>
            <a:endParaRPr lang="pt-BR" sz="1600" dirty="0" smtClean="0">
              <a:latin typeface="Montserrat" panose="00000500000000000000" pitchFamily="2" charset="0"/>
            </a:endParaRPr>
          </a:p>
          <a:p>
            <a:pPr marL="285750" indent="-285750">
              <a:buFontTx/>
              <a:buChar char="-"/>
            </a:pPr>
            <a:r>
              <a:rPr lang="pt-BR" sz="1600" b="1" dirty="0" smtClean="0">
                <a:latin typeface="Montserrat" panose="00000500000000000000" pitchFamily="2" charset="0"/>
              </a:rPr>
              <a:t>Tích cực </a:t>
            </a:r>
            <a:r>
              <a:rPr lang="pt-BR" sz="1600" b="1" dirty="0">
                <a:latin typeface="Montserrat" panose="00000500000000000000" pitchFamily="2" charset="0"/>
              </a:rPr>
              <a:t>đấu tranh chống tham nhũng, quan liêu </a:t>
            </a:r>
            <a:r>
              <a:rPr lang="pt-BR" sz="1600" dirty="0">
                <a:latin typeface="Montserrat" panose="00000500000000000000" pitchFamily="2" charset="0"/>
              </a:rPr>
              <a:t>và những hiện tượng tiêu cực khác trong bộ máy Nhà nước cũng như trong đời sống xã hội, làm cho xã hội ngày càng lành mạnh, sống </a:t>
            </a:r>
            <a:r>
              <a:rPr lang="pt-BR" sz="1600" b="1" dirty="0">
                <a:latin typeface="Montserrat" panose="00000500000000000000" pitchFamily="2" charset="0"/>
              </a:rPr>
              <a:t>có trật tự, kỉ cương, từng bước thực hiện xã hội công bằng, dân chủ, văn minh.</a:t>
            </a:r>
            <a:endParaRPr lang="en-GB" sz="1600" b="1" dirty="0">
              <a:latin typeface="Montserrat" panose="00000500000000000000" pitchFamily="2" charset="0"/>
            </a:endParaRPr>
          </a:p>
          <a:p>
            <a:pPr marL="285750" indent="-285750">
              <a:buFontTx/>
              <a:buChar char="-"/>
            </a:pPr>
            <a:endParaRPr lang="pt-BR" sz="1600" dirty="0" smtClean="0">
              <a:latin typeface="Montserrat" panose="00000500000000000000" pitchFamily="2" charset="0"/>
            </a:endParaRPr>
          </a:p>
          <a:p>
            <a:endParaRPr lang="pt-BR" sz="1600" dirty="0" smtClean="0">
              <a:latin typeface="Montserrat" panose="00000500000000000000" pitchFamily="2" charset="0"/>
            </a:endParaRPr>
          </a:p>
          <a:p>
            <a:pPr marL="285750" indent="-285750">
              <a:buFontTx/>
              <a:buChar char="-"/>
            </a:pPr>
            <a:endParaRPr lang="pt-BR" sz="1600" dirty="0">
              <a:latin typeface="Montserrat" panose="00000500000000000000" pitchFamily="2" charset="0"/>
            </a:endParaRPr>
          </a:p>
        </p:txBody>
      </p:sp>
    </p:spTree>
    <p:extLst>
      <p:ext uri="{BB962C8B-B14F-4D97-AF65-F5344CB8AC3E}">
        <p14:creationId xmlns:p14="http://schemas.microsoft.com/office/powerpoint/2010/main" val="95989138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25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500" fill="hold"/>
                                        <p:tgtEl>
                                          <p:spTgt spid="16"/>
                                        </p:tgtEl>
                                        <p:attrNameLst>
                                          <p:attrName>ppt_x</p:attrName>
                                        </p:attrNameLst>
                                      </p:cBhvr>
                                      <p:tavLst>
                                        <p:tav tm="0">
                                          <p:val>
                                            <p:strVal val="#ppt_x"/>
                                          </p:val>
                                        </p:tav>
                                        <p:tav tm="100000">
                                          <p:val>
                                            <p:strVal val="#ppt_x"/>
                                          </p:val>
                                        </p:tav>
                                      </p:tavLst>
                                    </p:anim>
                                    <p:anim calcmode="lin" valueType="num">
                                      <p:cBhvr additive="base">
                                        <p:cTn id="8" dur="1500" fill="hold"/>
                                        <p:tgtEl>
                                          <p:spTgt spid="16"/>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1500" fill="hold"/>
                                        <p:tgtEl>
                                          <p:spTgt spid="21"/>
                                        </p:tgtEl>
                                        <p:attrNameLst>
                                          <p:attrName>ppt_x</p:attrName>
                                        </p:attrNameLst>
                                      </p:cBhvr>
                                      <p:tavLst>
                                        <p:tav tm="0">
                                          <p:val>
                                            <p:strVal val="#ppt_x"/>
                                          </p:val>
                                        </p:tav>
                                        <p:tav tm="100000">
                                          <p:val>
                                            <p:strVal val="#ppt_x"/>
                                          </p:val>
                                        </p:tav>
                                      </p:tavLst>
                                    </p:anim>
                                    <p:anim calcmode="lin" valueType="num">
                                      <p:cBhvr additive="base">
                                        <p:cTn id="12" dur="1500" fill="hold"/>
                                        <p:tgtEl>
                                          <p:spTgt spid="21"/>
                                        </p:tgtEl>
                                        <p:attrNameLst>
                                          <p:attrName>ppt_y</p:attrName>
                                        </p:attrNameLst>
                                      </p:cBhvr>
                                      <p:tavLst>
                                        <p:tav tm="0">
                                          <p:val>
                                            <p:strVal val="0-#ppt_h/2"/>
                                          </p:val>
                                        </p:tav>
                                        <p:tav tm="100000">
                                          <p:val>
                                            <p:strVal val="#ppt_y"/>
                                          </p:val>
                                        </p:tav>
                                      </p:tavLst>
                                    </p:anim>
                                  </p:childTnLst>
                                </p:cTn>
                              </p:par>
                              <p:par>
                                <p:cTn id="13" presetID="2" presetClass="entr" presetSubtype="1" decel="100000" fill="hold" grpId="0" nodeType="withEffect">
                                  <p:stCondLst>
                                    <p:cond delay="25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1500" fill="hold"/>
                                        <p:tgtEl>
                                          <p:spTgt spid="22"/>
                                        </p:tgtEl>
                                        <p:attrNameLst>
                                          <p:attrName>ppt_x</p:attrName>
                                        </p:attrNameLst>
                                      </p:cBhvr>
                                      <p:tavLst>
                                        <p:tav tm="0">
                                          <p:val>
                                            <p:strVal val="#ppt_x"/>
                                          </p:val>
                                        </p:tav>
                                        <p:tav tm="100000">
                                          <p:val>
                                            <p:strVal val="#ppt_x"/>
                                          </p:val>
                                        </p:tav>
                                      </p:tavLst>
                                    </p:anim>
                                    <p:anim calcmode="lin" valueType="num">
                                      <p:cBhvr additive="base">
                                        <p:cTn id="16" dur="1500" fill="hold"/>
                                        <p:tgtEl>
                                          <p:spTgt spid="22"/>
                                        </p:tgtEl>
                                        <p:attrNameLst>
                                          <p:attrName>ppt_y</p:attrName>
                                        </p:attrNameLst>
                                      </p:cBhvr>
                                      <p:tavLst>
                                        <p:tav tm="0">
                                          <p:val>
                                            <p:strVal val="0-#ppt_h/2"/>
                                          </p:val>
                                        </p:tav>
                                        <p:tav tm="100000">
                                          <p:val>
                                            <p:strVal val="#ppt_y"/>
                                          </p:val>
                                        </p:tav>
                                      </p:tavLst>
                                    </p:anim>
                                  </p:childTnLst>
                                </p:cTn>
                              </p:par>
                              <p:par>
                                <p:cTn id="17" presetID="2" presetClass="entr" presetSubtype="1" decel="100000" fill="hold" grpId="0" nodeType="withEffect">
                                  <p:stCondLst>
                                    <p:cond delay="25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1500" fill="hold"/>
                                        <p:tgtEl>
                                          <p:spTgt spid="23"/>
                                        </p:tgtEl>
                                        <p:attrNameLst>
                                          <p:attrName>ppt_x</p:attrName>
                                        </p:attrNameLst>
                                      </p:cBhvr>
                                      <p:tavLst>
                                        <p:tav tm="0">
                                          <p:val>
                                            <p:strVal val="#ppt_x"/>
                                          </p:val>
                                        </p:tav>
                                        <p:tav tm="100000">
                                          <p:val>
                                            <p:strVal val="#ppt_x"/>
                                          </p:val>
                                        </p:tav>
                                      </p:tavLst>
                                    </p:anim>
                                    <p:anim calcmode="lin" valueType="num">
                                      <p:cBhvr additive="base">
                                        <p:cTn id="20" dur="1500" fill="hold"/>
                                        <p:tgtEl>
                                          <p:spTgt spid="23"/>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1000"/>
                                        <p:tgtEl>
                                          <p:spTgt spid="24"/>
                                        </p:tgtEl>
                                      </p:cBhvr>
                                    </p:animEffect>
                                    <p:anim calcmode="lin" valueType="num">
                                      <p:cBhvr>
                                        <p:cTn id="26" dur="1000" fill="hold"/>
                                        <p:tgtEl>
                                          <p:spTgt spid="24"/>
                                        </p:tgtEl>
                                        <p:attrNameLst>
                                          <p:attrName>ppt_x</p:attrName>
                                        </p:attrNameLst>
                                      </p:cBhvr>
                                      <p:tavLst>
                                        <p:tav tm="0">
                                          <p:val>
                                            <p:strVal val="#ppt_x"/>
                                          </p:val>
                                        </p:tav>
                                        <p:tav tm="100000">
                                          <p:val>
                                            <p:strVal val="#ppt_x"/>
                                          </p:val>
                                        </p:tav>
                                      </p:tavLst>
                                    </p:anim>
                                    <p:anim calcmode="lin" valueType="num">
                                      <p:cBhvr>
                                        <p:cTn id="27"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utoUpdateAnimBg="0"/>
      <p:bldP spid="21" grpId="0" autoUpdateAnimBg="0"/>
      <p:bldP spid="22" grpId="0" autoUpdateAnimBg="0"/>
      <p:bldP spid="23" grpId="0" autoUpdateAnimBg="0"/>
      <p:bldP spid="2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484846" y="-164152"/>
            <a:ext cx="2460411" cy="2197967"/>
          </a:xfrm>
          <a:prstGeom prst="rect">
            <a:avLst/>
          </a:prstGeom>
        </p:spPr>
      </p:pic>
      <p:pic>
        <p:nvPicPr>
          <p:cNvPr id="10" name="图片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1872" y="4734576"/>
            <a:ext cx="2814851" cy="2514600"/>
          </a:xfrm>
          <a:prstGeom prst="rect">
            <a:avLst/>
          </a:prstGeom>
        </p:spPr>
      </p:pic>
      <p:pic>
        <p:nvPicPr>
          <p:cNvPr id="11" name="图片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415248" y="4343400"/>
            <a:ext cx="3309041" cy="2956077"/>
          </a:xfrm>
          <a:prstGeom prst="rect">
            <a:avLst/>
          </a:prstGeom>
        </p:spPr>
      </p:pic>
      <p:sp>
        <p:nvSpPr>
          <p:cNvPr id="16" name="PA_库_矩形 1"/>
          <p:cNvSpPr/>
          <p:nvPr>
            <p:custDataLst>
              <p:tags r:id="rId1"/>
            </p:custDataLst>
          </p:nvPr>
        </p:nvSpPr>
        <p:spPr>
          <a:xfrm>
            <a:off x="967000" y="357416"/>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Hoàn thiện </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21" name="PA_库_矩形 1"/>
          <p:cNvSpPr/>
          <p:nvPr>
            <p:custDataLst>
              <p:tags r:id="rId2"/>
            </p:custDataLst>
          </p:nvPr>
        </p:nvSpPr>
        <p:spPr>
          <a:xfrm>
            <a:off x="372143" y="934832"/>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Bộ máy nhà nước</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22" name="PA_库_矩形 1"/>
          <p:cNvSpPr/>
          <p:nvPr>
            <p:custDataLst>
              <p:tags r:id="rId3"/>
            </p:custDataLst>
          </p:nvPr>
        </p:nvSpPr>
        <p:spPr>
          <a:xfrm rot="16200000">
            <a:off x="4063774" y="-2098560"/>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Nâng cao</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23" name="PA_库_矩形 1"/>
          <p:cNvSpPr/>
          <p:nvPr>
            <p:custDataLst>
              <p:tags r:id="rId4"/>
            </p:custDataLst>
          </p:nvPr>
        </p:nvSpPr>
        <p:spPr>
          <a:xfrm rot="16200000">
            <a:off x="4062034" y="-1482278"/>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Hiệu quả quản lý</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24" name="TextBox 23"/>
          <p:cNvSpPr txBox="1"/>
          <p:nvPr/>
        </p:nvSpPr>
        <p:spPr>
          <a:xfrm>
            <a:off x="2202903" y="2033815"/>
            <a:ext cx="9521386" cy="4278094"/>
          </a:xfrm>
          <a:prstGeom prst="rect">
            <a:avLst/>
          </a:prstGeom>
          <a:noFill/>
        </p:spPr>
        <p:txBody>
          <a:bodyPr wrap="square" rtlCol="0">
            <a:spAutoFit/>
          </a:bodyPr>
          <a:lstStyle/>
          <a:p>
            <a:pPr marL="285750" indent="-285750">
              <a:buFontTx/>
              <a:buChar char="-"/>
            </a:pPr>
            <a:r>
              <a:rPr lang="pt-BR" sz="1600" b="1" dirty="0">
                <a:latin typeface="Montserrat" panose="00000500000000000000" pitchFamily="2" charset="0"/>
              </a:rPr>
              <a:t>Về vấn đề đổi mới pháp chế: </a:t>
            </a:r>
            <a:r>
              <a:rPr lang="pt-BR" sz="1600" dirty="0">
                <a:latin typeface="Montserrat" panose="00000500000000000000" pitchFamily="2" charset="0"/>
              </a:rPr>
              <a:t>Xây dựng và hoàn thiện hệ thống pháp luật cũng là một biện pháp để giữ vững được ổn định chính trị quốc gia, tạo môi trường phát triển kinh tế </a:t>
            </a:r>
            <a:r>
              <a:rPr lang="pt-BR" sz="1600" dirty="0" smtClean="0">
                <a:latin typeface="Montserrat" panose="00000500000000000000" pitchFamily="2" charset="0"/>
              </a:rPr>
              <a:t>và xã hội.</a:t>
            </a:r>
            <a:endParaRPr lang="pt-BR" sz="1600" dirty="0">
              <a:latin typeface="Montserrat" panose="00000500000000000000" pitchFamily="2" charset="0"/>
            </a:endParaRPr>
          </a:p>
          <a:p>
            <a:pPr marL="285750" indent="-285750">
              <a:buFontTx/>
              <a:buChar char="-"/>
            </a:pPr>
            <a:endParaRPr lang="pt-BR" sz="1600" dirty="0" smtClean="0">
              <a:latin typeface="Montserrat" panose="00000500000000000000" pitchFamily="2" charset="0"/>
            </a:endParaRPr>
          </a:p>
          <a:p>
            <a:pPr marL="285750" indent="-285750">
              <a:buFontTx/>
              <a:buChar char="-"/>
            </a:pPr>
            <a:r>
              <a:rPr lang="pt-BR" sz="1600" b="1" dirty="0" smtClean="0">
                <a:latin typeface="Montserrat" panose="00000500000000000000" pitchFamily="2" charset="0"/>
              </a:rPr>
              <a:t>Về </a:t>
            </a:r>
            <a:r>
              <a:rPr lang="pt-BR" sz="1600" b="1" dirty="0">
                <a:latin typeface="Montserrat" panose="00000500000000000000" pitchFamily="2" charset="0"/>
              </a:rPr>
              <a:t>vấn đề hoàn thiện chính sách thuế, lương, tiền tệ, tín dụng và ngân </a:t>
            </a:r>
            <a:r>
              <a:rPr lang="pt-BR" sz="1600" b="1" dirty="0" smtClean="0">
                <a:latin typeface="Montserrat" panose="00000500000000000000" pitchFamily="2" charset="0"/>
              </a:rPr>
              <a:t>hàng</a:t>
            </a:r>
            <a:r>
              <a:rPr lang="pt-BR" sz="1600" dirty="0">
                <a:latin typeface="Montserrat" panose="00000500000000000000" pitchFamily="2" charset="0"/>
              </a:rPr>
              <a:t> </a:t>
            </a:r>
            <a:r>
              <a:rPr lang="pt-BR" sz="1600" dirty="0" smtClean="0">
                <a:latin typeface="Montserrat" panose="00000500000000000000" pitchFamily="2" charset="0"/>
              </a:rPr>
              <a:t>: về </a:t>
            </a:r>
            <a:r>
              <a:rPr lang="pt-BR" sz="1600" dirty="0">
                <a:latin typeface="Montserrat" panose="00000500000000000000" pitchFamily="2" charset="0"/>
              </a:rPr>
              <a:t>thuế, cần phải soạn thảo những chính sách cụ thể quy định thuế đánh vào từng loại sản phẩm, phải quy định rõ ràng cách đánh thuế với từng loại doanh nghiệp sản xuất. </a:t>
            </a:r>
            <a:endParaRPr lang="pt-BR" sz="1600" dirty="0" smtClean="0">
              <a:latin typeface="Montserrat" panose="00000500000000000000" pitchFamily="2" charset="0"/>
            </a:endParaRPr>
          </a:p>
          <a:p>
            <a:pPr marL="285750" indent="-285750">
              <a:buFontTx/>
              <a:buChar char="-"/>
            </a:pPr>
            <a:endParaRPr lang="pt-BR" sz="1600" b="1" dirty="0">
              <a:latin typeface="Montserrat" panose="00000500000000000000" pitchFamily="2" charset="0"/>
            </a:endParaRPr>
          </a:p>
          <a:p>
            <a:pPr marL="285750" indent="-285750">
              <a:buFontTx/>
              <a:buChar char="-"/>
            </a:pPr>
            <a:r>
              <a:rPr lang="pt-BR" sz="1600" b="1" dirty="0" smtClean="0">
                <a:latin typeface="Montserrat" panose="00000500000000000000" pitchFamily="2" charset="0"/>
              </a:rPr>
              <a:t>Hoàn </a:t>
            </a:r>
            <a:r>
              <a:rPr lang="pt-BR" sz="1600" b="1" dirty="0">
                <a:latin typeface="Montserrat" panose="00000500000000000000" pitchFamily="2" charset="0"/>
              </a:rPr>
              <a:t>thiện hơn chính sách thuế xuất nhập khẩu </a:t>
            </a:r>
            <a:r>
              <a:rPr lang="pt-BR" sz="1600" dirty="0">
                <a:latin typeface="Montserrat" panose="00000500000000000000" pitchFamily="2" charset="0"/>
              </a:rPr>
              <a:t>tạo động cơ thức đẩy hoạt động kinh tế đối ngoại phát </a:t>
            </a:r>
            <a:r>
              <a:rPr lang="pt-BR" sz="1600" dirty="0" smtClean="0">
                <a:latin typeface="Montserrat" panose="00000500000000000000" pitchFamily="2" charset="0"/>
              </a:rPr>
              <a:t>triển.</a:t>
            </a:r>
          </a:p>
          <a:p>
            <a:pPr marL="285750" indent="-285750">
              <a:buFontTx/>
              <a:buChar char="-"/>
            </a:pPr>
            <a:endParaRPr lang="en-GB" sz="1600" dirty="0">
              <a:latin typeface="Montserrat" panose="00000500000000000000" pitchFamily="2" charset="0"/>
            </a:endParaRPr>
          </a:p>
          <a:p>
            <a:pPr marL="285750" indent="-285750">
              <a:buFontTx/>
              <a:buChar char="-"/>
            </a:pPr>
            <a:r>
              <a:rPr lang="pt-BR" sz="1600" b="1" dirty="0" smtClean="0">
                <a:latin typeface="Montserrat" panose="00000500000000000000" pitchFamily="2" charset="0"/>
              </a:rPr>
              <a:t>Đối </a:t>
            </a:r>
            <a:r>
              <a:rPr lang="pt-BR" sz="1600" b="1" dirty="0">
                <a:latin typeface="Montserrat" panose="00000500000000000000" pitchFamily="2" charset="0"/>
              </a:rPr>
              <a:t>với chính sách về lương </a:t>
            </a:r>
            <a:r>
              <a:rPr lang="pt-BR" sz="1600" dirty="0">
                <a:latin typeface="Montserrat" panose="00000500000000000000" pitchFamily="2" charset="0"/>
              </a:rPr>
              <a:t>thì phải có những chính sách đãi ngộ hợp pháp và thỏa đáng để người lao động an tâm gắn bó với công sở. </a:t>
            </a:r>
            <a:endParaRPr lang="pt-BR" sz="1600" dirty="0" smtClean="0">
              <a:latin typeface="Montserrat" panose="00000500000000000000" pitchFamily="2" charset="0"/>
            </a:endParaRPr>
          </a:p>
          <a:p>
            <a:pPr marL="285750" indent="-285750">
              <a:buFontTx/>
              <a:buChar char="-"/>
            </a:pPr>
            <a:endParaRPr lang="en-GB" sz="1600" dirty="0">
              <a:latin typeface="Montserrat" panose="00000500000000000000" pitchFamily="2" charset="0"/>
            </a:endParaRPr>
          </a:p>
          <a:p>
            <a:pPr marL="285750" indent="-285750">
              <a:buFontTx/>
              <a:buChar char="-"/>
            </a:pPr>
            <a:endParaRPr lang="pt-BR" sz="1600" dirty="0" smtClean="0">
              <a:latin typeface="Montserrat" panose="00000500000000000000" pitchFamily="2" charset="0"/>
            </a:endParaRPr>
          </a:p>
          <a:p>
            <a:endParaRPr lang="pt-BR" sz="1600" dirty="0" smtClean="0">
              <a:latin typeface="Montserrat" panose="00000500000000000000" pitchFamily="2" charset="0"/>
            </a:endParaRPr>
          </a:p>
          <a:p>
            <a:pPr marL="285750" indent="-285750">
              <a:buFontTx/>
              <a:buChar char="-"/>
            </a:pPr>
            <a:endParaRPr lang="pt-BR" sz="1600" dirty="0">
              <a:latin typeface="Montserrat" panose="00000500000000000000" pitchFamily="2" charset="0"/>
            </a:endParaRPr>
          </a:p>
        </p:txBody>
      </p:sp>
    </p:spTree>
    <p:extLst>
      <p:ext uri="{BB962C8B-B14F-4D97-AF65-F5344CB8AC3E}">
        <p14:creationId xmlns:p14="http://schemas.microsoft.com/office/powerpoint/2010/main" val="62719215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25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500" fill="hold"/>
                                        <p:tgtEl>
                                          <p:spTgt spid="16"/>
                                        </p:tgtEl>
                                        <p:attrNameLst>
                                          <p:attrName>ppt_x</p:attrName>
                                        </p:attrNameLst>
                                      </p:cBhvr>
                                      <p:tavLst>
                                        <p:tav tm="0">
                                          <p:val>
                                            <p:strVal val="#ppt_x"/>
                                          </p:val>
                                        </p:tav>
                                        <p:tav tm="100000">
                                          <p:val>
                                            <p:strVal val="#ppt_x"/>
                                          </p:val>
                                        </p:tav>
                                      </p:tavLst>
                                    </p:anim>
                                    <p:anim calcmode="lin" valueType="num">
                                      <p:cBhvr additive="base">
                                        <p:cTn id="8" dur="1500" fill="hold"/>
                                        <p:tgtEl>
                                          <p:spTgt spid="16"/>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1500" fill="hold"/>
                                        <p:tgtEl>
                                          <p:spTgt spid="21"/>
                                        </p:tgtEl>
                                        <p:attrNameLst>
                                          <p:attrName>ppt_x</p:attrName>
                                        </p:attrNameLst>
                                      </p:cBhvr>
                                      <p:tavLst>
                                        <p:tav tm="0">
                                          <p:val>
                                            <p:strVal val="#ppt_x"/>
                                          </p:val>
                                        </p:tav>
                                        <p:tav tm="100000">
                                          <p:val>
                                            <p:strVal val="#ppt_x"/>
                                          </p:val>
                                        </p:tav>
                                      </p:tavLst>
                                    </p:anim>
                                    <p:anim calcmode="lin" valueType="num">
                                      <p:cBhvr additive="base">
                                        <p:cTn id="12" dur="1500" fill="hold"/>
                                        <p:tgtEl>
                                          <p:spTgt spid="21"/>
                                        </p:tgtEl>
                                        <p:attrNameLst>
                                          <p:attrName>ppt_y</p:attrName>
                                        </p:attrNameLst>
                                      </p:cBhvr>
                                      <p:tavLst>
                                        <p:tav tm="0">
                                          <p:val>
                                            <p:strVal val="0-#ppt_h/2"/>
                                          </p:val>
                                        </p:tav>
                                        <p:tav tm="100000">
                                          <p:val>
                                            <p:strVal val="#ppt_y"/>
                                          </p:val>
                                        </p:tav>
                                      </p:tavLst>
                                    </p:anim>
                                  </p:childTnLst>
                                </p:cTn>
                              </p:par>
                              <p:par>
                                <p:cTn id="13" presetID="2" presetClass="entr" presetSubtype="1" decel="100000" fill="hold" grpId="0" nodeType="withEffect">
                                  <p:stCondLst>
                                    <p:cond delay="25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1500" fill="hold"/>
                                        <p:tgtEl>
                                          <p:spTgt spid="22"/>
                                        </p:tgtEl>
                                        <p:attrNameLst>
                                          <p:attrName>ppt_x</p:attrName>
                                        </p:attrNameLst>
                                      </p:cBhvr>
                                      <p:tavLst>
                                        <p:tav tm="0">
                                          <p:val>
                                            <p:strVal val="#ppt_x"/>
                                          </p:val>
                                        </p:tav>
                                        <p:tav tm="100000">
                                          <p:val>
                                            <p:strVal val="#ppt_x"/>
                                          </p:val>
                                        </p:tav>
                                      </p:tavLst>
                                    </p:anim>
                                    <p:anim calcmode="lin" valueType="num">
                                      <p:cBhvr additive="base">
                                        <p:cTn id="16" dur="1500" fill="hold"/>
                                        <p:tgtEl>
                                          <p:spTgt spid="22"/>
                                        </p:tgtEl>
                                        <p:attrNameLst>
                                          <p:attrName>ppt_y</p:attrName>
                                        </p:attrNameLst>
                                      </p:cBhvr>
                                      <p:tavLst>
                                        <p:tav tm="0">
                                          <p:val>
                                            <p:strVal val="0-#ppt_h/2"/>
                                          </p:val>
                                        </p:tav>
                                        <p:tav tm="100000">
                                          <p:val>
                                            <p:strVal val="#ppt_y"/>
                                          </p:val>
                                        </p:tav>
                                      </p:tavLst>
                                    </p:anim>
                                  </p:childTnLst>
                                </p:cTn>
                              </p:par>
                              <p:par>
                                <p:cTn id="17" presetID="2" presetClass="entr" presetSubtype="1" decel="100000" fill="hold" grpId="0" nodeType="withEffect">
                                  <p:stCondLst>
                                    <p:cond delay="25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1500" fill="hold"/>
                                        <p:tgtEl>
                                          <p:spTgt spid="23"/>
                                        </p:tgtEl>
                                        <p:attrNameLst>
                                          <p:attrName>ppt_x</p:attrName>
                                        </p:attrNameLst>
                                      </p:cBhvr>
                                      <p:tavLst>
                                        <p:tav tm="0">
                                          <p:val>
                                            <p:strVal val="#ppt_x"/>
                                          </p:val>
                                        </p:tav>
                                        <p:tav tm="100000">
                                          <p:val>
                                            <p:strVal val="#ppt_x"/>
                                          </p:val>
                                        </p:tav>
                                      </p:tavLst>
                                    </p:anim>
                                    <p:anim calcmode="lin" valueType="num">
                                      <p:cBhvr additive="base">
                                        <p:cTn id="20" dur="1500" fill="hold"/>
                                        <p:tgtEl>
                                          <p:spTgt spid="23"/>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1000"/>
                                        <p:tgtEl>
                                          <p:spTgt spid="24"/>
                                        </p:tgtEl>
                                      </p:cBhvr>
                                    </p:animEffect>
                                    <p:anim calcmode="lin" valueType="num">
                                      <p:cBhvr>
                                        <p:cTn id="26" dur="1000" fill="hold"/>
                                        <p:tgtEl>
                                          <p:spTgt spid="24"/>
                                        </p:tgtEl>
                                        <p:attrNameLst>
                                          <p:attrName>ppt_x</p:attrName>
                                        </p:attrNameLst>
                                      </p:cBhvr>
                                      <p:tavLst>
                                        <p:tav tm="0">
                                          <p:val>
                                            <p:strVal val="#ppt_x"/>
                                          </p:val>
                                        </p:tav>
                                        <p:tav tm="100000">
                                          <p:val>
                                            <p:strVal val="#ppt_x"/>
                                          </p:val>
                                        </p:tav>
                                      </p:tavLst>
                                    </p:anim>
                                    <p:anim calcmode="lin" valueType="num">
                                      <p:cBhvr>
                                        <p:cTn id="27"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utoUpdateAnimBg="0"/>
      <p:bldP spid="21" grpId="0" autoUpdateAnimBg="0"/>
      <p:bldP spid="22" grpId="0" autoUpdateAnimBg="0"/>
      <p:bldP spid="23" grpId="0" autoUpdateAnimBg="0"/>
      <p:bldP spid="2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247082" y="22773"/>
            <a:ext cx="2460411" cy="2197967"/>
          </a:xfrm>
          <a:prstGeom prst="rect">
            <a:avLst/>
          </a:prstGeom>
        </p:spPr>
      </p:pic>
      <p:pic>
        <p:nvPicPr>
          <p:cNvPr id="10" name="图片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1872" y="4734576"/>
            <a:ext cx="2814851" cy="2514600"/>
          </a:xfrm>
          <a:prstGeom prst="rect">
            <a:avLst/>
          </a:prstGeom>
        </p:spPr>
      </p:pic>
      <p:pic>
        <p:nvPicPr>
          <p:cNvPr id="11" name="图片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355095" y="357416"/>
            <a:ext cx="3309041" cy="2956077"/>
          </a:xfrm>
          <a:prstGeom prst="rect">
            <a:avLst/>
          </a:prstGeom>
        </p:spPr>
      </p:pic>
      <p:sp>
        <p:nvSpPr>
          <p:cNvPr id="16" name="PA_库_矩形 1"/>
          <p:cNvSpPr/>
          <p:nvPr>
            <p:custDataLst>
              <p:tags r:id="rId1"/>
            </p:custDataLst>
          </p:nvPr>
        </p:nvSpPr>
        <p:spPr>
          <a:xfrm>
            <a:off x="967000" y="357416"/>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Hoàn thiện </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21" name="PA_库_矩形 1"/>
          <p:cNvSpPr/>
          <p:nvPr>
            <p:custDataLst>
              <p:tags r:id="rId2"/>
            </p:custDataLst>
          </p:nvPr>
        </p:nvSpPr>
        <p:spPr>
          <a:xfrm>
            <a:off x="372143" y="934832"/>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Bộ máy nhà nước</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22" name="PA_库_矩形 1"/>
          <p:cNvSpPr/>
          <p:nvPr>
            <p:custDataLst>
              <p:tags r:id="rId3"/>
            </p:custDataLst>
          </p:nvPr>
        </p:nvSpPr>
        <p:spPr>
          <a:xfrm rot="16200000">
            <a:off x="4063774" y="-2098560"/>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Nâng cao</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23" name="PA_库_矩形 1"/>
          <p:cNvSpPr/>
          <p:nvPr>
            <p:custDataLst>
              <p:tags r:id="rId4"/>
            </p:custDataLst>
          </p:nvPr>
        </p:nvSpPr>
        <p:spPr>
          <a:xfrm rot="16200000">
            <a:off x="4062034" y="-1482278"/>
            <a:ext cx="677108" cy="5345752"/>
          </a:xfrm>
          <a:prstGeom prst="rect">
            <a:avLst/>
          </a:prstGeom>
        </p:spPr>
        <p:txBody>
          <a:bodyPr vert="eaVert" wrap="square">
            <a:spAutoFit/>
          </a:bodyPr>
          <a:lstStyle/>
          <a:p>
            <a:r>
              <a:rPr lang="en-US" altLang="zh-CN" sz="3200" dirty="0" smtClean="0">
                <a:solidFill>
                  <a:schemeClr val="bg2">
                    <a:lumMod val="25000"/>
                  </a:schemeClr>
                </a:solidFill>
                <a:latin typeface="iCielBC Industry Inc Base" panose="00000500000000000000" pitchFamily="2" charset="0"/>
                <a:ea typeface="造字工房悦圆（非商用）常规体" pitchFamily="2" charset="-122"/>
              </a:rPr>
              <a:t>Hiệu quả quản lý</a:t>
            </a:r>
            <a:endParaRPr lang="zh-CN" altLang="en-US" sz="3200" dirty="0">
              <a:solidFill>
                <a:schemeClr val="bg2">
                  <a:lumMod val="25000"/>
                </a:schemeClr>
              </a:solidFill>
              <a:latin typeface="iCielBC Industry Inc Base" panose="00000500000000000000" pitchFamily="2" charset="0"/>
              <a:ea typeface="造字工房悦圆（非商用）常规体" pitchFamily="2" charset="-122"/>
            </a:endParaRPr>
          </a:p>
        </p:txBody>
      </p:sp>
      <p:sp>
        <p:nvSpPr>
          <p:cNvPr id="24" name="TextBox 23"/>
          <p:cNvSpPr txBox="1"/>
          <p:nvPr/>
        </p:nvSpPr>
        <p:spPr>
          <a:xfrm>
            <a:off x="2312771" y="2359811"/>
            <a:ext cx="9521386" cy="4031873"/>
          </a:xfrm>
          <a:prstGeom prst="rect">
            <a:avLst/>
          </a:prstGeom>
          <a:noFill/>
        </p:spPr>
        <p:txBody>
          <a:bodyPr wrap="square" rtlCol="0">
            <a:spAutoFit/>
          </a:bodyPr>
          <a:lstStyle/>
          <a:p>
            <a:r>
              <a:rPr lang="pt-BR" sz="1600" b="1" dirty="0" smtClean="0">
                <a:latin typeface="Montserrat" panose="00000500000000000000" pitchFamily="2" charset="0"/>
              </a:rPr>
              <a:t>Chính </a:t>
            </a:r>
            <a:r>
              <a:rPr lang="pt-BR" sz="1600" b="1" dirty="0">
                <a:latin typeface="Montserrat" panose="00000500000000000000" pitchFamily="2" charset="0"/>
              </a:rPr>
              <a:t>sách tiền tệ, tài chính, ngân hàng: </a:t>
            </a:r>
            <a:endParaRPr lang="pt-BR" sz="1600" b="1" dirty="0" smtClean="0">
              <a:latin typeface="Montserrat" panose="00000500000000000000" pitchFamily="2" charset="0"/>
            </a:endParaRPr>
          </a:p>
          <a:p>
            <a:endParaRPr lang="pt-BR" sz="1600" dirty="0" smtClean="0">
              <a:latin typeface="Montserrat" panose="00000500000000000000" pitchFamily="2" charset="0"/>
            </a:endParaRPr>
          </a:p>
          <a:p>
            <a:pPr marL="285750" indent="-285750">
              <a:buFontTx/>
              <a:buChar char="-"/>
            </a:pPr>
            <a:r>
              <a:rPr lang="pt-BR" sz="1600" dirty="0" smtClean="0">
                <a:latin typeface="Montserrat" panose="00000500000000000000" pitchFamily="2" charset="0"/>
              </a:rPr>
              <a:t>Chính sách </a:t>
            </a:r>
            <a:r>
              <a:rPr lang="pt-BR" sz="1600" dirty="0">
                <a:latin typeface="Montserrat" panose="00000500000000000000" pitchFamily="2" charset="0"/>
              </a:rPr>
              <a:t>này có tác động trực tiếp đến việc </a:t>
            </a:r>
            <a:r>
              <a:rPr lang="pt-BR" sz="1600" b="1" dirty="0">
                <a:latin typeface="Montserrat" panose="00000500000000000000" pitchFamily="2" charset="0"/>
              </a:rPr>
              <a:t>huy động vốn cho đầu tư </a:t>
            </a:r>
            <a:r>
              <a:rPr lang="pt-BR" sz="1600" dirty="0">
                <a:latin typeface="Montserrat" panose="00000500000000000000" pitchFamily="2" charset="0"/>
              </a:rPr>
              <a:t>– nhân tố đầu vào quan trọng của sản xuất. </a:t>
            </a:r>
            <a:endParaRPr lang="pt-BR" sz="1600" dirty="0" smtClean="0">
              <a:latin typeface="Montserrat" panose="00000500000000000000" pitchFamily="2" charset="0"/>
            </a:endParaRPr>
          </a:p>
          <a:p>
            <a:pPr marL="285750" indent="-285750">
              <a:buFontTx/>
              <a:buChar char="-"/>
            </a:pPr>
            <a:endParaRPr lang="pt-BR" sz="1600" dirty="0" smtClean="0">
              <a:latin typeface="Montserrat" panose="00000500000000000000" pitchFamily="2" charset="0"/>
            </a:endParaRPr>
          </a:p>
          <a:p>
            <a:pPr marL="285750" indent="-285750">
              <a:buFontTx/>
              <a:buChar char="-"/>
            </a:pPr>
            <a:r>
              <a:rPr lang="pt-BR" sz="1600" b="1" dirty="0" smtClean="0">
                <a:latin typeface="Montserrat" panose="00000500000000000000" pitchFamily="2" charset="0"/>
              </a:rPr>
              <a:t>Bám sát </a:t>
            </a:r>
            <a:r>
              <a:rPr lang="pt-BR" sz="1600" b="1" dirty="0">
                <a:latin typeface="Montserrat" panose="00000500000000000000" pitchFamily="2" charset="0"/>
              </a:rPr>
              <a:t>và diễn biến của thị </a:t>
            </a:r>
            <a:r>
              <a:rPr lang="pt-BR" sz="1600" b="1" dirty="0" smtClean="0">
                <a:latin typeface="Montserrat" panose="00000500000000000000" pitchFamily="2" charset="0"/>
              </a:rPr>
              <a:t>trường</a:t>
            </a:r>
            <a:r>
              <a:rPr lang="pt-BR" sz="1600" dirty="0" smtClean="0">
                <a:latin typeface="Montserrat" panose="00000500000000000000" pitchFamily="2" charset="0"/>
              </a:rPr>
              <a:t>, thông </a:t>
            </a:r>
            <a:r>
              <a:rPr lang="pt-BR" sz="1600" dirty="0">
                <a:latin typeface="Montserrat" panose="00000500000000000000" pitchFamily="2" charset="0"/>
              </a:rPr>
              <a:t>qua cho vay, huy động tiền gửi định ra các chính sách tiền tệ để điều tiết giá cả và nhu cầu tiền tệ để </a:t>
            </a:r>
            <a:r>
              <a:rPr lang="pt-BR" sz="1600" b="1" dirty="0">
                <a:latin typeface="Montserrat" panose="00000500000000000000" pitchFamily="2" charset="0"/>
              </a:rPr>
              <a:t>hỗ trợ thêm vào việc tăng trưởng nhanh và ổn định nền kinh tế. </a:t>
            </a:r>
            <a:endParaRPr lang="pt-BR" sz="1600" b="1" dirty="0" smtClean="0">
              <a:latin typeface="Montserrat" panose="00000500000000000000" pitchFamily="2" charset="0"/>
            </a:endParaRPr>
          </a:p>
          <a:p>
            <a:pPr marL="285750" indent="-285750">
              <a:buFontTx/>
              <a:buChar char="-"/>
            </a:pPr>
            <a:endParaRPr lang="pt-BR" sz="1600" dirty="0" smtClean="0">
              <a:latin typeface="Montserrat" panose="00000500000000000000" pitchFamily="2" charset="0"/>
            </a:endParaRPr>
          </a:p>
          <a:p>
            <a:pPr marL="285750" indent="-285750">
              <a:buFontTx/>
              <a:buChar char="-"/>
            </a:pPr>
            <a:r>
              <a:rPr lang="pt-BR" sz="1600" dirty="0" smtClean="0">
                <a:latin typeface="Montserrat" panose="00000500000000000000" pitchFamily="2" charset="0"/>
              </a:rPr>
              <a:t>Ngân </a:t>
            </a:r>
            <a:r>
              <a:rPr lang="pt-BR" sz="1600" dirty="0">
                <a:latin typeface="Montserrat" panose="00000500000000000000" pitchFamily="2" charset="0"/>
              </a:rPr>
              <a:t>hàng Nhà nước phải </a:t>
            </a:r>
            <a:r>
              <a:rPr lang="pt-BR" sz="1600" b="1" dirty="0">
                <a:latin typeface="Montserrat" panose="00000500000000000000" pitchFamily="2" charset="0"/>
              </a:rPr>
              <a:t>tham gia xây dựng những chiến lược, kế hoạch phát triển kinh tế - xã hội</a:t>
            </a:r>
            <a:r>
              <a:rPr lang="pt-BR" sz="1600" dirty="0">
                <a:latin typeface="Montserrat" panose="00000500000000000000" pitchFamily="2" charset="0"/>
              </a:rPr>
              <a:t> và </a:t>
            </a:r>
            <a:r>
              <a:rPr lang="pt-BR" sz="1600" b="1" dirty="0">
                <a:latin typeface="Montserrat" panose="00000500000000000000" pitchFamily="2" charset="0"/>
              </a:rPr>
              <a:t>các chính sách có liên quan đến hoạt động tiền tệ, tính dụng </a:t>
            </a:r>
            <a:r>
              <a:rPr lang="pt-BR" sz="1600" dirty="0">
                <a:latin typeface="Montserrat" panose="00000500000000000000" pitchFamily="2" charset="0"/>
              </a:rPr>
              <a:t>cho phù hợp nhất với điều kiện kinh tế nước ta hiện nay.</a:t>
            </a:r>
            <a:endParaRPr lang="en-GB" sz="1600" dirty="0">
              <a:latin typeface="Montserrat" panose="00000500000000000000" pitchFamily="2" charset="0"/>
            </a:endParaRPr>
          </a:p>
          <a:p>
            <a:pPr marL="285750" indent="-285750">
              <a:buFontTx/>
              <a:buChar char="-"/>
            </a:pPr>
            <a:endParaRPr lang="en-GB" sz="1600" dirty="0">
              <a:latin typeface="Montserrat" panose="00000500000000000000" pitchFamily="2" charset="0"/>
            </a:endParaRPr>
          </a:p>
          <a:p>
            <a:pPr marL="285750" indent="-285750">
              <a:buFontTx/>
              <a:buChar char="-"/>
            </a:pPr>
            <a:endParaRPr lang="pt-BR" sz="1600" dirty="0" smtClean="0">
              <a:latin typeface="Montserrat" panose="00000500000000000000" pitchFamily="2" charset="0"/>
            </a:endParaRPr>
          </a:p>
          <a:p>
            <a:endParaRPr lang="pt-BR" sz="1600" dirty="0" smtClean="0">
              <a:latin typeface="Montserrat" panose="00000500000000000000" pitchFamily="2" charset="0"/>
            </a:endParaRPr>
          </a:p>
          <a:p>
            <a:pPr marL="285750" indent="-285750">
              <a:buFontTx/>
              <a:buChar char="-"/>
            </a:pPr>
            <a:endParaRPr lang="pt-BR" sz="1600" dirty="0">
              <a:latin typeface="Montserrat" panose="00000500000000000000" pitchFamily="2" charset="0"/>
            </a:endParaRPr>
          </a:p>
        </p:txBody>
      </p:sp>
    </p:spTree>
    <p:extLst>
      <p:ext uri="{BB962C8B-B14F-4D97-AF65-F5344CB8AC3E}">
        <p14:creationId xmlns:p14="http://schemas.microsoft.com/office/powerpoint/2010/main" val="163477397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25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500" fill="hold"/>
                                        <p:tgtEl>
                                          <p:spTgt spid="16"/>
                                        </p:tgtEl>
                                        <p:attrNameLst>
                                          <p:attrName>ppt_x</p:attrName>
                                        </p:attrNameLst>
                                      </p:cBhvr>
                                      <p:tavLst>
                                        <p:tav tm="0">
                                          <p:val>
                                            <p:strVal val="#ppt_x"/>
                                          </p:val>
                                        </p:tav>
                                        <p:tav tm="100000">
                                          <p:val>
                                            <p:strVal val="#ppt_x"/>
                                          </p:val>
                                        </p:tav>
                                      </p:tavLst>
                                    </p:anim>
                                    <p:anim calcmode="lin" valueType="num">
                                      <p:cBhvr additive="base">
                                        <p:cTn id="8" dur="1500" fill="hold"/>
                                        <p:tgtEl>
                                          <p:spTgt spid="16"/>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1500" fill="hold"/>
                                        <p:tgtEl>
                                          <p:spTgt spid="21"/>
                                        </p:tgtEl>
                                        <p:attrNameLst>
                                          <p:attrName>ppt_x</p:attrName>
                                        </p:attrNameLst>
                                      </p:cBhvr>
                                      <p:tavLst>
                                        <p:tav tm="0">
                                          <p:val>
                                            <p:strVal val="#ppt_x"/>
                                          </p:val>
                                        </p:tav>
                                        <p:tav tm="100000">
                                          <p:val>
                                            <p:strVal val="#ppt_x"/>
                                          </p:val>
                                        </p:tav>
                                      </p:tavLst>
                                    </p:anim>
                                    <p:anim calcmode="lin" valueType="num">
                                      <p:cBhvr additive="base">
                                        <p:cTn id="12" dur="1500" fill="hold"/>
                                        <p:tgtEl>
                                          <p:spTgt spid="21"/>
                                        </p:tgtEl>
                                        <p:attrNameLst>
                                          <p:attrName>ppt_y</p:attrName>
                                        </p:attrNameLst>
                                      </p:cBhvr>
                                      <p:tavLst>
                                        <p:tav tm="0">
                                          <p:val>
                                            <p:strVal val="0-#ppt_h/2"/>
                                          </p:val>
                                        </p:tav>
                                        <p:tav tm="100000">
                                          <p:val>
                                            <p:strVal val="#ppt_y"/>
                                          </p:val>
                                        </p:tav>
                                      </p:tavLst>
                                    </p:anim>
                                  </p:childTnLst>
                                </p:cTn>
                              </p:par>
                              <p:par>
                                <p:cTn id="13" presetID="2" presetClass="entr" presetSubtype="1" decel="100000" fill="hold" grpId="0" nodeType="withEffect">
                                  <p:stCondLst>
                                    <p:cond delay="25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1500" fill="hold"/>
                                        <p:tgtEl>
                                          <p:spTgt spid="22"/>
                                        </p:tgtEl>
                                        <p:attrNameLst>
                                          <p:attrName>ppt_x</p:attrName>
                                        </p:attrNameLst>
                                      </p:cBhvr>
                                      <p:tavLst>
                                        <p:tav tm="0">
                                          <p:val>
                                            <p:strVal val="#ppt_x"/>
                                          </p:val>
                                        </p:tav>
                                        <p:tav tm="100000">
                                          <p:val>
                                            <p:strVal val="#ppt_x"/>
                                          </p:val>
                                        </p:tav>
                                      </p:tavLst>
                                    </p:anim>
                                    <p:anim calcmode="lin" valueType="num">
                                      <p:cBhvr additive="base">
                                        <p:cTn id="16" dur="1500" fill="hold"/>
                                        <p:tgtEl>
                                          <p:spTgt spid="22"/>
                                        </p:tgtEl>
                                        <p:attrNameLst>
                                          <p:attrName>ppt_y</p:attrName>
                                        </p:attrNameLst>
                                      </p:cBhvr>
                                      <p:tavLst>
                                        <p:tav tm="0">
                                          <p:val>
                                            <p:strVal val="0-#ppt_h/2"/>
                                          </p:val>
                                        </p:tav>
                                        <p:tav tm="100000">
                                          <p:val>
                                            <p:strVal val="#ppt_y"/>
                                          </p:val>
                                        </p:tav>
                                      </p:tavLst>
                                    </p:anim>
                                  </p:childTnLst>
                                </p:cTn>
                              </p:par>
                              <p:par>
                                <p:cTn id="17" presetID="2" presetClass="entr" presetSubtype="1" decel="100000" fill="hold" grpId="0" nodeType="withEffect">
                                  <p:stCondLst>
                                    <p:cond delay="25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1500" fill="hold"/>
                                        <p:tgtEl>
                                          <p:spTgt spid="23"/>
                                        </p:tgtEl>
                                        <p:attrNameLst>
                                          <p:attrName>ppt_x</p:attrName>
                                        </p:attrNameLst>
                                      </p:cBhvr>
                                      <p:tavLst>
                                        <p:tav tm="0">
                                          <p:val>
                                            <p:strVal val="#ppt_x"/>
                                          </p:val>
                                        </p:tav>
                                        <p:tav tm="100000">
                                          <p:val>
                                            <p:strVal val="#ppt_x"/>
                                          </p:val>
                                        </p:tav>
                                      </p:tavLst>
                                    </p:anim>
                                    <p:anim calcmode="lin" valueType="num">
                                      <p:cBhvr additive="base">
                                        <p:cTn id="20" dur="1500" fill="hold"/>
                                        <p:tgtEl>
                                          <p:spTgt spid="23"/>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1000"/>
                                        <p:tgtEl>
                                          <p:spTgt spid="24"/>
                                        </p:tgtEl>
                                      </p:cBhvr>
                                    </p:animEffect>
                                    <p:anim calcmode="lin" valueType="num">
                                      <p:cBhvr>
                                        <p:cTn id="26" dur="1000" fill="hold"/>
                                        <p:tgtEl>
                                          <p:spTgt spid="24"/>
                                        </p:tgtEl>
                                        <p:attrNameLst>
                                          <p:attrName>ppt_x</p:attrName>
                                        </p:attrNameLst>
                                      </p:cBhvr>
                                      <p:tavLst>
                                        <p:tav tm="0">
                                          <p:val>
                                            <p:strVal val="#ppt_x"/>
                                          </p:val>
                                        </p:tav>
                                        <p:tav tm="100000">
                                          <p:val>
                                            <p:strVal val="#ppt_x"/>
                                          </p:val>
                                        </p:tav>
                                      </p:tavLst>
                                    </p:anim>
                                    <p:anim calcmode="lin" valueType="num">
                                      <p:cBhvr>
                                        <p:cTn id="27"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utoUpdateAnimBg="0"/>
      <p:bldP spid="21" grpId="0" autoUpdateAnimBg="0"/>
      <p:bldP spid="22" grpId="0" autoUpdateAnimBg="0"/>
      <p:bldP spid="23" grpId="0" autoUpdateAnimBg="0"/>
      <p:bldP spid="2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A_库_矩形 5"/>
          <p:cNvSpPr/>
          <p:nvPr>
            <p:custDataLst>
              <p:tags r:id="rId1"/>
            </p:custDataLst>
          </p:nvPr>
        </p:nvSpPr>
        <p:spPr>
          <a:xfrm rot="16200000">
            <a:off x="1998970" y="-885371"/>
            <a:ext cx="1431161" cy="4717142"/>
          </a:xfrm>
          <a:prstGeom prst="rect">
            <a:avLst/>
          </a:prstGeom>
        </p:spPr>
        <p:txBody>
          <a:bodyPr vert="eaVert" wrap="square">
            <a:spAutoFit/>
          </a:bodyPr>
          <a:lstStyle/>
          <a:p>
            <a:pPr algn="ctr">
              <a:lnSpc>
                <a:spcPct val="150000"/>
              </a:lnSpc>
            </a:pPr>
            <a:r>
              <a:rPr lang="en-US" altLang="zh-CN" sz="5400" dirty="0" smtClean="0">
                <a:solidFill>
                  <a:schemeClr val="tx1">
                    <a:lumMod val="85000"/>
                    <a:lumOff val="15000"/>
                  </a:schemeClr>
                </a:solidFill>
                <a:latin typeface="iCielBC Industry Inc Base" panose="00000500000000000000" pitchFamily="2" charset="0"/>
                <a:ea typeface="方正清刻本悦宋简体" panose="02000000000000000000" pitchFamily="2" charset="-122"/>
              </a:rPr>
              <a:t>bản thân</a:t>
            </a:r>
            <a:endParaRPr lang="en-US" altLang="zh-CN" sz="5400" dirty="0">
              <a:solidFill>
                <a:schemeClr val="tx1">
                  <a:lumMod val="85000"/>
                  <a:lumOff val="15000"/>
                </a:schemeClr>
              </a:solidFill>
              <a:latin typeface="iCielBC Industry Inc Base" panose="00000500000000000000" pitchFamily="2" charset="0"/>
              <a:ea typeface="方正清刻本悦宋简体" panose="02000000000000000000" pitchFamily="2" charset="-122"/>
            </a:endParaRPr>
          </a:p>
        </p:txBody>
      </p:sp>
      <p:sp>
        <p:nvSpPr>
          <p:cNvPr id="12" name="PA_库_矩形 5"/>
          <p:cNvSpPr/>
          <p:nvPr>
            <p:custDataLst>
              <p:tags r:id="rId2"/>
            </p:custDataLst>
          </p:nvPr>
        </p:nvSpPr>
        <p:spPr>
          <a:xfrm rot="16200000">
            <a:off x="2206718" y="-338209"/>
            <a:ext cx="1015663" cy="2191655"/>
          </a:xfrm>
          <a:prstGeom prst="rect">
            <a:avLst/>
          </a:prstGeom>
        </p:spPr>
        <p:txBody>
          <a:bodyPr vert="eaVert" wrap="square">
            <a:spAutoFit/>
          </a:bodyPr>
          <a:lstStyle/>
          <a:p>
            <a:pPr algn="ctr">
              <a:lnSpc>
                <a:spcPct val="150000"/>
              </a:lnSpc>
            </a:pPr>
            <a:r>
              <a:rPr lang="en-US" altLang="zh-CN" sz="3600" dirty="0" smtClean="0">
                <a:solidFill>
                  <a:schemeClr val="tx1">
                    <a:lumMod val="85000"/>
                    <a:lumOff val="15000"/>
                  </a:schemeClr>
                </a:solidFill>
                <a:latin typeface="iCielBC Industry Inc Base" panose="00000500000000000000" pitchFamily="2" charset="0"/>
                <a:ea typeface="方正清刻本悦宋简体" panose="02000000000000000000" pitchFamily="2" charset="-122"/>
              </a:rPr>
              <a:t>Ý kiến</a:t>
            </a:r>
            <a:endParaRPr lang="en-US" altLang="zh-CN" sz="3600" dirty="0">
              <a:solidFill>
                <a:schemeClr val="tx1">
                  <a:lumMod val="85000"/>
                  <a:lumOff val="15000"/>
                </a:schemeClr>
              </a:solidFill>
              <a:latin typeface="iCielBC Industry Inc Base" panose="00000500000000000000" pitchFamily="2" charset="0"/>
              <a:ea typeface="方正清刻本悦宋简体" panose="02000000000000000000" pitchFamily="2" charset="-122"/>
            </a:endParaRPr>
          </a:p>
        </p:txBody>
      </p:sp>
      <p:sp>
        <p:nvSpPr>
          <p:cNvPr id="13" name="TextBox 12"/>
          <p:cNvSpPr txBox="1"/>
          <p:nvPr/>
        </p:nvSpPr>
        <p:spPr>
          <a:xfrm>
            <a:off x="1165208" y="2580669"/>
            <a:ext cx="10243022" cy="4031873"/>
          </a:xfrm>
          <a:prstGeom prst="rect">
            <a:avLst/>
          </a:prstGeom>
          <a:noFill/>
        </p:spPr>
        <p:txBody>
          <a:bodyPr wrap="square" rtlCol="0">
            <a:spAutoFit/>
          </a:bodyPr>
          <a:lstStyle/>
          <a:p>
            <a:pPr marL="285750" indent="-285750">
              <a:buFontTx/>
              <a:buChar char="-"/>
            </a:pPr>
            <a:r>
              <a:rPr lang="pt-BR" sz="1600" dirty="0" smtClean="0">
                <a:latin typeface="Montserrat" panose="00000500000000000000" pitchFamily="2" charset="0"/>
              </a:rPr>
              <a:t>Đảng </a:t>
            </a:r>
            <a:r>
              <a:rPr lang="pt-BR" sz="1600" dirty="0">
                <a:latin typeface="Montserrat" panose="00000500000000000000" pitchFamily="2" charset="0"/>
              </a:rPr>
              <a:t>và Nhà nước là hai cơ quan lãnh đạo của nước CHXHCN Việt Nam cần phải </a:t>
            </a:r>
            <a:r>
              <a:rPr lang="pt-BR" sz="1600" b="1" dirty="0">
                <a:latin typeface="Montserrat" panose="00000500000000000000" pitchFamily="2" charset="0"/>
              </a:rPr>
              <a:t>thực hiện tốt hơn quyền hạn và trách nhiệm của mình đối với </a:t>
            </a:r>
            <a:r>
              <a:rPr lang="pt-BR" sz="1600" b="1" dirty="0" smtClean="0">
                <a:latin typeface="Montserrat" panose="00000500000000000000" pitchFamily="2" charset="0"/>
              </a:rPr>
              <a:t>sự nghiệp </a:t>
            </a:r>
            <a:r>
              <a:rPr lang="pt-BR" sz="1600" b="1" dirty="0">
                <a:latin typeface="Montserrat" panose="00000500000000000000" pitchFamily="2" charset="0"/>
              </a:rPr>
              <a:t>phát triển của đất nước</a:t>
            </a:r>
            <a:r>
              <a:rPr lang="pt-BR" sz="1600" dirty="0">
                <a:latin typeface="Montserrat" panose="00000500000000000000" pitchFamily="2" charset="0"/>
              </a:rPr>
              <a:t>. </a:t>
            </a:r>
            <a:endParaRPr lang="pt-BR" sz="1600" dirty="0" smtClean="0">
              <a:latin typeface="Montserrat" panose="00000500000000000000" pitchFamily="2" charset="0"/>
            </a:endParaRPr>
          </a:p>
          <a:p>
            <a:pPr marL="285750" indent="-285750">
              <a:buFontTx/>
              <a:buChar char="-"/>
            </a:pPr>
            <a:endParaRPr lang="pt-BR" sz="1600" dirty="0" smtClean="0">
              <a:latin typeface="Montserrat" panose="00000500000000000000" pitchFamily="2" charset="0"/>
            </a:endParaRPr>
          </a:p>
          <a:p>
            <a:pPr marL="285750" indent="-285750">
              <a:buFontTx/>
              <a:buChar char="-"/>
            </a:pPr>
            <a:r>
              <a:rPr lang="pt-BR" sz="1600" dirty="0" smtClean="0">
                <a:latin typeface="Montserrat" panose="00000500000000000000" pitchFamily="2" charset="0"/>
              </a:rPr>
              <a:t>Cần </a:t>
            </a:r>
            <a:r>
              <a:rPr lang="pt-BR" sz="1600" dirty="0">
                <a:latin typeface="Montserrat" panose="00000500000000000000" pitchFamily="2" charset="0"/>
              </a:rPr>
              <a:t>phải </a:t>
            </a:r>
            <a:r>
              <a:rPr lang="pt-BR" sz="1600" b="1" dirty="0">
                <a:latin typeface="Montserrat" panose="00000500000000000000" pitchFamily="2" charset="0"/>
              </a:rPr>
              <a:t>nhanh chóng trong việc đưa ra các văn bản pháp luật, các chính sách về kinh tế, xã hội </a:t>
            </a:r>
            <a:r>
              <a:rPr lang="pt-BR" sz="1600" dirty="0">
                <a:latin typeface="Montserrat" panose="00000500000000000000" pitchFamily="2" charset="0"/>
              </a:rPr>
              <a:t>để </a:t>
            </a:r>
            <a:r>
              <a:rPr lang="pt-BR" sz="1600" dirty="0" smtClean="0">
                <a:latin typeface="Montserrat" panose="00000500000000000000" pitchFamily="2" charset="0"/>
              </a:rPr>
              <a:t>khắc </a:t>
            </a:r>
            <a:r>
              <a:rPr lang="pt-BR" sz="1600" dirty="0">
                <a:latin typeface="Montserrat" panose="00000500000000000000" pitchFamily="2" charset="0"/>
              </a:rPr>
              <a:t>phục </a:t>
            </a:r>
            <a:r>
              <a:rPr lang="pt-BR" sz="1600" dirty="0" smtClean="0">
                <a:latin typeface="Montserrat" panose="00000500000000000000" pitchFamily="2" charset="0"/>
              </a:rPr>
              <a:t>kịp thời những </a:t>
            </a:r>
            <a:r>
              <a:rPr lang="pt-BR" sz="1600" dirty="0">
                <a:latin typeface="Montserrat" panose="00000500000000000000" pitchFamily="2" charset="0"/>
              </a:rPr>
              <a:t>thiếu sót hiện </a:t>
            </a:r>
            <a:r>
              <a:rPr lang="pt-BR" sz="1600" dirty="0" smtClean="0">
                <a:latin typeface="Montserrat" panose="00000500000000000000" pitchFamily="2" charset="0"/>
              </a:rPr>
              <a:t>có.</a:t>
            </a:r>
          </a:p>
          <a:p>
            <a:pPr marL="285750" indent="-285750">
              <a:buFontTx/>
              <a:buChar char="-"/>
            </a:pPr>
            <a:endParaRPr lang="en-GB" sz="1600" dirty="0">
              <a:latin typeface="Montserrat" panose="00000500000000000000" pitchFamily="2" charset="0"/>
            </a:endParaRPr>
          </a:p>
          <a:p>
            <a:pPr marL="285750" indent="-285750">
              <a:buFontTx/>
              <a:buChar char="-"/>
            </a:pPr>
            <a:r>
              <a:rPr lang="pt-BR" sz="1600" dirty="0" smtClean="0">
                <a:latin typeface="Montserrat" panose="00000500000000000000" pitchFamily="2" charset="0"/>
              </a:rPr>
              <a:t>Nhân </a:t>
            </a:r>
            <a:r>
              <a:rPr lang="pt-BR" sz="1600" dirty="0">
                <a:latin typeface="Montserrat" panose="00000500000000000000" pitchFamily="2" charset="0"/>
              </a:rPr>
              <a:t>dân cần phải </a:t>
            </a:r>
            <a:r>
              <a:rPr lang="pt-BR" sz="1600" b="1" dirty="0">
                <a:latin typeface="Montserrat" panose="00000500000000000000" pitchFamily="2" charset="0"/>
              </a:rPr>
              <a:t>nghiêm chỉnh hơn trong việc thực hiện các chính sách của Đảng và những quy định, văn bản pháp luật của Nhà nước. </a:t>
            </a:r>
            <a:endParaRPr lang="pt-BR" sz="1600" b="1" dirty="0" smtClean="0">
              <a:latin typeface="Montserrat" panose="00000500000000000000" pitchFamily="2" charset="0"/>
            </a:endParaRPr>
          </a:p>
          <a:p>
            <a:pPr marL="285750" indent="-285750">
              <a:buFontTx/>
              <a:buChar char="-"/>
            </a:pPr>
            <a:endParaRPr lang="pt-BR" sz="1600" dirty="0">
              <a:latin typeface="Montserrat" panose="00000500000000000000" pitchFamily="2" charset="0"/>
            </a:endParaRPr>
          </a:p>
          <a:p>
            <a:pPr marL="285750" indent="-285750">
              <a:buFontTx/>
              <a:buChar char="-"/>
            </a:pPr>
            <a:r>
              <a:rPr lang="pt-BR" sz="1600" dirty="0" smtClean="0">
                <a:latin typeface="Montserrat" panose="00000500000000000000" pitchFamily="2" charset="0"/>
              </a:rPr>
              <a:t>Phải </a:t>
            </a:r>
            <a:r>
              <a:rPr lang="pt-BR" sz="1600" b="1" dirty="0">
                <a:latin typeface="Montserrat" panose="00000500000000000000" pitchFamily="2" charset="0"/>
              </a:rPr>
              <a:t>tích cực tham gia vào thực hiện sự nghiệp công nghiệp hóa, hiện đại hóa đất nước </a:t>
            </a:r>
            <a:r>
              <a:rPr lang="pt-BR" sz="1600" dirty="0">
                <a:latin typeface="Montserrat" panose="00000500000000000000" pitchFamily="2" charset="0"/>
              </a:rPr>
              <a:t>để sớm hoàn thành con đường quá đội lên CNXH ở Việt </a:t>
            </a:r>
            <a:r>
              <a:rPr lang="pt-BR" sz="1600" dirty="0" smtClean="0">
                <a:latin typeface="Montserrat" panose="00000500000000000000" pitchFamily="2" charset="0"/>
              </a:rPr>
              <a:t>Nam</a:t>
            </a:r>
          </a:p>
          <a:p>
            <a:pPr marL="285750" indent="-285750">
              <a:buFontTx/>
              <a:buChar char="-"/>
            </a:pPr>
            <a:endParaRPr lang="en-GB" sz="1600" dirty="0">
              <a:latin typeface="Montserrat" panose="00000500000000000000" pitchFamily="2" charset="0"/>
            </a:endParaRPr>
          </a:p>
          <a:p>
            <a:pPr marL="285750" indent="-285750">
              <a:buFontTx/>
              <a:buChar char="-"/>
            </a:pPr>
            <a:r>
              <a:rPr lang="pt-BR" sz="1600" dirty="0" smtClean="0">
                <a:latin typeface="Montserrat" panose="00000500000000000000" pitchFamily="2" charset="0"/>
              </a:rPr>
              <a:t>Đối </a:t>
            </a:r>
            <a:r>
              <a:rPr lang="pt-BR" sz="1600" dirty="0">
                <a:latin typeface="Montserrat" panose="00000500000000000000" pitchFamily="2" charset="0"/>
              </a:rPr>
              <a:t>với những học sinh, sinh viên cần phải </a:t>
            </a:r>
            <a:r>
              <a:rPr lang="pt-BR" sz="1600" b="1" dirty="0">
                <a:latin typeface="Montserrat" panose="00000500000000000000" pitchFamily="2" charset="0"/>
              </a:rPr>
              <a:t>tích cực hơn trong học tập cũng như nghiên cứu khoa học để góp phần vào sự nghiệp xây dựng, bảo vệ và phát triển đất nước.</a:t>
            </a:r>
            <a:endParaRPr lang="en-GB" sz="1600" b="1" dirty="0">
              <a:latin typeface="Montserrat" panose="00000500000000000000" pitchFamily="2" charset="0"/>
            </a:endParaRPr>
          </a:p>
          <a:p>
            <a:pPr marL="285750" indent="-285750">
              <a:buFontTx/>
              <a:buChar char="-"/>
            </a:pPr>
            <a:endParaRPr lang="pt-BR" sz="1600" b="1" dirty="0" smtClean="0">
              <a:latin typeface="Montserrat" panose="00000500000000000000" pitchFamily="2" charset="0"/>
            </a:endParaRPr>
          </a:p>
          <a:p>
            <a:pPr marL="285750" indent="-285750">
              <a:buFontTx/>
              <a:buChar char="-"/>
            </a:pPr>
            <a:endParaRPr lang="pt-BR" sz="1600" dirty="0">
              <a:latin typeface="Montserrat" panose="00000500000000000000" pitchFamily="2" charset="0"/>
            </a:endParaRPr>
          </a:p>
        </p:txBody>
      </p:sp>
    </p:spTree>
    <p:extLst>
      <p:ext uri="{BB962C8B-B14F-4D97-AF65-F5344CB8AC3E}">
        <p14:creationId xmlns:p14="http://schemas.microsoft.com/office/powerpoint/2010/main" val="278035515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25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500" fill="hold"/>
                                        <p:tgtEl>
                                          <p:spTgt spid="11"/>
                                        </p:tgtEl>
                                        <p:attrNameLst>
                                          <p:attrName>ppt_x</p:attrName>
                                        </p:attrNameLst>
                                      </p:cBhvr>
                                      <p:tavLst>
                                        <p:tav tm="0">
                                          <p:val>
                                            <p:strVal val="#ppt_x"/>
                                          </p:val>
                                        </p:tav>
                                        <p:tav tm="100000">
                                          <p:val>
                                            <p:strVal val="#ppt_x"/>
                                          </p:val>
                                        </p:tav>
                                      </p:tavLst>
                                    </p:anim>
                                    <p:anim calcmode="lin" valueType="num">
                                      <p:cBhvr additive="base">
                                        <p:cTn id="8" dur="1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25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500" fill="hold"/>
                                        <p:tgtEl>
                                          <p:spTgt spid="12"/>
                                        </p:tgtEl>
                                        <p:attrNameLst>
                                          <p:attrName>ppt_x</p:attrName>
                                        </p:attrNameLst>
                                      </p:cBhvr>
                                      <p:tavLst>
                                        <p:tav tm="0">
                                          <p:val>
                                            <p:strVal val="#ppt_x"/>
                                          </p:val>
                                        </p:tav>
                                        <p:tav tm="100000">
                                          <p:val>
                                            <p:strVal val="#ppt_x"/>
                                          </p:val>
                                        </p:tav>
                                      </p:tavLst>
                                    </p:anim>
                                    <p:anim calcmode="lin" valueType="num">
                                      <p:cBhvr additive="base">
                                        <p:cTn id="12" dur="1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P spid="12" grpId="0" autoUpdateAnimBg="0"/>
      <p:bldP spid="1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_库_矩形 5"/>
          <p:cNvSpPr/>
          <p:nvPr>
            <p:custDataLst>
              <p:tags r:id="rId1"/>
            </p:custDataLst>
          </p:nvPr>
        </p:nvSpPr>
        <p:spPr>
          <a:xfrm rot="16200000">
            <a:off x="1243182" y="3565724"/>
            <a:ext cx="1253164" cy="4717142"/>
          </a:xfrm>
          <a:prstGeom prst="rect">
            <a:avLst/>
          </a:prstGeom>
        </p:spPr>
        <p:txBody>
          <a:bodyPr vert="eaVert" wrap="square">
            <a:spAutoFit/>
          </a:bodyPr>
          <a:lstStyle/>
          <a:p>
            <a:pPr algn="ctr">
              <a:lnSpc>
                <a:spcPct val="150000"/>
              </a:lnSpc>
            </a:pPr>
            <a:r>
              <a:rPr lang="en-US" altLang="zh-CN" sz="5400" dirty="0" smtClean="0">
                <a:solidFill>
                  <a:schemeClr val="bg1"/>
                </a:solidFill>
                <a:latin typeface="iCielBC Industry Inc Base" panose="00000500000000000000" pitchFamily="2" charset="0"/>
                <a:ea typeface="方正清刻本悦宋简体" panose="02000000000000000000" pitchFamily="2" charset="-122"/>
              </a:rPr>
              <a:t>Kết luận</a:t>
            </a:r>
            <a:endParaRPr lang="en-US" altLang="zh-CN" sz="5400" dirty="0">
              <a:solidFill>
                <a:schemeClr val="bg1"/>
              </a:solidFill>
              <a:latin typeface="iCielBC Industry Inc Base" panose="00000500000000000000" pitchFamily="2" charset="0"/>
              <a:ea typeface="方正清刻本悦宋简体" panose="02000000000000000000" pitchFamily="2" charset="-122"/>
            </a:endParaRPr>
          </a:p>
        </p:txBody>
      </p:sp>
      <p:sp>
        <p:nvSpPr>
          <p:cNvPr id="9" name="TextBox 8"/>
          <p:cNvSpPr txBox="1"/>
          <p:nvPr/>
        </p:nvSpPr>
        <p:spPr>
          <a:xfrm>
            <a:off x="2931886" y="666871"/>
            <a:ext cx="7733932" cy="4801314"/>
          </a:xfrm>
          <a:prstGeom prst="rect">
            <a:avLst/>
          </a:prstGeom>
          <a:noFill/>
        </p:spPr>
        <p:txBody>
          <a:bodyPr wrap="square" rtlCol="0">
            <a:spAutoFit/>
          </a:bodyPr>
          <a:lstStyle/>
          <a:p>
            <a:endParaRPr lang="pt-BR" dirty="0" smtClean="0">
              <a:latin typeface="Montserrat" panose="00000500000000000000" pitchFamily="2" charset="0"/>
            </a:endParaRPr>
          </a:p>
          <a:p>
            <a:r>
              <a:rPr lang="pt-BR" dirty="0" smtClean="0">
                <a:latin typeface="Montserrat" panose="00000500000000000000" pitchFamily="2" charset="0"/>
              </a:rPr>
              <a:t>Con </a:t>
            </a:r>
            <a:r>
              <a:rPr lang="pt-BR" dirty="0">
                <a:latin typeface="Montserrat" panose="00000500000000000000" pitchFamily="2" charset="0"/>
              </a:rPr>
              <a:t>đường quá độ lên CNXH bỏ qua TBCN ở Việt Nam là </a:t>
            </a:r>
            <a:r>
              <a:rPr lang="pt-BR" b="1" dirty="0">
                <a:latin typeface="Montserrat" panose="00000500000000000000" pitchFamily="2" charset="0"/>
              </a:rPr>
              <a:t>hoàn toàn đúng đắn, phù hợp với quy luật khách </a:t>
            </a:r>
            <a:r>
              <a:rPr lang="pt-BR" b="1" dirty="0" smtClean="0">
                <a:latin typeface="Montserrat" panose="00000500000000000000" pitchFamily="2" charset="0"/>
              </a:rPr>
              <a:t>quan.</a:t>
            </a:r>
          </a:p>
          <a:p>
            <a:endParaRPr lang="pt-BR" b="1" dirty="0" smtClean="0">
              <a:latin typeface="Montserrat" panose="00000500000000000000" pitchFamily="2" charset="0"/>
            </a:endParaRPr>
          </a:p>
          <a:p>
            <a:endParaRPr lang="pt-BR" b="1" dirty="0" smtClean="0">
              <a:latin typeface="Montserrat" panose="00000500000000000000" pitchFamily="2" charset="0"/>
            </a:endParaRPr>
          </a:p>
          <a:p>
            <a:endParaRPr lang="pt-BR" b="1" dirty="0" smtClean="0">
              <a:latin typeface="Montserrat" panose="00000500000000000000" pitchFamily="2" charset="0"/>
            </a:endParaRPr>
          </a:p>
          <a:p>
            <a:r>
              <a:rPr lang="pt-BR" dirty="0" smtClean="0">
                <a:latin typeface="Montserrat" panose="00000500000000000000" pitchFamily="2" charset="0"/>
              </a:rPr>
              <a:t>Sự </a:t>
            </a:r>
            <a:r>
              <a:rPr lang="pt-BR" b="1" dirty="0" smtClean="0">
                <a:latin typeface="Montserrat" panose="00000500000000000000" pitchFamily="2" charset="0"/>
              </a:rPr>
              <a:t>vận </a:t>
            </a:r>
            <a:r>
              <a:rPr lang="pt-BR" b="1" dirty="0">
                <a:latin typeface="Montserrat" panose="00000500000000000000" pitchFamily="2" charset="0"/>
              </a:rPr>
              <a:t>dụng đúng đắn, sáng tạo </a:t>
            </a:r>
            <a:r>
              <a:rPr lang="pt-BR" dirty="0">
                <a:latin typeface="Montserrat" panose="00000500000000000000" pitchFamily="2" charset="0"/>
              </a:rPr>
              <a:t>chủ nghĩa Mac – Lênin và tư tưởng Hồ Chí </a:t>
            </a:r>
            <a:r>
              <a:rPr lang="pt-BR" dirty="0" smtClean="0">
                <a:latin typeface="Montserrat" panose="00000500000000000000" pitchFamily="2" charset="0"/>
              </a:rPr>
              <a:t>Minh.</a:t>
            </a:r>
          </a:p>
          <a:p>
            <a:endParaRPr lang="pt-BR" dirty="0">
              <a:latin typeface="Montserrat" panose="00000500000000000000" pitchFamily="2" charset="0"/>
            </a:endParaRPr>
          </a:p>
          <a:p>
            <a:endParaRPr lang="pt-BR" dirty="0" smtClean="0">
              <a:latin typeface="Montserrat" panose="00000500000000000000" pitchFamily="2" charset="0"/>
            </a:endParaRPr>
          </a:p>
          <a:p>
            <a:endParaRPr lang="pt-BR" dirty="0" smtClean="0">
              <a:latin typeface="Montserrat" panose="00000500000000000000" pitchFamily="2" charset="0"/>
            </a:endParaRPr>
          </a:p>
          <a:p>
            <a:endParaRPr lang="pt-BR" dirty="0">
              <a:latin typeface="Montserrat" panose="00000500000000000000" pitchFamily="2" charset="0"/>
            </a:endParaRPr>
          </a:p>
          <a:p>
            <a:endParaRPr lang="pt-BR" dirty="0" smtClean="0">
              <a:latin typeface="Montserrat" panose="00000500000000000000" pitchFamily="2" charset="0"/>
            </a:endParaRPr>
          </a:p>
          <a:p>
            <a:endParaRPr lang="pt-BR" dirty="0" smtClean="0">
              <a:latin typeface="Montserrat" panose="00000500000000000000" pitchFamily="2" charset="0"/>
            </a:endParaRPr>
          </a:p>
          <a:p>
            <a:r>
              <a:rPr lang="pt-BR" smtClean="0">
                <a:solidFill>
                  <a:schemeClr val="bg1"/>
                </a:solidFill>
                <a:latin typeface="Montserrat" panose="00000500000000000000" pitchFamily="2" charset="0"/>
              </a:rPr>
              <a:t>Trong </a:t>
            </a:r>
            <a:r>
              <a:rPr lang="pt-BR" dirty="0">
                <a:solidFill>
                  <a:schemeClr val="bg1"/>
                </a:solidFill>
                <a:latin typeface="Montserrat" panose="00000500000000000000" pitchFamily="2" charset="0"/>
              </a:rPr>
              <a:t>tiến trình thực hiện quá độ ở nước ta thì </a:t>
            </a:r>
            <a:r>
              <a:rPr lang="pt-BR" b="1" dirty="0">
                <a:solidFill>
                  <a:schemeClr val="bg1"/>
                </a:solidFill>
                <a:latin typeface="Montserrat" panose="00000500000000000000" pitchFamily="2" charset="0"/>
              </a:rPr>
              <a:t>Đảng và Nhà nước đóng vai trò quan trọng hàng </a:t>
            </a:r>
            <a:r>
              <a:rPr lang="pt-BR" b="1" dirty="0" smtClean="0">
                <a:solidFill>
                  <a:schemeClr val="bg1"/>
                </a:solidFill>
                <a:latin typeface="Montserrat" panose="00000500000000000000" pitchFamily="2" charset="0"/>
              </a:rPr>
              <a:t>đầu.</a:t>
            </a:r>
          </a:p>
          <a:p>
            <a:endParaRPr lang="pt-BR" b="1" dirty="0" smtClean="0">
              <a:solidFill>
                <a:schemeClr val="bg1"/>
              </a:solidFill>
              <a:latin typeface="Montserrat" panose="00000500000000000000" pitchFamily="2" charset="0"/>
            </a:endParaRPr>
          </a:p>
        </p:txBody>
      </p:sp>
    </p:spTree>
    <p:extLst>
      <p:ext uri="{BB962C8B-B14F-4D97-AF65-F5344CB8AC3E}">
        <p14:creationId xmlns:p14="http://schemas.microsoft.com/office/powerpoint/2010/main" val="330921283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25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fill="hold"/>
                                        <p:tgtEl>
                                          <p:spTgt spid="8"/>
                                        </p:tgtEl>
                                        <p:attrNameLst>
                                          <p:attrName>ppt_x</p:attrName>
                                        </p:attrNameLst>
                                      </p:cBhvr>
                                      <p:tavLst>
                                        <p:tav tm="0">
                                          <p:val>
                                            <p:strVal val="#ppt_x"/>
                                          </p:val>
                                        </p:tav>
                                        <p:tav tm="100000">
                                          <p:val>
                                            <p:strVal val="#ppt_x"/>
                                          </p:val>
                                        </p:tav>
                                      </p:tavLst>
                                    </p:anim>
                                    <p:anim calcmode="lin" valueType="num">
                                      <p:cBhvr additive="base">
                                        <p:cTn id="8" dur="1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PA_库_矩形 5"/>
          <p:cNvSpPr/>
          <p:nvPr>
            <p:custDataLst>
              <p:tags r:id="rId1"/>
            </p:custDataLst>
          </p:nvPr>
        </p:nvSpPr>
        <p:spPr>
          <a:xfrm rot="16200000">
            <a:off x="2087985" y="-1601362"/>
            <a:ext cx="1253164" cy="4717142"/>
          </a:xfrm>
          <a:prstGeom prst="rect">
            <a:avLst/>
          </a:prstGeom>
        </p:spPr>
        <p:txBody>
          <a:bodyPr vert="eaVert" wrap="square">
            <a:spAutoFit/>
          </a:bodyPr>
          <a:lstStyle/>
          <a:p>
            <a:pPr algn="ctr">
              <a:lnSpc>
                <a:spcPct val="150000"/>
              </a:lnSpc>
            </a:pPr>
            <a:r>
              <a:rPr lang="en-US" altLang="zh-CN" sz="5400" dirty="0" smtClean="0">
                <a:solidFill>
                  <a:schemeClr val="accent1">
                    <a:lumMod val="50000"/>
                  </a:schemeClr>
                </a:solidFill>
                <a:latin typeface="iCielBC Industry Inc Base" panose="00000500000000000000" pitchFamily="2" charset="0"/>
                <a:ea typeface="方正清刻本悦宋简体" panose="02000000000000000000" pitchFamily="2" charset="-122"/>
              </a:rPr>
              <a:t>Kết luận</a:t>
            </a:r>
            <a:endParaRPr lang="en-US" altLang="zh-CN" sz="5400" dirty="0">
              <a:solidFill>
                <a:schemeClr val="accent1">
                  <a:lumMod val="50000"/>
                </a:schemeClr>
              </a:solidFill>
              <a:latin typeface="iCielBC Industry Inc Base" panose="00000500000000000000" pitchFamily="2" charset="0"/>
              <a:ea typeface="方正清刻本悦宋简体" panose="02000000000000000000" pitchFamily="2" charset="-122"/>
            </a:endParaRPr>
          </a:p>
        </p:txBody>
      </p:sp>
      <p:sp>
        <p:nvSpPr>
          <p:cNvPr id="14" name="TextBox 13"/>
          <p:cNvSpPr txBox="1"/>
          <p:nvPr/>
        </p:nvSpPr>
        <p:spPr>
          <a:xfrm>
            <a:off x="1059542" y="1383791"/>
            <a:ext cx="7852229" cy="5078313"/>
          </a:xfrm>
          <a:prstGeom prst="rect">
            <a:avLst/>
          </a:prstGeom>
          <a:noFill/>
        </p:spPr>
        <p:txBody>
          <a:bodyPr wrap="square" rtlCol="0">
            <a:spAutoFit/>
          </a:bodyPr>
          <a:lstStyle/>
          <a:p>
            <a:pPr algn="r"/>
            <a:endParaRPr lang="pt-BR" dirty="0" smtClean="0">
              <a:solidFill>
                <a:schemeClr val="accent1">
                  <a:lumMod val="50000"/>
                </a:schemeClr>
              </a:solidFill>
              <a:latin typeface="Montserrat" panose="00000500000000000000" pitchFamily="2" charset="0"/>
            </a:endParaRPr>
          </a:p>
          <a:p>
            <a:pPr algn="r"/>
            <a:endParaRPr lang="pt-BR" b="1" dirty="0" smtClean="0">
              <a:solidFill>
                <a:schemeClr val="tx2">
                  <a:lumMod val="50000"/>
                </a:schemeClr>
              </a:solidFill>
              <a:latin typeface="Montserrat" panose="00000500000000000000" pitchFamily="2" charset="0"/>
            </a:endParaRPr>
          </a:p>
          <a:p>
            <a:r>
              <a:rPr lang="pt-BR" dirty="0">
                <a:solidFill>
                  <a:schemeClr val="tx2">
                    <a:lumMod val="50000"/>
                  </a:schemeClr>
                </a:solidFill>
                <a:latin typeface="Montserrat" panose="00000500000000000000" pitchFamily="2" charset="0"/>
              </a:rPr>
              <a:t>Muốn </a:t>
            </a:r>
            <a:r>
              <a:rPr lang="pt-BR" dirty="0" smtClean="0">
                <a:solidFill>
                  <a:schemeClr val="tx2">
                    <a:lumMod val="50000"/>
                  </a:schemeClr>
                </a:solidFill>
                <a:latin typeface="Montserrat" panose="00000500000000000000" pitchFamily="2" charset="0"/>
              </a:rPr>
              <a:t>thực </a:t>
            </a:r>
            <a:r>
              <a:rPr lang="pt-BR" dirty="0">
                <a:solidFill>
                  <a:schemeClr val="tx2">
                    <a:lumMod val="50000"/>
                  </a:schemeClr>
                </a:solidFill>
                <a:latin typeface="Montserrat" panose="00000500000000000000" pitchFamily="2" charset="0"/>
              </a:rPr>
              <a:t>hiện thành công nhiệm vụ của thời kì quá độ thì Đảng và Nhà nước phải đưa đất nước </a:t>
            </a:r>
            <a:r>
              <a:rPr lang="pt-BR" b="1" dirty="0">
                <a:solidFill>
                  <a:schemeClr val="tx2">
                    <a:lumMod val="50000"/>
                  </a:schemeClr>
                </a:solidFill>
                <a:latin typeface="Montserrat" panose="00000500000000000000" pitchFamily="2" charset="0"/>
              </a:rPr>
              <a:t>phát triển theo con đường công nghiệp hóa, hiện đại hóa </a:t>
            </a:r>
            <a:r>
              <a:rPr lang="pt-BR" dirty="0" smtClean="0">
                <a:solidFill>
                  <a:schemeClr val="tx2">
                    <a:lumMod val="50000"/>
                  </a:schemeClr>
                </a:solidFill>
                <a:latin typeface="Montserrat" panose="00000500000000000000" pitchFamily="2" charset="0"/>
              </a:rPr>
              <a:t>có </a:t>
            </a:r>
            <a:r>
              <a:rPr lang="pt-BR" dirty="0">
                <a:solidFill>
                  <a:schemeClr val="tx2">
                    <a:lumMod val="50000"/>
                  </a:schemeClr>
                </a:solidFill>
                <a:latin typeface="Montserrat" panose="00000500000000000000" pitchFamily="2" charset="0"/>
              </a:rPr>
              <a:t>như thế chúng ta mới xây dựng được cơ sở vật chất cho nền kinh tế quá độ mới, </a:t>
            </a:r>
            <a:r>
              <a:rPr lang="pt-BR" b="1" dirty="0">
                <a:solidFill>
                  <a:schemeClr val="tx2">
                    <a:lumMod val="50000"/>
                  </a:schemeClr>
                </a:solidFill>
                <a:latin typeface="Montserrat" panose="00000500000000000000" pitchFamily="2" charset="0"/>
              </a:rPr>
              <a:t>giảm bớt khoảng cách lạc hậu về khoa học công nghệ và kĩ thuật so với các nước tiên tiến </a:t>
            </a:r>
            <a:r>
              <a:rPr lang="pt-BR" dirty="0">
                <a:solidFill>
                  <a:schemeClr val="tx2">
                    <a:lumMod val="50000"/>
                  </a:schemeClr>
                </a:solidFill>
                <a:latin typeface="Montserrat" panose="00000500000000000000" pitchFamily="2" charset="0"/>
              </a:rPr>
              <a:t>trong khu vực và thế giới. </a:t>
            </a:r>
            <a:endParaRPr lang="pt-BR" dirty="0" smtClean="0">
              <a:solidFill>
                <a:schemeClr val="tx2">
                  <a:lumMod val="50000"/>
                </a:schemeClr>
              </a:solidFill>
              <a:latin typeface="Montserrat" panose="00000500000000000000" pitchFamily="2" charset="0"/>
            </a:endParaRPr>
          </a:p>
          <a:p>
            <a:endParaRPr lang="pt-BR" dirty="0" smtClean="0">
              <a:solidFill>
                <a:schemeClr val="tx2">
                  <a:lumMod val="50000"/>
                </a:schemeClr>
              </a:solidFill>
              <a:latin typeface="Montserrat" panose="00000500000000000000" pitchFamily="2" charset="0"/>
            </a:endParaRPr>
          </a:p>
          <a:p>
            <a:r>
              <a:rPr lang="pt-BR" dirty="0" smtClean="0">
                <a:solidFill>
                  <a:schemeClr val="tx2">
                    <a:lumMod val="50000"/>
                  </a:schemeClr>
                </a:solidFill>
                <a:latin typeface="Montserrat" panose="00000500000000000000" pitchFamily="2" charset="0"/>
              </a:rPr>
              <a:t>Chúng ta </a:t>
            </a:r>
            <a:r>
              <a:rPr lang="pt-BR" b="1" dirty="0" smtClean="0">
                <a:solidFill>
                  <a:schemeClr val="tx2">
                    <a:lumMod val="50000"/>
                  </a:schemeClr>
                </a:solidFill>
                <a:latin typeface="Montserrat" panose="00000500000000000000" pitchFamily="2" charset="0"/>
              </a:rPr>
              <a:t>đã đạt được những thành tựu quan trọng cả về kinh tế, chính trị và xã hội</a:t>
            </a:r>
            <a:r>
              <a:rPr lang="pt-BR" dirty="0" smtClean="0">
                <a:solidFill>
                  <a:schemeClr val="tx2">
                    <a:lumMod val="50000"/>
                  </a:schemeClr>
                </a:solidFill>
                <a:latin typeface="Montserrat" panose="00000500000000000000" pitchFamily="2" charset="0"/>
              </a:rPr>
              <a:t>. Nhưng bên </a:t>
            </a:r>
            <a:r>
              <a:rPr lang="pt-BR" dirty="0">
                <a:solidFill>
                  <a:schemeClr val="tx2">
                    <a:lumMod val="50000"/>
                  </a:schemeClr>
                </a:solidFill>
                <a:latin typeface="Montserrat" panose="00000500000000000000" pitchFamily="2" charset="0"/>
              </a:rPr>
              <a:t>cạnh đó </a:t>
            </a:r>
            <a:r>
              <a:rPr lang="pt-BR" dirty="0" smtClean="0">
                <a:solidFill>
                  <a:schemeClr val="tx2">
                    <a:lumMod val="50000"/>
                  </a:schemeClr>
                </a:solidFill>
                <a:latin typeface="Montserrat" panose="00000500000000000000" pitchFamily="2" charset="0"/>
              </a:rPr>
              <a:t>cũng </a:t>
            </a:r>
            <a:r>
              <a:rPr lang="pt-BR" b="1" dirty="0" smtClean="0">
                <a:solidFill>
                  <a:schemeClr val="tx2">
                    <a:lumMod val="50000"/>
                  </a:schemeClr>
                </a:solidFill>
                <a:latin typeface="Montserrat" panose="00000500000000000000" pitchFamily="2" charset="0"/>
              </a:rPr>
              <a:t>chưa tránh khỏi những hạn chế, lúng túng trong quản lý</a:t>
            </a:r>
            <a:r>
              <a:rPr lang="pt-BR" dirty="0" smtClean="0">
                <a:solidFill>
                  <a:schemeClr val="tx2">
                    <a:lumMod val="50000"/>
                  </a:schemeClr>
                </a:solidFill>
                <a:latin typeface="Montserrat" panose="00000500000000000000" pitchFamily="2" charset="0"/>
              </a:rPr>
              <a:t>, trong thực hiện cơ chế, chính sách và những </a:t>
            </a:r>
            <a:r>
              <a:rPr lang="pt-BR" b="1" dirty="0" smtClean="0">
                <a:solidFill>
                  <a:schemeClr val="tx2">
                    <a:lumMod val="50000"/>
                  </a:schemeClr>
                </a:solidFill>
                <a:latin typeface="Montserrat" panose="00000500000000000000" pitchFamily="2" charset="0"/>
              </a:rPr>
              <a:t>tiêu cực của nền kinh tế thị trường</a:t>
            </a:r>
            <a:r>
              <a:rPr lang="pt-BR" dirty="0" smtClean="0">
                <a:solidFill>
                  <a:schemeClr val="tx2">
                    <a:lumMod val="50000"/>
                  </a:schemeClr>
                </a:solidFill>
                <a:latin typeface="Montserrat" panose="00000500000000000000" pitchFamily="2" charset="0"/>
              </a:rPr>
              <a:t>. </a:t>
            </a:r>
          </a:p>
          <a:p>
            <a:endParaRPr lang="pt-BR" dirty="0">
              <a:solidFill>
                <a:schemeClr val="tx2">
                  <a:lumMod val="50000"/>
                </a:schemeClr>
              </a:solidFill>
              <a:latin typeface="Montserrat" panose="00000500000000000000" pitchFamily="2" charset="0"/>
            </a:endParaRPr>
          </a:p>
          <a:p>
            <a:r>
              <a:rPr lang="pt-BR" dirty="0" smtClean="0">
                <a:solidFill>
                  <a:schemeClr val="tx2">
                    <a:lumMod val="50000"/>
                  </a:schemeClr>
                </a:solidFill>
                <a:latin typeface="Montserrat" panose="00000500000000000000" pitchFamily="2" charset="0"/>
              </a:rPr>
              <a:t>Vì </a:t>
            </a:r>
            <a:r>
              <a:rPr lang="pt-BR" dirty="0">
                <a:solidFill>
                  <a:schemeClr val="tx2">
                    <a:lumMod val="50000"/>
                  </a:schemeClr>
                </a:solidFill>
                <a:latin typeface="Montserrat" panose="00000500000000000000" pitchFamily="2" charset="0"/>
              </a:rPr>
              <a:t>thế, chúng ta cần phải </a:t>
            </a:r>
            <a:r>
              <a:rPr lang="pt-BR" b="1" dirty="0">
                <a:solidFill>
                  <a:schemeClr val="tx2">
                    <a:lumMod val="50000"/>
                  </a:schemeClr>
                </a:solidFill>
                <a:latin typeface="Montserrat" panose="00000500000000000000" pitchFamily="2" charset="0"/>
              </a:rPr>
              <a:t>sớm khắc </a:t>
            </a:r>
            <a:r>
              <a:rPr lang="pt-BR" b="1" dirty="0" smtClean="0">
                <a:solidFill>
                  <a:schemeClr val="tx2">
                    <a:lumMod val="50000"/>
                  </a:schemeClr>
                </a:solidFill>
                <a:latin typeface="Montserrat" panose="00000500000000000000" pitchFamily="2" charset="0"/>
              </a:rPr>
              <a:t>phục </a:t>
            </a:r>
            <a:r>
              <a:rPr lang="pt-BR" b="1" dirty="0">
                <a:solidFill>
                  <a:schemeClr val="tx2">
                    <a:lumMod val="50000"/>
                  </a:schemeClr>
                </a:solidFill>
                <a:latin typeface="Montserrat" panose="00000500000000000000" pitchFamily="2" charset="0"/>
              </a:rPr>
              <a:t>những mặt hạn chế</a:t>
            </a:r>
            <a:r>
              <a:rPr lang="pt-BR" dirty="0">
                <a:solidFill>
                  <a:schemeClr val="tx2">
                    <a:lumMod val="50000"/>
                  </a:schemeClr>
                </a:solidFill>
                <a:latin typeface="Montserrat" panose="00000500000000000000" pitchFamily="2" charset="0"/>
              </a:rPr>
              <a:t> để nước ta có những bước tiến nhanh hơn trên con đường quá độ lên </a:t>
            </a:r>
            <a:r>
              <a:rPr lang="en-GB" dirty="0" smtClean="0">
                <a:solidFill>
                  <a:schemeClr val="tx2">
                    <a:lumMod val="50000"/>
                  </a:schemeClr>
                </a:solidFill>
                <a:latin typeface="Montserrat" panose="00000500000000000000" pitchFamily="2" charset="0"/>
              </a:rPr>
              <a:t>Chủ Nghĩa Xã Hội.</a:t>
            </a:r>
            <a:endParaRPr lang="en-GB" dirty="0">
              <a:solidFill>
                <a:schemeClr val="tx2">
                  <a:lumMod val="50000"/>
                </a:schemeClr>
              </a:solidFill>
              <a:latin typeface="Montserrat" panose="00000500000000000000" pitchFamily="2" charset="0"/>
            </a:endParaRPr>
          </a:p>
          <a:p>
            <a:endParaRPr lang="en-GB" b="1" dirty="0">
              <a:solidFill>
                <a:schemeClr val="accent1">
                  <a:lumMod val="50000"/>
                </a:schemeClr>
              </a:solidFill>
              <a:latin typeface="Montserrat" panose="00000500000000000000" pitchFamily="2" charset="0"/>
            </a:endParaRPr>
          </a:p>
        </p:txBody>
      </p:sp>
    </p:spTree>
    <p:extLst>
      <p:ext uri="{BB962C8B-B14F-4D97-AF65-F5344CB8AC3E}">
        <p14:creationId xmlns:p14="http://schemas.microsoft.com/office/powerpoint/2010/main" val="326978583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25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500" fill="hold"/>
                                        <p:tgtEl>
                                          <p:spTgt spid="13"/>
                                        </p:tgtEl>
                                        <p:attrNameLst>
                                          <p:attrName>ppt_x</p:attrName>
                                        </p:attrNameLst>
                                      </p:cBhvr>
                                      <p:tavLst>
                                        <p:tav tm="0">
                                          <p:val>
                                            <p:strVal val="#ppt_x"/>
                                          </p:val>
                                        </p:tav>
                                        <p:tav tm="100000">
                                          <p:val>
                                            <p:strVal val="#ppt_x"/>
                                          </p:val>
                                        </p:tav>
                                      </p:tavLst>
                                    </p:anim>
                                    <p:anim calcmode="lin" valueType="num">
                                      <p:cBhvr additive="base">
                                        <p:cTn id="8" dur="1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utoUpdateAnimBg="0"/>
      <p:bldP spid="1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ltLang="en-US"/>
              <a:t>u</a:t>
            </a:r>
          </a:p>
        </p:txBody>
      </p:sp>
      <p:sp>
        <p:nvSpPr>
          <p:cNvPr id="3" name="Content Placeholder 2"/>
          <p:cNvSpPr>
            <a:spLocks noGrp="1"/>
          </p:cNvSpPr>
          <p:nvPr>
            <p:ph sz="half" idx="1"/>
          </p:nvPr>
        </p:nvSpPr>
        <p:spPr/>
        <p:txBody>
          <a:bodyPr/>
          <a:lstStyle/>
          <a:p>
            <a:endParaRPr lang="en-US"/>
          </a:p>
        </p:txBody>
      </p:sp>
      <p:pic>
        <p:nvPicPr>
          <p:cNvPr id="5" name="Content Placeholder 4" descr="the_end_dribbble"/>
          <p:cNvPicPr>
            <a:picLocks noGrp="1" noChangeAspect="1"/>
          </p:cNvPicPr>
          <p:nvPr>
            <p:ph sz="half" idx="2"/>
          </p:nvPr>
        </p:nvPicPr>
        <p:blipFill>
          <a:blip r:embed="rId3"/>
          <a:stretch>
            <a:fillRect/>
          </a:stretch>
        </p:blipFill>
        <p:spPr>
          <a:xfrm>
            <a:off x="-5080" y="-42545"/>
            <a:ext cx="12191365" cy="6897370"/>
          </a:xfrm>
          <a:prstGeom prst="rect">
            <a:avLst/>
          </a:prstGeom>
        </p:spPr>
      </p:pic>
    </p:spTree>
    <p:custDataLst>
      <p:tags r:id="rId1"/>
    </p:custDataLst>
  </p:cSld>
  <p:clrMapOvr>
    <a:masterClrMapping/>
  </p:clrMapOvr>
  <p:transition>
    <p:push dir="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901372" y="1132114"/>
            <a:ext cx="8592457" cy="1569660"/>
          </a:xfrm>
          <a:prstGeom prst="rect">
            <a:avLst/>
          </a:prstGeom>
          <a:noFill/>
        </p:spPr>
        <p:txBody>
          <a:bodyPr wrap="square" rtlCol="0">
            <a:spAutoFit/>
          </a:bodyPr>
          <a:lstStyle/>
          <a:p>
            <a:pPr algn="ctr"/>
            <a:r>
              <a:rPr lang="en-GB" sz="9600" dirty="0" smtClean="0">
                <a:solidFill>
                  <a:schemeClr val="bg1"/>
                </a:solidFill>
                <a:latin typeface="iCielBC Seinna Grace" panose="02000504000000020004" pitchFamily="50" charset="0"/>
              </a:rPr>
              <a:t>Cảm ơn </a:t>
            </a:r>
          </a:p>
        </p:txBody>
      </p:sp>
      <p:sp>
        <p:nvSpPr>
          <p:cNvPr id="6" name="TextBox 5"/>
          <p:cNvSpPr txBox="1"/>
          <p:nvPr/>
        </p:nvSpPr>
        <p:spPr>
          <a:xfrm>
            <a:off x="4223654" y="1550236"/>
            <a:ext cx="8592457" cy="1107996"/>
          </a:xfrm>
          <a:prstGeom prst="rect">
            <a:avLst/>
          </a:prstGeom>
          <a:noFill/>
        </p:spPr>
        <p:txBody>
          <a:bodyPr wrap="square" rtlCol="0">
            <a:spAutoFit/>
          </a:bodyPr>
          <a:lstStyle/>
          <a:p>
            <a:pPr algn="ctr"/>
            <a:r>
              <a:rPr lang="en-GB" sz="6600" dirty="0" smtClean="0">
                <a:solidFill>
                  <a:schemeClr val="bg1"/>
                </a:solidFill>
                <a:latin typeface="iCielBC Seinna Grace" panose="02000504000000020004" pitchFamily="50" charset="0"/>
              </a:rPr>
              <a:t>Đã lắng nghe</a:t>
            </a:r>
          </a:p>
        </p:txBody>
      </p:sp>
    </p:spTree>
    <p:extLst>
      <p:ext uri="{BB962C8B-B14F-4D97-AF65-F5344CB8AC3E}">
        <p14:creationId xmlns:p14="http://schemas.microsoft.com/office/powerpoint/2010/main" val="397195417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down)">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005154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bg>
      <p:bgPr>
        <a:blipFill rotWithShape="1">
          <a:blip r:embed="rId2"/>
          <a:stretch>
            <a:fillRect/>
          </a:stretch>
        </a:blipFill>
        <a:effectLst/>
      </p:bgPr>
    </p:bg>
    <p:spTree>
      <p:nvGrpSpPr>
        <p:cNvPr id="1" name=""/>
        <p:cNvGrpSpPr/>
        <p:nvPr/>
      </p:nvGrpSpPr>
      <p:grpSpPr>
        <a:xfrm>
          <a:off x="0" y="0"/>
          <a:ext cx="0" cy="0"/>
          <a:chOff x="0" y="0"/>
          <a:chExt cx="0" cy="0"/>
        </a:xfrm>
      </p:grpSpPr>
    </p:spTree>
  </p:cSld>
  <p:clrMapOvr>
    <a:masterClrMapping/>
  </p:clrMapOvr>
  <p:transition>
    <p:wipe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253973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5"/>
          <p:cNvGrpSpPr>
            <a:grpSpLocks/>
          </p:cNvGrpSpPr>
          <p:nvPr/>
        </p:nvGrpSpPr>
        <p:grpSpPr bwMode="auto">
          <a:xfrm>
            <a:off x="2188792" y="1428750"/>
            <a:ext cx="6553200" cy="517525"/>
            <a:chOff x="1392" y="1114"/>
            <a:chExt cx="4128" cy="326"/>
          </a:xfrm>
        </p:grpSpPr>
        <p:sp>
          <p:nvSpPr>
            <p:cNvPr id="10" name="Line 6"/>
            <p:cNvSpPr>
              <a:spLocks noChangeShapeType="1"/>
            </p:cNvSpPr>
            <p:nvPr/>
          </p:nvSpPr>
          <p:spPr bwMode="auto">
            <a:xfrm>
              <a:off x="1632" y="1440"/>
              <a:ext cx="3024"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type="oval" w="med" len="med"/>
                </a14:hiddenLine>
              </a:ext>
            </a:extLst>
          </p:spPr>
          <p:txBody>
            <a:bodyPr>
              <a:spAutoFit/>
            </a:bodyPr>
            <a:lstStyle/>
            <a:p>
              <a:endParaRPr lang="en-US" sz="2000">
                <a:latin typeface="Times New Roman" panose="02020603050405020304" pitchFamily="18" charset="0"/>
                <a:cs typeface="Times New Roman" panose="02020603050405020304" pitchFamily="18" charset="0"/>
              </a:endParaRPr>
            </a:p>
          </p:txBody>
        </p:sp>
        <p:sp>
          <p:nvSpPr>
            <p:cNvPr id="11" name="Text Box 7"/>
            <p:cNvSpPr txBox="1">
              <a:spLocks noChangeArrowheads="1"/>
            </p:cNvSpPr>
            <p:nvPr/>
          </p:nvSpPr>
          <p:spPr bwMode="auto">
            <a:xfrm>
              <a:off x="1392" y="1114"/>
              <a:ext cx="4128"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algn="just" eaLnBrk="1" hangingPunct="1"/>
              <a:endParaRPr lang="en-US" altLang="en-US" sz="2000" b="1">
                <a:solidFill>
                  <a:srgbClr val="FF0000"/>
                </a:solidFill>
                <a:latin typeface="Times New Roman" panose="02020603050405020304" pitchFamily="18" charset="0"/>
                <a:cs typeface="Times New Roman" panose="02020603050405020304" pitchFamily="18" charset="0"/>
              </a:endParaRPr>
            </a:p>
          </p:txBody>
        </p:sp>
      </p:grpSp>
      <p:sp>
        <p:nvSpPr>
          <p:cNvPr id="12" name="AutoShape 11"/>
          <p:cNvSpPr>
            <a:spLocks noChangeArrowheads="1"/>
          </p:cNvSpPr>
          <p:nvPr/>
        </p:nvSpPr>
        <p:spPr bwMode="gray">
          <a:xfrm rot="5400000">
            <a:off x="-690139" y="2118518"/>
            <a:ext cx="4275138" cy="3219451"/>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lnTo>
                  <a:pt x="323" y="10641"/>
                </a:lnTo>
                <a:close/>
              </a:path>
            </a:pathLst>
          </a:custGeom>
          <a:solidFill>
            <a:srgbClr val="FF0000"/>
          </a:solidFill>
          <a:ln w="9525" algn="ctr">
            <a:solidFill>
              <a:schemeClr val="tx1"/>
            </a:solidFill>
            <a:miter lim="800000"/>
            <a:headEnd/>
            <a:tailEnd/>
          </a:ln>
        </p:spPr>
        <p:txBody>
          <a:bodyPr wrap="none" anchor="ct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endParaRPr lang="en-US" altLang="en-US" sz="2000">
              <a:latin typeface="Times New Roman" panose="02020603050405020304" pitchFamily="18" charset="0"/>
              <a:cs typeface="Times New Roman" panose="02020603050405020304" pitchFamily="18" charset="0"/>
            </a:endParaRPr>
          </a:p>
        </p:txBody>
      </p:sp>
      <p:grpSp>
        <p:nvGrpSpPr>
          <p:cNvPr id="13" name="Group 22"/>
          <p:cNvGrpSpPr>
            <a:grpSpLocks/>
          </p:cNvGrpSpPr>
          <p:nvPr/>
        </p:nvGrpSpPr>
        <p:grpSpPr bwMode="auto">
          <a:xfrm>
            <a:off x="1399492" y="1361926"/>
            <a:ext cx="706750" cy="562126"/>
            <a:chOff x="912" y="1065"/>
            <a:chExt cx="405" cy="482"/>
          </a:xfrm>
          <a:solidFill>
            <a:srgbClr val="3399FF"/>
          </a:solidFill>
        </p:grpSpPr>
        <p:grpSp>
          <p:nvGrpSpPr>
            <p:cNvPr id="14" name="Group 23"/>
            <p:cNvGrpSpPr>
              <a:grpSpLocks/>
            </p:cNvGrpSpPr>
            <p:nvPr/>
          </p:nvGrpSpPr>
          <p:grpSpPr bwMode="auto">
            <a:xfrm>
              <a:off x="912" y="1065"/>
              <a:ext cx="405" cy="482"/>
              <a:chOff x="1289" y="519"/>
              <a:chExt cx="668" cy="796"/>
            </a:xfrm>
            <a:grpFill/>
          </p:grpSpPr>
          <p:sp>
            <p:nvSpPr>
              <p:cNvPr id="16" name="Oval 24"/>
              <p:cNvSpPr>
                <a:spLocks noChangeArrowheads="1"/>
              </p:cNvSpPr>
              <p:nvPr/>
            </p:nvSpPr>
            <p:spPr bwMode="gray">
              <a:xfrm>
                <a:off x="1289" y="519"/>
                <a:ext cx="668" cy="796"/>
              </a:xfrm>
              <a:prstGeom prst="ellipse">
                <a:avLst/>
              </a:prstGeom>
              <a:grpFill/>
              <a:ln>
                <a:noFill/>
              </a:ln>
              <a:effectLst>
                <a:prstShdw prst="shdw11">
                  <a:srgbClr val="808080">
                    <a:alpha val="50000"/>
                  </a:srgbClr>
                </a:prstShdw>
              </a:effectLs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17" name="Oval 25"/>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18" name="Oval 26"/>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19" name="Oval 27"/>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20" name="Oval 28"/>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grpSp>
        <p:sp>
          <p:nvSpPr>
            <p:cNvPr id="15" name="Text Box 29"/>
            <p:cNvSpPr txBox="1">
              <a:spLocks noChangeArrowheads="1"/>
            </p:cNvSpPr>
            <p:nvPr/>
          </p:nvSpPr>
          <p:spPr bwMode="gray">
            <a:xfrm>
              <a:off x="1020" y="1163"/>
              <a:ext cx="179" cy="343"/>
            </a:xfrm>
            <a:prstGeom prst="rect">
              <a:avLst/>
            </a:prstGeom>
            <a:grpFill/>
            <a:ln>
              <a:noFill/>
            </a:ln>
            <a:effectLs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000" b="1" dirty="0" smtClean="0">
                  <a:solidFill>
                    <a:srgbClr val="000000"/>
                  </a:solidFill>
                  <a:latin typeface="Times New Roman" panose="02020603050405020304" pitchFamily="18" charset="0"/>
                  <a:cs typeface="Times New Roman" panose="02020603050405020304" pitchFamily="18" charset="0"/>
                </a:rPr>
                <a:t>1</a:t>
              </a:r>
            </a:p>
          </p:txBody>
        </p:sp>
      </p:grpSp>
      <p:grpSp>
        <p:nvGrpSpPr>
          <p:cNvPr id="21" name="Group 30"/>
          <p:cNvGrpSpPr>
            <a:grpSpLocks/>
          </p:cNvGrpSpPr>
          <p:nvPr/>
        </p:nvGrpSpPr>
        <p:grpSpPr bwMode="auto">
          <a:xfrm>
            <a:off x="1903859" y="1748491"/>
            <a:ext cx="670931" cy="562590"/>
            <a:chOff x="1248" y="1717"/>
            <a:chExt cx="405" cy="481"/>
          </a:xfrm>
          <a:solidFill>
            <a:srgbClr val="FF0000"/>
          </a:solidFill>
        </p:grpSpPr>
        <p:grpSp>
          <p:nvGrpSpPr>
            <p:cNvPr id="22" name="Group 31"/>
            <p:cNvGrpSpPr>
              <a:grpSpLocks/>
            </p:cNvGrpSpPr>
            <p:nvPr/>
          </p:nvGrpSpPr>
          <p:grpSpPr bwMode="auto">
            <a:xfrm>
              <a:off x="1248" y="1717"/>
              <a:ext cx="405" cy="481"/>
              <a:chOff x="1289" y="519"/>
              <a:chExt cx="668" cy="794"/>
            </a:xfrm>
            <a:grpFill/>
          </p:grpSpPr>
          <p:sp>
            <p:nvSpPr>
              <p:cNvPr id="24" name="Oval 32"/>
              <p:cNvSpPr>
                <a:spLocks noChangeArrowheads="1"/>
              </p:cNvSpPr>
              <p:nvPr/>
            </p:nvSpPr>
            <p:spPr bwMode="gray">
              <a:xfrm>
                <a:off x="1289" y="519"/>
                <a:ext cx="668" cy="794"/>
              </a:xfrm>
              <a:prstGeom prst="ellipse">
                <a:avLst/>
              </a:prstGeom>
              <a:grpFill/>
              <a:ln>
                <a:noFill/>
              </a:ln>
              <a:effectLst>
                <a:prstShdw prst="shdw11">
                  <a:srgbClr val="808080">
                    <a:alpha val="50000"/>
                  </a:srgbClr>
                </a:prstShdw>
              </a:effectLs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25" name="Oval 33"/>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26" name="Oval 34"/>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27" name="Oval 35"/>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28" name="Oval 36"/>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grpSp>
        <p:sp>
          <p:nvSpPr>
            <p:cNvPr id="23" name="Text Box 37"/>
            <p:cNvSpPr txBox="1">
              <a:spLocks noChangeArrowheads="1"/>
            </p:cNvSpPr>
            <p:nvPr/>
          </p:nvSpPr>
          <p:spPr bwMode="gray">
            <a:xfrm>
              <a:off x="1352" y="1814"/>
              <a:ext cx="189" cy="342"/>
            </a:xfrm>
            <a:prstGeom prst="rect">
              <a:avLst/>
            </a:prstGeom>
            <a:grpFill/>
            <a:ln>
              <a:noFill/>
            </a:ln>
            <a:effectLs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000" b="1" dirty="0" smtClean="0">
                  <a:solidFill>
                    <a:srgbClr val="000000"/>
                  </a:solidFill>
                  <a:latin typeface="Times New Roman" panose="02020603050405020304" pitchFamily="18" charset="0"/>
                  <a:cs typeface="Times New Roman" panose="02020603050405020304" pitchFamily="18" charset="0"/>
                </a:rPr>
                <a:t>2</a:t>
              </a:r>
            </a:p>
          </p:txBody>
        </p:sp>
      </p:grpSp>
      <p:grpSp>
        <p:nvGrpSpPr>
          <p:cNvPr id="29" name="Group 38"/>
          <p:cNvGrpSpPr>
            <a:grpSpLocks/>
          </p:cNvGrpSpPr>
          <p:nvPr/>
        </p:nvGrpSpPr>
        <p:grpSpPr bwMode="auto">
          <a:xfrm>
            <a:off x="2344906" y="2145089"/>
            <a:ext cx="642937" cy="563185"/>
            <a:chOff x="1275" y="2484"/>
            <a:chExt cx="405" cy="485"/>
          </a:xfrm>
          <a:solidFill>
            <a:srgbClr val="99FF33"/>
          </a:solidFill>
        </p:grpSpPr>
        <p:grpSp>
          <p:nvGrpSpPr>
            <p:cNvPr id="30" name="Group 39"/>
            <p:cNvGrpSpPr>
              <a:grpSpLocks/>
            </p:cNvGrpSpPr>
            <p:nvPr/>
          </p:nvGrpSpPr>
          <p:grpSpPr bwMode="auto">
            <a:xfrm>
              <a:off x="1275" y="2484"/>
              <a:ext cx="405" cy="485"/>
              <a:chOff x="1289" y="516"/>
              <a:chExt cx="668" cy="799"/>
            </a:xfrm>
            <a:grpFill/>
          </p:grpSpPr>
          <p:sp>
            <p:nvSpPr>
              <p:cNvPr id="32" name="Oval 40"/>
              <p:cNvSpPr>
                <a:spLocks noChangeArrowheads="1"/>
              </p:cNvSpPr>
              <p:nvPr/>
            </p:nvSpPr>
            <p:spPr bwMode="gray">
              <a:xfrm>
                <a:off x="1289" y="516"/>
                <a:ext cx="668" cy="799"/>
              </a:xfrm>
              <a:prstGeom prst="ellipse">
                <a:avLst/>
              </a:prstGeom>
              <a:grpFill/>
              <a:ln>
                <a:noFill/>
              </a:ln>
              <a:effectLst>
                <a:prstShdw prst="shdw11">
                  <a:srgbClr val="808080">
                    <a:alpha val="50000"/>
                  </a:srgbClr>
                </a:prstShdw>
              </a:effectLs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33" name="Oval 41"/>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34" name="Oval 42"/>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35" name="Oval 43"/>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36" name="Oval 44"/>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grpSp>
        <p:sp>
          <p:nvSpPr>
            <p:cNvPr id="31" name="Text Box 45"/>
            <p:cNvSpPr txBox="1">
              <a:spLocks noChangeArrowheads="1"/>
            </p:cNvSpPr>
            <p:nvPr/>
          </p:nvSpPr>
          <p:spPr bwMode="gray">
            <a:xfrm>
              <a:off x="1374" y="2582"/>
              <a:ext cx="197" cy="345"/>
            </a:xfrm>
            <a:prstGeom prst="rect">
              <a:avLst/>
            </a:prstGeom>
            <a:grpFill/>
            <a:ln>
              <a:noFill/>
            </a:ln>
            <a:effectLs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000" b="1" dirty="0" smtClean="0">
                  <a:solidFill>
                    <a:srgbClr val="000000"/>
                  </a:solidFill>
                  <a:latin typeface="Times New Roman" panose="02020603050405020304" pitchFamily="18" charset="0"/>
                  <a:cs typeface="Times New Roman" panose="02020603050405020304" pitchFamily="18" charset="0"/>
                </a:rPr>
                <a:t>3</a:t>
              </a:r>
            </a:p>
          </p:txBody>
        </p:sp>
      </p:grpSp>
      <p:grpSp>
        <p:nvGrpSpPr>
          <p:cNvPr id="37" name="Group 46"/>
          <p:cNvGrpSpPr>
            <a:grpSpLocks/>
          </p:cNvGrpSpPr>
          <p:nvPr/>
        </p:nvGrpSpPr>
        <p:grpSpPr bwMode="auto">
          <a:xfrm>
            <a:off x="2614585" y="3908848"/>
            <a:ext cx="642938" cy="562374"/>
            <a:chOff x="891" y="3178"/>
            <a:chExt cx="405" cy="481"/>
          </a:xfrm>
          <a:solidFill>
            <a:srgbClr val="FFFF00"/>
          </a:solidFill>
        </p:grpSpPr>
        <p:grpSp>
          <p:nvGrpSpPr>
            <p:cNvPr id="38" name="Group 47"/>
            <p:cNvGrpSpPr>
              <a:grpSpLocks/>
            </p:cNvGrpSpPr>
            <p:nvPr/>
          </p:nvGrpSpPr>
          <p:grpSpPr bwMode="auto">
            <a:xfrm>
              <a:off x="891" y="3178"/>
              <a:ext cx="405" cy="481"/>
              <a:chOff x="1289" y="519"/>
              <a:chExt cx="668" cy="794"/>
            </a:xfrm>
            <a:grpFill/>
          </p:grpSpPr>
          <p:sp>
            <p:nvSpPr>
              <p:cNvPr id="40" name="Oval 48"/>
              <p:cNvSpPr>
                <a:spLocks noChangeArrowheads="1"/>
              </p:cNvSpPr>
              <p:nvPr/>
            </p:nvSpPr>
            <p:spPr bwMode="gray">
              <a:xfrm>
                <a:off x="1289" y="519"/>
                <a:ext cx="668" cy="794"/>
              </a:xfrm>
              <a:prstGeom prst="ellipse">
                <a:avLst/>
              </a:prstGeom>
              <a:grpFill/>
              <a:ln>
                <a:noFill/>
              </a:ln>
              <a:effectLst>
                <a:prstShdw prst="shdw11">
                  <a:srgbClr val="808080">
                    <a:alpha val="50000"/>
                  </a:srgbClr>
                </a:prstShdw>
              </a:effectLs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41"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42"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43"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44"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grpSp>
        <p:sp>
          <p:nvSpPr>
            <p:cNvPr id="39" name="Text Box 53"/>
            <p:cNvSpPr txBox="1">
              <a:spLocks noChangeArrowheads="1"/>
            </p:cNvSpPr>
            <p:nvPr/>
          </p:nvSpPr>
          <p:spPr bwMode="gray">
            <a:xfrm>
              <a:off x="990" y="3275"/>
              <a:ext cx="197" cy="342"/>
            </a:xfrm>
            <a:prstGeom prst="rect">
              <a:avLst/>
            </a:prstGeom>
            <a:grpFill/>
            <a:ln>
              <a:noFill/>
            </a:ln>
            <a:effectLs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000" b="1" dirty="0" smtClean="0">
                  <a:solidFill>
                    <a:srgbClr val="000000"/>
                  </a:solidFill>
                  <a:latin typeface="Times New Roman" panose="02020603050405020304" pitchFamily="18" charset="0"/>
                  <a:cs typeface="Times New Roman" panose="02020603050405020304" pitchFamily="18" charset="0"/>
                </a:rPr>
                <a:t>6</a:t>
              </a:r>
            </a:p>
          </p:txBody>
        </p:sp>
      </p:grpSp>
      <p:sp>
        <p:nvSpPr>
          <p:cNvPr id="45" name="Text Box 25"/>
          <p:cNvSpPr txBox="1">
            <a:spLocks noChangeArrowheads="1"/>
          </p:cNvSpPr>
          <p:nvPr/>
        </p:nvSpPr>
        <p:spPr bwMode="auto">
          <a:xfrm>
            <a:off x="937842" y="309563"/>
            <a:ext cx="64008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en-US" altLang="en-US" sz="2000" b="1">
                <a:solidFill>
                  <a:srgbClr val="003300"/>
                </a:solidFill>
                <a:latin typeface="Times New Roman" panose="02020603050405020304" pitchFamily="18" charset="0"/>
                <a:cs typeface="Times New Roman" pitchFamily="18" charset="0"/>
              </a:rPr>
              <a:t>NỘI DUNG CHÍNH MÔN HỌC</a:t>
            </a:r>
          </a:p>
        </p:txBody>
      </p:sp>
      <p:sp>
        <p:nvSpPr>
          <p:cNvPr id="49" name="Rectangle 2"/>
          <p:cNvSpPr>
            <a:spLocks noChangeArrowheads="1"/>
          </p:cNvSpPr>
          <p:nvPr/>
        </p:nvSpPr>
        <p:spPr bwMode="auto">
          <a:xfrm>
            <a:off x="2106242" y="1301750"/>
            <a:ext cx="70881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en-US" altLang="en-US" sz="2000" dirty="0" err="1">
                <a:solidFill>
                  <a:srgbClr val="002060"/>
                </a:solidFill>
                <a:latin typeface="Times New Roman" panose="02020603050405020304" pitchFamily="18" charset="0"/>
                <a:cs typeface="Times New Roman" panose="02020603050405020304" pitchFamily="18" charset="0"/>
              </a:rPr>
              <a:t>Bài</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mở</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đầu</a:t>
            </a:r>
            <a:endParaRPr lang="en-US" altLang="en-US" sz="2000" dirty="0">
              <a:solidFill>
                <a:srgbClr val="002060"/>
              </a:solidFill>
              <a:latin typeface="Times New Roman" panose="02020603050405020304" pitchFamily="18" charset="0"/>
              <a:cs typeface="Times New Roman" panose="02020603050405020304" pitchFamily="18" charset="0"/>
            </a:endParaRPr>
          </a:p>
        </p:txBody>
      </p:sp>
      <p:sp>
        <p:nvSpPr>
          <p:cNvPr id="50" name="Rectangle 3"/>
          <p:cNvSpPr>
            <a:spLocks noChangeArrowheads="1"/>
          </p:cNvSpPr>
          <p:nvPr/>
        </p:nvSpPr>
        <p:spPr bwMode="auto">
          <a:xfrm>
            <a:off x="2574555" y="1757363"/>
            <a:ext cx="62880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en-US" altLang="en-US" sz="2000" dirty="0" err="1">
                <a:solidFill>
                  <a:srgbClr val="002060"/>
                </a:solidFill>
                <a:latin typeface="Times New Roman" panose="02020603050405020304" pitchFamily="18" charset="0"/>
                <a:cs typeface="Times New Roman" panose="02020603050405020304" pitchFamily="18" charset="0"/>
              </a:rPr>
              <a:t>Khái</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quát</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về</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chủ</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nghĩa</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Mác</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Lênin</a:t>
            </a:r>
            <a:endParaRPr lang="en-US" altLang="en-US" sz="2000" dirty="0">
              <a:solidFill>
                <a:srgbClr val="002060"/>
              </a:solidFill>
              <a:latin typeface="Times New Roman" panose="02020603050405020304" pitchFamily="18" charset="0"/>
              <a:cs typeface="Times New Roman" panose="02020603050405020304" pitchFamily="18" charset="0"/>
            </a:endParaRPr>
          </a:p>
        </p:txBody>
      </p:sp>
      <p:sp>
        <p:nvSpPr>
          <p:cNvPr id="51" name="Rectangle 4"/>
          <p:cNvSpPr>
            <a:spLocks noChangeArrowheads="1"/>
          </p:cNvSpPr>
          <p:nvPr/>
        </p:nvSpPr>
        <p:spPr bwMode="auto">
          <a:xfrm>
            <a:off x="2933330" y="2209800"/>
            <a:ext cx="604043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en-US" altLang="en-US" sz="2000" dirty="0" err="1">
                <a:solidFill>
                  <a:srgbClr val="002060"/>
                </a:solidFill>
                <a:latin typeface="Times New Roman" panose="02020603050405020304" pitchFamily="18" charset="0"/>
                <a:cs typeface="Times New Roman" panose="02020603050405020304" pitchFamily="18" charset="0"/>
              </a:rPr>
              <a:t>Khái</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quát</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về</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tư</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tưởng</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Hồ</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Chí</a:t>
            </a:r>
            <a:r>
              <a:rPr lang="en-US" altLang="en-US" sz="2000" dirty="0">
                <a:solidFill>
                  <a:srgbClr val="002060"/>
                </a:solidFill>
                <a:latin typeface="Times New Roman" panose="02020603050405020304" pitchFamily="18" charset="0"/>
                <a:cs typeface="Times New Roman" panose="02020603050405020304" pitchFamily="18" charset="0"/>
              </a:rPr>
              <a:t> Minh</a:t>
            </a:r>
          </a:p>
        </p:txBody>
      </p:sp>
      <p:sp>
        <p:nvSpPr>
          <p:cNvPr id="52" name="Rectangle 5"/>
          <p:cNvSpPr>
            <a:spLocks noChangeArrowheads="1"/>
          </p:cNvSpPr>
          <p:nvPr/>
        </p:nvSpPr>
        <p:spPr bwMode="auto">
          <a:xfrm>
            <a:off x="3258767" y="2641600"/>
            <a:ext cx="510351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en-US" altLang="en-US" sz="2000" dirty="0" err="1">
                <a:solidFill>
                  <a:srgbClr val="002060"/>
                </a:solidFill>
                <a:latin typeface="Times New Roman" panose="02020603050405020304" pitchFamily="18" charset="0"/>
                <a:cs typeface="Times New Roman" panose="02020603050405020304" pitchFamily="18" charset="0"/>
              </a:rPr>
              <a:t>Những</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thành</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tựu</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của</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cách</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mạng</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Việt</a:t>
            </a:r>
            <a:r>
              <a:rPr lang="en-US" altLang="en-US" sz="2000" dirty="0">
                <a:solidFill>
                  <a:srgbClr val="002060"/>
                </a:solidFill>
                <a:latin typeface="Times New Roman" panose="02020603050405020304" pitchFamily="18" charset="0"/>
                <a:cs typeface="Times New Roman" panose="02020603050405020304" pitchFamily="18" charset="0"/>
              </a:rPr>
              <a:t> Nam </a:t>
            </a:r>
            <a:r>
              <a:rPr lang="en-US" altLang="en-US" sz="2000" dirty="0" err="1">
                <a:solidFill>
                  <a:srgbClr val="002060"/>
                </a:solidFill>
                <a:latin typeface="Times New Roman" panose="02020603050405020304" pitchFamily="18" charset="0"/>
                <a:cs typeface="Times New Roman" panose="02020603050405020304" pitchFamily="18" charset="0"/>
              </a:rPr>
              <a:t>dưới</a:t>
            </a:r>
            <a:endParaRPr lang="en-US" altLang="en-US" sz="2000" dirty="0">
              <a:solidFill>
                <a:srgbClr val="002060"/>
              </a:solidFill>
              <a:latin typeface="Times New Roman" panose="02020603050405020304" pitchFamily="18" charset="0"/>
              <a:cs typeface="Times New Roman" panose="02020603050405020304" pitchFamily="18" charset="0"/>
            </a:endParaRPr>
          </a:p>
          <a:p>
            <a:pPr eaLnBrk="1" hangingPunct="1"/>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sự</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lãnh</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đạo</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của</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Đảng</a:t>
            </a:r>
            <a:endParaRPr lang="en-US" altLang="en-US" sz="2000" dirty="0">
              <a:solidFill>
                <a:srgbClr val="002060"/>
              </a:solidFill>
              <a:latin typeface="Times New Roman" panose="02020603050405020304" pitchFamily="18" charset="0"/>
              <a:cs typeface="Times New Roman" panose="02020603050405020304" pitchFamily="18" charset="0"/>
            </a:endParaRPr>
          </a:p>
        </p:txBody>
      </p:sp>
      <p:grpSp>
        <p:nvGrpSpPr>
          <p:cNvPr id="53" name="Group 46"/>
          <p:cNvGrpSpPr>
            <a:grpSpLocks/>
          </p:cNvGrpSpPr>
          <p:nvPr/>
        </p:nvGrpSpPr>
        <p:grpSpPr bwMode="auto">
          <a:xfrm>
            <a:off x="2552694" y="3320251"/>
            <a:ext cx="755568" cy="562543"/>
            <a:chOff x="891" y="3194"/>
            <a:chExt cx="405" cy="447"/>
          </a:xfrm>
          <a:solidFill>
            <a:schemeClr val="accent6"/>
          </a:solidFill>
        </p:grpSpPr>
        <p:grpSp>
          <p:nvGrpSpPr>
            <p:cNvPr id="54" name="Group 47"/>
            <p:cNvGrpSpPr>
              <a:grpSpLocks/>
            </p:cNvGrpSpPr>
            <p:nvPr/>
          </p:nvGrpSpPr>
          <p:grpSpPr bwMode="auto">
            <a:xfrm>
              <a:off x="891" y="3194"/>
              <a:ext cx="405" cy="447"/>
              <a:chOff x="1289" y="547"/>
              <a:chExt cx="668" cy="738"/>
            </a:xfrm>
            <a:grpFill/>
          </p:grpSpPr>
          <p:sp>
            <p:nvSpPr>
              <p:cNvPr id="56" name="Oval 48"/>
              <p:cNvSpPr>
                <a:spLocks noChangeArrowheads="1"/>
              </p:cNvSpPr>
              <p:nvPr/>
            </p:nvSpPr>
            <p:spPr bwMode="gray">
              <a:xfrm>
                <a:off x="1289" y="547"/>
                <a:ext cx="668" cy="738"/>
              </a:xfrm>
              <a:prstGeom prst="ellipse">
                <a:avLst/>
              </a:prstGeom>
              <a:grpFill/>
              <a:ln>
                <a:noFill/>
              </a:ln>
              <a:effectLst>
                <a:prstShdw prst="shdw11">
                  <a:srgbClr val="808080">
                    <a:alpha val="50000"/>
                  </a:srgbClr>
                </a:prstShdw>
              </a:effectLs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57"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58"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59"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60"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grpSp>
        <p:sp>
          <p:nvSpPr>
            <p:cNvPr id="55" name="Text Box 53"/>
            <p:cNvSpPr txBox="1">
              <a:spLocks noChangeArrowheads="1"/>
            </p:cNvSpPr>
            <p:nvPr/>
          </p:nvSpPr>
          <p:spPr bwMode="gray">
            <a:xfrm>
              <a:off x="1006" y="3275"/>
              <a:ext cx="168" cy="318"/>
            </a:xfrm>
            <a:prstGeom prst="rect">
              <a:avLst/>
            </a:prstGeom>
            <a:grpFill/>
            <a:ln>
              <a:noFill/>
            </a:ln>
            <a:effectLs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000" b="1" dirty="0" smtClean="0">
                  <a:solidFill>
                    <a:srgbClr val="000000"/>
                  </a:solidFill>
                  <a:latin typeface="Times New Roman" panose="02020603050405020304" pitchFamily="18" charset="0"/>
                  <a:cs typeface="Times New Roman" panose="02020603050405020304" pitchFamily="18" charset="0"/>
                </a:rPr>
                <a:t>5</a:t>
              </a:r>
            </a:p>
          </p:txBody>
        </p:sp>
      </p:grpSp>
      <p:grpSp>
        <p:nvGrpSpPr>
          <p:cNvPr id="61" name="Group 46"/>
          <p:cNvGrpSpPr>
            <a:grpSpLocks/>
          </p:cNvGrpSpPr>
          <p:nvPr/>
        </p:nvGrpSpPr>
        <p:grpSpPr bwMode="auto">
          <a:xfrm>
            <a:off x="2559724" y="2674286"/>
            <a:ext cx="642938" cy="563399"/>
            <a:chOff x="891" y="3208"/>
            <a:chExt cx="405" cy="424"/>
          </a:xfrm>
          <a:solidFill>
            <a:srgbClr val="FF99FF"/>
          </a:solidFill>
        </p:grpSpPr>
        <p:grpSp>
          <p:nvGrpSpPr>
            <p:cNvPr id="62" name="Group 47"/>
            <p:cNvGrpSpPr>
              <a:grpSpLocks/>
            </p:cNvGrpSpPr>
            <p:nvPr/>
          </p:nvGrpSpPr>
          <p:grpSpPr bwMode="auto">
            <a:xfrm>
              <a:off x="891" y="3208"/>
              <a:ext cx="405" cy="424"/>
              <a:chOff x="1289" y="567"/>
              <a:chExt cx="668" cy="698"/>
            </a:xfrm>
            <a:grpFill/>
          </p:grpSpPr>
          <p:sp>
            <p:nvSpPr>
              <p:cNvPr id="64" name="Oval 48"/>
              <p:cNvSpPr>
                <a:spLocks noChangeArrowheads="1"/>
              </p:cNvSpPr>
              <p:nvPr/>
            </p:nvSpPr>
            <p:spPr bwMode="gray">
              <a:xfrm>
                <a:off x="1289" y="567"/>
                <a:ext cx="668" cy="698"/>
              </a:xfrm>
              <a:prstGeom prst="ellipse">
                <a:avLst/>
              </a:prstGeom>
              <a:grpFill/>
              <a:ln>
                <a:noFill/>
              </a:ln>
              <a:effectLst>
                <a:prstShdw prst="shdw11">
                  <a:srgbClr val="808080">
                    <a:alpha val="50000"/>
                  </a:srgbClr>
                </a:prstShdw>
              </a:effectLs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65"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66"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67"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68"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grpSp>
        <p:sp>
          <p:nvSpPr>
            <p:cNvPr id="63" name="Text Box 53"/>
            <p:cNvSpPr txBox="1">
              <a:spLocks noChangeArrowheads="1"/>
            </p:cNvSpPr>
            <p:nvPr/>
          </p:nvSpPr>
          <p:spPr bwMode="gray">
            <a:xfrm>
              <a:off x="990" y="3275"/>
              <a:ext cx="197" cy="301"/>
            </a:xfrm>
            <a:prstGeom prst="rect">
              <a:avLst/>
            </a:prstGeom>
            <a:grpFill/>
            <a:ln>
              <a:noFill/>
            </a:ln>
            <a:effectLs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000" b="1" dirty="0" smtClean="0">
                  <a:solidFill>
                    <a:srgbClr val="000000"/>
                  </a:solidFill>
                  <a:latin typeface="Times New Roman" panose="02020603050405020304" pitchFamily="18" charset="0"/>
                  <a:cs typeface="Times New Roman" panose="02020603050405020304" pitchFamily="18" charset="0"/>
                </a:rPr>
                <a:t>4</a:t>
              </a:r>
            </a:p>
          </p:txBody>
        </p:sp>
      </p:grpSp>
      <p:grpSp>
        <p:nvGrpSpPr>
          <p:cNvPr id="69" name="Group 46"/>
          <p:cNvGrpSpPr>
            <a:grpSpLocks/>
          </p:cNvGrpSpPr>
          <p:nvPr/>
        </p:nvGrpSpPr>
        <p:grpSpPr bwMode="auto">
          <a:xfrm>
            <a:off x="2560703" y="4507249"/>
            <a:ext cx="645624" cy="562394"/>
            <a:chOff x="891" y="3145"/>
            <a:chExt cx="405" cy="546"/>
          </a:xfrm>
          <a:solidFill>
            <a:srgbClr val="00FF99"/>
          </a:solidFill>
        </p:grpSpPr>
        <p:grpSp>
          <p:nvGrpSpPr>
            <p:cNvPr id="70" name="Group 47"/>
            <p:cNvGrpSpPr>
              <a:grpSpLocks/>
            </p:cNvGrpSpPr>
            <p:nvPr/>
          </p:nvGrpSpPr>
          <p:grpSpPr bwMode="auto">
            <a:xfrm>
              <a:off x="891" y="3145"/>
              <a:ext cx="405" cy="546"/>
              <a:chOff x="1289" y="465"/>
              <a:chExt cx="668" cy="901"/>
            </a:xfrm>
            <a:grpFill/>
          </p:grpSpPr>
          <p:sp>
            <p:nvSpPr>
              <p:cNvPr id="72" name="Oval 48"/>
              <p:cNvSpPr>
                <a:spLocks noChangeArrowheads="1"/>
              </p:cNvSpPr>
              <p:nvPr/>
            </p:nvSpPr>
            <p:spPr bwMode="gray">
              <a:xfrm>
                <a:off x="1289" y="465"/>
                <a:ext cx="668" cy="901"/>
              </a:xfrm>
              <a:prstGeom prst="ellipse">
                <a:avLst/>
              </a:prstGeom>
              <a:grpFill/>
              <a:ln>
                <a:noFill/>
              </a:ln>
              <a:effectLst>
                <a:prstShdw prst="shdw11">
                  <a:srgbClr val="808080">
                    <a:alpha val="50000"/>
                  </a:srgbClr>
                </a:prstShdw>
              </a:effectLs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73"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74"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75"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76"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grpSp>
        <p:sp>
          <p:nvSpPr>
            <p:cNvPr id="71" name="Text Box 53"/>
            <p:cNvSpPr txBox="1">
              <a:spLocks noChangeArrowheads="1"/>
            </p:cNvSpPr>
            <p:nvPr/>
          </p:nvSpPr>
          <p:spPr bwMode="gray">
            <a:xfrm>
              <a:off x="989" y="3275"/>
              <a:ext cx="196" cy="388"/>
            </a:xfrm>
            <a:prstGeom prst="rect">
              <a:avLst/>
            </a:prstGeom>
            <a:grpFill/>
            <a:ln>
              <a:noFill/>
            </a:ln>
            <a:effectLs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000" b="1" dirty="0" smtClean="0">
                  <a:solidFill>
                    <a:srgbClr val="000000"/>
                  </a:solidFill>
                  <a:latin typeface="Times New Roman" panose="02020603050405020304" pitchFamily="18" charset="0"/>
                  <a:cs typeface="Times New Roman" panose="02020603050405020304" pitchFamily="18" charset="0"/>
                </a:rPr>
                <a:t>7</a:t>
              </a:r>
            </a:p>
          </p:txBody>
        </p:sp>
      </p:grpSp>
      <p:sp>
        <p:nvSpPr>
          <p:cNvPr id="77" name="Rectangle 6"/>
          <p:cNvSpPr>
            <a:spLocks noChangeArrowheads="1"/>
          </p:cNvSpPr>
          <p:nvPr/>
        </p:nvSpPr>
        <p:spPr bwMode="auto">
          <a:xfrm>
            <a:off x="3258767" y="3429000"/>
            <a:ext cx="621823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Đặc</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trưng</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và</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phương</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hướng</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xây</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dựng</a:t>
            </a:r>
            <a:r>
              <a:rPr lang="en-US" altLang="en-US" sz="2000" dirty="0">
                <a:solidFill>
                  <a:srgbClr val="002060"/>
                </a:solidFill>
                <a:latin typeface="Times New Roman" panose="02020603050405020304" pitchFamily="18" charset="0"/>
                <a:cs typeface="Times New Roman" panose="02020603050405020304" pitchFamily="18" charset="0"/>
              </a:rPr>
              <a:t> CNXH ở VN</a:t>
            </a:r>
          </a:p>
        </p:txBody>
      </p:sp>
      <p:sp>
        <p:nvSpPr>
          <p:cNvPr id="78" name="Rectangle 7"/>
          <p:cNvSpPr>
            <a:spLocks noChangeArrowheads="1"/>
          </p:cNvSpPr>
          <p:nvPr/>
        </p:nvSpPr>
        <p:spPr bwMode="auto">
          <a:xfrm>
            <a:off x="3307980" y="3929063"/>
            <a:ext cx="598646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en-US" altLang="en-US" sz="2000" dirty="0" err="1">
                <a:solidFill>
                  <a:srgbClr val="002060"/>
                </a:solidFill>
                <a:latin typeface="Times New Roman" panose="02020603050405020304" pitchFamily="18" charset="0"/>
                <a:cs typeface="Times New Roman" panose="02020603050405020304" pitchFamily="18" charset="0"/>
              </a:rPr>
              <a:t>Phát</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triển</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kinh</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tế</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xã</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hội</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văn</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hóa</a:t>
            </a:r>
            <a:r>
              <a:rPr lang="en-US" altLang="en-US" sz="2000" dirty="0">
                <a:solidFill>
                  <a:srgbClr val="002060"/>
                </a:solidFill>
                <a:latin typeface="Times New Roman" panose="02020603050405020304" pitchFamily="18" charset="0"/>
                <a:cs typeface="Times New Roman" panose="02020603050405020304" pitchFamily="18" charset="0"/>
              </a:rPr>
              <a:t>, con </a:t>
            </a:r>
            <a:r>
              <a:rPr lang="en-US" altLang="en-US" sz="2000" dirty="0" err="1">
                <a:solidFill>
                  <a:srgbClr val="002060"/>
                </a:solidFill>
                <a:latin typeface="Times New Roman" panose="02020603050405020304" pitchFamily="18" charset="0"/>
                <a:cs typeface="Times New Roman" panose="02020603050405020304" pitchFamily="18" charset="0"/>
              </a:rPr>
              <a:t>người</a:t>
            </a:r>
            <a:r>
              <a:rPr lang="en-US" altLang="en-US" sz="2000" dirty="0">
                <a:solidFill>
                  <a:srgbClr val="002060"/>
                </a:solidFill>
                <a:latin typeface="Times New Roman" panose="02020603050405020304" pitchFamily="18" charset="0"/>
                <a:cs typeface="Times New Roman" panose="02020603050405020304" pitchFamily="18" charset="0"/>
              </a:rPr>
              <a:t> ở </a:t>
            </a:r>
            <a:r>
              <a:rPr lang="en-US" altLang="en-US" sz="2000" dirty="0" err="1">
                <a:solidFill>
                  <a:srgbClr val="002060"/>
                </a:solidFill>
                <a:latin typeface="Times New Roman" panose="02020603050405020304" pitchFamily="18" charset="0"/>
                <a:cs typeface="Times New Roman" panose="02020603050405020304" pitchFamily="18" charset="0"/>
              </a:rPr>
              <a:t>Việt</a:t>
            </a:r>
            <a:r>
              <a:rPr lang="en-US" altLang="en-US" sz="2000" dirty="0">
                <a:solidFill>
                  <a:srgbClr val="002060"/>
                </a:solidFill>
                <a:latin typeface="Times New Roman" panose="02020603050405020304" pitchFamily="18" charset="0"/>
                <a:cs typeface="Times New Roman" panose="02020603050405020304" pitchFamily="18" charset="0"/>
              </a:rPr>
              <a:t> Nam</a:t>
            </a:r>
          </a:p>
        </p:txBody>
      </p:sp>
      <p:sp>
        <p:nvSpPr>
          <p:cNvPr id="79" name="Rectangle 8"/>
          <p:cNvSpPr>
            <a:spLocks noChangeArrowheads="1"/>
          </p:cNvSpPr>
          <p:nvPr/>
        </p:nvSpPr>
        <p:spPr bwMode="auto">
          <a:xfrm>
            <a:off x="3127005" y="4429125"/>
            <a:ext cx="654208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en-US" altLang="en-US" sz="2000" dirty="0" err="1">
                <a:solidFill>
                  <a:srgbClr val="002060"/>
                </a:solidFill>
                <a:latin typeface="Times New Roman" panose="02020603050405020304" pitchFamily="18" charset="0"/>
                <a:cs typeface="Times New Roman" panose="02020603050405020304" pitchFamily="18" charset="0"/>
              </a:rPr>
              <a:t>Tăng</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cường</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quốc</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phòng</a:t>
            </a:r>
            <a:r>
              <a:rPr lang="en-US" altLang="en-US" sz="2000" dirty="0">
                <a:solidFill>
                  <a:srgbClr val="002060"/>
                </a:solidFill>
                <a:latin typeface="Times New Roman" panose="02020603050405020304" pitchFamily="18" charset="0"/>
                <a:cs typeface="Times New Roman" panose="02020603050405020304" pitchFamily="18" charset="0"/>
              </a:rPr>
              <a:t> an </a:t>
            </a:r>
            <a:r>
              <a:rPr lang="en-US" altLang="en-US" sz="2000" dirty="0" err="1">
                <a:solidFill>
                  <a:srgbClr val="002060"/>
                </a:solidFill>
                <a:latin typeface="Times New Roman" panose="02020603050405020304" pitchFamily="18" charset="0"/>
                <a:cs typeface="Times New Roman" panose="02020603050405020304" pitchFamily="18" charset="0"/>
              </a:rPr>
              <a:t>ninh</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mở</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rộng</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quan</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hệ</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đối</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ngoại</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và</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hội</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nhập</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quốc</a:t>
            </a:r>
            <a:r>
              <a:rPr lang="en-US" altLang="en-US" sz="2000" dirty="0">
                <a:solidFill>
                  <a:srgbClr val="002060"/>
                </a:solidFill>
                <a:latin typeface="Times New Roman" panose="02020603050405020304" pitchFamily="18" charset="0"/>
                <a:cs typeface="Times New Roman" panose="02020603050405020304" pitchFamily="18" charset="0"/>
              </a:rPr>
              <a:t> </a:t>
            </a:r>
            <a:r>
              <a:rPr lang="en-US" altLang="en-US" sz="2000" dirty="0" err="1">
                <a:solidFill>
                  <a:srgbClr val="002060"/>
                </a:solidFill>
                <a:latin typeface="Times New Roman" panose="02020603050405020304" pitchFamily="18" charset="0"/>
                <a:cs typeface="Times New Roman" panose="02020603050405020304" pitchFamily="18" charset="0"/>
              </a:rPr>
              <a:t>tế</a:t>
            </a:r>
            <a:r>
              <a:rPr lang="en-US" altLang="en-US" sz="2000" dirty="0">
                <a:solidFill>
                  <a:srgbClr val="002060"/>
                </a:solidFill>
                <a:latin typeface="Times New Roman" panose="02020603050405020304" pitchFamily="18" charset="0"/>
                <a:cs typeface="Times New Roman" panose="02020603050405020304" pitchFamily="18" charset="0"/>
              </a:rPr>
              <a:t> ở </a:t>
            </a:r>
            <a:r>
              <a:rPr lang="en-US" altLang="en-US" sz="2000" dirty="0" err="1">
                <a:solidFill>
                  <a:srgbClr val="002060"/>
                </a:solidFill>
                <a:latin typeface="Times New Roman" panose="02020603050405020304" pitchFamily="18" charset="0"/>
                <a:cs typeface="Times New Roman" panose="02020603050405020304" pitchFamily="18" charset="0"/>
              </a:rPr>
              <a:t>nước</a:t>
            </a:r>
            <a:r>
              <a:rPr lang="en-US" altLang="en-US" sz="2000" dirty="0">
                <a:solidFill>
                  <a:srgbClr val="002060"/>
                </a:solidFill>
                <a:latin typeface="Times New Roman" panose="02020603050405020304" pitchFamily="18" charset="0"/>
                <a:cs typeface="Times New Roman" panose="02020603050405020304" pitchFamily="18" charset="0"/>
              </a:rPr>
              <a:t> ta </a:t>
            </a:r>
            <a:r>
              <a:rPr lang="en-US" altLang="en-US" sz="2000" dirty="0" err="1">
                <a:solidFill>
                  <a:srgbClr val="002060"/>
                </a:solidFill>
                <a:latin typeface="Times New Roman" panose="02020603050405020304" pitchFamily="18" charset="0"/>
                <a:cs typeface="Times New Roman" panose="02020603050405020304" pitchFamily="18" charset="0"/>
              </a:rPr>
              <a:t>hiện</a:t>
            </a:r>
            <a:r>
              <a:rPr lang="en-US" altLang="en-US" sz="2000" dirty="0">
                <a:solidFill>
                  <a:srgbClr val="002060"/>
                </a:solidFill>
                <a:latin typeface="Times New Roman" panose="02020603050405020304" pitchFamily="18" charset="0"/>
                <a:cs typeface="Times New Roman" panose="02020603050405020304" pitchFamily="18" charset="0"/>
              </a:rPr>
              <a:t> nay</a:t>
            </a:r>
          </a:p>
        </p:txBody>
      </p:sp>
      <p:sp>
        <p:nvSpPr>
          <p:cNvPr id="80" name="Rectangle 9"/>
          <p:cNvSpPr>
            <a:spLocks noChangeArrowheads="1"/>
          </p:cNvSpPr>
          <p:nvPr/>
        </p:nvSpPr>
        <p:spPr bwMode="auto">
          <a:xfrm>
            <a:off x="2990480" y="5143500"/>
            <a:ext cx="614001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en-US" altLang="en-US" sz="2000">
                <a:solidFill>
                  <a:srgbClr val="002060"/>
                </a:solidFill>
                <a:latin typeface="Times New Roman" panose="02020603050405020304" pitchFamily="18" charset="0"/>
                <a:cs typeface="Times New Roman" panose="02020603050405020304" pitchFamily="18" charset="0"/>
              </a:rPr>
              <a:t>Xây dựng và hoàn thiện nhà nước pháp quyền XHCN VN</a:t>
            </a:r>
          </a:p>
        </p:txBody>
      </p:sp>
      <p:grpSp>
        <p:nvGrpSpPr>
          <p:cNvPr id="82" name="Group 46"/>
          <p:cNvGrpSpPr>
            <a:grpSpLocks/>
          </p:cNvGrpSpPr>
          <p:nvPr/>
        </p:nvGrpSpPr>
        <p:grpSpPr bwMode="auto">
          <a:xfrm>
            <a:off x="2362183" y="5050433"/>
            <a:ext cx="645624" cy="563207"/>
            <a:chOff x="891" y="3181"/>
            <a:chExt cx="405" cy="475"/>
          </a:xfrm>
          <a:solidFill>
            <a:srgbClr val="FF0066"/>
          </a:solidFill>
        </p:grpSpPr>
        <p:grpSp>
          <p:nvGrpSpPr>
            <p:cNvPr id="83" name="Group 47"/>
            <p:cNvGrpSpPr>
              <a:grpSpLocks/>
            </p:cNvGrpSpPr>
            <p:nvPr/>
          </p:nvGrpSpPr>
          <p:grpSpPr bwMode="auto">
            <a:xfrm>
              <a:off x="891" y="3181"/>
              <a:ext cx="405" cy="475"/>
              <a:chOff x="1289" y="524"/>
              <a:chExt cx="668" cy="783"/>
            </a:xfrm>
            <a:grpFill/>
          </p:grpSpPr>
          <p:sp>
            <p:nvSpPr>
              <p:cNvPr id="85" name="Oval 48"/>
              <p:cNvSpPr>
                <a:spLocks noChangeArrowheads="1"/>
              </p:cNvSpPr>
              <p:nvPr/>
            </p:nvSpPr>
            <p:spPr bwMode="gray">
              <a:xfrm>
                <a:off x="1289" y="524"/>
                <a:ext cx="668" cy="783"/>
              </a:xfrm>
              <a:prstGeom prst="ellipse">
                <a:avLst/>
              </a:prstGeom>
              <a:grpFill/>
              <a:ln>
                <a:noFill/>
              </a:ln>
              <a:effectLst>
                <a:prstShdw prst="shdw11">
                  <a:srgbClr val="808080">
                    <a:alpha val="50000"/>
                  </a:srgbClr>
                </a:prstShdw>
              </a:effectLs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86"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87"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88"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89"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dirty="0" smtClean="0">
                  <a:solidFill>
                    <a:srgbClr val="000000"/>
                  </a:solidFill>
                  <a:latin typeface="Times New Roman" panose="02020603050405020304" pitchFamily="18" charset="0"/>
                  <a:cs typeface="Times New Roman" panose="02020603050405020304" pitchFamily="18" charset="0"/>
                </a:endParaRPr>
              </a:p>
            </p:txBody>
          </p:sp>
        </p:grpSp>
        <p:sp>
          <p:nvSpPr>
            <p:cNvPr id="84" name="Text Box 53"/>
            <p:cNvSpPr txBox="1">
              <a:spLocks noChangeArrowheads="1"/>
            </p:cNvSpPr>
            <p:nvPr/>
          </p:nvSpPr>
          <p:spPr bwMode="gray">
            <a:xfrm>
              <a:off x="990" y="3232"/>
              <a:ext cx="170" cy="337"/>
            </a:xfrm>
            <a:prstGeom prst="rect">
              <a:avLst/>
            </a:prstGeom>
            <a:grpFill/>
            <a:ln>
              <a:noFill/>
            </a:ln>
            <a:effectLs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000" b="1" dirty="0" smtClean="0">
                  <a:solidFill>
                    <a:srgbClr val="000000"/>
                  </a:solidFill>
                  <a:latin typeface="Times New Roman" panose="02020603050405020304" pitchFamily="18" charset="0"/>
                  <a:cs typeface="Times New Roman" panose="02020603050405020304" pitchFamily="18" charset="0"/>
                </a:rPr>
                <a:t>8</a:t>
              </a:r>
            </a:p>
          </p:txBody>
        </p:sp>
      </p:grpSp>
      <p:grpSp>
        <p:nvGrpSpPr>
          <p:cNvPr id="90" name="Group 46"/>
          <p:cNvGrpSpPr>
            <a:grpSpLocks/>
          </p:cNvGrpSpPr>
          <p:nvPr/>
        </p:nvGrpSpPr>
        <p:grpSpPr bwMode="auto">
          <a:xfrm>
            <a:off x="1990332" y="5487099"/>
            <a:ext cx="642938" cy="562972"/>
            <a:chOff x="891" y="3173"/>
            <a:chExt cx="405" cy="491"/>
          </a:xfrm>
          <a:solidFill>
            <a:srgbClr val="006600"/>
          </a:solidFill>
        </p:grpSpPr>
        <p:grpSp>
          <p:nvGrpSpPr>
            <p:cNvPr id="91" name="Group 47"/>
            <p:cNvGrpSpPr>
              <a:grpSpLocks/>
            </p:cNvGrpSpPr>
            <p:nvPr/>
          </p:nvGrpSpPr>
          <p:grpSpPr bwMode="auto">
            <a:xfrm>
              <a:off x="891" y="3173"/>
              <a:ext cx="405" cy="491"/>
              <a:chOff x="1289" y="511"/>
              <a:chExt cx="668" cy="810"/>
            </a:xfrm>
            <a:grpFill/>
          </p:grpSpPr>
          <p:sp>
            <p:nvSpPr>
              <p:cNvPr id="93" name="Oval 48"/>
              <p:cNvSpPr>
                <a:spLocks noChangeArrowheads="1"/>
              </p:cNvSpPr>
              <p:nvPr/>
            </p:nvSpPr>
            <p:spPr bwMode="gray">
              <a:xfrm>
                <a:off x="1289" y="511"/>
                <a:ext cx="668" cy="810"/>
              </a:xfrm>
              <a:prstGeom prst="ellipse">
                <a:avLst/>
              </a:prstGeom>
              <a:grpFill/>
              <a:ln>
                <a:noFill/>
              </a:ln>
              <a:effectLst>
                <a:prstShdw prst="shdw11">
                  <a:srgbClr val="808080">
                    <a:alpha val="50000"/>
                  </a:srgbClr>
                </a:prstShdw>
              </a:effectLs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94"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95"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96"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97"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grpSp>
        <p:sp>
          <p:nvSpPr>
            <p:cNvPr id="92" name="Text Box 53"/>
            <p:cNvSpPr txBox="1">
              <a:spLocks noChangeArrowheads="1"/>
            </p:cNvSpPr>
            <p:nvPr/>
          </p:nvSpPr>
          <p:spPr bwMode="gray">
            <a:xfrm>
              <a:off x="982" y="3240"/>
              <a:ext cx="232" cy="349"/>
            </a:xfrm>
            <a:prstGeom prst="rect">
              <a:avLst/>
            </a:prstGeom>
            <a:grpFill/>
            <a:ln>
              <a:noFill/>
            </a:ln>
            <a:effectLs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000" b="1" dirty="0" smtClean="0">
                  <a:solidFill>
                    <a:srgbClr val="000000"/>
                  </a:solidFill>
                  <a:latin typeface="Times New Roman" panose="02020603050405020304" pitchFamily="18" charset="0"/>
                  <a:cs typeface="Times New Roman" panose="02020603050405020304" pitchFamily="18" charset="0"/>
                </a:rPr>
                <a:t>9</a:t>
              </a:r>
            </a:p>
          </p:txBody>
        </p:sp>
      </p:grpSp>
      <p:grpSp>
        <p:nvGrpSpPr>
          <p:cNvPr id="98" name="Group 46"/>
          <p:cNvGrpSpPr>
            <a:grpSpLocks/>
          </p:cNvGrpSpPr>
          <p:nvPr/>
        </p:nvGrpSpPr>
        <p:grpSpPr bwMode="auto">
          <a:xfrm>
            <a:off x="1204514" y="5809178"/>
            <a:ext cx="792634" cy="563399"/>
            <a:chOff x="891" y="3208"/>
            <a:chExt cx="405" cy="424"/>
          </a:xfrm>
          <a:solidFill>
            <a:srgbClr val="0000FF"/>
          </a:solidFill>
        </p:grpSpPr>
        <p:grpSp>
          <p:nvGrpSpPr>
            <p:cNvPr id="99" name="Group 47"/>
            <p:cNvGrpSpPr>
              <a:grpSpLocks/>
            </p:cNvGrpSpPr>
            <p:nvPr/>
          </p:nvGrpSpPr>
          <p:grpSpPr bwMode="auto">
            <a:xfrm>
              <a:off x="891" y="3208"/>
              <a:ext cx="405" cy="424"/>
              <a:chOff x="1289" y="567"/>
              <a:chExt cx="668" cy="698"/>
            </a:xfrm>
            <a:grpFill/>
          </p:grpSpPr>
          <p:sp>
            <p:nvSpPr>
              <p:cNvPr id="101" name="Oval 48"/>
              <p:cNvSpPr>
                <a:spLocks noChangeArrowheads="1"/>
              </p:cNvSpPr>
              <p:nvPr/>
            </p:nvSpPr>
            <p:spPr bwMode="gray">
              <a:xfrm>
                <a:off x="1289" y="567"/>
                <a:ext cx="668" cy="698"/>
              </a:xfrm>
              <a:prstGeom prst="ellipse">
                <a:avLst/>
              </a:prstGeom>
              <a:grpFill/>
              <a:ln>
                <a:noFill/>
              </a:ln>
              <a:effectLst>
                <a:prstShdw prst="shdw11">
                  <a:srgbClr val="808080">
                    <a:alpha val="50000"/>
                  </a:srgbClr>
                </a:prstShdw>
              </a:effectLs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102"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103"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104"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sp>
            <p:nvSpPr>
              <p:cNvPr id="105"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000" smtClean="0">
                  <a:solidFill>
                    <a:srgbClr val="000000"/>
                  </a:solidFill>
                  <a:latin typeface="Times New Roman" panose="02020603050405020304" pitchFamily="18" charset="0"/>
                  <a:cs typeface="Times New Roman" panose="02020603050405020304" pitchFamily="18" charset="0"/>
                </a:endParaRPr>
              </a:p>
            </p:txBody>
          </p:sp>
        </p:grpSp>
        <p:sp>
          <p:nvSpPr>
            <p:cNvPr id="100" name="Text Box 53"/>
            <p:cNvSpPr txBox="1">
              <a:spLocks noChangeArrowheads="1"/>
            </p:cNvSpPr>
            <p:nvPr/>
          </p:nvSpPr>
          <p:spPr bwMode="gray">
            <a:xfrm>
              <a:off x="951" y="3275"/>
              <a:ext cx="244" cy="301"/>
            </a:xfrm>
            <a:prstGeom prst="rect">
              <a:avLst/>
            </a:prstGeom>
            <a:grpFill/>
            <a:ln>
              <a:noFill/>
            </a:ln>
            <a:effectLs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000" b="1" dirty="0" smtClean="0">
                  <a:solidFill>
                    <a:srgbClr val="000000"/>
                  </a:solidFill>
                  <a:latin typeface="Times New Roman" panose="02020603050405020304" pitchFamily="18" charset="0"/>
                  <a:cs typeface="Times New Roman" panose="02020603050405020304" pitchFamily="18" charset="0"/>
                </a:rPr>
                <a:t>10</a:t>
              </a:r>
            </a:p>
          </p:txBody>
        </p:sp>
      </p:grpSp>
      <p:sp>
        <p:nvSpPr>
          <p:cNvPr id="106" name="Rectangle 105"/>
          <p:cNvSpPr>
            <a:spLocks noChangeArrowheads="1"/>
          </p:cNvSpPr>
          <p:nvPr/>
        </p:nvSpPr>
        <p:spPr bwMode="auto">
          <a:xfrm>
            <a:off x="2704730" y="5572125"/>
            <a:ext cx="694933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en-US" altLang="en-US" sz="2000">
                <a:solidFill>
                  <a:srgbClr val="002060"/>
                </a:solidFill>
                <a:latin typeface="Times New Roman" panose="02020603050405020304" pitchFamily="18" charset="0"/>
                <a:cs typeface="Times New Roman" panose="02020603050405020304" pitchFamily="18" charset="0"/>
              </a:rPr>
              <a:t>Phát huy sức mạnh của khối ĐĐK toàn dân tộc trong XD, BVTQ </a:t>
            </a:r>
          </a:p>
        </p:txBody>
      </p:sp>
      <p:sp>
        <p:nvSpPr>
          <p:cNvPr id="107" name="Rectangle 106"/>
          <p:cNvSpPr/>
          <p:nvPr/>
        </p:nvSpPr>
        <p:spPr>
          <a:xfrm>
            <a:off x="1918917" y="6005513"/>
            <a:ext cx="7643813" cy="707886"/>
          </a:xfrm>
          <a:prstGeom prst="rect">
            <a:avLst/>
          </a:prstGeom>
        </p:spPr>
        <p:txBody>
          <a:bodyPr>
            <a:spAutoFit/>
          </a:bodyPr>
          <a:lstStyle/>
          <a:p>
            <a:pPr>
              <a:defRPr/>
            </a:pPr>
            <a:r>
              <a:rPr lang="en-US" sz="2000" dirty="0" err="1">
                <a:solidFill>
                  <a:srgbClr val="002060"/>
                </a:solidFill>
                <a:latin typeface="Times New Roman" panose="02020603050405020304" pitchFamily="18" charset="0"/>
                <a:cs typeface="Times New Roman" panose="02020603050405020304" pitchFamily="18" charset="0"/>
              </a:rPr>
              <a:t>Tu</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dưỡng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rèn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luyện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để</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trở</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thành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người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công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dân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tốt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người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lao</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động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tốt</a:t>
            </a:r>
            <a:endParaRPr lang="en-US" sz="2000" dirty="0">
              <a:solidFill>
                <a:srgbClr val="002060"/>
              </a:solidFill>
              <a:latin typeface="Times New Roman" panose="02020603050405020304" pitchFamily="18" charset="0"/>
              <a:cs typeface="Times New Roman" panose="02020603050405020304" pitchFamily="18" charset="0"/>
            </a:endParaRPr>
          </a:p>
          <a:p>
            <a:pPr>
              <a:defRPr/>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367543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1000" fill="hold"/>
                                        <p:tgtEl>
                                          <p:spTgt spid="45"/>
                                        </p:tgtEl>
                                        <p:attrNameLst>
                                          <p:attrName>ppt_w</p:attrName>
                                        </p:attrNameLst>
                                      </p:cBhvr>
                                      <p:tavLst>
                                        <p:tav tm="0">
                                          <p:val>
                                            <p:fltVal val="0"/>
                                          </p:val>
                                        </p:tav>
                                        <p:tav tm="100000">
                                          <p:val>
                                            <p:strVal val="#ppt_w"/>
                                          </p:val>
                                        </p:tav>
                                      </p:tavLst>
                                    </p:anim>
                                    <p:anim calcmode="lin" valueType="num">
                                      <p:cBhvr>
                                        <p:cTn id="8" dur="1000" fill="hold"/>
                                        <p:tgtEl>
                                          <p:spTgt spid="45"/>
                                        </p:tgtEl>
                                        <p:attrNameLst>
                                          <p:attrName>ppt_h</p:attrName>
                                        </p:attrNameLst>
                                      </p:cBhvr>
                                      <p:tavLst>
                                        <p:tav tm="0">
                                          <p:val>
                                            <p:fltVal val="0"/>
                                          </p:val>
                                        </p:tav>
                                        <p:tav tm="100000">
                                          <p:val>
                                            <p:strVal val="#ppt_h"/>
                                          </p:val>
                                        </p:tav>
                                      </p:tavLst>
                                    </p:anim>
                                    <p:anim calcmode="lin" valueType="num">
                                      <p:cBhvr>
                                        <p:cTn id="9" dur="1000" fill="hold"/>
                                        <p:tgtEl>
                                          <p:spTgt spid="45"/>
                                        </p:tgtEl>
                                        <p:attrNameLst>
                                          <p:attrName>style.rotation</p:attrName>
                                        </p:attrNameLst>
                                      </p:cBhvr>
                                      <p:tavLst>
                                        <p:tav tm="0">
                                          <p:val>
                                            <p:fltVal val="90"/>
                                          </p:val>
                                        </p:tav>
                                        <p:tav tm="100000">
                                          <p:val>
                                            <p:fltVal val="0"/>
                                          </p:val>
                                        </p:tav>
                                      </p:tavLst>
                                    </p:anim>
                                    <p:animEffect transition="in" filter="fade">
                                      <p:cBhvr>
                                        <p:cTn id="10" dur="1000"/>
                                        <p:tgtEl>
                                          <p:spTgt spid="45"/>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000" fill="hold"/>
                                        <p:tgtEl>
                                          <p:spTgt spid="12"/>
                                        </p:tgtEl>
                                        <p:attrNameLst>
                                          <p:attrName>ppt_w</p:attrName>
                                        </p:attrNameLst>
                                      </p:cBhvr>
                                      <p:tavLst>
                                        <p:tav tm="0">
                                          <p:val>
                                            <p:fltVal val="0"/>
                                          </p:val>
                                        </p:tav>
                                        <p:tav tm="100000">
                                          <p:val>
                                            <p:strVal val="#ppt_w"/>
                                          </p:val>
                                        </p:tav>
                                      </p:tavLst>
                                    </p:anim>
                                    <p:anim calcmode="lin" valueType="num">
                                      <p:cBhvr>
                                        <p:cTn id="16" dur="1000" fill="hold"/>
                                        <p:tgtEl>
                                          <p:spTgt spid="12"/>
                                        </p:tgtEl>
                                        <p:attrNameLst>
                                          <p:attrName>ppt_h</p:attrName>
                                        </p:attrNameLst>
                                      </p:cBhvr>
                                      <p:tavLst>
                                        <p:tav tm="0">
                                          <p:val>
                                            <p:fltVal val="0"/>
                                          </p:val>
                                        </p:tav>
                                        <p:tav tm="100000">
                                          <p:val>
                                            <p:strVal val="#ppt_h"/>
                                          </p:val>
                                        </p:tav>
                                      </p:tavLst>
                                    </p:anim>
                                    <p:anim calcmode="lin" valueType="num">
                                      <p:cBhvr>
                                        <p:cTn id="17" dur="1000" fill="hold"/>
                                        <p:tgtEl>
                                          <p:spTgt spid="12"/>
                                        </p:tgtEl>
                                        <p:attrNameLst>
                                          <p:attrName>style.rotation</p:attrName>
                                        </p:attrNameLst>
                                      </p:cBhvr>
                                      <p:tavLst>
                                        <p:tav tm="0">
                                          <p:val>
                                            <p:fltVal val="90"/>
                                          </p:val>
                                        </p:tav>
                                        <p:tav tm="100000">
                                          <p:val>
                                            <p:fltVal val="0"/>
                                          </p:val>
                                        </p:tav>
                                      </p:tavLst>
                                    </p:anim>
                                    <p:animEffect transition="in" filter="fade">
                                      <p:cBhvr>
                                        <p:cTn id="18" dur="10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animEffect transition="in" filter="fade">
                                      <p:cBhvr>
                                        <p:cTn id="25" dur="500"/>
                                        <p:tgtEl>
                                          <p:spTgt spid="13"/>
                                        </p:tgtEl>
                                      </p:cBhvr>
                                    </p:animEffect>
                                  </p:childTnLst>
                                </p:cTn>
                              </p:par>
                              <p:par>
                                <p:cTn id="26" presetID="2" presetClass="entr" presetSubtype="4"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53" presetClass="entr" presetSubtype="16" fill="hold" grpId="0" nodeType="withEffect">
                                  <p:stCondLst>
                                    <p:cond delay="0"/>
                                  </p:stCondLst>
                                  <p:childTnLst>
                                    <p:set>
                                      <p:cBhvr>
                                        <p:cTn id="31" dur="1" fill="hold">
                                          <p:stCondLst>
                                            <p:cond delay="0"/>
                                          </p:stCondLst>
                                        </p:cTn>
                                        <p:tgtEl>
                                          <p:spTgt spid="49"/>
                                        </p:tgtEl>
                                        <p:attrNameLst>
                                          <p:attrName>style.visibility</p:attrName>
                                        </p:attrNameLst>
                                      </p:cBhvr>
                                      <p:to>
                                        <p:strVal val="visible"/>
                                      </p:to>
                                    </p:set>
                                    <p:anim calcmode="lin" valueType="num">
                                      <p:cBhvr>
                                        <p:cTn id="32" dur="500" fill="hold"/>
                                        <p:tgtEl>
                                          <p:spTgt spid="49"/>
                                        </p:tgtEl>
                                        <p:attrNameLst>
                                          <p:attrName>ppt_w</p:attrName>
                                        </p:attrNameLst>
                                      </p:cBhvr>
                                      <p:tavLst>
                                        <p:tav tm="0">
                                          <p:val>
                                            <p:fltVal val="0"/>
                                          </p:val>
                                        </p:tav>
                                        <p:tav tm="100000">
                                          <p:val>
                                            <p:strVal val="#ppt_w"/>
                                          </p:val>
                                        </p:tav>
                                      </p:tavLst>
                                    </p:anim>
                                    <p:anim calcmode="lin" valueType="num">
                                      <p:cBhvr>
                                        <p:cTn id="33" dur="500" fill="hold"/>
                                        <p:tgtEl>
                                          <p:spTgt spid="49"/>
                                        </p:tgtEl>
                                        <p:attrNameLst>
                                          <p:attrName>ppt_h</p:attrName>
                                        </p:attrNameLst>
                                      </p:cBhvr>
                                      <p:tavLst>
                                        <p:tav tm="0">
                                          <p:val>
                                            <p:fltVal val="0"/>
                                          </p:val>
                                        </p:tav>
                                        <p:tav tm="100000">
                                          <p:val>
                                            <p:strVal val="#ppt_h"/>
                                          </p:val>
                                        </p:tav>
                                      </p:tavLst>
                                    </p:anim>
                                    <p:animEffect transition="in" filter="fade">
                                      <p:cBhvr>
                                        <p:cTn id="34" dur="500"/>
                                        <p:tgtEl>
                                          <p:spTgt spid="49"/>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50"/>
                                        </p:tgtEl>
                                        <p:attrNameLst>
                                          <p:attrName>style.visibility</p:attrName>
                                        </p:attrNameLst>
                                      </p:cBhvr>
                                      <p:to>
                                        <p:strVal val="visible"/>
                                      </p:to>
                                    </p:set>
                                    <p:anim calcmode="lin" valueType="num">
                                      <p:cBhvr>
                                        <p:cTn id="44" dur="500" fill="hold"/>
                                        <p:tgtEl>
                                          <p:spTgt spid="50"/>
                                        </p:tgtEl>
                                        <p:attrNameLst>
                                          <p:attrName>ppt_w</p:attrName>
                                        </p:attrNameLst>
                                      </p:cBhvr>
                                      <p:tavLst>
                                        <p:tav tm="0">
                                          <p:val>
                                            <p:fltVal val="0"/>
                                          </p:val>
                                        </p:tav>
                                        <p:tav tm="100000">
                                          <p:val>
                                            <p:strVal val="#ppt_w"/>
                                          </p:val>
                                        </p:tav>
                                      </p:tavLst>
                                    </p:anim>
                                    <p:anim calcmode="lin" valueType="num">
                                      <p:cBhvr>
                                        <p:cTn id="45" dur="500" fill="hold"/>
                                        <p:tgtEl>
                                          <p:spTgt spid="50"/>
                                        </p:tgtEl>
                                        <p:attrNameLst>
                                          <p:attrName>ppt_h</p:attrName>
                                        </p:attrNameLst>
                                      </p:cBhvr>
                                      <p:tavLst>
                                        <p:tav tm="0">
                                          <p:val>
                                            <p:fltVal val="0"/>
                                          </p:val>
                                        </p:tav>
                                        <p:tav tm="100000">
                                          <p:val>
                                            <p:strVal val="#ppt_h"/>
                                          </p:val>
                                        </p:tav>
                                      </p:tavLst>
                                    </p:anim>
                                    <p:animEffect transition="in" filter="fade">
                                      <p:cBhvr>
                                        <p:cTn id="46" dur="500"/>
                                        <p:tgtEl>
                                          <p:spTgt spid="50"/>
                                        </p:tgtEl>
                                      </p:cBhvr>
                                    </p:animEffec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nodeType="click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p:cTn id="51" dur="500" fill="hold"/>
                                        <p:tgtEl>
                                          <p:spTgt spid="29"/>
                                        </p:tgtEl>
                                        <p:attrNameLst>
                                          <p:attrName>ppt_w</p:attrName>
                                        </p:attrNameLst>
                                      </p:cBhvr>
                                      <p:tavLst>
                                        <p:tav tm="0">
                                          <p:val>
                                            <p:fltVal val="0"/>
                                          </p:val>
                                        </p:tav>
                                        <p:tav tm="100000">
                                          <p:val>
                                            <p:strVal val="#ppt_w"/>
                                          </p:val>
                                        </p:tav>
                                      </p:tavLst>
                                    </p:anim>
                                    <p:anim calcmode="lin" valueType="num">
                                      <p:cBhvr>
                                        <p:cTn id="52" dur="500" fill="hold"/>
                                        <p:tgtEl>
                                          <p:spTgt spid="29"/>
                                        </p:tgtEl>
                                        <p:attrNameLst>
                                          <p:attrName>ppt_h</p:attrName>
                                        </p:attrNameLst>
                                      </p:cBhvr>
                                      <p:tavLst>
                                        <p:tav tm="0">
                                          <p:val>
                                            <p:fltVal val="0"/>
                                          </p:val>
                                        </p:tav>
                                        <p:tav tm="100000">
                                          <p:val>
                                            <p:strVal val="#ppt_h"/>
                                          </p:val>
                                        </p:tav>
                                      </p:tavLst>
                                    </p:anim>
                                    <p:animEffect transition="in" filter="fade">
                                      <p:cBhvr>
                                        <p:cTn id="53" dur="500"/>
                                        <p:tgtEl>
                                          <p:spTgt spid="29"/>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51"/>
                                        </p:tgtEl>
                                        <p:attrNameLst>
                                          <p:attrName>style.visibility</p:attrName>
                                        </p:attrNameLst>
                                      </p:cBhvr>
                                      <p:to>
                                        <p:strVal val="visible"/>
                                      </p:to>
                                    </p:set>
                                    <p:anim calcmode="lin" valueType="num">
                                      <p:cBhvr>
                                        <p:cTn id="56" dur="500" fill="hold"/>
                                        <p:tgtEl>
                                          <p:spTgt spid="51"/>
                                        </p:tgtEl>
                                        <p:attrNameLst>
                                          <p:attrName>ppt_w</p:attrName>
                                        </p:attrNameLst>
                                      </p:cBhvr>
                                      <p:tavLst>
                                        <p:tav tm="0">
                                          <p:val>
                                            <p:fltVal val="0"/>
                                          </p:val>
                                        </p:tav>
                                        <p:tav tm="100000">
                                          <p:val>
                                            <p:strVal val="#ppt_w"/>
                                          </p:val>
                                        </p:tav>
                                      </p:tavLst>
                                    </p:anim>
                                    <p:anim calcmode="lin" valueType="num">
                                      <p:cBhvr>
                                        <p:cTn id="57" dur="500" fill="hold"/>
                                        <p:tgtEl>
                                          <p:spTgt spid="51"/>
                                        </p:tgtEl>
                                        <p:attrNameLst>
                                          <p:attrName>ppt_h</p:attrName>
                                        </p:attrNameLst>
                                      </p:cBhvr>
                                      <p:tavLst>
                                        <p:tav tm="0">
                                          <p:val>
                                            <p:fltVal val="0"/>
                                          </p:val>
                                        </p:tav>
                                        <p:tav tm="100000">
                                          <p:val>
                                            <p:strVal val="#ppt_h"/>
                                          </p:val>
                                        </p:tav>
                                      </p:tavLst>
                                    </p:anim>
                                    <p:animEffect transition="in" filter="fade">
                                      <p:cBhvr>
                                        <p:cTn id="58" dur="500"/>
                                        <p:tgtEl>
                                          <p:spTgt spid="51"/>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nodeType="clickEffect">
                                  <p:stCondLst>
                                    <p:cond delay="0"/>
                                  </p:stCondLst>
                                  <p:childTnLst>
                                    <p:set>
                                      <p:cBhvr>
                                        <p:cTn id="62" dur="1" fill="hold">
                                          <p:stCondLst>
                                            <p:cond delay="0"/>
                                          </p:stCondLst>
                                        </p:cTn>
                                        <p:tgtEl>
                                          <p:spTgt spid="61"/>
                                        </p:tgtEl>
                                        <p:attrNameLst>
                                          <p:attrName>style.visibility</p:attrName>
                                        </p:attrNameLst>
                                      </p:cBhvr>
                                      <p:to>
                                        <p:strVal val="visible"/>
                                      </p:to>
                                    </p:set>
                                    <p:anim calcmode="lin" valueType="num">
                                      <p:cBhvr>
                                        <p:cTn id="63" dur="500" fill="hold"/>
                                        <p:tgtEl>
                                          <p:spTgt spid="61"/>
                                        </p:tgtEl>
                                        <p:attrNameLst>
                                          <p:attrName>ppt_w</p:attrName>
                                        </p:attrNameLst>
                                      </p:cBhvr>
                                      <p:tavLst>
                                        <p:tav tm="0">
                                          <p:val>
                                            <p:fltVal val="0"/>
                                          </p:val>
                                        </p:tav>
                                        <p:tav tm="100000">
                                          <p:val>
                                            <p:strVal val="#ppt_w"/>
                                          </p:val>
                                        </p:tav>
                                      </p:tavLst>
                                    </p:anim>
                                    <p:anim calcmode="lin" valueType="num">
                                      <p:cBhvr>
                                        <p:cTn id="64" dur="500" fill="hold"/>
                                        <p:tgtEl>
                                          <p:spTgt spid="61"/>
                                        </p:tgtEl>
                                        <p:attrNameLst>
                                          <p:attrName>ppt_h</p:attrName>
                                        </p:attrNameLst>
                                      </p:cBhvr>
                                      <p:tavLst>
                                        <p:tav tm="0">
                                          <p:val>
                                            <p:fltVal val="0"/>
                                          </p:val>
                                        </p:tav>
                                        <p:tav tm="100000">
                                          <p:val>
                                            <p:strVal val="#ppt_h"/>
                                          </p:val>
                                        </p:tav>
                                      </p:tavLst>
                                    </p:anim>
                                    <p:animEffect transition="in" filter="fade">
                                      <p:cBhvr>
                                        <p:cTn id="65" dur="500"/>
                                        <p:tgtEl>
                                          <p:spTgt spid="61"/>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52"/>
                                        </p:tgtEl>
                                        <p:attrNameLst>
                                          <p:attrName>style.visibility</p:attrName>
                                        </p:attrNameLst>
                                      </p:cBhvr>
                                      <p:to>
                                        <p:strVal val="visible"/>
                                      </p:to>
                                    </p:set>
                                    <p:anim calcmode="lin" valueType="num">
                                      <p:cBhvr>
                                        <p:cTn id="68" dur="500" fill="hold"/>
                                        <p:tgtEl>
                                          <p:spTgt spid="52"/>
                                        </p:tgtEl>
                                        <p:attrNameLst>
                                          <p:attrName>ppt_w</p:attrName>
                                        </p:attrNameLst>
                                      </p:cBhvr>
                                      <p:tavLst>
                                        <p:tav tm="0">
                                          <p:val>
                                            <p:fltVal val="0"/>
                                          </p:val>
                                        </p:tav>
                                        <p:tav tm="100000">
                                          <p:val>
                                            <p:strVal val="#ppt_w"/>
                                          </p:val>
                                        </p:tav>
                                      </p:tavLst>
                                    </p:anim>
                                    <p:anim calcmode="lin" valueType="num">
                                      <p:cBhvr>
                                        <p:cTn id="69" dur="500" fill="hold"/>
                                        <p:tgtEl>
                                          <p:spTgt spid="52"/>
                                        </p:tgtEl>
                                        <p:attrNameLst>
                                          <p:attrName>ppt_h</p:attrName>
                                        </p:attrNameLst>
                                      </p:cBhvr>
                                      <p:tavLst>
                                        <p:tav tm="0">
                                          <p:val>
                                            <p:fltVal val="0"/>
                                          </p:val>
                                        </p:tav>
                                        <p:tav tm="100000">
                                          <p:val>
                                            <p:strVal val="#ppt_h"/>
                                          </p:val>
                                        </p:tav>
                                      </p:tavLst>
                                    </p:anim>
                                    <p:animEffect transition="in" filter="fade">
                                      <p:cBhvr>
                                        <p:cTn id="70" dur="500"/>
                                        <p:tgtEl>
                                          <p:spTgt spid="52"/>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16" fill="hold" nodeType="clickEffect">
                                  <p:stCondLst>
                                    <p:cond delay="0"/>
                                  </p:stCondLst>
                                  <p:childTnLst>
                                    <p:set>
                                      <p:cBhvr>
                                        <p:cTn id="74" dur="1" fill="hold">
                                          <p:stCondLst>
                                            <p:cond delay="0"/>
                                          </p:stCondLst>
                                        </p:cTn>
                                        <p:tgtEl>
                                          <p:spTgt spid="53"/>
                                        </p:tgtEl>
                                        <p:attrNameLst>
                                          <p:attrName>style.visibility</p:attrName>
                                        </p:attrNameLst>
                                      </p:cBhvr>
                                      <p:to>
                                        <p:strVal val="visible"/>
                                      </p:to>
                                    </p:set>
                                    <p:anim calcmode="lin" valueType="num">
                                      <p:cBhvr>
                                        <p:cTn id="75" dur="500" fill="hold"/>
                                        <p:tgtEl>
                                          <p:spTgt spid="53"/>
                                        </p:tgtEl>
                                        <p:attrNameLst>
                                          <p:attrName>ppt_w</p:attrName>
                                        </p:attrNameLst>
                                      </p:cBhvr>
                                      <p:tavLst>
                                        <p:tav tm="0">
                                          <p:val>
                                            <p:fltVal val="0"/>
                                          </p:val>
                                        </p:tav>
                                        <p:tav tm="100000">
                                          <p:val>
                                            <p:strVal val="#ppt_w"/>
                                          </p:val>
                                        </p:tav>
                                      </p:tavLst>
                                    </p:anim>
                                    <p:anim calcmode="lin" valueType="num">
                                      <p:cBhvr>
                                        <p:cTn id="76" dur="500" fill="hold"/>
                                        <p:tgtEl>
                                          <p:spTgt spid="53"/>
                                        </p:tgtEl>
                                        <p:attrNameLst>
                                          <p:attrName>ppt_h</p:attrName>
                                        </p:attrNameLst>
                                      </p:cBhvr>
                                      <p:tavLst>
                                        <p:tav tm="0">
                                          <p:val>
                                            <p:fltVal val="0"/>
                                          </p:val>
                                        </p:tav>
                                        <p:tav tm="100000">
                                          <p:val>
                                            <p:strVal val="#ppt_h"/>
                                          </p:val>
                                        </p:tav>
                                      </p:tavLst>
                                    </p:anim>
                                    <p:animEffect transition="in" filter="fade">
                                      <p:cBhvr>
                                        <p:cTn id="77" dur="500"/>
                                        <p:tgtEl>
                                          <p:spTgt spid="53"/>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77"/>
                                        </p:tgtEl>
                                        <p:attrNameLst>
                                          <p:attrName>style.visibility</p:attrName>
                                        </p:attrNameLst>
                                      </p:cBhvr>
                                      <p:to>
                                        <p:strVal val="visible"/>
                                      </p:to>
                                    </p:set>
                                    <p:anim calcmode="lin" valueType="num">
                                      <p:cBhvr>
                                        <p:cTn id="80" dur="500" fill="hold"/>
                                        <p:tgtEl>
                                          <p:spTgt spid="77"/>
                                        </p:tgtEl>
                                        <p:attrNameLst>
                                          <p:attrName>ppt_w</p:attrName>
                                        </p:attrNameLst>
                                      </p:cBhvr>
                                      <p:tavLst>
                                        <p:tav tm="0">
                                          <p:val>
                                            <p:fltVal val="0"/>
                                          </p:val>
                                        </p:tav>
                                        <p:tav tm="100000">
                                          <p:val>
                                            <p:strVal val="#ppt_w"/>
                                          </p:val>
                                        </p:tav>
                                      </p:tavLst>
                                    </p:anim>
                                    <p:anim calcmode="lin" valueType="num">
                                      <p:cBhvr>
                                        <p:cTn id="81" dur="500" fill="hold"/>
                                        <p:tgtEl>
                                          <p:spTgt spid="77"/>
                                        </p:tgtEl>
                                        <p:attrNameLst>
                                          <p:attrName>ppt_h</p:attrName>
                                        </p:attrNameLst>
                                      </p:cBhvr>
                                      <p:tavLst>
                                        <p:tav tm="0">
                                          <p:val>
                                            <p:fltVal val="0"/>
                                          </p:val>
                                        </p:tav>
                                        <p:tav tm="100000">
                                          <p:val>
                                            <p:strVal val="#ppt_h"/>
                                          </p:val>
                                        </p:tav>
                                      </p:tavLst>
                                    </p:anim>
                                    <p:animEffect transition="in" filter="fade">
                                      <p:cBhvr>
                                        <p:cTn id="82" dur="500"/>
                                        <p:tgtEl>
                                          <p:spTgt spid="77"/>
                                        </p:tgtEl>
                                      </p:cBhvr>
                                    </p:animEffect>
                                  </p:childTnLst>
                                </p:cTn>
                              </p:par>
                            </p:childTnLst>
                          </p:cTn>
                        </p:par>
                      </p:childTnLst>
                    </p:cTn>
                  </p:par>
                  <p:par>
                    <p:cTn id="83" fill="hold">
                      <p:stCondLst>
                        <p:cond delay="indefinite"/>
                      </p:stCondLst>
                      <p:childTnLst>
                        <p:par>
                          <p:cTn id="84" fill="hold">
                            <p:stCondLst>
                              <p:cond delay="0"/>
                            </p:stCondLst>
                            <p:childTnLst>
                              <p:par>
                                <p:cTn id="85" presetID="53" presetClass="entr" presetSubtype="16" fill="hold" nodeType="clickEffect">
                                  <p:stCondLst>
                                    <p:cond delay="0"/>
                                  </p:stCondLst>
                                  <p:childTnLst>
                                    <p:set>
                                      <p:cBhvr>
                                        <p:cTn id="86" dur="1" fill="hold">
                                          <p:stCondLst>
                                            <p:cond delay="0"/>
                                          </p:stCondLst>
                                        </p:cTn>
                                        <p:tgtEl>
                                          <p:spTgt spid="37"/>
                                        </p:tgtEl>
                                        <p:attrNameLst>
                                          <p:attrName>style.visibility</p:attrName>
                                        </p:attrNameLst>
                                      </p:cBhvr>
                                      <p:to>
                                        <p:strVal val="visible"/>
                                      </p:to>
                                    </p:set>
                                    <p:anim calcmode="lin" valueType="num">
                                      <p:cBhvr>
                                        <p:cTn id="87" dur="500" fill="hold"/>
                                        <p:tgtEl>
                                          <p:spTgt spid="37"/>
                                        </p:tgtEl>
                                        <p:attrNameLst>
                                          <p:attrName>ppt_w</p:attrName>
                                        </p:attrNameLst>
                                      </p:cBhvr>
                                      <p:tavLst>
                                        <p:tav tm="0">
                                          <p:val>
                                            <p:fltVal val="0"/>
                                          </p:val>
                                        </p:tav>
                                        <p:tav tm="100000">
                                          <p:val>
                                            <p:strVal val="#ppt_w"/>
                                          </p:val>
                                        </p:tav>
                                      </p:tavLst>
                                    </p:anim>
                                    <p:anim calcmode="lin" valueType="num">
                                      <p:cBhvr>
                                        <p:cTn id="88" dur="500" fill="hold"/>
                                        <p:tgtEl>
                                          <p:spTgt spid="37"/>
                                        </p:tgtEl>
                                        <p:attrNameLst>
                                          <p:attrName>ppt_h</p:attrName>
                                        </p:attrNameLst>
                                      </p:cBhvr>
                                      <p:tavLst>
                                        <p:tav tm="0">
                                          <p:val>
                                            <p:fltVal val="0"/>
                                          </p:val>
                                        </p:tav>
                                        <p:tav tm="100000">
                                          <p:val>
                                            <p:strVal val="#ppt_h"/>
                                          </p:val>
                                        </p:tav>
                                      </p:tavLst>
                                    </p:anim>
                                    <p:animEffect transition="in" filter="fade">
                                      <p:cBhvr>
                                        <p:cTn id="89" dur="500"/>
                                        <p:tgtEl>
                                          <p:spTgt spid="37"/>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78"/>
                                        </p:tgtEl>
                                        <p:attrNameLst>
                                          <p:attrName>style.visibility</p:attrName>
                                        </p:attrNameLst>
                                      </p:cBhvr>
                                      <p:to>
                                        <p:strVal val="visible"/>
                                      </p:to>
                                    </p:set>
                                    <p:anim calcmode="lin" valueType="num">
                                      <p:cBhvr>
                                        <p:cTn id="92" dur="500" fill="hold"/>
                                        <p:tgtEl>
                                          <p:spTgt spid="78"/>
                                        </p:tgtEl>
                                        <p:attrNameLst>
                                          <p:attrName>ppt_w</p:attrName>
                                        </p:attrNameLst>
                                      </p:cBhvr>
                                      <p:tavLst>
                                        <p:tav tm="0">
                                          <p:val>
                                            <p:fltVal val="0"/>
                                          </p:val>
                                        </p:tav>
                                        <p:tav tm="100000">
                                          <p:val>
                                            <p:strVal val="#ppt_w"/>
                                          </p:val>
                                        </p:tav>
                                      </p:tavLst>
                                    </p:anim>
                                    <p:anim calcmode="lin" valueType="num">
                                      <p:cBhvr>
                                        <p:cTn id="93" dur="500" fill="hold"/>
                                        <p:tgtEl>
                                          <p:spTgt spid="78"/>
                                        </p:tgtEl>
                                        <p:attrNameLst>
                                          <p:attrName>ppt_h</p:attrName>
                                        </p:attrNameLst>
                                      </p:cBhvr>
                                      <p:tavLst>
                                        <p:tav tm="0">
                                          <p:val>
                                            <p:fltVal val="0"/>
                                          </p:val>
                                        </p:tav>
                                        <p:tav tm="100000">
                                          <p:val>
                                            <p:strVal val="#ppt_h"/>
                                          </p:val>
                                        </p:tav>
                                      </p:tavLst>
                                    </p:anim>
                                    <p:animEffect transition="in" filter="fade">
                                      <p:cBhvr>
                                        <p:cTn id="94" dur="500"/>
                                        <p:tgtEl>
                                          <p:spTgt spid="78"/>
                                        </p:tgtEl>
                                      </p:cBhvr>
                                    </p:animEffect>
                                  </p:childTnLst>
                                </p:cTn>
                              </p:par>
                            </p:childTnLst>
                          </p:cTn>
                        </p:par>
                      </p:childTnLst>
                    </p:cTn>
                  </p:par>
                  <p:par>
                    <p:cTn id="95" fill="hold">
                      <p:stCondLst>
                        <p:cond delay="indefinite"/>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79"/>
                                        </p:tgtEl>
                                        <p:attrNameLst>
                                          <p:attrName>style.visibility</p:attrName>
                                        </p:attrNameLst>
                                      </p:cBhvr>
                                      <p:to>
                                        <p:strVal val="visible"/>
                                      </p:to>
                                    </p:set>
                                    <p:anim calcmode="lin" valueType="num">
                                      <p:cBhvr>
                                        <p:cTn id="99" dur="500" fill="hold"/>
                                        <p:tgtEl>
                                          <p:spTgt spid="79"/>
                                        </p:tgtEl>
                                        <p:attrNameLst>
                                          <p:attrName>ppt_w</p:attrName>
                                        </p:attrNameLst>
                                      </p:cBhvr>
                                      <p:tavLst>
                                        <p:tav tm="0">
                                          <p:val>
                                            <p:fltVal val="0"/>
                                          </p:val>
                                        </p:tav>
                                        <p:tav tm="100000">
                                          <p:val>
                                            <p:strVal val="#ppt_w"/>
                                          </p:val>
                                        </p:tav>
                                      </p:tavLst>
                                    </p:anim>
                                    <p:anim calcmode="lin" valueType="num">
                                      <p:cBhvr>
                                        <p:cTn id="100" dur="500" fill="hold"/>
                                        <p:tgtEl>
                                          <p:spTgt spid="79"/>
                                        </p:tgtEl>
                                        <p:attrNameLst>
                                          <p:attrName>ppt_h</p:attrName>
                                        </p:attrNameLst>
                                      </p:cBhvr>
                                      <p:tavLst>
                                        <p:tav tm="0">
                                          <p:val>
                                            <p:fltVal val="0"/>
                                          </p:val>
                                        </p:tav>
                                        <p:tav tm="100000">
                                          <p:val>
                                            <p:strVal val="#ppt_h"/>
                                          </p:val>
                                        </p:tav>
                                      </p:tavLst>
                                    </p:anim>
                                    <p:animEffect transition="in" filter="fade">
                                      <p:cBhvr>
                                        <p:cTn id="101" dur="500"/>
                                        <p:tgtEl>
                                          <p:spTgt spid="79"/>
                                        </p:tgtEl>
                                      </p:cBhvr>
                                    </p:animEffect>
                                  </p:childTnLst>
                                </p:cTn>
                              </p:par>
                              <p:par>
                                <p:cTn id="102" presetID="53" presetClass="entr" presetSubtype="16" fill="hold" nodeType="withEffect">
                                  <p:stCondLst>
                                    <p:cond delay="0"/>
                                  </p:stCondLst>
                                  <p:childTnLst>
                                    <p:set>
                                      <p:cBhvr>
                                        <p:cTn id="103" dur="1" fill="hold">
                                          <p:stCondLst>
                                            <p:cond delay="0"/>
                                          </p:stCondLst>
                                        </p:cTn>
                                        <p:tgtEl>
                                          <p:spTgt spid="69"/>
                                        </p:tgtEl>
                                        <p:attrNameLst>
                                          <p:attrName>style.visibility</p:attrName>
                                        </p:attrNameLst>
                                      </p:cBhvr>
                                      <p:to>
                                        <p:strVal val="visible"/>
                                      </p:to>
                                    </p:set>
                                    <p:anim calcmode="lin" valueType="num">
                                      <p:cBhvr>
                                        <p:cTn id="104" dur="500" fill="hold"/>
                                        <p:tgtEl>
                                          <p:spTgt spid="69"/>
                                        </p:tgtEl>
                                        <p:attrNameLst>
                                          <p:attrName>ppt_w</p:attrName>
                                        </p:attrNameLst>
                                      </p:cBhvr>
                                      <p:tavLst>
                                        <p:tav tm="0">
                                          <p:val>
                                            <p:fltVal val="0"/>
                                          </p:val>
                                        </p:tav>
                                        <p:tav tm="100000">
                                          <p:val>
                                            <p:strVal val="#ppt_w"/>
                                          </p:val>
                                        </p:tav>
                                      </p:tavLst>
                                    </p:anim>
                                    <p:anim calcmode="lin" valueType="num">
                                      <p:cBhvr>
                                        <p:cTn id="105" dur="500" fill="hold"/>
                                        <p:tgtEl>
                                          <p:spTgt spid="69"/>
                                        </p:tgtEl>
                                        <p:attrNameLst>
                                          <p:attrName>ppt_h</p:attrName>
                                        </p:attrNameLst>
                                      </p:cBhvr>
                                      <p:tavLst>
                                        <p:tav tm="0">
                                          <p:val>
                                            <p:fltVal val="0"/>
                                          </p:val>
                                        </p:tav>
                                        <p:tav tm="100000">
                                          <p:val>
                                            <p:strVal val="#ppt_h"/>
                                          </p:val>
                                        </p:tav>
                                      </p:tavLst>
                                    </p:anim>
                                    <p:animEffect transition="in" filter="fade">
                                      <p:cBhvr>
                                        <p:cTn id="106" dur="500"/>
                                        <p:tgtEl>
                                          <p:spTgt spid="69"/>
                                        </p:tgtEl>
                                      </p:cBhvr>
                                    </p:animEffect>
                                  </p:childTnLst>
                                </p:cTn>
                              </p:par>
                            </p:childTnLst>
                          </p:cTn>
                        </p:par>
                      </p:childTnLst>
                    </p:cTn>
                  </p:par>
                  <p:par>
                    <p:cTn id="107" fill="hold">
                      <p:stCondLst>
                        <p:cond delay="indefinite"/>
                      </p:stCondLst>
                      <p:childTnLst>
                        <p:par>
                          <p:cTn id="108" fill="hold">
                            <p:stCondLst>
                              <p:cond delay="0"/>
                            </p:stCondLst>
                            <p:childTnLst>
                              <p:par>
                                <p:cTn id="109" presetID="53" presetClass="entr" presetSubtype="16" fill="hold" grpId="0" nodeType="clickEffect">
                                  <p:stCondLst>
                                    <p:cond delay="0"/>
                                  </p:stCondLst>
                                  <p:childTnLst>
                                    <p:set>
                                      <p:cBhvr>
                                        <p:cTn id="110" dur="1" fill="hold">
                                          <p:stCondLst>
                                            <p:cond delay="0"/>
                                          </p:stCondLst>
                                        </p:cTn>
                                        <p:tgtEl>
                                          <p:spTgt spid="80"/>
                                        </p:tgtEl>
                                        <p:attrNameLst>
                                          <p:attrName>style.visibility</p:attrName>
                                        </p:attrNameLst>
                                      </p:cBhvr>
                                      <p:to>
                                        <p:strVal val="visible"/>
                                      </p:to>
                                    </p:set>
                                    <p:anim calcmode="lin" valueType="num">
                                      <p:cBhvr>
                                        <p:cTn id="111" dur="500" fill="hold"/>
                                        <p:tgtEl>
                                          <p:spTgt spid="80"/>
                                        </p:tgtEl>
                                        <p:attrNameLst>
                                          <p:attrName>ppt_w</p:attrName>
                                        </p:attrNameLst>
                                      </p:cBhvr>
                                      <p:tavLst>
                                        <p:tav tm="0">
                                          <p:val>
                                            <p:fltVal val="0"/>
                                          </p:val>
                                        </p:tav>
                                        <p:tav tm="100000">
                                          <p:val>
                                            <p:strVal val="#ppt_w"/>
                                          </p:val>
                                        </p:tav>
                                      </p:tavLst>
                                    </p:anim>
                                    <p:anim calcmode="lin" valueType="num">
                                      <p:cBhvr>
                                        <p:cTn id="112" dur="500" fill="hold"/>
                                        <p:tgtEl>
                                          <p:spTgt spid="80"/>
                                        </p:tgtEl>
                                        <p:attrNameLst>
                                          <p:attrName>ppt_h</p:attrName>
                                        </p:attrNameLst>
                                      </p:cBhvr>
                                      <p:tavLst>
                                        <p:tav tm="0">
                                          <p:val>
                                            <p:fltVal val="0"/>
                                          </p:val>
                                        </p:tav>
                                        <p:tav tm="100000">
                                          <p:val>
                                            <p:strVal val="#ppt_h"/>
                                          </p:val>
                                        </p:tav>
                                      </p:tavLst>
                                    </p:anim>
                                    <p:animEffect transition="in" filter="fade">
                                      <p:cBhvr>
                                        <p:cTn id="113" dur="500"/>
                                        <p:tgtEl>
                                          <p:spTgt spid="80"/>
                                        </p:tgtEl>
                                      </p:cBhvr>
                                    </p:animEffect>
                                  </p:childTnLst>
                                </p:cTn>
                              </p:par>
                              <p:par>
                                <p:cTn id="114" presetID="53" presetClass="entr" presetSubtype="16" fill="hold" nodeType="withEffect">
                                  <p:stCondLst>
                                    <p:cond delay="0"/>
                                  </p:stCondLst>
                                  <p:childTnLst>
                                    <p:set>
                                      <p:cBhvr>
                                        <p:cTn id="115" dur="1" fill="hold">
                                          <p:stCondLst>
                                            <p:cond delay="0"/>
                                          </p:stCondLst>
                                        </p:cTn>
                                        <p:tgtEl>
                                          <p:spTgt spid="82"/>
                                        </p:tgtEl>
                                        <p:attrNameLst>
                                          <p:attrName>style.visibility</p:attrName>
                                        </p:attrNameLst>
                                      </p:cBhvr>
                                      <p:to>
                                        <p:strVal val="visible"/>
                                      </p:to>
                                    </p:set>
                                    <p:anim calcmode="lin" valueType="num">
                                      <p:cBhvr>
                                        <p:cTn id="116" dur="500" fill="hold"/>
                                        <p:tgtEl>
                                          <p:spTgt spid="82"/>
                                        </p:tgtEl>
                                        <p:attrNameLst>
                                          <p:attrName>ppt_w</p:attrName>
                                        </p:attrNameLst>
                                      </p:cBhvr>
                                      <p:tavLst>
                                        <p:tav tm="0">
                                          <p:val>
                                            <p:fltVal val="0"/>
                                          </p:val>
                                        </p:tav>
                                        <p:tav tm="100000">
                                          <p:val>
                                            <p:strVal val="#ppt_w"/>
                                          </p:val>
                                        </p:tav>
                                      </p:tavLst>
                                    </p:anim>
                                    <p:anim calcmode="lin" valueType="num">
                                      <p:cBhvr>
                                        <p:cTn id="117" dur="500" fill="hold"/>
                                        <p:tgtEl>
                                          <p:spTgt spid="82"/>
                                        </p:tgtEl>
                                        <p:attrNameLst>
                                          <p:attrName>ppt_h</p:attrName>
                                        </p:attrNameLst>
                                      </p:cBhvr>
                                      <p:tavLst>
                                        <p:tav tm="0">
                                          <p:val>
                                            <p:fltVal val="0"/>
                                          </p:val>
                                        </p:tav>
                                        <p:tav tm="100000">
                                          <p:val>
                                            <p:strVal val="#ppt_h"/>
                                          </p:val>
                                        </p:tav>
                                      </p:tavLst>
                                    </p:anim>
                                    <p:animEffect transition="in" filter="fade">
                                      <p:cBhvr>
                                        <p:cTn id="118" dur="500"/>
                                        <p:tgtEl>
                                          <p:spTgt spid="82"/>
                                        </p:tgtEl>
                                      </p:cBhvr>
                                    </p:animEffect>
                                  </p:childTnLst>
                                </p:cTn>
                              </p:par>
                            </p:childTnLst>
                          </p:cTn>
                        </p:par>
                      </p:childTnLst>
                    </p:cTn>
                  </p:par>
                  <p:par>
                    <p:cTn id="119" fill="hold">
                      <p:stCondLst>
                        <p:cond delay="indefinite"/>
                      </p:stCondLst>
                      <p:childTnLst>
                        <p:par>
                          <p:cTn id="120" fill="hold">
                            <p:stCondLst>
                              <p:cond delay="0"/>
                            </p:stCondLst>
                            <p:childTnLst>
                              <p:par>
                                <p:cTn id="121" presetID="53" presetClass="entr" presetSubtype="16" fill="hold" nodeType="clickEffect">
                                  <p:stCondLst>
                                    <p:cond delay="0"/>
                                  </p:stCondLst>
                                  <p:childTnLst>
                                    <p:set>
                                      <p:cBhvr>
                                        <p:cTn id="122" dur="1" fill="hold">
                                          <p:stCondLst>
                                            <p:cond delay="0"/>
                                          </p:stCondLst>
                                        </p:cTn>
                                        <p:tgtEl>
                                          <p:spTgt spid="90"/>
                                        </p:tgtEl>
                                        <p:attrNameLst>
                                          <p:attrName>style.visibility</p:attrName>
                                        </p:attrNameLst>
                                      </p:cBhvr>
                                      <p:to>
                                        <p:strVal val="visible"/>
                                      </p:to>
                                    </p:set>
                                    <p:anim calcmode="lin" valueType="num">
                                      <p:cBhvr>
                                        <p:cTn id="123" dur="500" fill="hold"/>
                                        <p:tgtEl>
                                          <p:spTgt spid="90"/>
                                        </p:tgtEl>
                                        <p:attrNameLst>
                                          <p:attrName>ppt_w</p:attrName>
                                        </p:attrNameLst>
                                      </p:cBhvr>
                                      <p:tavLst>
                                        <p:tav tm="0">
                                          <p:val>
                                            <p:fltVal val="0"/>
                                          </p:val>
                                        </p:tav>
                                        <p:tav tm="100000">
                                          <p:val>
                                            <p:strVal val="#ppt_w"/>
                                          </p:val>
                                        </p:tav>
                                      </p:tavLst>
                                    </p:anim>
                                    <p:anim calcmode="lin" valueType="num">
                                      <p:cBhvr>
                                        <p:cTn id="124" dur="500" fill="hold"/>
                                        <p:tgtEl>
                                          <p:spTgt spid="90"/>
                                        </p:tgtEl>
                                        <p:attrNameLst>
                                          <p:attrName>ppt_h</p:attrName>
                                        </p:attrNameLst>
                                      </p:cBhvr>
                                      <p:tavLst>
                                        <p:tav tm="0">
                                          <p:val>
                                            <p:fltVal val="0"/>
                                          </p:val>
                                        </p:tav>
                                        <p:tav tm="100000">
                                          <p:val>
                                            <p:strVal val="#ppt_h"/>
                                          </p:val>
                                        </p:tav>
                                      </p:tavLst>
                                    </p:anim>
                                    <p:animEffect transition="in" filter="fade">
                                      <p:cBhvr>
                                        <p:cTn id="125" dur="500"/>
                                        <p:tgtEl>
                                          <p:spTgt spid="90"/>
                                        </p:tgtEl>
                                      </p:cBhvr>
                                    </p:animEffect>
                                  </p:childTnLst>
                                </p:cTn>
                              </p:par>
                              <p:par>
                                <p:cTn id="126" presetID="53" presetClass="entr" presetSubtype="16" fill="hold" grpId="0" nodeType="withEffect">
                                  <p:stCondLst>
                                    <p:cond delay="0"/>
                                  </p:stCondLst>
                                  <p:childTnLst>
                                    <p:set>
                                      <p:cBhvr>
                                        <p:cTn id="127" dur="1" fill="hold">
                                          <p:stCondLst>
                                            <p:cond delay="0"/>
                                          </p:stCondLst>
                                        </p:cTn>
                                        <p:tgtEl>
                                          <p:spTgt spid="106"/>
                                        </p:tgtEl>
                                        <p:attrNameLst>
                                          <p:attrName>style.visibility</p:attrName>
                                        </p:attrNameLst>
                                      </p:cBhvr>
                                      <p:to>
                                        <p:strVal val="visible"/>
                                      </p:to>
                                    </p:set>
                                    <p:anim calcmode="lin" valueType="num">
                                      <p:cBhvr>
                                        <p:cTn id="128" dur="500" fill="hold"/>
                                        <p:tgtEl>
                                          <p:spTgt spid="106"/>
                                        </p:tgtEl>
                                        <p:attrNameLst>
                                          <p:attrName>ppt_w</p:attrName>
                                        </p:attrNameLst>
                                      </p:cBhvr>
                                      <p:tavLst>
                                        <p:tav tm="0">
                                          <p:val>
                                            <p:fltVal val="0"/>
                                          </p:val>
                                        </p:tav>
                                        <p:tav tm="100000">
                                          <p:val>
                                            <p:strVal val="#ppt_w"/>
                                          </p:val>
                                        </p:tav>
                                      </p:tavLst>
                                    </p:anim>
                                    <p:anim calcmode="lin" valueType="num">
                                      <p:cBhvr>
                                        <p:cTn id="129" dur="500" fill="hold"/>
                                        <p:tgtEl>
                                          <p:spTgt spid="106"/>
                                        </p:tgtEl>
                                        <p:attrNameLst>
                                          <p:attrName>ppt_h</p:attrName>
                                        </p:attrNameLst>
                                      </p:cBhvr>
                                      <p:tavLst>
                                        <p:tav tm="0">
                                          <p:val>
                                            <p:fltVal val="0"/>
                                          </p:val>
                                        </p:tav>
                                        <p:tav tm="100000">
                                          <p:val>
                                            <p:strVal val="#ppt_h"/>
                                          </p:val>
                                        </p:tav>
                                      </p:tavLst>
                                    </p:anim>
                                    <p:animEffect transition="in" filter="fade">
                                      <p:cBhvr>
                                        <p:cTn id="130" dur="500"/>
                                        <p:tgtEl>
                                          <p:spTgt spid="106"/>
                                        </p:tgtEl>
                                      </p:cBhvr>
                                    </p:animEffect>
                                  </p:childTnLst>
                                </p:cTn>
                              </p:par>
                            </p:childTnLst>
                          </p:cTn>
                        </p:par>
                      </p:childTnLst>
                    </p:cTn>
                  </p:par>
                  <p:par>
                    <p:cTn id="131" fill="hold">
                      <p:stCondLst>
                        <p:cond delay="indefinite"/>
                      </p:stCondLst>
                      <p:childTnLst>
                        <p:par>
                          <p:cTn id="132" fill="hold">
                            <p:stCondLst>
                              <p:cond delay="0"/>
                            </p:stCondLst>
                            <p:childTnLst>
                              <p:par>
                                <p:cTn id="133" presetID="53" presetClass="entr" presetSubtype="16" fill="hold" nodeType="clickEffect">
                                  <p:stCondLst>
                                    <p:cond delay="0"/>
                                  </p:stCondLst>
                                  <p:childTnLst>
                                    <p:set>
                                      <p:cBhvr>
                                        <p:cTn id="134" dur="1" fill="hold">
                                          <p:stCondLst>
                                            <p:cond delay="0"/>
                                          </p:stCondLst>
                                        </p:cTn>
                                        <p:tgtEl>
                                          <p:spTgt spid="98"/>
                                        </p:tgtEl>
                                        <p:attrNameLst>
                                          <p:attrName>style.visibility</p:attrName>
                                        </p:attrNameLst>
                                      </p:cBhvr>
                                      <p:to>
                                        <p:strVal val="visible"/>
                                      </p:to>
                                    </p:set>
                                    <p:anim calcmode="lin" valueType="num">
                                      <p:cBhvr>
                                        <p:cTn id="135" dur="500" fill="hold"/>
                                        <p:tgtEl>
                                          <p:spTgt spid="98"/>
                                        </p:tgtEl>
                                        <p:attrNameLst>
                                          <p:attrName>ppt_w</p:attrName>
                                        </p:attrNameLst>
                                      </p:cBhvr>
                                      <p:tavLst>
                                        <p:tav tm="0">
                                          <p:val>
                                            <p:fltVal val="0"/>
                                          </p:val>
                                        </p:tav>
                                        <p:tav tm="100000">
                                          <p:val>
                                            <p:strVal val="#ppt_w"/>
                                          </p:val>
                                        </p:tav>
                                      </p:tavLst>
                                    </p:anim>
                                    <p:anim calcmode="lin" valueType="num">
                                      <p:cBhvr>
                                        <p:cTn id="136" dur="500" fill="hold"/>
                                        <p:tgtEl>
                                          <p:spTgt spid="98"/>
                                        </p:tgtEl>
                                        <p:attrNameLst>
                                          <p:attrName>ppt_h</p:attrName>
                                        </p:attrNameLst>
                                      </p:cBhvr>
                                      <p:tavLst>
                                        <p:tav tm="0">
                                          <p:val>
                                            <p:fltVal val="0"/>
                                          </p:val>
                                        </p:tav>
                                        <p:tav tm="100000">
                                          <p:val>
                                            <p:strVal val="#ppt_h"/>
                                          </p:val>
                                        </p:tav>
                                      </p:tavLst>
                                    </p:anim>
                                    <p:animEffect transition="in" filter="fade">
                                      <p:cBhvr>
                                        <p:cTn id="137" dur="500"/>
                                        <p:tgtEl>
                                          <p:spTgt spid="98"/>
                                        </p:tgtEl>
                                      </p:cBhvr>
                                    </p:animEffect>
                                  </p:childTnLst>
                                </p:cTn>
                              </p:par>
                              <p:par>
                                <p:cTn id="138" presetID="53" presetClass="entr" presetSubtype="16" fill="hold" grpId="0" nodeType="withEffect">
                                  <p:stCondLst>
                                    <p:cond delay="0"/>
                                  </p:stCondLst>
                                  <p:childTnLst>
                                    <p:set>
                                      <p:cBhvr>
                                        <p:cTn id="139" dur="1" fill="hold">
                                          <p:stCondLst>
                                            <p:cond delay="0"/>
                                          </p:stCondLst>
                                        </p:cTn>
                                        <p:tgtEl>
                                          <p:spTgt spid="107"/>
                                        </p:tgtEl>
                                        <p:attrNameLst>
                                          <p:attrName>style.visibility</p:attrName>
                                        </p:attrNameLst>
                                      </p:cBhvr>
                                      <p:to>
                                        <p:strVal val="visible"/>
                                      </p:to>
                                    </p:set>
                                    <p:anim calcmode="lin" valueType="num">
                                      <p:cBhvr>
                                        <p:cTn id="140" dur="500" fill="hold"/>
                                        <p:tgtEl>
                                          <p:spTgt spid="107"/>
                                        </p:tgtEl>
                                        <p:attrNameLst>
                                          <p:attrName>ppt_w</p:attrName>
                                        </p:attrNameLst>
                                      </p:cBhvr>
                                      <p:tavLst>
                                        <p:tav tm="0">
                                          <p:val>
                                            <p:fltVal val="0"/>
                                          </p:val>
                                        </p:tav>
                                        <p:tav tm="100000">
                                          <p:val>
                                            <p:strVal val="#ppt_w"/>
                                          </p:val>
                                        </p:tav>
                                      </p:tavLst>
                                    </p:anim>
                                    <p:anim calcmode="lin" valueType="num">
                                      <p:cBhvr>
                                        <p:cTn id="141" dur="500" fill="hold"/>
                                        <p:tgtEl>
                                          <p:spTgt spid="107"/>
                                        </p:tgtEl>
                                        <p:attrNameLst>
                                          <p:attrName>ppt_h</p:attrName>
                                        </p:attrNameLst>
                                      </p:cBhvr>
                                      <p:tavLst>
                                        <p:tav tm="0">
                                          <p:val>
                                            <p:fltVal val="0"/>
                                          </p:val>
                                        </p:tav>
                                        <p:tav tm="100000">
                                          <p:val>
                                            <p:strVal val="#ppt_h"/>
                                          </p:val>
                                        </p:tav>
                                      </p:tavLst>
                                    </p:anim>
                                    <p:animEffect transition="in" filter="fade">
                                      <p:cBhvr>
                                        <p:cTn id="142" dur="5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45" grpId="0"/>
      <p:bldP spid="49" grpId="0"/>
      <p:bldP spid="50" grpId="0"/>
      <p:bldP spid="51" grpId="0"/>
      <p:bldP spid="52" grpId="0"/>
      <p:bldP spid="77" grpId="0"/>
      <p:bldP spid="78" grpId="0"/>
      <p:bldP spid="79" grpId="0"/>
      <p:bldP spid="80" grpId="0"/>
      <p:bldP spid="106" grpId="0"/>
      <p:bldP spid="107"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pic>
        <p:nvPicPr>
          <p:cNvPr id="3075" name="Content Placeholder 3074"/>
          <p:cNvPicPr>
            <a:picLocks noGrp="1" noChangeAspect="1"/>
          </p:cNvPicPr>
          <p:nvPr>
            <p:ph idx="4294967295"/>
          </p:nvPr>
        </p:nvPicPr>
        <p:blipFill>
          <a:blip r:embed="rId3"/>
          <a:stretch>
            <a:fillRect/>
          </a:stretch>
        </p:blipFill>
        <p:spPr>
          <a:xfrm>
            <a:off x="0" y="1628775"/>
            <a:ext cx="2381250" cy="1924050"/>
          </a:xfrm>
        </p:spPr>
      </p:pic>
      <p:pic>
        <p:nvPicPr>
          <p:cNvPr id="3076" name="Content Placeholder 3075"/>
          <p:cNvPicPr>
            <a:picLocks noGrp="1" noChangeAspect="1"/>
          </p:cNvPicPr>
          <p:nvPr>
            <p:ph idx="4294967295"/>
          </p:nvPr>
        </p:nvPicPr>
        <p:blipFill>
          <a:blip r:embed="rId4"/>
          <a:stretch>
            <a:fillRect/>
          </a:stretch>
        </p:blipFill>
        <p:spPr>
          <a:xfrm>
            <a:off x="9659938" y="3141663"/>
            <a:ext cx="2532062" cy="2606675"/>
          </a:xfrm>
        </p:spPr>
      </p:pic>
      <p:sp>
        <p:nvSpPr>
          <p:cNvPr id="3077" name="Freeform 3076"/>
          <p:cNvSpPr/>
          <p:nvPr/>
        </p:nvSpPr>
        <p:spPr>
          <a:xfrm>
            <a:off x="3359150" y="3860800"/>
            <a:ext cx="3673475" cy="1584325"/>
          </a:xfrm>
          <a:custGeom>
            <a:avLst/>
            <a:gdLst>
              <a:gd name="txL" fmla="*/ 3375 w 21600"/>
              <a:gd name="txT" fmla="*/ 5400 h 21600"/>
              <a:gd name="txR" fmla="*/ 18900 w 21600"/>
              <a:gd name="txB" fmla="*/ 16200 h 21600"/>
            </a:gdLst>
            <a:ahLst/>
            <a:cxnLst>
              <a:cxn ang="270">
                <a:pos x="16200" y="0"/>
              </a:cxn>
              <a:cxn ang="180">
                <a:pos x="0" y="10800"/>
              </a:cxn>
              <a:cxn ang="90">
                <a:pos x="16200" y="21600"/>
              </a:cxn>
              <a:cxn ang="0">
                <a:pos x="21600" y="10800"/>
              </a:cxn>
            </a:cxnLst>
            <a:rect l="txL" t="txT" r="txR" b="txB"/>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bg1"/>
          </a:solidFill>
          <a:ln w="9525" cap="flat" cmpd="sng">
            <a:solidFill>
              <a:schemeClr val="tx1"/>
            </a:solidFill>
            <a:prstDash val="solid"/>
            <a:miter/>
            <a:headEnd type="none" w="med" len="med"/>
            <a:tailEnd type="none" w="med" len="med"/>
          </a:ln>
        </p:spPr>
        <p:txBody>
          <a:bodyPr wrap="none" anchor="ctr"/>
          <a:lstStyle/>
          <a:p>
            <a:pPr algn="ctr"/>
            <a:r>
              <a:rPr lang="en-US" altLang="x-none" sz="2800" b="1" dirty="0">
                <a:solidFill>
                  <a:schemeClr val="tx1"/>
                </a:solidFill>
                <a:latin typeface="Times New Roman" panose="02020603050405020304" charset="0"/>
                <a:cs typeface="Times New Roman" panose="02020603050405020304" charset="0"/>
              </a:rPr>
              <a:t>Cơ sở thực tiễn</a:t>
            </a:r>
            <a:endParaRPr lang="en-US" altLang="x-none" sz="2800" b="1" dirty="0">
              <a:solidFill>
                <a:schemeClr val="tx1"/>
              </a:solidFill>
              <a:latin typeface="Times New Roman" panose="02020603050405020304" charset="0"/>
              <a:ea typeface="Times New Roman" panose="02020603050405020304" charset="0"/>
              <a:cs typeface="Times New Roman" panose="02020603050405020304" charset="0"/>
            </a:endParaRPr>
          </a:p>
        </p:txBody>
      </p:sp>
      <p:pic>
        <p:nvPicPr>
          <p:cNvPr id="3078" name="Picture 3077"/>
          <p:cNvPicPr>
            <a:picLocks noChangeAspect="1"/>
          </p:cNvPicPr>
          <p:nvPr/>
        </p:nvPicPr>
        <p:blipFill>
          <a:blip r:embed="rId5"/>
          <a:stretch>
            <a:fillRect/>
          </a:stretch>
        </p:blipFill>
        <p:spPr>
          <a:xfrm>
            <a:off x="7591425" y="3196737"/>
            <a:ext cx="2990850" cy="1533525"/>
          </a:xfrm>
          <a:prstGeom prst="rect">
            <a:avLst/>
          </a:prstGeom>
          <a:noFill/>
          <a:ln w="9525">
            <a:noFill/>
          </a:ln>
        </p:spPr>
      </p:pic>
      <p:sp>
        <p:nvSpPr>
          <p:cNvPr id="2" name="TextBox 1"/>
          <p:cNvSpPr txBox="1"/>
          <p:nvPr/>
        </p:nvSpPr>
        <p:spPr>
          <a:xfrm>
            <a:off x="762000" y="679938"/>
            <a:ext cx="9272954" cy="646331"/>
          </a:xfrm>
          <a:prstGeom prst="rect">
            <a:avLst/>
          </a:prstGeom>
          <a:noFill/>
        </p:spPr>
        <p:txBody>
          <a:bodyPr wrap="square" rtlCol="0">
            <a:spAutoFit/>
          </a:bodyPr>
          <a:lstStyle/>
          <a:p>
            <a:r>
              <a:rPr lang="fr-FR" b="1" dirty="0"/>
              <a:t>1. ĐỔI MỚI LẤY PHÁT TRIỂN KINH TẾ LÀ NHIỆM VỤ TRỌNG TÂM </a:t>
            </a:r>
            <a:endParaRPr lang="en-US" dirty="0"/>
          </a:p>
          <a:p>
            <a:endParaRPr lang="en-US" dirty="0"/>
          </a:p>
        </p:txBody>
      </p:sp>
      <p:sp>
        <p:nvSpPr>
          <p:cNvPr id="9" name="Title 3"/>
          <p:cNvSpPr txBox="1">
            <a:spLocks/>
          </p:cNvSpPr>
          <p:nvPr/>
        </p:nvSpPr>
        <p:spPr>
          <a:xfrm>
            <a:off x="546099" y="1018691"/>
            <a:ext cx="11099165" cy="67691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vi-VN" altLang="en-US" sz="2800" b="1" smtClean="0">
                <a:latin typeface="Times New Roman" panose="02020603050405020304" charset="0"/>
                <a:cs typeface="Times New Roman" panose="02020603050405020304" charset="0"/>
              </a:rPr>
              <a:t>2. </a:t>
            </a:r>
            <a:r>
              <a:rPr lang="en-US" sz="2800" b="1" smtClean="0">
                <a:latin typeface="Times New Roman" panose="02020603050405020304" charset="0"/>
                <a:cs typeface="Times New Roman" panose="02020603050405020304" charset="0"/>
              </a:rPr>
              <a:t>NỘI DUNG CƠ BẢN ĐƯỜNG LỐI PHÁT TRIỂN KINH TẾ</a:t>
            </a:r>
            <a:endParaRPr lang="en-US" sz="2800" b="1" dirty="0" smtClean="0">
              <a:latin typeface="Times New Roman" panose="02020603050405020304" charset="0"/>
              <a:cs typeface="Times New Roman" panose="02020603050405020304" charset="0"/>
            </a:endParaRPr>
          </a:p>
        </p:txBody>
      </p:sp>
    </p:spTree>
  </p:cSld>
  <p:clrMapOvr>
    <a:masterClrMapping/>
  </p:clrMapOvr>
  <p:transition>
    <p:cover dir="u"/>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4098" name="Title 4097"/>
          <p:cNvSpPr>
            <a:spLocks noGrp="1"/>
          </p:cNvSpPr>
          <p:nvPr>
            <p:ph type="ctrTitle"/>
          </p:nvPr>
        </p:nvSpPr>
        <p:spPr>
          <a:xfrm>
            <a:off x="497596" y="801687"/>
            <a:ext cx="9222740" cy="936625"/>
          </a:xfrm>
        </p:spPr>
        <p:txBody>
          <a:bodyPr anchor="ctr"/>
          <a:lstStyle/>
          <a:p>
            <a:pPr marL="571500" indent="-571500" algn="l" defTabSz="914400">
              <a:buSzPct val="100000"/>
              <a:buFont typeface="Wingdings" panose="05000000000000000000" charset="0"/>
              <a:buChar char="q"/>
            </a:pPr>
            <a:r>
              <a:rPr lang="en-US" altLang="x-none" sz="3600" b="1" kern="1200" baseline="0" dirty="0">
                <a:solidFill>
                  <a:schemeClr val="tx1"/>
                </a:solidFill>
                <a:latin typeface="Times New Roman" panose="02020603050405020304" charset="0"/>
                <a:ea typeface="Arial" panose="020B0604020202020204" pitchFamily="34" charset="0"/>
                <a:cs typeface="Times New Roman" panose="02020603050405020304" charset="0"/>
              </a:rPr>
              <a:t>Cơ sở lý luận</a:t>
            </a:r>
          </a:p>
        </p:txBody>
      </p:sp>
      <p:sp>
        <p:nvSpPr>
          <p:cNvPr id="4099" name="Subtitle 4098"/>
          <p:cNvSpPr>
            <a:spLocks noGrp="1"/>
          </p:cNvSpPr>
          <p:nvPr>
            <p:ph type="subTitle" idx="1"/>
          </p:nvPr>
        </p:nvSpPr>
        <p:spPr>
          <a:xfrm>
            <a:off x="5285278" y="2363177"/>
            <a:ext cx="2519362" cy="3887788"/>
          </a:xfrm>
        </p:spPr>
        <p:txBody>
          <a:bodyPr>
            <a:normAutofit/>
          </a:bodyPr>
          <a:lstStyle/>
          <a:p>
            <a:pPr algn="just" defTabSz="914400">
              <a:lnSpc>
                <a:spcPct val="80000"/>
              </a:lnSpc>
              <a:buSzPct val="100000"/>
            </a:pPr>
            <a:r>
              <a:rPr lang="en-US" altLang="x-none" sz="2600" kern="1200" baseline="0" dirty="0">
                <a:solidFill>
                  <a:srgbClr val="0000FF"/>
                </a:solidFill>
                <a:latin typeface="Times New Roman" panose="02020603050405020304" charset="0"/>
                <a:ea typeface="Arial" panose="020B0604020202020204" pitchFamily="34" charset="0"/>
                <a:cs typeface="Times New Roman" panose="02020603050405020304" charset="0"/>
              </a:rPr>
              <a:t>Chủ nghĩa Mác Lênin</a:t>
            </a:r>
          </a:p>
          <a:p>
            <a:pPr algn="just" defTabSz="914400">
              <a:lnSpc>
                <a:spcPct val="80000"/>
              </a:lnSpc>
              <a:buSzPct val="100000"/>
            </a:pPr>
            <a:endParaRPr lang="zh-CN" altLang="en-US" sz="2600" kern="1200" baseline="0" dirty="0">
              <a:solidFill>
                <a:srgbClr val="0000FF"/>
              </a:solidFill>
              <a:latin typeface="Times New Roman" panose="02020603050405020304" charset="0"/>
              <a:ea typeface="Arial" panose="020B0604020202020204" pitchFamily="34" charset="0"/>
              <a:cs typeface="Times New Roman" panose="02020603050405020304" charset="0"/>
            </a:endParaRPr>
          </a:p>
          <a:p>
            <a:pPr algn="just" defTabSz="914400">
              <a:lnSpc>
                <a:spcPct val="80000"/>
              </a:lnSpc>
              <a:buSzPct val="100000"/>
            </a:pPr>
            <a:endParaRPr lang="zh-CN" altLang="en-US" sz="2600" kern="1200" baseline="0" dirty="0">
              <a:solidFill>
                <a:srgbClr val="0000FF"/>
              </a:solidFill>
              <a:latin typeface="Times New Roman" panose="02020603050405020304" charset="0"/>
              <a:ea typeface="Arial" panose="020B0604020202020204" pitchFamily="34" charset="0"/>
              <a:cs typeface="Times New Roman" panose="02020603050405020304" charset="0"/>
            </a:endParaRPr>
          </a:p>
          <a:p>
            <a:pPr algn="just" defTabSz="914400">
              <a:lnSpc>
                <a:spcPct val="80000"/>
              </a:lnSpc>
              <a:buSzPct val="100000"/>
            </a:pPr>
            <a:endParaRPr lang="zh-CN" altLang="en-US" sz="2600" kern="1200" baseline="0" dirty="0">
              <a:solidFill>
                <a:srgbClr val="0000FF"/>
              </a:solidFill>
              <a:latin typeface="Times New Roman" panose="02020603050405020304" charset="0"/>
              <a:ea typeface="Arial" panose="020B0604020202020204" pitchFamily="34" charset="0"/>
              <a:cs typeface="Times New Roman" panose="02020603050405020304" charset="0"/>
            </a:endParaRPr>
          </a:p>
          <a:p>
            <a:pPr algn="just" defTabSz="914400">
              <a:lnSpc>
                <a:spcPct val="80000"/>
              </a:lnSpc>
              <a:buSzPct val="100000"/>
            </a:pPr>
            <a:endParaRPr lang="zh-CN" altLang="en-US" sz="2600" kern="1200" baseline="0" dirty="0">
              <a:solidFill>
                <a:srgbClr val="0000FF"/>
              </a:solidFill>
              <a:latin typeface="Times New Roman" panose="02020603050405020304" charset="0"/>
              <a:ea typeface="Arial" panose="020B0604020202020204" pitchFamily="34" charset="0"/>
              <a:cs typeface="Times New Roman" panose="02020603050405020304" charset="0"/>
            </a:endParaRPr>
          </a:p>
          <a:p>
            <a:pPr algn="just" defTabSz="914400">
              <a:lnSpc>
                <a:spcPct val="80000"/>
              </a:lnSpc>
              <a:buSzPct val="100000"/>
            </a:pPr>
            <a:endParaRPr lang="zh-CN" altLang="en-US" sz="2600" kern="1200" baseline="0" dirty="0">
              <a:solidFill>
                <a:srgbClr val="0000FF"/>
              </a:solidFill>
              <a:latin typeface="Times New Roman" panose="02020603050405020304" charset="0"/>
              <a:ea typeface="Arial" panose="020B0604020202020204" pitchFamily="34" charset="0"/>
              <a:cs typeface="Times New Roman" panose="02020603050405020304" charset="0"/>
            </a:endParaRPr>
          </a:p>
          <a:p>
            <a:pPr algn="just" defTabSz="914400">
              <a:lnSpc>
                <a:spcPct val="80000"/>
              </a:lnSpc>
              <a:buSzPct val="100000"/>
            </a:pPr>
            <a:endParaRPr lang="zh-CN" altLang="en-US" sz="2600" kern="1200" baseline="0" dirty="0">
              <a:solidFill>
                <a:srgbClr val="0000FF"/>
              </a:solidFill>
              <a:latin typeface="Times New Roman" panose="02020603050405020304" charset="0"/>
              <a:ea typeface="Arial" panose="020B0604020202020204" pitchFamily="34" charset="0"/>
              <a:cs typeface="Times New Roman" panose="02020603050405020304" charset="0"/>
            </a:endParaRPr>
          </a:p>
          <a:p>
            <a:pPr algn="just" defTabSz="914400">
              <a:lnSpc>
                <a:spcPct val="80000"/>
              </a:lnSpc>
              <a:buSzPct val="100000"/>
            </a:pPr>
            <a:r>
              <a:rPr lang="en-US" altLang="x-none" sz="2600" kern="1200" baseline="0" dirty="0">
                <a:solidFill>
                  <a:srgbClr val="0000FF"/>
                </a:solidFill>
                <a:latin typeface="Times New Roman" panose="02020603050405020304" charset="0"/>
                <a:ea typeface="Arial" panose="020B0604020202020204" pitchFamily="34" charset="0"/>
                <a:cs typeface="Times New Roman" panose="02020603050405020304" charset="0"/>
              </a:rPr>
              <a:t>Tư tưởng Hồ Chí Minh</a:t>
            </a:r>
            <a:endParaRPr lang="zh-CN" altLang="en-US" sz="2600" kern="1200" baseline="0" dirty="0">
              <a:solidFill>
                <a:srgbClr val="0000FF"/>
              </a:solidFill>
              <a:latin typeface="Times New Roman" panose="02020603050405020304" charset="0"/>
              <a:ea typeface="Times New Roman" panose="02020603050405020304" charset="0"/>
            </a:endParaRPr>
          </a:p>
        </p:txBody>
      </p:sp>
      <p:pic>
        <p:nvPicPr>
          <p:cNvPr id="4100" name="Content Placeholder 4099"/>
          <p:cNvPicPr>
            <a:picLocks noGrp="1" noChangeAspect="1"/>
          </p:cNvPicPr>
          <p:nvPr>
            <p:ph sz="half" idx="4294967295"/>
          </p:nvPr>
        </p:nvPicPr>
        <p:blipFill>
          <a:blip r:embed="rId3"/>
          <a:stretch>
            <a:fillRect/>
          </a:stretch>
        </p:blipFill>
        <p:spPr>
          <a:xfrm>
            <a:off x="0" y="4352925"/>
            <a:ext cx="3671888" cy="2376488"/>
          </a:xfrm>
        </p:spPr>
      </p:pic>
      <p:pic>
        <p:nvPicPr>
          <p:cNvPr id="4101" name="Content Placeholder 4100"/>
          <p:cNvPicPr>
            <a:picLocks noGrp="1" noChangeAspect="1"/>
          </p:cNvPicPr>
          <p:nvPr>
            <p:ph idx="4294967295"/>
          </p:nvPr>
        </p:nvPicPr>
        <p:blipFill>
          <a:blip r:embed="rId4"/>
          <a:stretch>
            <a:fillRect/>
          </a:stretch>
        </p:blipFill>
        <p:spPr>
          <a:xfrm>
            <a:off x="0" y="1652588"/>
            <a:ext cx="3600450" cy="2374900"/>
          </a:xfrm>
        </p:spPr>
      </p:pic>
      <p:pic>
        <p:nvPicPr>
          <p:cNvPr id="4102" name="Picture 4101"/>
          <p:cNvPicPr>
            <a:picLocks noChangeAspect="1"/>
          </p:cNvPicPr>
          <p:nvPr/>
        </p:nvPicPr>
        <p:blipFill>
          <a:blip r:embed="rId5"/>
          <a:stretch>
            <a:fillRect/>
          </a:stretch>
        </p:blipFill>
        <p:spPr>
          <a:xfrm>
            <a:off x="8794750" y="2266462"/>
            <a:ext cx="2376488" cy="4032250"/>
          </a:xfrm>
          <a:prstGeom prst="rect">
            <a:avLst/>
          </a:prstGeom>
          <a:noFill/>
          <a:ln w="9525">
            <a:noFill/>
          </a:ln>
        </p:spPr>
      </p:pic>
      <p:sp>
        <p:nvSpPr>
          <p:cNvPr id="7" name="Title 3073"/>
          <p:cNvSpPr txBox="1">
            <a:spLocks/>
          </p:cNvSpPr>
          <p:nvPr/>
        </p:nvSpPr>
        <p:spPr>
          <a:xfrm>
            <a:off x="243378" y="41513"/>
            <a:ext cx="10083800" cy="943225"/>
          </a:xfrm>
          <a:prstGeom prst="rect">
            <a:avLst/>
          </a:prstGeom>
        </p:spPr>
        <p:txBody>
          <a:bodyPr vert="horz" lIns="91440" tIns="45720" rIns="91440" bIns="45720" rtlCol="0" anchor="ctr">
            <a:normAutofit/>
          </a:bodyPr>
          <a:lstStyle>
            <a:lvl1pPr lvl="0"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altLang="x-none" sz="2800" b="1" dirty="0" smtClean="0">
                <a:solidFill>
                  <a:srgbClr val="0000FF"/>
                </a:solidFill>
                <a:latin typeface="Times New Roman" panose="02020603050405020304" charset="0"/>
                <a:cs typeface="Times New Roman" panose="02020603050405020304" charset="0"/>
              </a:rPr>
              <a:t>1. </a:t>
            </a:r>
            <a:r>
              <a:rPr lang="en-US" altLang="x-none" sz="2800" b="1" dirty="0" err="1" smtClean="0">
                <a:solidFill>
                  <a:srgbClr val="0000FF"/>
                </a:solidFill>
                <a:latin typeface="Times New Roman" panose="02020603050405020304" charset="0"/>
                <a:cs typeface="Times New Roman" panose="02020603050405020304" charset="0"/>
              </a:rPr>
              <a:t>Tính</a:t>
            </a:r>
            <a:r>
              <a:rPr lang="en-US" altLang="x-none" sz="2800" b="1" dirty="0" smtClean="0">
                <a:solidFill>
                  <a:srgbClr val="0000FF"/>
                </a:solidFill>
                <a:latin typeface="Times New Roman" panose="02020603050405020304" charset="0"/>
                <a:cs typeface="Times New Roman" panose="02020603050405020304" charset="0"/>
              </a:rPr>
              <a:t> </a:t>
            </a:r>
            <a:r>
              <a:rPr lang="en-US" altLang="x-none" sz="2800" b="1" dirty="0" err="1" smtClean="0">
                <a:solidFill>
                  <a:srgbClr val="0000FF"/>
                </a:solidFill>
                <a:latin typeface="Times New Roman" panose="02020603050405020304" charset="0"/>
                <a:cs typeface="Times New Roman" panose="02020603050405020304" charset="0"/>
              </a:rPr>
              <a:t>khách</a:t>
            </a:r>
            <a:r>
              <a:rPr lang="en-US" altLang="x-none" sz="2800" b="1" dirty="0" smtClean="0">
                <a:solidFill>
                  <a:srgbClr val="0000FF"/>
                </a:solidFill>
                <a:latin typeface="Times New Roman" panose="02020603050405020304" charset="0"/>
                <a:cs typeface="Times New Roman" panose="02020603050405020304" charset="0"/>
              </a:rPr>
              <a:t> </a:t>
            </a:r>
            <a:r>
              <a:rPr lang="en-US" altLang="x-none" sz="2800" b="1" dirty="0" err="1" smtClean="0">
                <a:solidFill>
                  <a:srgbClr val="0000FF"/>
                </a:solidFill>
                <a:latin typeface="Times New Roman" panose="02020603050405020304" charset="0"/>
                <a:cs typeface="Times New Roman" panose="02020603050405020304" charset="0"/>
              </a:rPr>
              <a:t>quan</a:t>
            </a:r>
            <a:r>
              <a:rPr lang="en-US" altLang="x-none" sz="2800" b="1" dirty="0" smtClean="0">
                <a:solidFill>
                  <a:srgbClr val="0000FF"/>
                </a:solidFill>
                <a:latin typeface="Times New Roman" panose="02020603050405020304" charset="0"/>
                <a:cs typeface="Times New Roman" panose="02020603050405020304" charset="0"/>
              </a:rPr>
              <a:t> </a:t>
            </a:r>
            <a:r>
              <a:rPr lang="en-US" altLang="x-none" sz="2800" b="1" dirty="0" err="1" smtClean="0">
                <a:solidFill>
                  <a:srgbClr val="0000FF"/>
                </a:solidFill>
                <a:latin typeface="Times New Roman" panose="02020603050405020304" charset="0"/>
                <a:cs typeface="Times New Roman" panose="02020603050405020304" charset="0"/>
              </a:rPr>
              <a:t>v</a:t>
            </a:r>
            <a:r>
              <a:rPr lang="en-US" altLang="x-none" sz="2800" b="1" dirty="0" err="1" smtClean="0">
                <a:solidFill>
                  <a:srgbClr val="0000FF"/>
                </a:solidFill>
                <a:latin typeface="Times New Roman" panose="02020603050405020304" charset="0"/>
                <a:ea typeface="Times New Roman" panose="02020603050405020304" charset="0"/>
              </a:rPr>
              <a:t>à</a:t>
            </a:r>
            <a:r>
              <a:rPr lang="en-US" altLang="x-none" sz="2800" b="1" dirty="0" smtClean="0">
                <a:solidFill>
                  <a:srgbClr val="0000FF"/>
                </a:solidFill>
                <a:latin typeface="Times New Roman" panose="02020603050405020304" charset="0"/>
                <a:cs typeface="Times New Roman" panose="02020603050405020304" charset="0"/>
              </a:rPr>
              <a:t> </a:t>
            </a:r>
            <a:r>
              <a:rPr lang="en-US" altLang="x-none" sz="2800" b="1" dirty="0" err="1" smtClean="0">
                <a:solidFill>
                  <a:srgbClr val="0000FF"/>
                </a:solidFill>
                <a:latin typeface="Times New Roman" panose="02020603050405020304" charset="0"/>
                <a:cs typeface="Times New Roman" panose="02020603050405020304" charset="0"/>
              </a:rPr>
              <a:t>tầm</a:t>
            </a:r>
            <a:r>
              <a:rPr lang="en-US" altLang="x-none" sz="2800" b="1" dirty="0" smtClean="0">
                <a:solidFill>
                  <a:srgbClr val="0000FF"/>
                </a:solidFill>
                <a:latin typeface="Times New Roman" panose="02020603050405020304" charset="0"/>
                <a:cs typeface="Times New Roman" panose="02020603050405020304" charset="0"/>
              </a:rPr>
              <a:t> </a:t>
            </a:r>
            <a:r>
              <a:rPr lang="en-US" altLang="x-none" sz="2800" b="1" dirty="0" err="1" smtClean="0">
                <a:solidFill>
                  <a:srgbClr val="0000FF"/>
                </a:solidFill>
                <a:latin typeface="Times New Roman" panose="02020603050405020304" charset="0"/>
                <a:cs typeface="Times New Roman" panose="02020603050405020304" charset="0"/>
              </a:rPr>
              <a:t>quan</a:t>
            </a:r>
            <a:r>
              <a:rPr lang="en-US" altLang="x-none" sz="2800" b="1" dirty="0" smtClean="0">
                <a:solidFill>
                  <a:srgbClr val="0000FF"/>
                </a:solidFill>
                <a:latin typeface="Times New Roman" panose="02020603050405020304" charset="0"/>
                <a:cs typeface="Times New Roman" panose="02020603050405020304" charset="0"/>
              </a:rPr>
              <a:t> </a:t>
            </a:r>
            <a:r>
              <a:rPr lang="en-US" altLang="x-none" sz="2800" b="1" dirty="0" err="1" smtClean="0">
                <a:solidFill>
                  <a:srgbClr val="0000FF"/>
                </a:solidFill>
                <a:latin typeface="Times New Roman" panose="02020603050405020304" charset="0"/>
                <a:cs typeface="Times New Roman" panose="02020603050405020304" charset="0"/>
              </a:rPr>
              <a:t>trọng</a:t>
            </a:r>
            <a:r>
              <a:rPr lang="en-US" altLang="x-none" sz="2800" b="1" dirty="0" smtClean="0">
                <a:solidFill>
                  <a:srgbClr val="0000FF"/>
                </a:solidFill>
                <a:latin typeface="Times New Roman" panose="02020603050405020304" charset="0"/>
                <a:cs typeface="Times New Roman" panose="02020603050405020304" charset="0"/>
              </a:rPr>
              <a:t> </a:t>
            </a:r>
            <a:r>
              <a:rPr lang="en-US" altLang="x-none" sz="2800" b="1" dirty="0" err="1" smtClean="0">
                <a:solidFill>
                  <a:srgbClr val="0000FF"/>
                </a:solidFill>
                <a:latin typeface="Times New Roman" panose="02020603050405020304" charset="0"/>
                <a:cs typeface="Times New Roman" panose="02020603050405020304" charset="0"/>
              </a:rPr>
              <a:t>của</a:t>
            </a:r>
            <a:r>
              <a:rPr lang="en-US" altLang="x-none" sz="2800" b="1" dirty="0" smtClean="0">
                <a:solidFill>
                  <a:srgbClr val="0000FF"/>
                </a:solidFill>
                <a:latin typeface="Times New Roman" panose="02020603050405020304" charset="0"/>
                <a:cs typeface="Times New Roman" panose="02020603050405020304" charset="0"/>
              </a:rPr>
              <a:t> </a:t>
            </a:r>
            <a:r>
              <a:rPr lang="en-US" altLang="x-none" sz="2800" b="1" dirty="0" err="1" smtClean="0">
                <a:solidFill>
                  <a:srgbClr val="0000FF"/>
                </a:solidFill>
                <a:latin typeface="Times New Roman" panose="02020603050405020304" charset="0"/>
                <a:cs typeface="Times New Roman" panose="02020603050405020304" charset="0"/>
              </a:rPr>
              <a:t>phát</a:t>
            </a:r>
            <a:r>
              <a:rPr lang="en-US" altLang="x-none" sz="2800" b="1" dirty="0" smtClean="0">
                <a:solidFill>
                  <a:srgbClr val="0000FF"/>
                </a:solidFill>
                <a:latin typeface="Times New Roman" panose="02020603050405020304" charset="0"/>
                <a:cs typeface="Times New Roman" panose="02020603050405020304" charset="0"/>
              </a:rPr>
              <a:t> </a:t>
            </a:r>
            <a:r>
              <a:rPr lang="en-US" altLang="x-none" sz="2800" b="1" dirty="0" err="1" smtClean="0">
                <a:solidFill>
                  <a:srgbClr val="0000FF"/>
                </a:solidFill>
                <a:latin typeface="Times New Roman" panose="02020603050405020304" charset="0"/>
                <a:cs typeface="Times New Roman" panose="02020603050405020304" charset="0"/>
              </a:rPr>
              <a:t>triển</a:t>
            </a:r>
            <a:r>
              <a:rPr lang="en-US" altLang="x-none" sz="2800" b="1" dirty="0" smtClean="0">
                <a:solidFill>
                  <a:srgbClr val="0000FF"/>
                </a:solidFill>
                <a:latin typeface="Times New Roman" panose="02020603050405020304" charset="0"/>
                <a:cs typeface="Times New Roman" panose="02020603050405020304" charset="0"/>
              </a:rPr>
              <a:t> </a:t>
            </a:r>
            <a:r>
              <a:rPr lang="en-US" altLang="x-none" sz="2800" b="1" dirty="0" err="1" smtClean="0">
                <a:solidFill>
                  <a:srgbClr val="0000FF"/>
                </a:solidFill>
                <a:latin typeface="Times New Roman" panose="02020603050405020304" charset="0"/>
                <a:cs typeface="Times New Roman" panose="02020603050405020304" charset="0"/>
              </a:rPr>
              <a:t>kinh</a:t>
            </a:r>
            <a:r>
              <a:rPr lang="en-US" altLang="x-none" sz="2800" b="1" dirty="0" smtClean="0">
                <a:solidFill>
                  <a:srgbClr val="0000FF"/>
                </a:solidFill>
                <a:latin typeface="Times New Roman" panose="02020603050405020304" charset="0"/>
                <a:cs typeface="Times New Roman" panose="02020603050405020304" charset="0"/>
              </a:rPr>
              <a:t> </a:t>
            </a:r>
            <a:r>
              <a:rPr lang="en-US" altLang="x-none" sz="2800" b="1" dirty="0" err="1" smtClean="0">
                <a:solidFill>
                  <a:srgbClr val="0000FF"/>
                </a:solidFill>
                <a:latin typeface="Times New Roman" panose="02020603050405020304" charset="0"/>
                <a:cs typeface="Times New Roman" panose="02020603050405020304" charset="0"/>
              </a:rPr>
              <a:t>tế</a:t>
            </a:r>
            <a:endParaRPr lang="en-US" altLang="x-none" sz="2800" b="1" dirty="0">
              <a:solidFill>
                <a:srgbClr val="0000FF"/>
              </a:solidFill>
              <a:latin typeface="Times New Roman" panose="02020603050405020304" charset="0"/>
              <a:ea typeface="Times New Roman" panose="02020603050405020304" charset="0"/>
            </a:endParaRPr>
          </a:p>
        </p:txBody>
      </p:sp>
    </p:spTree>
  </p:cSld>
  <p:clrMapOvr>
    <a:masterClrMapping/>
  </p:clrMapOvr>
  <p:transition>
    <p:cover dir="u"/>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grpSp>
        <p:nvGrpSpPr>
          <p:cNvPr id="5122" name="Group 5121"/>
          <p:cNvGrpSpPr/>
          <p:nvPr/>
        </p:nvGrpSpPr>
        <p:grpSpPr>
          <a:xfrm>
            <a:off x="4397375" y="2599690"/>
            <a:ext cx="3289300" cy="2978150"/>
            <a:chOff x="0" y="0"/>
            <a:chExt cx="3830909" cy="3467764"/>
          </a:xfrm>
        </p:grpSpPr>
        <p:grpSp>
          <p:nvGrpSpPr>
            <p:cNvPr id="5123" name="Group 5122"/>
            <p:cNvGrpSpPr/>
            <p:nvPr/>
          </p:nvGrpSpPr>
          <p:grpSpPr>
            <a:xfrm>
              <a:off x="1889643" y="-170948"/>
              <a:ext cx="2016330" cy="1937807"/>
              <a:chOff x="0" y="0"/>
              <a:chExt cx="1731264" cy="1664208"/>
            </a:xfrm>
          </p:grpSpPr>
          <p:pic>
            <p:nvPicPr>
              <p:cNvPr id="5124" name="Donut 13"/>
              <p:cNvPicPr/>
              <p:nvPr/>
            </p:nvPicPr>
            <p:blipFill>
              <a:blip r:embed="rId3"/>
              <a:stretch>
                <a:fillRect/>
              </a:stretch>
            </p:blipFill>
            <p:spPr>
              <a:xfrm>
                <a:off x="0" y="0"/>
                <a:ext cx="1731264" cy="1664208"/>
              </a:xfrm>
              <a:prstGeom prst="rect">
                <a:avLst/>
              </a:prstGeom>
              <a:noFill/>
              <a:ln w="9525">
                <a:noFill/>
              </a:ln>
            </p:spPr>
          </p:pic>
          <p:sp>
            <p:nvSpPr>
              <p:cNvPr id="5125" name="Text Box 5124"/>
              <p:cNvSpPr txBox="1"/>
              <p:nvPr/>
            </p:nvSpPr>
            <p:spPr>
              <a:xfrm rot="267487">
                <a:off x="65125" y="146812"/>
                <a:ext cx="1601687" cy="1378578"/>
              </a:xfrm>
              <a:prstGeom prst="rect">
                <a:avLst/>
              </a:prstGeom>
              <a:noFill/>
              <a:ln w="9525">
                <a:noFill/>
              </a:ln>
            </p:spPr>
            <p:txBody>
              <a:bodyPr vert="horz" wrap="square" anchor="ctr"/>
              <a:lstStyle/>
              <a:p>
                <a:pPr algn="ctr"/>
                <a:endParaRPr sz="1600">
                  <a:solidFill>
                    <a:srgbClr val="000000"/>
                  </a:solidFill>
                  <a:latin typeface="Century Gothic" panose="020B0502020202020204" pitchFamily="2" charset="0"/>
                </a:endParaRPr>
              </a:p>
            </p:txBody>
          </p:sp>
        </p:grpSp>
        <p:grpSp>
          <p:nvGrpSpPr>
            <p:cNvPr id="5126" name="Group 5125"/>
            <p:cNvGrpSpPr/>
            <p:nvPr/>
          </p:nvGrpSpPr>
          <p:grpSpPr>
            <a:xfrm>
              <a:off x="207002" y="1269985"/>
              <a:ext cx="2179625" cy="2285619"/>
              <a:chOff x="0" y="0"/>
              <a:chExt cx="1871472" cy="1962912"/>
            </a:xfrm>
          </p:grpSpPr>
          <p:pic>
            <p:nvPicPr>
              <p:cNvPr id="5127" name="Donut 13"/>
              <p:cNvPicPr/>
              <p:nvPr/>
            </p:nvPicPr>
            <p:blipFill>
              <a:blip r:embed="rId4"/>
              <a:stretch>
                <a:fillRect/>
              </a:stretch>
            </p:blipFill>
            <p:spPr>
              <a:xfrm>
                <a:off x="0" y="0"/>
                <a:ext cx="1871472" cy="1962912"/>
              </a:xfrm>
              <a:prstGeom prst="rect">
                <a:avLst/>
              </a:prstGeom>
              <a:noFill/>
              <a:ln w="9525">
                <a:noFill/>
              </a:ln>
            </p:spPr>
          </p:pic>
          <p:sp>
            <p:nvSpPr>
              <p:cNvPr id="5128" name="Text Box 5127"/>
              <p:cNvSpPr txBox="1"/>
              <p:nvPr/>
            </p:nvSpPr>
            <p:spPr>
              <a:xfrm rot="10680000">
                <a:off x="111711" y="81192"/>
                <a:ext cx="1634641" cy="1806282"/>
              </a:xfrm>
              <a:prstGeom prst="rect">
                <a:avLst/>
              </a:prstGeom>
              <a:noFill/>
              <a:ln w="9525">
                <a:noFill/>
              </a:ln>
            </p:spPr>
            <p:txBody>
              <a:bodyPr vert="horz" wrap="square" anchor="ctr"/>
              <a:lstStyle/>
              <a:p>
                <a:pPr algn="ctr"/>
                <a:endParaRPr sz="1600">
                  <a:solidFill>
                    <a:srgbClr val="000000"/>
                  </a:solidFill>
                  <a:latin typeface="Century Gothic" panose="020B0502020202020204" pitchFamily="2" charset="0"/>
                </a:endParaRPr>
              </a:p>
            </p:txBody>
          </p:sp>
        </p:grpSp>
        <p:grpSp>
          <p:nvGrpSpPr>
            <p:cNvPr id="5129" name="Group 5128"/>
            <p:cNvGrpSpPr/>
            <p:nvPr/>
          </p:nvGrpSpPr>
          <p:grpSpPr>
            <a:xfrm>
              <a:off x="-176385" y="-206439"/>
              <a:ext cx="2662408" cy="2172048"/>
              <a:chOff x="0" y="0"/>
              <a:chExt cx="2286000" cy="1865376"/>
            </a:xfrm>
          </p:grpSpPr>
          <p:pic>
            <p:nvPicPr>
              <p:cNvPr id="5130" name="Donut 13"/>
              <p:cNvPicPr/>
              <p:nvPr/>
            </p:nvPicPr>
            <p:blipFill>
              <a:blip r:embed="rId5"/>
              <a:stretch>
                <a:fillRect/>
              </a:stretch>
            </p:blipFill>
            <p:spPr>
              <a:xfrm>
                <a:off x="0" y="0"/>
                <a:ext cx="2286000" cy="1865376"/>
              </a:xfrm>
              <a:prstGeom prst="rect">
                <a:avLst/>
              </a:prstGeom>
              <a:noFill/>
              <a:ln w="9525">
                <a:noFill/>
              </a:ln>
            </p:spPr>
          </p:pic>
          <p:sp>
            <p:nvSpPr>
              <p:cNvPr id="5131" name="Text Box 5130"/>
              <p:cNvSpPr txBox="1"/>
              <p:nvPr/>
            </p:nvSpPr>
            <p:spPr>
              <a:xfrm rot="14667487">
                <a:off x="600977" y="-58683"/>
                <a:ext cx="1082812" cy="1981873"/>
              </a:xfrm>
              <a:prstGeom prst="rect">
                <a:avLst/>
              </a:prstGeom>
              <a:noFill/>
              <a:ln w="9525">
                <a:noFill/>
              </a:ln>
            </p:spPr>
            <p:txBody>
              <a:bodyPr vert="horz" wrap="square" anchor="ctr"/>
              <a:lstStyle/>
              <a:p>
                <a:pPr algn="ctr"/>
                <a:endParaRPr sz="1600">
                  <a:solidFill>
                    <a:srgbClr val="000000"/>
                  </a:solidFill>
                  <a:latin typeface="Century Gothic" panose="020B0502020202020204" pitchFamily="2" charset="0"/>
                </a:endParaRPr>
              </a:p>
            </p:txBody>
          </p:sp>
        </p:grpSp>
        <p:grpSp>
          <p:nvGrpSpPr>
            <p:cNvPr id="5132" name="Group 5131"/>
            <p:cNvGrpSpPr/>
            <p:nvPr/>
          </p:nvGrpSpPr>
          <p:grpSpPr>
            <a:xfrm>
              <a:off x="2052938" y="1454538"/>
              <a:ext cx="1845936" cy="2065575"/>
              <a:chOff x="0" y="0"/>
              <a:chExt cx="1584960" cy="1773936"/>
            </a:xfrm>
          </p:grpSpPr>
          <p:pic>
            <p:nvPicPr>
              <p:cNvPr id="5133" name="Donut 13"/>
              <p:cNvPicPr/>
              <p:nvPr/>
            </p:nvPicPr>
            <p:blipFill>
              <a:blip r:embed="rId6"/>
              <a:stretch>
                <a:fillRect/>
              </a:stretch>
            </p:blipFill>
            <p:spPr>
              <a:xfrm>
                <a:off x="0" y="0"/>
                <a:ext cx="1584960" cy="1773936"/>
              </a:xfrm>
              <a:prstGeom prst="rect">
                <a:avLst/>
              </a:prstGeom>
              <a:noFill/>
              <a:ln w="9525">
                <a:noFill/>
              </a:ln>
            </p:spPr>
          </p:pic>
          <p:sp>
            <p:nvSpPr>
              <p:cNvPr id="5134" name="Text Box 5133"/>
              <p:cNvSpPr txBox="1"/>
              <p:nvPr/>
            </p:nvSpPr>
            <p:spPr>
              <a:xfrm rot="5460000">
                <a:off x="-7543" y="196580"/>
                <a:ext cx="1602039" cy="1378275"/>
              </a:xfrm>
              <a:prstGeom prst="rect">
                <a:avLst/>
              </a:prstGeom>
              <a:noFill/>
              <a:ln w="9525">
                <a:noFill/>
              </a:ln>
            </p:spPr>
            <p:txBody>
              <a:bodyPr vert="horz" wrap="square" anchor="ctr"/>
              <a:lstStyle/>
              <a:p>
                <a:pPr algn="ctr"/>
                <a:endParaRPr sz="1600">
                  <a:solidFill>
                    <a:srgbClr val="FFFFFF"/>
                  </a:solidFill>
                  <a:effectLst>
                    <a:outerShdw blurRad="38100" dist="38100" dir="2700000">
                      <a:srgbClr val="C0C0C0"/>
                    </a:outerShdw>
                  </a:effectLst>
                  <a:latin typeface="Kozuka Gothic Pr6N B" pitchFamily="2" charset="-128"/>
                  <a:ea typeface="Kozuka Gothic Pr6N B" pitchFamily="2" charset="-128"/>
                </a:endParaRPr>
              </a:p>
            </p:txBody>
          </p:sp>
        </p:grpSp>
      </p:grpSp>
      <p:pic>
        <p:nvPicPr>
          <p:cNvPr id="5135" name="Group 23"/>
          <p:cNvPicPr/>
          <p:nvPr/>
        </p:nvPicPr>
        <p:blipFill>
          <a:blip r:embed="rId7"/>
          <a:stretch>
            <a:fillRect/>
          </a:stretch>
        </p:blipFill>
        <p:spPr>
          <a:xfrm>
            <a:off x="5088255" y="3111500"/>
            <a:ext cx="2016125" cy="1943100"/>
          </a:xfrm>
          <a:prstGeom prst="rect">
            <a:avLst/>
          </a:prstGeom>
          <a:noFill/>
          <a:ln w="9525">
            <a:noFill/>
          </a:ln>
        </p:spPr>
      </p:pic>
      <p:sp>
        <p:nvSpPr>
          <p:cNvPr id="5136" name="TextBox 8"/>
          <p:cNvSpPr txBox="1"/>
          <p:nvPr/>
        </p:nvSpPr>
        <p:spPr>
          <a:xfrm>
            <a:off x="5322253" y="3529171"/>
            <a:ext cx="1547812" cy="1106805"/>
          </a:xfrm>
          <a:prstGeom prst="rect">
            <a:avLst/>
          </a:prstGeom>
          <a:noFill/>
          <a:ln w="9525">
            <a:noFill/>
          </a:ln>
        </p:spPr>
        <p:txBody>
          <a:bodyPr vert="horz" wrap="square" anchor="ctr">
            <a:spAutoFit/>
          </a:bodyPr>
          <a:lstStyle/>
          <a:p>
            <a:pPr algn="ctr"/>
            <a:r>
              <a:rPr lang="en-US" altLang="x-none" sz="2200" b="1" dirty="0">
                <a:solidFill>
                  <a:srgbClr val="FFFFFF"/>
                </a:solidFill>
                <a:effectLst>
                  <a:outerShdw blurRad="38100" dist="38100" dir="2700000">
                    <a:srgbClr val="C0C0C0"/>
                  </a:outerShdw>
                </a:effectLst>
                <a:latin typeface="Century Gothic" panose="020B0502020202020204" pitchFamily="2" charset="0"/>
              </a:rPr>
              <a:t>Thuận lợi phát triển kinh tế </a:t>
            </a:r>
            <a:endParaRPr lang="zh-CN" altLang="en-US" sz="2200" b="1" dirty="0">
              <a:solidFill>
                <a:srgbClr val="FFFFFF"/>
              </a:solidFill>
              <a:effectLst>
                <a:outerShdw blurRad="38100" dist="38100" dir="2700000">
                  <a:srgbClr val="C0C0C0"/>
                </a:outerShdw>
              </a:effectLst>
              <a:latin typeface="Century Gothic" panose="020B0502020202020204" pitchFamily="2" charset="0"/>
            </a:endParaRPr>
          </a:p>
        </p:txBody>
      </p:sp>
      <p:sp>
        <p:nvSpPr>
          <p:cNvPr id="20" name="Hộp_Văn_Bản 8"/>
          <p:cNvSpPr txBox="1"/>
          <p:nvPr/>
        </p:nvSpPr>
        <p:spPr>
          <a:xfrm>
            <a:off x="597462" y="442595"/>
            <a:ext cx="2736850" cy="491490"/>
          </a:xfrm>
          <a:prstGeom prst="rect">
            <a:avLst/>
          </a:prstGeom>
          <a:noFill/>
          <a:ln w="9525">
            <a:noFill/>
          </a:ln>
        </p:spPr>
        <p:txBody>
          <a:bodyPr vert="horz" wrap="square" anchor="t">
            <a:spAutoFit/>
          </a:bodyPr>
          <a:lstStyle/>
          <a:p>
            <a:pPr algn="just"/>
            <a:r>
              <a:rPr lang="en-US" altLang="x-none" sz="2600" b="1" dirty="0">
                <a:solidFill>
                  <a:srgbClr val="FF0000"/>
                </a:solidFill>
                <a:latin typeface="Times New Roman" panose="02020603050405020304" charset="0"/>
                <a:cs typeface="Times New Roman" panose="02020603050405020304" charset="0"/>
              </a:rPr>
              <a:t>2.Cơ sở thực tiễn</a:t>
            </a:r>
            <a:endParaRPr lang="en-US" altLang="x-none" sz="2600" b="1" dirty="0">
              <a:solidFill>
                <a:srgbClr val="FF0000"/>
              </a:solidFill>
              <a:latin typeface="Times New Roman" panose="02020603050405020304" charset="0"/>
              <a:ea typeface="Times New Roman" panose="02020603050405020304" charset="0"/>
            </a:endParaRPr>
          </a:p>
        </p:txBody>
      </p:sp>
    </p:spTree>
  </p:cSld>
  <p:clrMapOvr>
    <a:masterClrMapping/>
  </p:clrMapOvr>
  <p:transition>
    <p:cover di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0" name="Hộp_Văn_Bản 8"/>
          <p:cNvSpPr txBox="1"/>
          <p:nvPr/>
        </p:nvSpPr>
        <p:spPr>
          <a:xfrm>
            <a:off x="597462" y="442595"/>
            <a:ext cx="2736850" cy="491490"/>
          </a:xfrm>
          <a:prstGeom prst="rect">
            <a:avLst/>
          </a:prstGeom>
          <a:noFill/>
          <a:ln w="9525">
            <a:noFill/>
          </a:ln>
        </p:spPr>
        <p:txBody>
          <a:bodyPr vert="horz" wrap="square" anchor="t">
            <a:spAutoFit/>
          </a:bodyPr>
          <a:lstStyle/>
          <a:p>
            <a:pPr algn="just"/>
            <a:r>
              <a:rPr lang="en-US" altLang="x-none" sz="2600" b="1" dirty="0">
                <a:solidFill>
                  <a:srgbClr val="FF0000"/>
                </a:solidFill>
                <a:latin typeface="Times New Roman" panose="02020603050405020304" charset="0"/>
                <a:cs typeface="Times New Roman" panose="02020603050405020304" charset="0"/>
              </a:rPr>
              <a:t>2.Cơ sở thực tiễn</a:t>
            </a:r>
            <a:endParaRPr lang="en-US" altLang="x-none" sz="2600" b="1" dirty="0">
              <a:solidFill>
                <a:srgbClr val="FF0000"/>
              </a:solidFill>
              <a:latin typeface="Times New Roman" panose="02020603050405020304" charset="0"/>
              <a:ea typeface="Times New Roman" panose="02020603050405020304" charset="0"/>
            </a:endParaRPr>
          </a:p>
        </p:txBody>
      </p:sp>
      <p:graphicFrame>
        <p:nvGraphicFramePr>
          <p:cNvPr id="3" name="Content Placeholder 2"/>
          <p:cNvGraphicFramePr>
            <a:graphicFrameLocks noGrp="1"/>
          </p:cNvGraphicFramePr>
          <p:nvPr>
            <p:ph/>
            <p:extLst>
              <p:ext uri="{D42A27DB-BD31-4B8C-83A1-F6EECF244321}">
                <p14:modId xmlns:p14="http://schemas.microsoft.com/office/powerpoint/2010/main" val="3738812538"/>
              </p:ext>
            </p:extLst>
          </p:nvPr>
        </p:nvGraphicFramePr>
        <p:xfrm>
          <a:off x="512666" y="688340"/>
          <a:ext cx="11245580" cy="53915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3" name="TextBox 8"/>
          <p:cNvSpPr txBox="1"/>
          <p:nvPr/>
        </p:nvSpPr>
        <p:spPr>
          <a:xfrm>
            <a:off x="269609" y="2164960"/>
            <a:ext cx="996485" cy="2123658"/>
          </a:xfrm>
          <a:prstGeom prst="rect">
            <a:avLst/>
          </a:prstGeom>
          <a:noFill/>
          <a:ln w="9525">
            <a:noFill/>
          </a:ln>
        </p:spPr>
        <p:txBody>
          <a:bodyPr vert="horz" wrap="square" anchor="ctr">
            <a:spAutoFit/>
          </a:bodyPr>
          <a:lstStyle/>
          <a:p>
            <a:pPr algn="ctr"/>
            <a:r>
              <a:rPr lang="en-US" altLang="x-none" sz="2200" b="1" dirty="0">
                <a:solidFill>
                  <a:srgbClr val="FFFFFF"/>
                </a:solidFill>
                <a:effectLst>
                  <a:outerShdw blurRad="38100" dist="38100" dir="2700000">
                    <a:srgbClr val="C0C0C0"/>
                  </a:outerShdw>
                </a:effectLst>
                <a:latin typeface="Century Gothic" panose="020B0502020202020204" pitchFamily="2" charset="0"/>
              </a:rPr>
              <a:t>Thuận lợi phát triển kinh tế </a:t>
            </a:r>
            <a:endParaRPr lang="zh-CN" altLang="en-US" sz="2200" b="1" dirty="0">
              <a:solidFill>
                <a:srgbClr val="FFFFFF"/>
              </a:solidFill>
              <a:effectLst>
                <a:outerShdw blurRad="38100" dist="38100" dir="2700000">
                  <a:srgbClr val="C0C0C0"/>
                </a:outerShdw>
              </a:effectLst>
              <a:latin typeface="Century Gothic" panose="020B0502020202020204" pitchFamily="2" charset="0"/>
            </a:endParaRPr>
          </a:p>
        </p:txBody>
      </p:sp>
      <p:sp>
        <p:nvSpPr>
          <p:cNvPr id="6" name="TextBox 5"/>
          <p:cNvSpPr txBox="1"/>
          <p:nvPr/>
        </p:nvSpPr>
        <p:spPr>
          <a:xfrm>
            <a:off x="1667516" y="1791819"/>
            <a:ext cx="4543552" cy="369332"/>
          </a:xfrm>
          <a:prstGeom prst="rect">
            <a:avLst/>
          </a:prstGeom>
          <a:noFill/>
        </p:spPr>
        <p:txBody>
          <a:bodyPr wrap="none" rtlCol="0">
            <a:spAutoFit/>
          </a:bodyPr>
          <a:lstStyle/>
          <a:p>
            <a:r>
              <a:rPr lang="fr-FR" dirty="0" err="1"/>
              <a:t>Tăng</a:t>
            </a:r>
            <a:r>
              <a:rPr lang="fr-FR" dirty="0"/>
              <a:t> </a:t>
            </a:r>
            <a:r>
              <a:rPr lang="fr-FR" dirty="0" err="1"/>
              <a:t>trưởng</a:t>
            </a:r>
            <a:r>
              <a:rPr lang="fr-FR" dirty="0"/>
              <a:t> </a:t>
            </a:r>
            <a:r>
              <a:rPr lang="fr-FR" dirty="0" err="1"/>
              <a:t>kinh</a:t>
            </a:r>
            <a:r>
              <a:rPr lang="fr-FR" dirty="0"/>
              <a:t> </a:t>
            </a:r>
            <a:r>
              <a:rPr lang="fr-FR" dirty="0" err="1"/>
              <a:t>tế</a:t>
            </a:r>
            <a:r>
              <a:rPr lang="fr-FR" dirty="0"/>
              <a:t> </a:t>
            </a:r>
            <a:r>
              <a:rPr lang="fr-FR" dirty="0" err="1"/>
              <a:t>được</a:t>
            </a:r>
            <a:r>
              <a:rPr lang="fr-FR" dirty="0"/>
              <a:t> </a:t>
            </a:r>
            <a:r>
              <a:rPr lang="fr-FR" dirty="0" err="1"/>
              <a:t>duy</a:t>
            </a:r>
            <a:r>
              <a:rPr lang="fr-FR" dirty="0"/>
              <a:t> </a:t>
            </a:r>
            <a:r>
              <a:rPr lang="fr-FR" dirty="0" err="1"/>
              <a:t>trì</a:t>
            </a:r>
            <a:r>
              <a:rPr lang="fr-FR" dirty="0"/>
              <a:t> ở </a:t>
            </a:r>
            <a:r>
              <a:rPr lang="fr-FR" dirty="0" err="1"/>
              <a:t>mức</a:t>
            </a:r>
            <a:r>
              <a:rPr lang="fr-FR" dirty="0"/>
              <a:t> </a:t>
            </a:r>
            <a:r>
              <a:rPr lang="fr-FR" dirty="0" err="1"/>
              <a:t>hợp</a:t>
            </a:r>
            <a:r>
              <a:rPr lang="fr-FR" dirty="0"/>
              <a:t> </a:t>
            </a:r>
            <a:r>
              <a:rPr lang="fr-FR" dirty="0" err="1"/>
              <a:t>lý</a:t>
            </a:r>
            <a:endParaRPr lang="en-US" dirty="0"/>
          </a:p>
        </p:txBody>
      </p:sp>
      <p:sp>
        <p:nvSpPr>
          <p:cNvPr id="7" name="TextBox 6"/>
          <p:cNvSpPr txBox="1"/>
          <p:nvPr/>
        </p:nvSpPr>
        <p:spPr>
          <a:xfrm>
            <a:off x="1965887" y="2444246"/>
            <a:ext cx="6837769" cy="369332"/>
          </a:xfrm>
          <a:prstGeom prst="rect">
            <a:avLst/>
          </a:prstGeom>
          <a:noFill/>
        </p:spPr>
        <p:txBody>
          <a:bodyPr wrap="none" rtlCol="0">
            <a:spAutoFit/>
          </a:bodyPr>
          <a:lstStyle/>
          <a:p>
            <a:r>
              <a:rPr lang="fr-FR" dirty="0"/>
              <a:t>Ba </a:t>
            </a:r>
            <a:r>
              <a:rPr lang="fr-FR" dirty="0" err="1"/>
              <a:t>đột</a:t>
            </a:r>
            <a:r>
              <a:rPr lang="fr-FR" dirty="0"/>
              <a:t> </a:t>
            </a:r>
            <a:r>
              <a:rPr lang="fr-FR" dirty="0" err="1"/>
              <a:t>phá</a:t>
            </a:r>
            <a:r>
              <a:rPr lang="fr-FR" dirty="0"/>
              <a:t> </a:t>
            </a:r>
            <a:r>
              <a:rPr lang="fr-FR" dirty="0" err="1"/>
              <a:t>chiến</a:t>
            </a:r>
            <a:r>
              <a:rPr lang="fr-FR" dirty="0"/>
              <a:t> </a:t>
            </a:r>
            <a:r>
              <a:rPr lang="fr-FR" dirty="0" err="1"/>
              <a:t>lược</a:t>
            </a:r>
            <a:r>
              <a:rPr lang="fr-FR" dirty="0"/>
              <a:t> </a:t>
            </a:r>
            <a:r>
              <a:rPr lang="fr-FR" dirty="0" err="1"/>
              <a:t>được</a:t>
            </a:r>
            <a:r>
              <a:rPr lang="fr-FR" dirty="0"/>
              <a:t> </a:t>
            </a:r>
            <a:r>
              <a:rPr lang="fr-FR" dirty="0" err="1"/>
              <a:t>tập</a:t>
            </a:r>
            <a:r>
              <a:rPr lang="fr-FR" dirty="0"/>
              <a:t> </a:t>
            </a:r>
            <a:r>
              <a:rPr lang="fr-FR" dirty="0" err="1"/>
              <a:t>trung</a:t>
            </a:r>
            <a:r>
              <a:rPr lang="fr-FR" dirty="0"/>
              <a:t> </a:t>
            </a:r>
            <a:r>
              <a:rPr lang="fr-FR" dirty="0" err="1"/>
              <a:t>thực</a:t>
            </a:r>
            <a:r>
              <a:rPr lang="fr-FR" dirty="0"/>
              <a:t> </a:t>
            </a:r>
            <a:r>
              <a:rPr lang="fr-FR" dirty="0" err="1"/>
              <a:t>hiện</a:t>
            </a:r>
            <a:r>
              <a:rPr lang="fr-FR" dirty="0"/>
              <a:t> </a:t>
            </a:r>
            <a:r>
              <a:rPr lang="fr-FR" dirty="0" err="1"/>
              <a:t>và</a:t>
            </a:r>
            <a:r>
              <a:rPr lang="fr-FR" dirty="0"/>
              <a:t> </a:t>
            </a:r>
            <a:r>
              <a:rPr lang="fr-FR" dirty="0" err="1"/>
              <a:t>đạt</a:t>
            </a:r>
            <a:r>
              <a:rPr lang="fr-FR" dirty="0"/>
              <a:t> </a:t>
            </a:r>
            <a:r>
              <a:rPr lang="fr-FR" dirty="0" err="1"/>
              <a:t>kết</a:t>
            </a:r>
            <a:r>
              <a:rPr lang="fr-FR" dirty="0"/>
              <a:t> </a:t>
            </a:r>
            <a:r>
              <a:rPr lang="fr-FR" dirty="0" err="1"/>
              <a:t>quả</a:t>
            </a:r>
            <a:r>
              <a:rPr lang="fr-FR" dirty="0"/>
              <a:t> </a:t>
            </a:r>
            <a:r>
              <a:rPr lang="fr-FR" dirty="0" err="1"/>
              <a:t>tích</a:t>
            </a:r>
            <a:r>
              <a:rPr lang="fr-FR" dirty="0"/>
              <a:t> </a:t>
            </a:r>
            <a:r>
              <a:rPr lang="fr-FR" dirty="0" err="1"/>
              <a:t>cực</a:t>
            </a:r>
            <a:endParaRPr lang="en-US" dirty="0"/>
          </a:p>
        </p:txBody>
      </p:sp>
      <p:sp>
        <p:nvSpPr>
          <p:cNvPr id="8" name="TextBox 7"/>
          <p:cNvSpPr txBox="1"/>
          <p:nvPr/>
        </p:nvSpPr>
        <p:spPr>
          <a:xfrm>
            <a:off x="1965887" y="3226789"/>
            <a:ext cx="7752187" cy="369332"/>
          </a:xfrm>
          <a:prstGeom prst="rect">
            <a:avLst/>
          </a:prstGeom>
          <a:noFill/>
        </p:spPr>
        <p:txBody>
          <a:bodyPr wrap="none" rtlCol="0">
            <a:spAutoFit/>
          </a:bodyPr>
          <a:lstStyle/>
          <a:p>
            <a:r>
              <a:rPr lang="fr-FR" dirty="0" err="1"/>
              <a:t>Thể</a:t>
            </a:r>
            <a:r>
              <a:rPr lang="fr-FR" dirty="0"/>
              <a:t> </a:t>
            </a:r>
            <a:r>
              <a:rPr lang="fr-FR" dirty="0" err="1"/>
              <a:t>chế</a:t>
            </a:r>
            <a:r>
              <a:rPr lang="fr-FR" dirty="0"/>
              <a:t> </a:t>
            </a:r>
            <a:r>
              <a:rPr lang="fr-FR" dirty="0" err="1"/>
              <a:t>kinh</a:t>
            </a:r>
            <a:r>
              <a:rPr lang="fr-FR" dirty="0"/>
              <a:t> </a:t>
            </a:r>
            <a:r>
              <a:rPr lang="fr-FR" dirty="0" err="1"/>
              <a:t>tế</a:t>
            </a:r>
            <a:r>
              <a:rPr lang="fr-FR" dirty="0"/>
              <a:t> </a:t>
            </a:r>
            <a:r>
              <a:rPr lang="fr-FR" dirty="0" err="1"/>
              <a:t>thị</a:t>
            </a:r>
            <a:r>
              <a:rPr lang="fr-FR" dirty="0"/>
              <a:t> </a:t>
            </a:r>
            <a:r>
              <a:rPr lang="fr-FR" dirty="0" err="1"/>
              <a:t>trường</a:t>
            </a:r>
            <a:r>
              <a:rPr lang="fr-FR" dirty="0"/>
              <a:t> </a:t>
            </a:r>
            <a:r>
              <a:rPr lang="fr-FR" dirty="0" err="1"/>
              <a:t>định</a:t>
            </a:r>
            <a:r>
              <a:rPr lang="fr-FR" dirty="0"/>
              <a:t> </a:t>
            </a:r>
            <a:r>
              <a:rPr lang="fr-FR" dirty="0" err="1"/>
              <a:t>hướng</a:t>
            </a:r>
            <a:r>
              <a:rPr lang="fr-FR" dirty="0"/>
              <a:t> </a:t>
            </a:r>
            <a:r>
              <a:rPr lang="fr-FR" dirty="0" err="1"/>
              <a:t>xã</a:t>
            </a:r>
            <a:r>
              <a:rPr lang="fr-FR" dirty="0"/>
              <a:t> </a:t>
            </a:r>
            <a:r>
              <a:rPr lang="fr-FR" dirty="0" err="1"/>
              <a:t>hội</a:t>
            </a:r>
            <a:r>
              <a:rPr lang="fr-FR" dirty="0"/>
              <a:t> </a:t>
            </a:r>
            <a:r>
              <a:rPr lang="fr-FR" dirty="0" err="1"/>
              <a:t>chủ</a:t>
            </a:r>
            <a:r>
              <a:rPr lang="fr-FR" dirty="0"/>
              <a:t> </a:t>
            </a:r>
            <a:r>
              <a:rPr lang="fr-FR" dirty="0" err="1"/>
              <a:t>nghĩa</a:t>
            </a:r>
            <a:r>
              <a:rPr lang="fr-FR" dirty="0"/>
              <a:t> </a:t>
            </a:r>
            <a:r>
              <a:rPr lang="fr-FR" dirty="0" err="1"/>
              <a:t>tiếp</a:t>
            </a:r>
            <a:r>
              <a:rPr lang="fr-FR" dirty="0"/>
              <a:t> </a:t>
            </a:r>
            <a:r>
              <a:rPr lang="fr-FR" dirty="0" err="1"/>
              <a:t>tục</a:t>
            </a:r>
            <a:r>
              <a:rPr lang="fr-FR" dirty="0"/>
              <a:t> </a:t>
            </a:r>
            <a:r>
              <a:rPr lang="fr-FR" dirty="0" err="1"/>
              <a:t>được</a:t>
            </a:r>
            <a:r>
              <a:rPr lang="fr-FR" dirty="0"/>
              <a:t> </a:t>
            </a:r>
            <a:r>
              <a:rPr lang="fr-FR" dirty="0" err="1"/>
              <a:t>hoàn</a:t>
            </a:r>
            <a:r>
              <a:rPr lang="fr-FR" dirty="0"/>
              <a:t> </a:t>
            </a:r>
            <a:r>
              <a:rPr lang="fr-FR" dirty="0" err="1"/>
              <a:t>thiện</a:t>
            </a:r>
            <a:endParaRPr lang="en-US" dirty="0"/>
          </a:p>
        </p:txBody>
      </p:sp>
      <p:sp>
        <p:nvSpPr>
          <p:cNvPr id="9" name="TextBox 8"/>
          <p:cNvSpPr txBox="1"/>
          <p:nvPr/>
        </p:nvSpPr>
        <p:spPr>
          <a:xfrm>
            <a:off x="3481754" y="4126523"/>
            <a:ext cx="3406510" cy="369332"/>
          </a:xfrm>
          <a:prstGeom prst="rect">
            <a:avLst/>
          </a:prstGeom>
          <a:noFill/>
        </p:spPr>
        <p:txBody>
          <a:bodyPr wrap="none" rtlCol="0">
            <a:spAutoFit/>
          </a:bodyPr>
          <a:lstStyle/>
          <a:p>
            <a:r>
              <a:rPr lang="fr-FR" dirty="0" err="1"/>
              <a:t>Văn</a:t>
            </a:r>
            <a:r>
              <a:rPr lang="fr-FR" dirty="0"/>
              <a:t> </a:t>
            </a:r>
            <a:r>
              <a:rPr lang="fr-FR" dirty="0" err="1"/>
              <a:t>hóa</a:t>
            </a:r>
            <a:r>
              <a:rPr lang="fr-FR" dirty="0"/>
              <a:t>, </a:t>
            </a:r>
            <a:r>
              <a:rPr lang="fr-FR" dirty="0" err="1"/>
              <a:t>xã</a:t>
            </a:r>
            <a:r>
              <a:rPr lang="fr-FR" dirty="0"/>
              <a:t> </a:t>
            </a:r>
            <a:r>
              <a:rPr lang="fr-FR" dirty="0" err="1"/>
              <a:t>hội</a:t>
            </a:r>
            <a:r>
              <a:rPr lang="fr-FR" dirty="0"/>
              <a:t> </a:t>
            </a:r>
            <a:r>
              <a:rPr lang="fr-FR" dirty="0" err="1"/>
              <a:t>có</a:t>
            </a:r>
            <a:r>
              <a:rPr lang="fr-FR" dirty="0"/>
              <a:t> </a:t>
            </a:r>
            <a:r>
              <a:rPr lang="fr-FR" dirty="0" err="1"/>
              <a:t>bước</a:t>
            </a:r>
            <a:r>
              <a:rPr lang="fr-FR" dirty="0"/>
              <a:t> </a:t>
            </a:r>
            <a:r>
              <a:rPr lang="fr-FR" dirty="0" err="1"/>
              <a:t>phát</a:t>
            </a:r>
            <a:r>
              <a:rPr lang="fr-FR" dirty="0"/>
              <a:t> </a:t>
            </a:r>
            <a:r>
              <a:rPr lang="fr-FR" dirty="0" err="1"/>
              <a:t>triển</a:t>
            </a:r>
            <a:endParaRPr lang="en-US" dirty="0"/>
          </a:p>
        </p:txBody>
      </p:sp>
      <p:sp>
        <p:nvSpPr>
          <p:cNvPr id="10" name="TextBox 9"/>
          <p:cNvSpPr txBox="1"/>
          <p:nvPr/>
        </p:nvSpPr>
        <p:spPr>
          <a:xfrm>
            <a:off x="4208585" y="4841631"/>
            <a:ext cx="3819572" cy="369332"/>
          </a:xfrm>
          <a:prstGeom prst="rect">
            <a:avLst/>
          </a:prstGeom>
          <a:noFill/>
        </p:spPr>
        <p:txBody>
          <a:bodyPr wrap="none" rtlCol="0">
            <a:spAutoFit/>
          </a:bodyPr>
          <a:lstStyle/>
          <a:p>
            <a:r>
              <a:rPr lang="fr-FR" dirty="0" err="1"/>
              <a:t>Công</a:t>
            </a:r>
            <a:r>
              <a:rPr lang="fr-FR" dirty="0"/>
              <a:t> </a:t>
            </a:r>
            <a:r>
              <a:rPr lang="fr-FR" dirty="0" err="1"/>
              <a:t>tác</a:t>
            </a:r>
            <a:r>
              <a:rPr lang="fr-FR" dirty="0"/>
              <a:t> </a:t>
            </a:r>
            <a:r>
              <a:rPr lang="fr-FR" dirty="0" err="1"/>
              <a:t>đối</a:t>
            </a:r>
            <a:r>
              <a:rPr lang="fr-FR" dirty="0"/>
              <a:t> </a:t>
            </a:r>
            <a:r>
              <a:rPr lang="fr-FR" dirty="0" err="1"/>
              <a:t>ngoại</a:t>
            </a:r>
            <a:r>
              <a:rPr lang="fr-FR" dirty="0"/>
              <a:t> </a:t>
            </a:r>
            <a:r>
              <a:rPr lang="fr-FR" dirty="0" err="1"/>
              <a:t>và</a:t>
            </a:r>
            <a:r>
              <a:rPr lang="fr-FR" dirty="0"/>
              <a:t> </a:t>
            </a:r>
            <a:r>
              <a:rPr lang="fr-FR" dirty="0" err="1"/>
              <a:t>hội</a:t>
            </a:r>
            <a:r>
              <a:rPr lang="fr-FR" dirty="0"/>
              <a:t> </a:t>
            </a:r>
            <a:r>
              <a:rPr lang="fr-FR" dirty="0" err="1"/>
              <a:t>nhập</a:t>
            </a:r>
            <a:r>
              <a:rPr lang="fr-FR" dirty="0"/>
              <a:t> </a:t>
            </a:r>
            <a:r>
              <a:rPr lang="fr-FR" dirty="0" err="1"/>
              <a:t>quốc</a:t>
            </a:r>
            <a:r>
              <a:rPr lang="fr-FR" dirty="0"/>
              <a:t> </a:t>
            </a:r>
            <a:r>
              <a:rPr lang="fr-FR" dirty="0" err="1"/>
              <a:t>tế</a:t>
            </a:r>
            <a:endParaRPr lang="en-US" dirty="0"/>
          </a:p>
        </p:txBody>
      </p:sp>
      <p:sp>
        <p:nvSpPr>
          <p:cNvPr id="11" name="TextBox 10"/>
          <p:cNvSpPr txBox="1"/>
          <p:nvPr/>
        </p:nvSpPr>
        <p:spPr>
          <a:xfrm>
            <a:off x="1667516" y="5336902"/>
            <a:ext cx="9176295" cy="369332"/>
          </a:xfrm>
          <a:prstGeom prst="rect">
            <a:avLst/>
          </a:prstGeom>
          <a:noFill/>
        </p:spPr>
        <p:txBody>
          <a:bodyPr wrap="none" rtlCol="0">
            <a:spAutoFit/>
          </a:bodyPr>
          <a:lstStyle/>
          <a:p>
            <a:r>
              <a:rPr lang="fr-FR" dirty="0" err="1"/>
              <a:t>Kiên</a:t>
            </a:r>
            <a:r>
              <a:rPr lang="fr-FR" dirty="0"/>
              <a:t> </a:t>
            </a:r>
            <a:r>
              <a:rPr lang="fr-FR" dirty="0" err="1"/>
              <a:t>quyết</a:t>
            </a:r>
            <a:r>
              <a:rPr lang="fr-FR" dirty="0"/>
              <a:t>, </a:t>
            </a:r>
            <a:r>
              <a:rPr lang="fr-FR" dirty="0" err="1"/>
              <a:t>kiên</a:t>
            </a:r>
            <a:r>
              <a:rPr lang="fr-FR" dirty="0"/>
              <a:t> </a:t>
            </a:r>
            <a:r>
              <a:rPr lang="fr-FR" dirty="0" err="1"/>
              <a:t>trì</a:t>
            </a:r>
            <a:r>
              <a:rPr lang="fr-FR" dirty="0"/>
              <a:t> </a:t>
            </a:r>
            <a:r>
              <a:rPr lang="fr-FR" dirty="0" err="1"/>
              <a:t>đấu</a:t>
            </a:r>
            <a:r>
              <a:rPr lang="fr-FR" dirty="0"/>
              <a:t> </a:t>
            </a:r>
            <a:r>
              <a:rPr lang="fr-FR" dirty="0" err="1"/>
              <a:t>tranh</a:t>
            </a:r>
            <a:r>
              <a:rPr lang="fr-FR" dirty="0"/>
              <a:t> </a:t>
            </a:r>
            <a:r>
              <a:rPr lang="fr-FR" dirty="0" err="1"/>
              <a:t>bảo</a:t>
            </a:r>
            <a:r>
              <a:rPr lang="fr-FR" dirty="0"/>
              <a:t> </a:t>
            </a:r>
            <a:r>
              <a:rPr lang="fr-FR" dirty="0" err="1"/>
              <a:t>vệ</a:t>
            </a:r>
            <a:r>
              <a:rPr lang="fr-FR" dirty="0"/>
              <a:t> </a:t>
            </a:r>
            <a:r>
              <a:rPr lang="fr-FR" dirty="0" err="1"/>
              <a:t>độc</a:t>
            </a:r>
            <a:r>
              <a:rPr lang="fr-FR" dirty="0"/>
              <a:t> </a:t>
            </a:r>
            <a:r>
              <a:rPr lang="fr-FR" dirty="0" err="1"/>
              <a:t>lập</a:t>
            </a:r>
            <a:r>
              <a:rPr lang="fr-FR" dirty="0"/>
              <a:t>, </a:t>
            </a:r>
            <a:r>
              <a:rPr lang="fr-FR" dirty="0" err="1"/>
              <a:t>chủ</a:t>
            </a:r>
            <a:r>
              <a:rPr lang="fr-FR" dirty="0"/>
              <a:t> </a:t>
            </a:r>
            <a:r>
              <a:rPr lang="fr-FR" dirty="0" err="1"/>
              <a:t>quyền</a:t>
            </a:r>
            <a:r>
              <a:rPr lang="fr-FR" dirty="0"/>
              <a:t>, </a:t>
            </a:r>
            <a:r>
              <a:rPr lang="fr-FR" dirty="0" err="1"/>
              <a:t>thống</a:t>
            </a:r>
            <a:r>
              <a:rPr lang="fr-FR" dirty="0"/>
              <a:t> </a:t>
            </a:r>
            <a:r>
              <a:rPr lang="fr-FR" dirty="0" err="1"/>
              <a:t>nhất</a:t>
            </a:r>
            <a:r>
              <a:rPr lang="fr-FR" dirty="0"/>
              <a:t>, </a:t>
            </a:r>
            <a:r>
              <a:rPr lang="fr-FR" dirty="0" err="1"/>
              <a:t>toàn</a:t>
            </a:r>
            <a:r>
              <a:rPr lang="fr-FR" dirty="0"/>
              <a:t> </a:t>
            </a:r>
            <a:r>
              <a:rPr lang="fr-FR" dirty="0" err="1"/>
              <a:t>vẹn</a:t>
            </a:r>
            <a:r>
              <a:rPr lang="fr-FR" dirty="0"/>
              <a:t> </a:t>
            </a:r>
            <a:r>
              <a:rPr lang="fr-FR" dirty="0" err="1"/>
              <a:t>lãnh</a:t>
            </a:r>
            <a:r>
              <a:rPr lang="fr-FR" dirty="0"/>
              <a:t> </a:t>
            </a:r>
            <a:r>
              <a:rPr lang="fr-FR" dirty="0" err="1"/>
              <a:t>thổ</a:t>
            </a:r>
            <a:r>
              <a:rPr lang="fr-FR" dirty="0"/>
              <a:t> </a:t>
            </a:r>
            <a:r>
              <a:rPr lang="fr-FR" dirty="0" err="1"/>
              <a:t>quốc</a:t>
            </a:r>
            <a:r>
              <a:rPr lang="fr-FR" dirty="0"/>
              <a:t> </a:t>
            </a:r>
            <a:r>
              <a:rPr lang="fr-FR" dirty="0" err="1"/>
              <a:t>gia</a:t>
            </a:r>
            <a:endParaRPr lang="en-US" dirty="0"/>
          </a:p>
        </p:txBody>
      </p:sp>
    </p:spTree>
    <p:extLst>
      <p:ext uri="{BB962C8B-B14F-4D97-AF65-F5344CB8AC3E}">
        <p14:creationId xmlns:p14="http://schemas.microsoft.com/office/powerpoint/2010/main" val="3317080835"/>
      </p:ext>
    </p:extLst>
  </p:cSld>
  <p:clrMapOvr>
    <a:masterClrMapping/>
  </p:clrMapOvr>
  <p:transition>
    <p:cover dir="u"/>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6146" name="Title 6145"/>
          <p:cNvSpPr>
            <a:spLocks noGrp="1"/>
          </p:cNvSpPr>
          <p:nvPr>
            <p:ph type="title" idx="4294967295"/>
          </p:nvPr>
        </p:nvSpPr>
        <p:spPr>
          <a:xfrm>
            <a:off x="3117850" y="566738"/>
            <a:ext cx="9074150" cy="790575"/>
          </a:xfrm>
        </p:spPr>
        <p:txBody>
          <a:bodyPr anchor="ctr"/>
          <a:lstStyle/>
          <a:p>
            <a:pPr marL="457200" indent="-457200">
              <a:buFont typeface="Wingdings" panose="05000000000000000000" charset="0"/>
              <a:buChar char="q"/>
            </a:pPr>
            <a:r>
              <a:rPr lang="en-US" altLang="x-none" sz="3200" b="1" dirty="0">
                <a:solidFill>
                  <a:schemeClr val="tx1"/>
                </a:solidFill>
                <a:latin typeface="Times New Roman" panose="02020603050405020304" charset="0"/>
                <a:cs typeface="Times New Roman" panose="02020603050405020304" charset="0"/>
              </a:rPr>
              <a:t>Hạn chế</a:t>
            </a:r>
            <a:endParaRPr lang="en-US" altLang="x-none" sz="3200" b="1" dirty="0">
              <a:solidFill>
                <a:schemeClr val="tx1"/>
              </a:solidFill>
              <a:latin typeface="Times New Roman" panose="02020603050405020304" charset="0"/>
              <a:ea typeface="Times New Roman" panose="02020603050405020304" charset="0"/>
              <a:cs typeface="Times New Roman" panose="02020603050405020304" charset="0"/>
            </a:endParaRPr>
          </a:p>
        </p:txBody>
      </p:sp>
      <p:grpSp>
        <p:nvGrpSpPr>
          <p:cNvPr id="6152" name="Group 6151"/>
          <p:cNvGrpSpPr/>
          <p:nvPr/>
        </p:nvGrpSpPr>
        <p:grpSpPr>
          <a:xfrm>
            <a:off x="1172814" y="3412754"/>
            <a:ext cx="1155700" cy="1152525"/>
            <a:chOff x="0" y="0"/>
            <a:chExt cx="1458128" cy="1454148"/>
          </a:xfrm>
        </p:grpSpPr>
        <p:grpSp>
          <p:nvGrpSpPr>
            <p:cNvPr id="6153" name="Group 6152"/>
            <p:cNvGrpSpPr/>
            <p:nvPr/>
          </p:nvGrpSpPr>
          <p:grpSpPr>
            <a:xfrm>
              <a:off x="0" y="0"/>
              <a:ext cx="1458128" cy="1454148"/>
              <a:chOff x="0" y="0"/>
              <a:chExt cx="1744663" cy="1739900"/>
            </a:xfrm>
          </p:grpSpPr>
          <p:sp>
            <p:nvSpPr>
              <p:cNvPr id="6154" name="Freeform 10"/>
              <p:cNvSpPr/>
              <p:nvPr/>
            </p:nvSpPr>
            <p:spPr>
              <a:xfrm>
                <a:off x="0" y="0"/>
                <a:ext cx="1744663" cy="1739900"/>
              </a:xfrm>
              <a:custGeom>
                <a:avLst/>
                <a:gdLst/>
                <a:ahLst/>
                <a:cxnLst>
                  <a:cxn ang="0">
                    <a:pos x="1099" y="606"/>
                  </a:cxn>
                  <a:cxn ang="0">
                    <a:pos x="1089" y="668"/>
                  </a:cxn>
                  <a:cxn ang="0">
                    <a:pos x="1072" y="728"/>
                  </a:cxn>
                  <a:cxn ang="0">
                    <a:pos x="1048" y="785"/>
                  </a:cxn>
                  <a:cxn ang="0">
                    <a:pos x="1018" y="839"/>
                  </a:cxn>
                  <a:cxn ang="0">
                    <a:pos x="983" y="888"/>
                  </a:cxn>
                  <a:cxn ang="0">
                    <a:pos x="942" y="933"/>
                  </a:cxn>
                  <a:cxn ang="0">
                    <a:pos x="897" y="974"/>
                  </a:cxn>
                  <a:cxn ang="0">
                    <a:pos x="848" y="1010"/>
                  </a:cxn>
                  <a:cxn ang="0">
                    <a:pos x="795" y="1040"/>
                  </a:cxn>
                  <a:cxn ang="0">
                    <a:pos x="738" y="1063"/>
                  </a:cxn>
                  <a:cxn ang="0">
                    <a:pos x="678" y="1081"/>
                  </a:cxn>
                  <a:cxn ang="0">
                    <a:pos x="616" y="1092"/>
                  </a:cxn>
                  <a:cxn ang="0">
                    <a:pos x="551" y="1096"/>
                  </a:cxn>
                  <a:cxn ang="0">
                    <a:pos x="487" y="1092"/>
                  </a:cxn>
                  <a:cxn ang="0">
                    <a:pos x="425" y="1081"/>
                  </a:cxn>
                  <a:cxn ang="0">
                    <a:pos x="365" y="1064"/>
                  </a:cxn>
                  <a:cxn ang="0">
                    <a:pos x="309" y="1040"/>
                  </a:cxn>
                  <a:cxn ang="0">
                    <a:pos x="256" y="1010"/>
                  </a:cxn>
                  <a:cxn ang="0">
                    <a:pos x="206" y="975"/>
                  </a:cxn>
                  <a:cxn ang="0">
                    <a:pos x="161" y="935"/>
                  </a:cxn>
                  <a:cxn ang="0">
                    <a:pos x="121" y="889"/>
                  </a:cxn>
                  <a:cxn ang="0">
                    <a:pos x="86" y="840"/>
                  </a:cxn>
                  <a:cxn ang="0">
                    <a:pos x="56" y="787"/>
                  </a:cxn>
                  <a:cxn ang="0">
                    <a:pos x="32" y="731"/>
                  </a:cxn>
                  <a:cxn ang="0">
                    <a:pos x="14" y="671"/>
                  </a:cxn>
                  <a:cxn ang="0">
                    <a:pos x="3" y="609"/>
                  </a:cxn>
                  <a:cxn ang="0">
                    <a:pos x="0" y="545"/>
                  </a:cxn>
                  <a:cxn ang="0">
                    <a:pos x="4" y="480"/>
                  </a:cxn>
                  <a:cxn ang="0">
                    <a:pos x="15" y="417"/>
                  </a:cxn>
                  <a:cxn ang="0">
                    <a:pos x="33" y="356"/>
                  </a:cxn>
                  <a:cxn ang="0">
                    <a:pos x="58" y="299"/>
                  </a:cxn>
                  <a:cxn ang="0">
                    <a:pos x="88" y="245"/>
                  </a:cxn>
                  <a:cxn ang="0">
                    <a:pos x="125" y="196"/>
                  </a:cxn>
                  <a:cxn ang="0">
                    <a:pos x="167" y="150"/>
                  </a:cxn>
                  <a:cxn ang="0">
                    <a:pos x="213" y="110"/>
                  </a:cxn>
                  <a:cxn ang="0">
                    <a:pos x="264" y="75"/>
                  </a:cxn>
                  <a:cxn ang="0">
                    <a:pos x="319" y="46"/>
                  </a:cxn>
                  <a:cxn ang="0">
                    <a:pos x="377" y="22"/>
                  </a:cxn>
                  <a:cxn ang="0">
                    <a:pos x="438" y="6"/>
                  </a:cxn>
                </a:cxnLst>
                <a:rect l="0" t="0" r="0" b="0"/>
                <a:pathLst>
                  <a:path w="1099" h="1096">
                    <a:moveTo>
                      <a:pt x="470" y="0"/>
                    </a:moveTo>
                    <a:lnTo>
                      <a:pt x="1099" y="606"/>
                    </a:lnTo>
                    <a:lnTo>
                      <a:pt x="1095" y="638"/>
                    </a:lnTo>
                    <a:lnTo>
                      <a:pt x="1089" y="668"/>
                    </a:lnTo>
                    <a:lnTo>
                      <a:pt x="1081" y="699"/>
                    </a:lnTo>
                    <a:lnTo>
                      <a:pt x="1072" y="728"/>
                    </a:lnTo>
                    <a:lnTo>
                      <a:pt x="1061" y="757"/>
                    </a:lnTo>
                    <a:lnTo>
                      <a:pt x="1048" y="785"/>
                    </a:lnTo>
                    <a:lnTo>
                      <a:pt x="1034" y="812"/>
                    </a:lnTo>
                    <a:lnTo>
                      <a:pt x="1018" y="839"/>
                    </a:lnTo>
                    <a:lnTo>
                      <a:pt x="1001" y="864"/>
                    </a:lnTo>
                    <a:lnTo>
                      <a:pt x="983" y="888"/>
                    </a:lnTo>
                    <a:lnTo>
                      <a:pt x="963" y="911"/>
                    </a:lnTo>
                    <a:lnTo>
                      <a:pt x="942" y="933"/>
                    </a:lnTo>
                    <a:lnTo>
                      <a:pt x="920" y="954"/>
                    </a:lnTo>
                    <a:lnTo>
                      <a:pt x="897" y="974"/>
                    </a:lnTo>
                    <a:lnTo>
                      <a:pt x="873" y="992"/>
                    </a:lnTo>
                    <a:lnTo>
                      <a:pt x="848" y="1010"/>
                    </a:lnTo>
                    <a:lnTo>
                      <a:pt x="822" y="1025"/>
                    </a:lnTo>
                    <a:lnTo>
                      <a:pt x="795" y="1040"/>
                    </a:lnTo>
                    <a:lnTo>
                      <a:pt x="767" y="1052"/>
                    </a:lnTo>
                    <a:lnTo>
                      <a:pt x="738" y="1063"/>
                    </a:lnTo>
                    <a:lnTo>
                      <a:pt x="709" y="1073"/>
                    </a:lnTo>
                    <a:lnTo>
                      <a:pt x="678" y="1081"/>
                    </a:lnTo>
                    <a:lnTo>
                      <a:pt x="647" y="1088"/>
                    </a:lnTo>
                    <a:lnTo>
                      <a:pt x="616" y="1092"/>
                    </a:lnTo>
                    <a:lnTo>
                      <a:pt x="584" y="1095"/>
                    </a:lnTo>
                    <a:lnTo>
                      <a:pt x="551" y="1096"/>
                    </a:lnTo>
                    <a:lnTo>
                      <a:pt x="519" y="1095"/>
                    </a:lnTo>
                    <a:lnTo>
                      <a:pt x="487" y="1092"/>
                    </a:lnTo>
                    <a:lnTo>
                      <a:pt x="455" y="1088"/>
                    </a:lnTo>
                    <a:lnTo>
                      <a:pt x="425" y="1081"/>
                    </a:lnTo>
                    <a:lnTo>
                      <a:pt x="395" y="1073"/>
                    </a:lnTo>
                    <a:lnTo>
                      <a:pt x="365" y="1064"/>
                    </a:lnTo>
                    <a:lnTo>
                      <a:pt x="337" y="1053"/>
                    </a:lnTo>
                    <a:lnTo>
                      <a:pt x="309" y="1040"/>
                    </a:lnTo>
                    <a:lnTo>
                      <a:pt x="282" y="1026"/>
                    </a:lnTo>
                    <a:lnTo>
                      <a:pt x="256" y="1010"/>
                    </a:lnTo>
                    <a:lnTo>
                      <a:pt x="230" y="993"/>
                    </a:lnTo>
                    <a:lnTo>
                      <a:pt x="206" y="975"/>
                    </a:lnTo>
                    <a:lnTo>
                      <a:pt x="183" y="955"/>
                    </a:lnTo>
                    <a:lnTo>
                      <a:pt x="161" y="935"/>
                    </a:lnTo>
                    <a:lnTo>
                      <a:pt x="140" y="913"/>
                    </a:lnTo>
                    <a:lnTo>
                      <a:pt x="121" y="889"/>
                    </a:lnTo>
                    <a:lnTo>
                      <a:pt x="103" y="866"/>
                    </a:lnTo>
                    <a:lnTo>
                      <a:pt x="86" y="840"/>
                    </a:lnTo>
                    <a:lnTo>
                      <a:pt x="70" y="814"/>
                    </a:lnTo>
                    <a:lnTo>
                      <a:pt x="56" y="787"/>
                    </a:lnTo>
                    <a:lnTo>
                      <a:pt x="43" y="760"/>
                    </a:lnTo>
                    <a:lnTo>
                      <a:pt x="32" y="731"/>
                    </a:lnTo>
                    <a:lnTo>
                      <a:pt x="22" y="702"/>
                    </a:lnTo>
                    <a:lnTo>
                      <a:pt x="14" y="671"/>
                    </a:lnTo>
                    <a:lnTo>
                      <a:pt x="8" y="641"/>
                    </a:lnTo>
                    <a:lnTo>
                      <a:pt x="3" y="609"/>
                    </a:lnTo>
                    <a:lnTo>
                      <a:pt x="1" y="577"/>
                    </a:lnTo>
                    <a:lnTo>
                      <a:pt x="0" y="545"/>
                    </a:lnTo>
                    <a:lnTo>
                      <a:pt x="1" y="512"/>
                    </a:lnTo>
                    <a:lnTo>
                      <a:pt x="4" y="480"/>
                    </a:lnTo>
                    <a:lnTo>
                      <a:pt x="8" y="448"/>
                    </a:lnTo>
                    <a:lnTo>
                      <a:pt x="15" y="417"/>
                    </a:lnTo>
                    <a:lnTo>
                      <a:pt x="23" y="386"/>
                    </a:lnTo>
                    <a:lnTo>
                      <a:pt x="33" y="356"/>
                    </a:lnTo>
                    <a:lnTo>
                      <a:pt x="44" y="327"/>
                    </a:lnTo>
                    <a:lnTo>
                      <a:pt x="58" y="299"/>
                    </a:lnTo>
                    <a:lnTo>
                      <a:pt x="72" y="272"/>
                    </a:lnTo>
                    <a:lnTo>
                      <a:pt x="88" y="245"/>
                    </a:lnTo>
                    <a:lnTo>
                      <a:pt x="106" y="220"/>
                    </a:lnTo>
                    <a:lnTo>
                      <a:pt x="125" y="196"/>
                    </a:lnTo>
                    <a:lnTo>
                      <a:pt x="145" y="172"/>
                    </a:lnTo>
                    <a:lnTo>
                      <a:pt x="167" y="150"/>
                    </a:lnTo>
                    <a:lnTo>
                      <a:pt x="189" y="130"/>
                    </a:lnTo>
                    <a:lnTo>
                      <a:pt x="213" y="110"/>
                    </a:lnTo>
                    <a:lnTo>
                      <a:pt x="238" y="92"/>
                    </a:lnTo>
                    <a:lnTo>
                      <a:pt x="264" y="75"/>
                    </a:lnTo>
                    <a:lnTo>
                      <a:pt x="291" y="60"/>
                    </a:lnTo>
                    <a:lnTo>
                      <a:pt x="319" y="46"/>
                    </a:lnTo>
                    <a:lnTo>
                      <a:pt x="347" y="33"/>
                    </a:lnTo>
                    <a:lnTo>
                      <a:pt x="377" y="22"/>
                    </a:lnTo>
                    <a:lnTo>
                      <a:pt x="407" y="13"/>
                    </a:lnTo>
                    <a:lnTo>
                      <a:pt x="438" y="6"/>
                    </a:lnTo>
                    <a:lnTo>
                      <a:pt x="470" y="0"/>
                    </a:lnTo>
                    <a:close/>
                  </a:path>
                </a:pathLst>
              </a:custGeom>
              <a:gradFill rotWithShape="0">
                <a:gsLst>
                  <a:gs pos="0">
                    <a:srgbClr val="BF7300">
                      <a:alpha val="100000"/>
                    </a:srgbClr>
                  </a:gs>
                  <a:gs pos="100000">
                    <a:srgbClr val="FF9900">
                      <a:alpha val="100000"/>
                    </a:srgbClr>
                  </a:gs>
                </a:gsLst>
                <a:lin ang="5400000"/>
                <a:tileRect/>
              </a:gradFill>
              <a:ln w="66675" cap="flat" cmpd="sng">
                <a:solidFill>
                  <a:srgbClr val="D9D9D9"/>
                </a:solidFill>
                <a:prstDash val="solid"/>
                <a:headEnd type="none" w="med" len="med"/>
                <a:tailEnd type="none" w="med" len="med"/>
              </a:ln>
            </p:spPr>
            <p:txBody>
              <a:bodyPr/>
              <a:lstStyle/>
              <a:p>
                <a:endParaRPr lang="en-US"/>
              </a:p>
            </p:txBody>
          </p:sp>
          <p:sp>
            <p:nvSpPr>
              <p:cNvPr id="6155" name="Freeform 11"/>
              <p:cNvSpPr/>
              <p:nvPr/>
            </p:nvSpPr>
            <p:spPr>
              <a:xfrm>
                <a:off x="750110" y="28759"/>
                <a:ext cx="972985" cy="941846"/>
              </a:xfrm>
              <a:custGeom>
                <a:avLst/>
                <a:gdLst/>
                <a:ahLst/>
                <a:cxnLst>
                  <a:cxn ang="0">
                    <a:pos x="4" y="0"/>
                  </a:cxn>
                  <a:cxn ang="0">
                    <a:pos x="633" y="606"/>
                  </a:cxn>
                  <a:cxn ang="0">
                    <a:pos x="603" y="610"/>
                  </a:cxn>
                  <a:cxn ang="0">
                    <a:pos x="573" y="612"/>
                  </a:cxn>
                  <a:cxn ang="0">
                    <a:pos x="540" y="612"/>
                  </a:cxn>
                  <a:cxn ang="0">
                    <a:pos x="508" y="611"/>
                  </a:cxn>
                  <a:cxn ang="0">
                    <a:pos x="476" y="607"/>
                  </a:cxn>
                  <a:cxn ang="0">
                    <a:pos x="446" y="602"/>
                  </a:cxn>
                  <a:cxn ang="0">
                    <a:pos x="415" y="595"/>
                  </a:cxn>
                  <a:cxn ang="0">
                    <a:pos x="386" y="587"/>
                  </a:cxn>
                  <a:cxn ang="0">
                    <a:pos x="356" y="577"/>
                  </a:cxn>
                  <a:cxn ang="0">
                    <a:pos x="328" y="565"/>
                  </a:cxn>
                  <a:cxn ang="0">
                    <a:pos x="300" y="552"/>
                  </a:cxn>
                  <a:cxn ang="0">
                    <a:pos x="274" y="537"/>
                  </a:cxn>
                  <a:cxn ang="0">
                    <a:pos x="248" y="521"/>
                  </a:cxn>
                  <a:cxn ang="0">
                    <a:pos x="223" y="504"/>
                  </a:cxn>
                  <a:cxn ang="0">
                    <a:pos x="199" y="485"/>
                  </a:cxn>
                  <a:cxn ang="0">
                    <a:pos x="177" y="465"/>
                  </a:cxn>
                  <a:cxn ang="0">
                    <a:pos x="155" y="444"/>
                  </a:cxn>
                  <a:cxn ang="0">
                    <a:pos x="135" y="422"/>
                  </a:cxn>
                  <a:cxn ang="0">
                    <a:pos x="116" y="399"/>
                  </a:cxn>
                  <a:cxn ang="0">
                    <a:pos x="98" y="374"/>
                  </a:cxn>
                  <a:cxn ang="0">
                    <a:pos x="81" y="348"/>
                  </a:cxn>
                  <a:cxn ang="0">
                    <a:pos x="66" y="322"/>
                  </a:cxn>
                  <a:cxn ang="0">
                    <a:pos x="52" y="295"/>
                  </a:cxn>
                  <a:cxn ang="0">
                    <a:pos x="40" y="267"/>
                  </a:cxn>
                  <a:cxn ang="0">
                    <a:pos x="29" y="238"/>
                  </a:cxn>
                  <a:cxn ang="0">
                    <a:pos x="20" y="208"/>
                  </a:cxn>
                  <a:cxn ang="0">
                    <a:pos x="12" y="177"/>
                  </a:cxn>
                  <a:cxn ang="0">
                    <a:pos x="7" y="146"/>
                  </a:cxn>
                  <a:cxn ang="0">
                    <a:pos x="3" y="115"/>
                  </a:cxn>
                  <a:cxn ang="0">
                    <a:pos x="0" y="82"/>
                  </a:cxn>
                  <a:cxn ang="0">
                    <a:pos x="0" y="55"/>
                  </a:cxn>
                  <a:cxn ang="0">
                    <a:pos x="1" y="27"/>
                  </a:cxn>
                  <a:cxn ang="0">
                    <a:pos x="4" y="0"/>
                  </a:cxn>
                </a:cxnLst>
                <a:rect l="0" t="0" r="0" b="0"/>
                <a:pathLst>
                  <a:path w="633" h="612">
                    <a:moveTo>
                      <a:pt x="4" y="0"/>
                    </a:moveTo>
                    <a:lnTo>
                      <a:pt x="633" y="606"/>
                    </a:lnTo>
                    <a:lnTo>
                      <a:pt x="603" y="610"/>
                    </a:lnTo>
                    <a:lnTo>
                      <a:pt x="573" y="612"/>
                    </a:lnTo>
                    <a:lnTo>
                      <a:pt x="540" y="612"/>
                    </a:lnTo>
                    <a:lnTo>
                      <a:pt x="508" y="611"/>
                    </a:lnTo>
                    <a:lnTo>
                      <a:pt x="476" y="607"/>
                    </a:lnTo>
                    <a:lnTo>
                      <a:pt x="446" y="602"/>
                    </a:lnTo>
                    <a:lnTo>
                      <a:pt x="415" y="595"/>
                    </a:lnTo>
                    <a:lnTo>
                      <a:pt x="386" y="587"/>
                    </a:lnTo>
                    <a:lnTo>
                      <a:pt x="356" y="577"/>
                    </a:lnTo>
                    <a:lnTo>
                      <a:pt x="328" y="565"/>
                    </a:lnTo>
                    <a:lnTo>
                      <a:pt x="300" y="552"/>
                    </a:lnTo>
                    <a:lnTo>
                      <a:pt x="274" y="537"/>
                    </a:lnTo>
                    <a:lnTo>
                      <a:pt x="248" y="521"/>
                    </a:lnTo>
                    <a:lnTo>
                      <a:pt x="223" y="504"/>
                    </a:lnTo>
                    <a:lnTo>
                      <a:pt x="199" y="485"/>
                    </a:lnTo>
                    <a:lnTo>
                      <a:pt x="177" y="465"/>
                    </a:lnTo>
                    <a:lnTo>
                      <a:pt x="155" y="444"/>
                    </a:lnTo>
                    <a:lnTo>
                      <a:pt x="135" y="422"/>
                    </a:lnTo>
                    <a:lnTo>
                      <a:pt x="116" y="399"/>
                    </a:lnTo>
                    <a:lnTo>
                      <a:pt x="98" y="374"/>
                    </a:lnTo>
                    <a:lnTo>
                      <a:pt x="81" y="348"/>
                    </a:lnTo>
                    <a:lnTo>
                      <a:pt x="66" y="322"/>
                    </a:lnTo>
                    <a:lnTo>
                      <a:pt x="52" y="295"/>
                    </a:lnTo>
                    <a:lnTo>
                      <a:pt x="40" y="267"/>
                    </a:lnTo>
                    <a:lnTo>
                      <a:pt x="29" y="238"/>
                    </a:lnTo>
                    <a:lnTo>
                      <a:pt x="20" y="208"/>
                    </a:lnTo>
                    <a:lnTo>
                      <a:pt x="12" y="177"/>
                    </a:lnTo>
                    <a:lnTo>
                      <a:pt x="7" y="146"/>
                    </a:lnTo>
                    <a:lnTo>
                      <a:pt x="3" y="115"/>
                    </a:lnTo>
                    <a:lnTo>
                      <a:pt x="0" y="82"/>
                    </a:lnTo>
                    <a:lnTo>
                      <a:pt x="0" y="55"/>
                    </a:lnTo>
                    <a:lnTo>
                      <a:pt x="1" y="27"/>
                    </a:lnTo>
                    <a:lnTo>
                      <a:pt x="4" y="0"/>
                    </a:lnTo>
                    <a:close/>
                  </a:path>
                </a:pathLst>
              </a:custGeom>
              <a:solidFill>
                <a:sysClr val="grayText" lastClr="6D6D6D">
                  <a:gamma/>
                  <a:invGamma/>
                  <a:alpha val="100000"/>
                </a:sysClr>
              </a:solidFill>
              <a:ln w="9525">
                <a:noFill/>
              </a:ln>
            </p:spPr>
            <p:txBody>
              <a:bodyPr/>
              <a:lstStyle/>
              <a:p>
                <a:endParaRPr lang="en-US"/>
              </a:p>
            </p:txBody>
          </p:sp>
        </p:grpSp>
        <p:sp>
          <p:nvSpPr>
            <p:cNvPr id="6156" name="TextBox 44"/>
            <p:cNvSpPr txBox="1"/>
            <p:nvPr/>
          </p:nvSpPr>
          <p:spPr>
            <a:xfrm>
              <a:off x="270395" y="476704"/>
              <a:ext cx="929356" cy="658573"/>
            </a:xfrm>
            <a:prstGeom prst="rect">
              <a:avLst/>
            </a:prstGeom>
            <a:noFill/>
            <a:ln w="9525">
              <a:noFill/>
            </a:ln>
          </p:spPr>
          <p:txBody>
            <a:bodyPr vert="horz" wrap="square" anchor="t">
              <a:spAutoFit/>
            </a:bodyPr>
            <a:lstStyle/>
            <a:p>
              <a:r>
                <a:rPr lang="en-US" altLang="x-none" sz="2800" b="1" dirty="0">
                  <a:solidFill>
                    <a:srgbClr val="FFFFFF"/>
                  </a:solidFill>
                  <a:cs typeface="Arial" panose="020B0604020202020204" pitchFamily="34" charset="0"/>
                </a:rPr>
                <a:t>02</a:t>
              </a:r>
              <a:endParaRPr lang="en-US" altLang="x-none" sz="2800" b="1" dirty="0">
                <a:solidFill>
                  <a:srgbClr val="FFFFFF"/>
                </a:solidFill>
                <a:ea typeface="Arial" panose="020B0604020202020204" pitchFamily="34" charset="0"/>
              </a:endParaRPr>
            </a:p>
          </p:txBody>
        </p:sp>
      </p:grpSp>
      <p:grpSp>
        <p:nvGrpSpPr>
          <p:cNvPr id="6157" name="Group 6156"/>
          <p:cNvGrpSpPr/>
          <p:nvPr/>
        </p:nvGrpSpPr>
        <p:grpSpPr>
          <a:xfrm>
            <a:off x="2098211" y="1672732"/>
            <a:ext cx="1155700" cy="1152525"/>
            <a:chOff x="0" y="0"/>
            <a:chExt cx="1458128" cy="1454148"/>
          </a:xfrm>
        </p:grpSpPr>
        <p:grpSp>
          <p:nvGrpSpPr>
            <p:cNvPr id="6158" name="Group 6157"/>
            <p:cNvGrpSpPr/>
            <p:nvPr/>
          </p:nvGrpSpPr>
          <p:grpSpPr>
            <a:xfrm>
              <a:off x="0" y="0"/>
              <a:ext cx="1458128" cy="1454148"/>
              <a:chOff x="0" y="0"/>
              <a:chExt cx="1744663" cy="1739900"/>
            </a:xfrm>
          </p:grpSpPr>
          <p:sp>
            <p:nvSpPr>
              <p:cNvPr id="6159" name="Freeform 10"/>
              <p:cNvSpPr/>
              <p:nvPr/>
            </p:nvSpPr>
            <p:spPr>
              <a:xfrm>
                <a:off x="0" y="0"/>
                <a:ext cx="1744663" cy="1739900"/>
              </a:xfrm>
              <a:custGeom>
                <a:avLst/>
                <a:gdLst/>
                <a:ahLst/>
                <a:cxnLst>
                  <a:cxn ang="0">
                    <a:pos x="1099" y="606"/>
                  </a:cxn>
                  <a:cxn ang="0">
                    <a:pos x="1089" y="668"/>
                  </a:cxn>
                  <a:cxn ang="0">
                    <a:pos x="1072" y="728"/>
                  </a:cxn>
                  <a:cxn ang="0">
                    <a:pos x="1048" y="785"/>
                  </a:cxn>
                  <a:cxn ang="0">
                    <a:pos x="1018" y="839"/>
                  </a:cxn>
                  <a:cxn ang="0">
                    <a:pos x="983" y="888"/>
                  </a:cxn>
                  <a:cxn ang="0">
                    <a:pos x="942" y="933"/>
                  </a:cxn>
                  <a:cxn ang="0">
                    <a:pos x="897" y="974"/>
                  </a:cxn>
                  <a:cxn ang="0">
                    <a:pos x="848" y="1010"/>
                  </a:cxn>
                  <a:cxn ang="0">
                    <a:pos x="795" y="1040"/>
                  </a:cxn>
                  <a:cxn ang="0">
                    <a:pos x="738" y="1063"/>
                  </a:cxn>
                  <a:cxn ang="0">
                    <a:pos x="678" y="1081"/>
                  </a:cxn>
                  <a:cxn ang="0">
                    <a:pos x="616" y="1092"/>
                  </a:cxn>
                  <a:cxn ang="0">
                    <a:pos x="551" y="1096"/>
                  </a:cxn>
                  <a:cxn ang="0">
                    <a:pos x="487" y="1092"/>
                  </a:cxn>
                  <a:cxn ang="0">
                    <a:pos x="425" y="1081"/>
                  </a:cxn>
                  <a:cxn ang="0">
                    <a:pos x="365" y="1064"/>
                  </a:cxn>
                  <a:cxn ang="0">
                    <a:pos x="309" y="1040"/>
                  </a:cxn>
                  <a:cxn ang="0">
                    <a:pos x="256" y="1010"/>
                  </a:cxn>
                  <a:cxn ang="0">
                    <a:pos x="206" y="975"/>
                  </a:cxn>
                  <a:cxn ang="0">
                    <a:pos x="161" y="935"/>
                  </a:cxn>
                  <a:cxn ang="0">
                    <a:pos x="121" y="889"/>
                  </a:cxn>
                  <a:cxn ang="0">
                    <a:pos x="86" y="840"/>
                  </a:cxn>
                  <a:cxn ang="0">
                    <a:pos x="56" y="787"/>
                  </a:cxn>
                  <a:cxn ang="0">
                    <a:pos x="32" y="731"/>
                  </a:cxn>
                  <a:cxn ang="0">
                    <a:pos x="14" y="671"/>
                  </a:cxn>
                  <a:cxn ang="0">
                    <a:pos x="3" y="609"/>
                  </a:cxn>
                  <a:cxn ang="0">
                    <a:pos x="0" y="545"/>
                  </a:cxn>
                  <a:cxn ang="0">
                    <a:pos x="4" y="480"/>
                  </a:cxn>
                  <a:cxn ang="0">
                    <a:pos x="15" y="417"/>
                  </a:cxn>
                  <a:cxn ang="0">
                    <a:pos x="33" y="356"/>
                  </a:cxn>
                  <a:cxn ang="0">
                    <a:pos x="58" y="299"/>
                  </a:cxn>
                  <a:cxn ang="0">
                    <a:pos x="88" y="245"/>
                  </a:cxn>
                  <a:cxn ang="0">
                    <a:pos x="125" y="196"/>
                  </a:cxn>
                  <a:cxn ang="0">
                    <a:pos x="167" y="150"/>
                  </a:cxn>
                  <a:cxn ang="0">
                    <a:pos x="213" y="110"/>
                  </a:cxn>
                  <a:cxn ang="0">
                    <a:pos x="264" y="75"/>
                  </a:cxn>
                  <a:cxn ang="0">
                    <a:pos x="319" y="46"/>
                  </a:cxn>
                  <a:cxn ang="0">
                    <a:pos x="377" y="22"/>
                  </a:cxn>
                  <a:cxn ang="0">
                    <a:pos x="438" y="6"/>
                  </a:cxn>
                </a:cxnLst>
                <a:rect l="0" t="0" r="0" b="0"/>
                <a:pathLst>
                  <a:path w="1099" h="1096">
                    <a:moveTo>
                      <a:pt x="470" y="0"/>
                    </a:moveTo>
                    <a:lnTo>
                      <a:pt x="1099" y="606"/>
                    </a:lnTo>
                    <a:lnTo>
                      <a:pt x="1095" y="638"/>
                    </a:lnTo>
                    <a:lnTo>
                      <a:pt x="1089" y="668"/>
                    </a:lnTo>
                    <a:lnTo>
                      <a:pt x="1081" y="699"/>
                    </a:lnTo>
                    <a:lnTo>
                      <a:pt x="1072" y="728"/>
                    </a:lnTo>
                    <a:lnTo>
                      <a:pt x="1061" y="757"/>
                    </a:lnTo>
                    <a:lnTo>
                      <a:pt x="1048" y="785"/>
                    </a:lnTo>
                    <a:lnTo>
                      <a:pt x="1034" y="812"/>
                    </a:lnTo>
                    <a:lnTo>
                      <a:pt x="1018" y="839"/>
                    </a:lnTo>
                    <a:lnTo>
                      <a:pt x="1001" y="864"/>
                    </a:lnTo>
                    <a:lnTo>
                      <a:pt x="983" y="888"/>
                    </a:lnTo>
                    <a:lnTo>
                      <a:pt x="963" y="911"/>
                    </a:lnTo>
                    <a:lnTo>
                      <a:pt x="942" y="933"/>
                    </a:lnTo>
                    <a:lnTo>
                      <a:pt x="920" y="954"/>
                    </a:lnTo>
                    <a:lnTo>
                      <a:pt x="897" y="974"/>
                    </a:lnTo>
                    <a:lnTo>
                      <a:pt x="873" y="992"/>
                    </a:lnTo>
                    <a:lnTo>
                      <a:pt x="848" y="1010"/>
                    </a:lnTo>
                    <a:lnTo>
                      <a:pt x="822" y="1025"/>
                    </a:lnTo>
                    <a:lnTo>
                      <a:pt x="795" y="1040"/>
                    </a:lnTo>
                    <a:lnTo>
                      <a:pt x="767" y="1052"/>
                    </a:lnTo>
                    <a:lnTo>
                      <a:pt x="738" y="1063"/>
                    </a:lnTo>
                    <a:lnTo>
                      <a:pt x="709" y="1073"/>
                    </a:lnTo>
                    <a:lnTo>
                      <a:pt x="678" y="1081"/>
                    </a:lnTo>
                    <a:lnTo>
                      <a:pt x="647" y="1088"/>
                    </a:lnTo>
                    <a:lnTo>
                      <a:pt x="616" y="1092"/>
                    </a:lnTo>
                    <a:lnTo>
                      <a:pt x="584" y="1095"/>
                    </a:lnTo>
                    <a:lnTo>
                      <a:pt x="551" y="1096"/>
                    </a:lnTo>
                    <a:lnTo>
                      <a:pt x="519" y="1095"/>
                    </a:lnTo>
                    <a:lnTo>
                      <a:pt x="487" y="1092"/>
                    </a:lnTo>
                    <a:lnTo>
                      <a:pt x="455" y="1088"/>
                    </a:lnTo>
                    <a:lnTo>
                      <a:pt x="425" y="1081"/>
                    </a:lnTo>
                    <a:lnTo>
                      <a:pt x="395" y="1073"/>
                    </a:lnTo>
                    <a:lnTo>
                      <a:pt x="365" y="1064"/>
                    </a:lnTo>
                    <a:lnTo>
                      <a:pt x="337" y="1053"/>
                    </a:lnTo>
                    <a:lnTo>
                      <a:pt x="309" y="1040"/>
                    </a:lnTo>
                    <a:lnTo>
                      <a:pt x="282" y="1026"/>
                    </a:lnTo>
                    <a:lnTo>
                      <a:pt x="256" y="1010"/>
                    </a:lnTo>
                    <a:lnTo>
                      <a:pt x="230" y="993"/>
                    </a:lnTo>
                    <a:lnTo>
                      <a:pt x="206" y="975"/>
                    </a:lnTo>
                    <a:lnTo>
                      <a:pt x="183" y="955"/>
                    </a:lnTo>
                    <a:lnTo>
                      <a:pt x="161" y="935"/>
                    </a:lnTo>
                    <a:lnTo>
                      <a:pt x="140" y="913"/>
                    </a:lnTo>
                    <a:lnTo>
                      <a:pt x="121" y="889"/>
                    </a:lnTo>
                    <a:lnTo>
                      <a:pt x="103" y="866"/>
                    </a:lnTo>
                    <a:lnTo>
                      <a:pt x="86" y="840"/>
                    </a:lnTo>
                    <a:lnTo>
                      <a:pt x="70" y="814"/>
                    </a:lnTo>
                    <a:lnTo>
                      <a:pt x="56" y="787"/>
                    </a:lnTo>
                    <a:lnTo>
                      <a:pt x="43" y="760"/>
                    </a:lnTo>
                    <a:lnTo>
                      <a:pt x="32" y="731"/>
                    </a:lnTo>
                    <a:lnTo>
                      <a:pt x="22" y="702"/>
                    </a:lnTo>
                    <a:lnTo>
                      <a:pt x="14" y="671"/>
                    </a:lnTo>
                    <a:lnTo>
                      <a:pt x="8" y="641"/>
                    </a:lnTo>
                    <a:lnTo>
                      <a:pt x="3" y="609"/>
                    </a:lnTo>
                    <a:lnTo>
                      <a:pt x="1" y="577"/>
                    </a:lnTo>
                    <a:lnTo>
                      <a:pt x="0" y="545"/>
                    </a:lnTo>
                    <a:lnTo>
                      <a:pt x="1" y="512"/>
                    </a:lnTo>
                    <a:lnTo>
                      <a:pt x="4" y="480"/>
                    </a:lnTo>
                    <a:lnTo>
                      <a:pt x="8" y="448"/>
                    </a:lnTo>
                    <a:lnTo>
                      <a:pt x="15" y="417"/>
                    </a:lnTo>
                    <a:lnTo>
                      <a:pt x="23" y="386"/>
                    </a:lnTo>
                    <a:lnTo>
                      <a:pt x="33" y="356"/>
                    </a:lnTo>
                    <a:lnTo>
                      <a:pt x="44" y="327"/>
                    </a:lnTo>
                    <a:lnTo>
                      <a:pt x="58" y="299"/>
                    </a:lnTo>
                    <a:lnTo>
                      <a:pt x="72" y="272"/>
                    </a:lnTo>
                    <a:lnTo>
                      <a:pt x="88" y="245"/>
                    </a:lnTo>
                    <a:lnTo>
                      <a:pt x="106" y="220"/>
                    </a:lnTo>
                    <a:lnTo>
                      <a:pt x="125" y="196"/>
                    </a:lnTo>
                    <a:lnTo>
                      <a:pt x="145" y="172"/>
                    </a:lnTo>
                    <a:lnTo>
                      <a:pt x="167" y="150"/>
                    </a:lnTo>
                    <a:lnTo>
                      <a:pt x="189" y="130"/>
                    </a:lnTo>
                    <a:lnTo>
                      <a:pt x="213" y="110"/>
                    </a:lnTo>
                    <a:lnTo>
                      <a:pt x="238" y="92"/>
                    </a:lnTo>
                    <a:lnTo>
                      <a:pt x="264" y="75"/>
                    </a:lnTo>
                    <a:lnTo>
                      <a:pt x="291" y="60"/>
                    </a:lnTo>
                    <a:lnTo>
                      <a:pt x="319" y="46"/>
                    </a:lnTo>
                    <a:lnTo>
                      <a:pt x="347" y="33"/>
                    </a:lnTo>
                    <a:lnTo>
                      <a:pt x="377" y="22"/>
                    </a:lnTo>
                    <a:lnTo>
                      <a:pt x="407" y="13"/>
                    </a:lnTo>
                    <a:lnTo>
                      <a:pt x="438" y="6"/>
                    </a:lnTo>
                    <a:lnTo>
                      <a:pt x="470" y="0"/>
                    </a:lnTo>
                    <a:close/>
                  </a:path>
                </a:pathLst>
              </a:custGeom>
              <a:gradFill rotWithShape="0">
                <a:gsLst>
                  <a:gs pos="0">
                    <a:srgbClr val="127D12">
                      <a:alpha val="100000"/>
                    </a:srgbClr>
                  </a:gs>
                  <a:gs pos="100000">
                    <a:srgbClr val="28D728">
                      <a:alpha val="100000"/>
                    </a:srgbClr>
                  </a:gs>
                </a:gsLst>
                <a:lin ang="5400000"/>
                <a:tileRect/>
              </a:gradFill>
              <a:ln w="66675" cap="flat" cmpd="sng">
                <a:solidFill>
                  <a:srgbClr val="D9D9D9"/>
                </a:solidFill>
                <a:prstDash val="solid"/>
                <a:headEnd type="none" w="med" len="med"/>
                <a:tailEnd type="none" w="med" len="med"/>
              </a:ln>
            </p:spPr>
            <p:txBody>
              <a:bodyPr/>
              <a:lstStyle/>
              <a:p>
                <a:endParaRPr lang="en-US"/>
              </a:p>
            </p:txBody>
          </p:sp>
          <p:sp>
            <p:nvSpPr>
              <p:cNvPr id="6160" name="Freeform 11"/>
              <p:cNvSpPr/>
              <p:nvPr/>
            </p:nvSpPr>
            <p:spPr>
              <a:xfrm>
                <a:off x="750110" y="28759"/>
                <a:ext cx="972985" cy="941847"/>
              </a:xfrm>
              <a:custGeom>
                <a:avLst/>
                <a:gdLst/>
                <a:ahLst/>
                <a:cxnLst>
                  <a:cxn ang="0">
                    <a:pos x="4" y="0"/>
                  </a:cxn>
                  <a:cxn ang="0">
                    <a:pos x="633" y="606"/>
                  </a:cxn>
                  <a:cxn ang="0">
                    <a:pos x="603" y="610"/>
                  </a:cxn>
                  <a:cxn ang="0">
                    <a:pos x="573" y="612"/>
                  </a:cxn>
                  <a:cxn ang="0">
                    <a:pos x="540" y="612"/>
                  </a:cxn>
                  <a:cxn ang="0">
                    <a:pos x="508" y="611"/>
                  </a:cxn>
                  <a:cxn ang="0">
                    <a:pos x="476" y="607"/>
                  </a:cxn>
                  <a:cxn ang="0">
                    <a:pos x="446" y="602"/>
                  </a:cxn>
                  <a:cxn ang="0">
                    <a:pos x="415" y="595"/>
                  </a:cxn>
                  <a:cxn ang="0">
                    <a:pos x="386" y="587"/>
                  </a:cxn>
                  <a:cxn ang="0">
                    <a:pos x="356" y="577"/>
                  </a:cxn>
                  <a:cxn ang="0">
                    <a:pos x="328" y="565"/>
                  </a:cxn>
                  <a:cxn ang="0">
                    <a:pos x="300" y="552"/>
                  </a:cxn>
                  <a:cxn ang="0">
                    <a:pos x="274" y="537"/>
                  </a:cxn>
                  <a:cxn ang="0">
                    <a:pos x="248" y="521"/>
                  </a:cxn>
                  <a:cxn ang="0">
                    <a:pos x="223" y="504"/>
                  </a:cxn>
                  <a:cxn ang="0">
                    <a:pos x="199" y="485"/>
                  </a:cxn>
                  <a:cxn ang="0">
                    <a:pos x="177" y="465"/>
                  </a:cxn>
                  <a:cxn ang="0">
                    <a:pos x="155" y="444"/>
                  </a:cxn>
                  <a:cxn ang="0">
                    <a:pos x="135" y="422"/>
                  </a:cxn>
                  <a:cxn ang="0">
                    <a:pos x="116" y="399"/>
                  </a:cxn>
                  <a:cxn ang="0">
                    <a:pos x="98" y="374"/>
                  </a:cxn>
                  <a:cxn ang="0">
                    <a:pos x="81" y="348"/>
                  </a:cxn>
                  <a:cxn ang="0">
                    <a:pos x="66" y="322"/>
                  </a:cxn>
                  <a:cxn ang="0">
                    <a:pos x="52" y="295"/>
                  </a:cxn>
                  <a:cxn ang="0">
                    <a:pos x="40" y="267"/>
                  </a:cxn>
                  <a:cxn ang="0">
                    <a:pos x="29" y="238"/>
                  </a:cxn>
                  <a:cxn ang="0">
                    <a:pos x="20" y="208"/>
                  </a:cxn>
                  <a:cxn ang="0">
                    <a:pos x="12" y="177"/>
                  </a:cxn>
                  <a:cxn ang="0">
                    <a:pos x="7" y="146"/>
                  </a:cxn>
                  <a:cxn ang="0">
                    <a:pos x="3" y="115"/>
                  </a:cxn>
                  <a:cxn ang="0">
                    <a:pos x="0" y="82"/>
                  </a:cxn>
                  <a:cxn ang="0">
                    <a:pos x="0" y="55"/>
                  </a:cxn>
                  <a:cxn ang="0">
                    <a:pos x="1" y="27"/>
                  </a:cxn>
                  <a:cxn ang="0">
                    <a:pos x="4" y="0"/>
                  </a:cxn>
                </a:cxnLst>
                <a:rect l="0" t="0" r="0" b="0"/>
                <a:pathLst>
                  <a:path w="633" h="612">
                    <a:moveTo>
                      <a:pt x="4" y="0"/>
                    </a:moveTo>
                    <a:lnTo>
                      <a:pt x="633" y="606"/>
                    </a:lnTo>
                    <a:lnTo>
                      <a:pt x="603" y="610"/>
                    </a:lnTo>
                    <a:lnTo>
                      <a:pt x="573" y="612"/>
                    </a:lnTo>
                    <a:lnTo>
                      <a:pt x="540" y="612"/>
                    </a:lnTo>
                    <a:lnTo>
                      <a:pt x="508" y="611"/>
                    </a:lnTo>
                    <a:lnTo>
                      <a:pt x="476" y="607"/>
                    </a:lnTo>
                    <a:lnTo>
                      <a:pt x="446" y="602"/>
                    </a:lnTo>
                    <a:lnTo>
                      <a:pt x="415" y="595"/>
                    </a:lnTo>
                    <a:lnTo>
                      <a:pt x="386" y="587"/>
                    </a:lnTo>
                    <a:lnTo>
                      <a:pt x="356" y="577"/>
                    </a:lnTo>
                    <a:lnTo>
                      <a:pt x="328" y="565"/>
                    </a:lnTo>
                    <a:lnTo>
                      <a:pt x="300" y="552"/>
                    </a:lnTo>
                    <a:lnTo>
                      <a:pt x="274" y="537"/>
                    </a:lnTo>
                    <a:lnTo>
                      <a:pt x="248" y="521"/>
                    </a:lnTo>
                    <a:lnTo>
                      <a:pt x="223" y="504"/>
                    </a:lnTo>
                    <a:lnTo>
                      <a:pt x="199" y="485"/>
                    </a:lnTo>
                    <a:lnTo>
                      <a:pt x="177" y="465"/>
                    </a:lnTo>
                    <a:lnTo>
                      <a:pt x="155" y="444"/>
                    </a:lnTo>
                    <a:lnTo>
                      <a:pt x="135" y="422"/>
                    </a:lnTo>
                    <a:lnTo>
                      <a:pt x="116" y="399"/>
                    </a:lnTo>
                    <a:lnTo>
                      <a:pt x="98" y="374"/>
                    </a:lnTo>
                    <a:lnTo>
                      <a:pt x="81" y="348"/>
                    </a:lnTo>
                    <a:lnTo>
                      <a:pt x="66" y="322"/>
                    </a:lnTo>
                    <a:lnTo>
                      <a:pt x="52" y="295"/>
                    </a:lnTo>
                    <a:lnTo>
                      <a:pt x="40" y="267"/>
                    </a:lnTo>
                    <a:lnTo>
                      <a:pt x="29" y="238"/>
                    </a:lnTo>
                    <a:lnTo>
                      <a:pt x="20" y="208"/>
                    </a:lnTo>
                    <a:lnTo>
                      <a:pt x="12" y="177"/>
                    </a:lnTo>
                    <a:lnTo>
                      <a:pt x="7" y="146"/>
                    </a:lnTo>
                    <a:lnTo>
                      <a:pt x="3" y="115"/>
                    </a:lnTo>
                    <a:lnTo>
                      <a:pt x="0" y="82"/>
                    </a:lnTo>
                    <a:lnTo>
                      <a:pt x="0" y="55"/>
                    </a:lnTo>
                    <a:lnTo>
                      <a:pt x="1" y="27"/>
                    </a:lnTo>
                    <a:lnTo>
                      <a:pt x="4" y="0"/>
                    </a:lnTo>
                    <a:close/>
                  </a:path>
                </a:pathLst>
              </a:custGeom>
              <a:solidFill>
                <a:sysClr val="grayText" lastClr="6D6D6D">
                  <a:gamma/>
                  <a:invGamma/>
                  <a:alpha val="100000"/>
                </a:sysClr>
              </a:solidFill>
              <a:ln w="9525">
                <a:noFill/>
              </a:ln>
            </p:spPr>
            <p:txBody>
              <a:bodyPr/>
              <a:lstStyle/>
              <a:p>
                <a:endParaRPr lang="en-US"/>
              </a:p>
            </p:txBody>
          </p:sp>
        </p:grpSp>
        <p:sp>
          <p:nvSpPr>
            <p:cNvPr id="6161" name="TextBox 44"/>
            <p:cNvSpPr txBox="1"/>
            <p:nvPr/>
          </p:nvSpPr>
          <p:spPr>
            <a:xfrm>
              <a:off x="144210" y="474702"/>
              <a:ext cx="929356" cy="658573"/>
            </a:xfrm>
            <a:prstGeom prst="rect">
              <a:avLst/>
            </a:prstGeom>
            <a:noFill/>
            <a:ln w="9525">
              <a:noFill/>
            </a:ln>
          </p:spPr>
          <p:txBody>
            <a:bodyPr vert="horz" wrap="square" anchor="t">
              <a:spAutoFit/>
            </a:bodyPr>
            <a:lstStyle/>
            <a:p>
              <a:pPr algn="ctr"/>
              <a:r>
                <a:rPr lang="en-US" altLang="x-none" sz="2800" b="1" dirty="0" smtClean="0">
                  <a:solidFill>
                    <a:srgbClr val="FFFFFF"/>
                  </a:solidFill>
                  <a:cs typeface="Arial" panose="020B0604020202020204" pitchFamily="34" charset="0"/>
                </a:rPr>
                <a:t>01</a:t>
              </a:r>
              <a:endParaRPr lang="en-US" altLang="x-none" sz="2800" b="1" dirty="0">
                <a:solidFill>
                  <a:srgbClr val="FFFFFF"/>
                </a:solidFill>
                <a:ea typeface="Arial" panose="020B0604020202020204" pitchFamily="34" charset="0"/>
              </a:endParaRPr>
            </a:p>
          </p:txBody>
        </p:sp>
      </p:grpSp>
      <p:sp>
        <p:nvSpPr>
          <p:cNvPr id="6163" name="Up Arrow 57"/>
          <p:cNvSpPr/>
          <p:nvPr/>
        </p:nvSpPr>
        <p:spPr>
          <a:xfrm rot="5400000">
            <a:off x="2576532" y="3775438"/>
            <a:ext cx="452437" cy="788987"/>
          </a:xfrm>
          <a:prstGeom prst="upArrow">
            <a:avLst>
              <a:gd name="adj1" fmla="val 50000"/>
              <a:gd name="adj2" fmla="val 49998"/>
            </a:avLst>
          </a:prstGeom>
          <a:gradFill rotWithShape="1">
            <a:gsLst>
              <a:gs pos="0">
                <a:srgbClr val="595959">
                  <a:alpha val="100000"/>
                </a:srgbClr>
              </a:gs>
              <a:gs pos="100000">
                <a:srgbClr val="7F7F7F">
                  <a:alpha val="100000"/>
                </a:srgbClr>
              </a:gs>
            </a:gsLst>
            <a:lin ang="0" scaled="1"/>
            <a:tileRect/>
          </a:gradFill>
          <a:ln w="9525">
            <a:noFill/>
          </a:ln>
        </p:spPr>
        <p:txBody>
          <a:bodyPr vert="horz" wrap="square" anchor="ctr"/>
          <a:lstStyle/>
          <a:p>
            <a:pPr algn="ctr"/>
            <a:endParaRPr lang="en-US" altLang="x-none" dirty="0">
              <a:solidFill>
                <a:srgbClr val="FFFFFF"/>
              </a:solidFill>
              <a:latin typeface="Calibri" panose="020F0502020204030204" charset="0"/>
            </a:endParaRPr>
          </a:p>
        </p:txBody>
      </p:sp>
      <p:sp>
        <p:nvSpPr>
          <p:cNvPr id="6164" name="Up Arrow 57"/>
          <p:cNvSpPr/>
          <p:nvPr/>
        </p:nvSpPr>
        <p:spPr>
          <a:xfrm rot="5400000">
            <a:off x="3615861" y="2007695"/>
            <a:ext cx="450850" cy="788987"/>
          </a:xfrm>
          <a:prstGeom prst="upArrow">
            <a:avLst>
              <a:gd name="adj1" fmla="val 50000"/>
              <a:gd name="adj2" fmla="val 50174"/>
            </a:avLst>
          </a:prstGeom>
          <a:gradFill rotWithShape="1">
            <a:gsLst>
              <a:gs pos="0">
                <a:srgbClr val="595959">
                  <a:alpha val="100000"/>
                </a:srgbClr>
              </a:gs>
              <a:gs pos="100000">
                <a:srgbClr val="7F7F7F">
                  <a:alpha val="100000"/>
                </a:srgbClr>
              </a:gs>
            </a:gsLst>
            <a:lin ang="0" scaled="1"/>
            <a:tileRect/>
          </a:gradFill>
          <a:ln w="9525">
            <a:noFill/>
          </a:ln>
        </p:spPr>
        <p:txBody>
          <a:bodyPr vert="horz" wrap="square" anchor="ctr"/>
          <a:lstStyle/>
          <a:p>
            <a:pPr algn="ctr"/>
            <a:endParaRPr lang="en-US" altLang="x-none" dirty="0">
              <a:solidFill>
                <a:srgbClr val="FFFFFF"/>
              </a:solidFill>
              <a:latin typeface="Calibri" panose="020F0502020204030204" charset="0"/>
            </a:endParaRPr>
          </a:p>
        </p:txBody>
      </p:sp>
      <p:sp>
        <p:nvSpPr>
          <p:cNvPr id="6165" name="Folded Corner 52"/>
          <p:cNvSpPr/>
          <p:nvPr/>
        </p:nvSpPr>
        <p:spPr>
          <a:xfrm>
            <a:off x="4581061" y="1691782"/>
            <a:ext cx="1839913" cy="1133475"/>
          </a:xfrm>
          <a:prstGeom prst="foldedCorner">
            <a:avLst>
              <a:gd name="adj" fmla="val 27046"/>
            </a:avLst>
          </a:prstGeom>
          <a:gradFill rotWithShape="0">
            <a:gsLst>
              <a:gs pos="0">
                <a:srgbClr val="127D12">
                  <a:alpha val="100000"/>
                </a:srgbClr>
              </a:gs>
              <a:gs pos="100000">
                <a:srgbClr val="28D728">
                  <a:alpha val="100000"/>
                </a:srgbClr>
              </a:gs>
            </a:gsLst>
            <a:lin ang="5400000"/>
            <a:tileRect/>
          </a:gradFill>
          <a:ln w="25400" cap="flat" cmpd="sng">
            <a:solidFill>
              <a:srgbClr val="127D12"/>
            </a:solidFill>
            <a:prstDash val="solid"/>
            <a:headEnd type="none" w="med" len="med"/>
            <a:tailEnd type="none" w="med" len="med"/>
          </a:ln>
        </p:spPr>
        <p:txBody>
          <a:bodyPr vert="horz" wrap="square" anchor="ctr"/>
          <a:lstStyle/>
          <a:p>
            <a:pPr algn="ctr"/>
            <a:r>
              <a:rPr lang="en-US" altLang="x-none" sz="2600" dirty="0" err="1" smtClean="0">
                <a:solidFill>
                  <a:srgbClr val="FFFFFF"/>
                </a:solidFill>
                <a:latin typeface="Times New Roman" panose="02020603050405020304" charset="0"/>
                <a:cs typeface="Times New Roman" panose="02020603050405020304" charset="0"/>
              </a:rPr>
              <a:t>Kinh</a:t>
            </a:r>
            <a:r>
              <a:rPr lang="en-US" altLang="x-none" sz="2600" dirty="0" smtClean="0">
                <a:solidFill>
                  <a:srgbClr val="FFFFFF"/>
                </a:solidFill>
                <a:latin typeface="Times New Roman" panose="02020603050405020304" charset="0"/>
                <a:cs typeface="Times New Roman" panose="02020603050405020304" charset="0"/>
              </a:rPr>
              <a:t> </a:t>
            </a:r>
            <a:r>
              <a:rPr lang="en-US" altLang="x-none" sz="2600" dirty="0" err="1" smtClean="0">
                <a:solidFill>
                  <a:srgbClr val="FFFFFF"/>
                </a:solidFill>
                <a:latin typeface="Times New Roman" panose="02020603050405020304" charset="0"/>
                <a:cs typeface="Times New Roman" panose="02020603050405020304" charset="0"/>
              </a:rPr>
              <a:t>tế</a:t>
            </a:r>
            <a:endParaRPr lang="en-US" altLang="x-none" sz="2600" dirty="0">
              <a:solidFill>
                <a:srgbClr val="FFFFFF"/>
              </a:solidFill>
              <a:latin typeface="Times New Roman" panose="02020603050405020304" charset="0"/>
              <a:ea typeface="Times New Roman" panose="02020603050405020304" charset="0"/>
            </a:endParaRPr>
          </a:p>
        </p:txBody>
      </p:sp>
      <p:sp>
        <p:nvSpPr>
          <p:cNvPr id="6166" name="Folded Corner 54"/>
          <p:cNvSpPr/>
          <p:nvPr/>
        </p:nvSpPr>
        <p:spPr>
          <a:xfrm>
            <a:off x="3361735" y="3412754"/>
            <a:ext cx="1839912" cy="1196975"/>
          </a:xfrm>
          <a:prstGeom prst="foldedCorner">
            <a:avLst>
              <a:gd name="adj" fmla="val 25301"/>
            </a:avLst>
          </a:prstGeom>
          <a:gradFill rotWithShape="0">
            <a:gsLst>
              <a:gs pos="0">
                <a:srgbClr val="BF7300">
                  <a:alpha val="100000"/>
                </a:srgbClr>
              </a:gs>
              <a:gs pos="100000">
                <a:srgbClr val="FF9900">
                  <a:alpha val="100000"/>
                </a:srgbClr>
              </a:gs>
            </a:gsLst>
            <a:lin ang="5400000"/>
            <a:tileRect/>
          </a:gradFill>
          <a:ln w="25400" cap="flat" cmpd="sng">
            <a:solidFill>
              <a:srgbClr val="BF7300"/>
            </a:solidFill>
            <a:prstDash val="solid"/>
            <a:headEnd type="none" w="med" len="med"/>
            <a:tailEnd type="none" w="med" len="med"/>
          </a:ln>
        </p:spPr>
        <p:txBody>
          <a:bodyPr vert="horz" wrap="square" anchor="ctr"/>
          <a:lstStyle/>
          <a:p>
            <a:pPr algn="ctr"/>
            <a:r>
              <a:rPr lang="en-US" altLang="x-none" sz="2600" dirty="0" err="1">
                <a:solidFill>
                  <a:srgbClr val="FFFFFF"/>
                </a:solidFill>
                <a:latin typeface="Times New Roman" panose="02020603050405020304" charset="0"/>
                <a:cs typeface="Times New Roman" panose="02020603050405020304" charset="0"/>
              </a:rPr>
              <a:t>Văn</a:t>
            </a:r>
            <a:r>
              <a:rPr lang="en-US" altLang="x-none" sz="2600" dirty="0">
                <a:solidFill>
                  <a:srgbClr val="FFFFFF"/>
                </a:solidFill>
                <a:latin typeface="Times New Roman" panose="02020603050405020304" charset="0"/>
                <a:cs typeface="Times New Roman" panose="02020603050405020304" charset="0"/>
              </a:rPr>
              <a:t> </a:t>
            </a:r>
            <a:r>
              <a:rPr lang="en-US" altLang="x-none" sz="2600" dirty="0" err="1" smtClean="0">
                <a:solidFill>
                  <a:srgbClr val="FFFFFF"/>
                </a:solidFill>
                <a:latin typeface="Times New Roman" panose="02020603050405020304" charset="0"/>
                <a:cs typeface="Times New Roman" panose="02020603050405020304" charset="0"/>
              </a:rPr>
              <a:t>hóa</a:t>
            </a:r>
            <a:r>
              <a:rPr lang="en-US" altLang="x-none" sz="2600" dirty="0" smtClean="0">
                <a:solidFill>
                  <a:srgbClr val="FFFFFF"/>
                </a:solidFill>
                <a:latin typeface="Times New Roman" panose="02020603050405020304" charset="0"/>
                <a:cs typeface="Times New Roman" panose="02020603050405020304" charset="0"/>
              </a:rPr>
              <a:t>, </a:t>
            </a:r>
            <a:r>
              <a:rPr lang="en-US" altLang="x-none" sz="2600" dirty="0" err="1" smtClean="0">
                <a:solidFill>
                  <a:srgbClr val="FFFFFF"/>
                </a:solidFill>
                <a:latin typeface="Times New Roman" panose="02020603050405020304" charset="0"/>
                <a:cs typeface="Times New Roman" panose="02020603050405020304" charset="0"/>
              </a:rPr>
              <a:t>xã</a:t>
            </a:r>
            <a:r>
              <a:rPr lang="en-US" altLang="x-none" sz="2600" dirty="0" smtClean="0">
                <a:solidFill>
                  <a:srgbClr val="FFFFFF"/>
                </a:solidFill>
                <a:latin typeface="Times New Roman" panose="02020603050405020304" charset="0"/>
                <a:cs typeface="Times New Roman" panose="02020603050405020304" charset="0"/>
              </a:rPr>
              <a:t> </a:t>
            </a:r>
            <a:r>
              <a:rPr lang="en-US" altLang="x-none" sz="2600" dirty="0" err="1" smtClean="0">
                <a:solidFill>
                  <a:srgbClr val="FFFFFF"/>
                </a:solidFill>
                <a:latin typeface="Times New Roman" panose="02020603050405020304" charset="0"/>
                <a:cs typeface="Times New Roman" panose="02020603050405020304" charset="0"/>
              </a:rPr>
              <a:t>hội</a:t>
            </a:r>
            <a:endParaRPr lang="en-US" altLang="x-none" sz="2600" dirty="0">
              <a:solidFill>
                <a:srgbClr val="FFFFFF"/>
              </a:solidFill>
              <a:latin typeface="Times New Roman" panose="02020603050405020304" charset="0"/>
              <a:ea typeface="Times New Roman" panose="02020603050405020304" charset="0"/>
            </a:endParaRPr>
          </a:p>
        </p:txBody>
      </p:sp>
      <p:sp>
        <p:nvSpPr>
          <p:cNvPr id="2" name="TextBox 1"/>
          <p:cNvSpPr txBox="1"/>
          <p:nvPr/>
        </p:nvSpPr>
        <p:spPr>
          <a:xfrm>
            <a:off x="6544371" y="434822"/>
            <a:ext cx="5354552"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fr-FR" dirty="0" err="1"/>
              <a:t>phát</a:t>
            </a:r>
            <a:r>
              <a:rPr lang="fr-FR" dirty="0"/>
              <a:t> </a:t>
            </a:r>
            <a:r>
              <a:rPr lang="fr-FR" dirty="0" err="1"/>
              <a:t>triển</a:t>
            </a:r>
            <a:r>
              <a:rPr lang="fr-FR" dirty="0"/>
              <a:t> </a:t>
            </a:r>
            <a:r>
              <a:rPr lang="fr-FR" dirty="0" err="1"/>
              <a:t>vẫn</a:t>
            </a:r>
            <a:r>
              <a:rPr lang="fr-FR" dirty="0"/>
              <a:t> </a:t>
            </a:r>
            <a:r>
              <a:rPr lang="fr-FR" dirty="0" err="1"/>
              <a:t>chưa</a:t>
            </a:r>
            <a:r>
              <a:rPr lang="fr-FR" dirty="0"/>
              <a:t> </a:t>
            </a:r>
            <a:r>
              <a:rPr lang="fr-FR" dirty="0" err="1"/>
              <a:t>tương</a:t>
            </a:r>
            <a:r>
              <a:rPr lang="fr-FR" dirty="0"/>
              <a:t> </a:t>
            </a:r>
            <a:r>
              <a:rPr lang="fr-FR" dirty="0" err="1"/>
              <a:t>xứng</a:t>
            </a:r>
            <a:r>
              <a:rPr lang="fr-FR" dirty="0"/>
              <a:t> </a:t>
            </a:r>
            <a:r>
              <a:rPr lang="fr-FR" dirty="0" err="1"/>
              <a:t>với</a:t>
            </a:r>
            <a:r>
              <a:rPr lang="fr-FR" dirty="0"/>
              <a:t> </a:t>
            </a:r>
            <a:r>
              <a:rPr lang="fr-FR" dirty="0" err="1"/>
              <a:t>tiềm</a:t>
            </a:r>
            <a:r>
              <a:rPr lang="fr-FR" dirty="0"/>
              <a:t> </a:t>
            </a:r>
            <a:r>
              <a:rPr lang="fr-FR" dirty="0" err="1" smtClean="0"/>
              <a:t>năng</a:t>
            </a:r>
            <a:endParaRPr lang="en-US" dirty="0"/>
          </a:p>
        </p:txBody>
      </p:sp>
      <p:sp>
        <p:nvSpPr>
          <p:cNvPr id="3" name="TextBox 2"/>
          <p:cNvSpPr txBox="1"/>
          <p:nvPr/>
        </p:nvSpPr>
        <p:spPr>
          <a:xfrm>
            <a:off x="6670430" y="884311"/>
            <a:ext cx="4783015" cy="64633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fr-FR" dirty="0" err="1"/>
              <a:t>phục</a:t>
            </a:r>
            <a:r>
              <a:rPr lang="fr-FR" dirty="0"/>
              <a:t> </a:t>
            </a:r>
            <a:r>
              <a:rPr lang="fr-FR" dirty="0" err="1"/>
              <a:t>hồi</a:t>
            </a:r>
            <a:r>
              <a:rPr lang="fr-FR" dirty="0"/>
              <a:t> </a:t>
            </a:r>
            <a:r>
              <a:rPr lang="fr-FR" dirty="0" err="1"/>
              <a:t>còn</a:t>
            </a:r>
            <a:r>
              <a:rPr lang="fr-FR" dirty="0"/>
              <a:t> </a:t>
            </a:r>
            <a:r>
              <a:rPr lang="fr-FR" dirty="0" err="1"/>
              <a:t>chậm</a:t>
            </a:r>
            <a:r>
              <a:rPr lang="fr-FR" dirty="0"/>
              <a:t>, </a:t>
            </a:r>
            <a:r>
              <a:rPr lang="fr-FR" dirty="0" err="1"/>
              <a:t>tăng</a:t>
            </a:r>
            <a:r>
              <a:rPr lang="fr-FR" dirty="0"/>
              <a:t> </a:t>
            </a:r>
            <a:r>
              <a:rPr lang="fr-FR" dirty="0" err="1"/>
              <a:t>trưởng</a:t>
            </a:r>
            <a:r>
              <a:rPr lang="fr-FR" dirty="0"/>
              <a:t> </a:t>
            </a:r>
            <a:r>
              <a:rPr lang="fr-FR" dirty="0" err="1"/>
              <a:t>chưa</a:t>
            </a:r>
            <a:r>
              <a:rPr lang="fr-FR" dirty="0"/>
              <a:t> </a:t>
            </a:r>
            <a:r>
              <a:rPr lang="fr-FR" dirty="0" err="1"/>
              <a:t>đạt</a:t>
            </a:r>
            <a:r>
              <a:rPr lang="fr-FR" dirty="0"/>
              <a:t> </a:t>
            </a:r>
            <a:r>
              <a:rPr lang="fr-FR" dirty="0" err="1"/>
              <a:t>chỉ</a:t>
            </a:r>
            <a:r>
              <a:rPr lang="fr-FR" dirty="0"/>
              <a:t> </a:t>
            </a:r>
            <a:r>
              <a:rPr lang="fr-FR" dirty="0" err="1"/>
              <a:t>tiêu</a:t>
            </a:r>
            <a:endParaRPr lang="en-US" dirty="0"/>
          </a:p>
        </p:txBody>
      </p:sp>
      <p:sp>
        <p:nvSpPr>
          <p:cNvPr id="4" name="TextBox 3"/>
          <p:cNvSpPr txBox="1"/>
          <p:nvPr/>
        </p:nvSpPr>
        <p:spPr>
          <a:xfrm>
            <a:off x="6752493" y="1670164"/>
            <a:ext cx="4384431" cy="369332"/>
          </a:xfrm>
          <a:prstGeom prst="rect">
            <a:avLst/>
          </a:prstGeom>
          <a:noFill/>
        </p:spPr>
        <p:txBody>
          <a:bodyPr wrap="square" rtlCol="0">
            <a:spAutoFit/>
          </a:bodyPr>
          <a:lstStyle/>
          <a:p>
            <a:r>
              <a:rPr lang="fr-FR" dirty="0" err="1"/>
              <a:t>đổi</a:t>
            </a:r>
            <a:r>
              <a:rPr lang="fr-FR" dirty="0"/>
              <a:t> </a:t>
            </a:r>
            <a:r>
              <a:rPr lang="fr-FR" dirty="0" err="1"/>
              <a:t>mới</a:t>
            </a:r>
            <a:r>
              <a:rPr lang="fr-FR" dirty="0"/>
              <a:t> </a:t>
            </a:r>
            <a:r>
              <a:rPr lang="fr-FR" dirty="0" err="1"/>
              <a:t>mô</a:t>
            </a:r>
            <a:r>
              <a:rPr lang="fr-FR" dirty="0"/>
              <a:t> </a:t>
            </a:r>
            <a:r>
              <a:rPr lang="fr-FR" dirty="0" err="1"/>
              <a:t>hình</a:t>
            </a:r>
            <a:r>
              <a:rPr lang="fr-FR" dirty="0"/>
              <a:t> </a:t>
            </a:r>
            <a:r>
              <a:rPr lang="fr-FR" dirty="0" err="1"/>
              <a:t>tăng</a:t>
            </a:r>
            <a:r>
              <a:rPr lang="fr-FR" dirty="0"/>
              <a:t> </a:t>
            </a:r>
            <a:r>
              <a:rPr lang="fr-FR" dirty="0" err="1"/>
              <a:t>trưởng</a:t>
            </a:r>
            <a:r>
              <a:rPr lang="fr-FR" dirty="0"/>
              <a:t> </a:t>
            </a:r>
            <a:r>
              <a:rPr lang="fr-FR" dirty="0" err="1"/>
              <a:t>còn</a:t>
            </a:r>
            <a:r>
              <a:rPr lang="fr-FR" dirty="0"/>
              <a:t> </a:t>
            </a:r>
            <a:r>
              <a:rPr lang="fr-FR" dirty="0" err="1"/>
              <a:t>chậm</a:t>
            </a:r>
            <a:endParaRPr lang="en-US" dirty="0"/>
          </a:p>
        </p:txBody>
      </p:sp>
      <p:sp>
        <p:nvSpPr>
          <p:cNvPr id="5" name="TextBox 4"/>
          <p:cNvSpPr txBox="1"/>
          <p:nvPr/>
        </p:nvSpPr>
        <p:spPr>
          <a:xfrm>
            <a:off x="6201506" y="2844974"/>
            <a:ext cx="5251939" cy="646331"/>
          </a:xfrm>
          <a:prstGeom prst="rect">
            <a:avLst/>
          </a:prstGeom>
          <a:noFill/>
        </p:spPr>
        <p:txBody>
          <a:bodyPr wrap="square" rtlCol="0">
            <a:spAutoFit/>
          </a:bodyPr>
          <a:lstStyle/>
          <a:p>
            <a:r>
              <a:rPr lang="fr-FR" dirty="0" err="1"/>
              <a:t>Văn</a:t>
            </a:r>
            <a:r>
              <a:rPr lang="fr-FR" dirty="0"/>
              <a:t> </a:t>
            </a:r>
            <a:r>
              <a:rPr lang="fr-FR" dirty="0" err="1"/>
              <a:t>hóa</a:t>
            </a:r>
            <a:r>
              <a:rPr lang="fr-FR" dirty="0"/>
              <a:t>, </a:t>
            </a:r>
            <a:r>
              <a:rPr lang="fr-FR" dirty="0" err="1"/>
              <a:t>xã</a:t>
            </a:r>
            <a:r>
              <a:rPr lang="fr-FR" dirty="0"/>
              <a:t> </a:t>
            </a:r>
            <a:r>
              <a:rPr lang="fr-FR" dirty="0" err="1"/>
              <a:t>hội</a:t>
            </a:r>
            <a:r>
              <a:rPr lang="fr-FR" dirty="0"/>
              <a:t>, </a:t>
            </a:r>
            <a:r>
              <a:rPr lang="fr-FR" dirty="0" err="1"/>
              <a:t>bảo</a:t>
            </a:r>
            <a:r>
              <a:rPr lang="fr-FR" dirty="0"/>
              <a:t> </a:t>
            </a:r>
            <a:r>
              <a:rPr lang="fr-FR" dirty="0" err="1"/>
              <a:t>vệ</a:t>
            </a:r>
            <a:r>
              <a:rPr lang="fr-FR" dirty="0"/>
              <a:t> </a:t>
            </a:r>
            <a:r>
              <a:rPr lang="fr-FR" dirty="0" err="1"/>
              <a:t>môi</a:t>
            </a:r>
            <a:r>
              <a:rPr lang="fr-FR" dirty="0"/>
              <a:t> </a:t>
            </a:r>
            <a:r>
              <a:rPr lang="fr-FR" dirty="0" err="1"/>
              <a:t>trường</a:t>
            </a:r>
            <a:r>
              <a:rPr lang="fr-FR" dirty="0"/>
              <a:t> </a:t>
            </a:r>
            <a:r>
              <a:rPr lang="fr-FR" dirty="0" err="1"/>
              <a:t>nhiều</a:t>
            </a:r>
            <a:r>
              <a:rPr lang="fr-FR" dirty="0"/>
              <a:t> </a:t>
            </a:r>
            <a:r>
              <a:rPr lang="fr-FR" dirty="0" err="1"/>
              <a:t>mặt</a:t>
            </a:r>
            <a:r>
              <a:rPr lang="fr-FR" dirty="0"/>
              <a:t> </a:t>
            </a:r>
            <a:r>
              <a:rPr lang="fr-FR" dirty="0" err="1"/>
              <a:t>còn</a:t>
            </a:r>
            <a:r>
              <a:rPr lang="fr-FR" dirty="0"/>
              <a:t> </a:t>
            </a:r>
            <a:r>
              <a:rPr lang="fr-FR" dirty="0" err="1"/>
              <a:t>yếu</a:t>
            </a:r>
            <a:r>
              <a:rPr lang="fr-FR" dirty="0"/>
              <a:t> </a:t>
            </a:r>
            <a:r>
              <a:rPr lang="fr-FR" dirty="0" err="1"/>
              <a:t>kém</a:t>
            </a:r>
            <a:endParaRPr lang="en-US" dirty="0"/>
          </a:p>
        </p:txBody>
      </p:sp>
      <p:sp>
        <p:nvSpPr>
          <p:cNvPr id="6" name="TextBox 5"/>
          <p:cNvSpPr txBox="1"/>
          <p:nvPr/>
        </p:nvSpPr>
        <p:spPr>
          <a:xfrm>
            <a:off x="6002214" y="3559081"/>
            <a:ext cx="5251939" cy="369332"/>
          </a:xfrm>
          <a:prstGeom prst="rect">
            <a:avLst/>
          </a:prstGeom>
          <a:noFill/>
        </p:spPr>
        <p:txBody>
          <a:bodyPr wrap="square" rtlCol="0">
            <a:spAutoFit/>
          </a:bodyPr>
          <a:lstStyle/>
          <a:p>
            <a:r>
              <a:rPr lang="fr-FR" dirty="0" err="1"/>
              <a:t>Khoảng</a:t>
            </a:r>
            <a:r>
              <a:rPr lang="fr-FR" dirty="0"/>
              <a:t> </a:t>
            </a:r>
            <a:r>
              <a:rPr lang="fr-FR" dirty="0" err="1"/>
              <a:t>cách</a:t>
            </a:r>
            <a:r>
              <a:rPr lang="fr-FR" dirty="0"/>
              <a:t> </a:t>
            </a:r>
            <a:r>
              <a:rPr lang="fr-FR" dirty="0" err="1"/>
              <a:t>giàu</a:t>
            </a:r>
            <a:r>
              <a:rPr lang="fr-FR" dirty="0"/>
              <a:t> - </a:t>
            </a:r>
            <a:r>
              <a:rPr lang="fr-FR" dirty="0" err="1"/>
              <a:t>nghèo</a:t>
            </a:r>
            <a:r>
              <a:rPr lang="fr-FR" dirty="0"/>
              <a:t> </a:t>
            </a:r>
            <a:r>
              <a:rPr lang="fr-FR" dirty="0" err="1"/>
              <a:t>còn</a:t>
            </a:r>
            <a:r>
              <a:rPr lang="fr-FR" dirty="0"/>
              <a:t> </a:t>
            </a:r>
            <a:r>
              <a:rPr lang="fr-FR" dirty="0" err="1"/>
              <a:t>lớn</a:t>
            </a:r>
            <a:endParaRPr lang="en-US" dirty="0"/>
          </a:p>
        </p:txBody>
      </p:sp>
      <p:sp>
        <p:nvSpPr>
          <p:cNvPr id="7" name="TextBox 6"/>
          <p:cNvSpPr txBox="1"/>
          <p:nvPr/>
        </p:nvSpPr>
        <p:spPr>
          <a:xfrm>
            <a:off x="6131170" y="4443042"/>
            <a:ext cx="4747846" cy="923330"/>
          </a:xfrm>
          <a:prstGeom prst="rect">
            <a:avLst/>
          </a:prstGeom>
          <a:noFill/>
        </p:spPr>
        <p:txBody>
          <a:bodyPr wrap="square" rtlCol="0">
            <a:spAutoFit/>
          </a:bodyPr>
          <a:lstStyle/>
          <a:p>
            <a:r>
              <a:rPr lang="fr-FR" dirty="0" err="1"/>
              <a:t>Bảo</a:t>
            </a:r>
            <a:r>
              <a:rPr lang="fr-FR" dirty="0"/>
              <a:t> </a:t>
            </a:r>
            <a:r>
              <a:rPr lang="fr-FR" dirty="0" err="1"/>
              <a:t>vệ</a:t>
            </a:r>
            <a:r>
              <a:rPr lang="fr-FR" dirty="0"/>
              <a:t> </a:t>
            </a:r>
            <a:r>
              <a:rPr lang="fr-FR" dirty="0" err="1"/>
              <a:t>chủ</a:t>
            </a:r>
            <a:r>
              <a:rPr lang="fr-FR" dirty="0"/>
              <a:t> </a:t>
            </a:r>
            <a:r>
              <a:rPr lang="fr-FR" dirty="0" err="1"/>
              <a:t>quyền</a:t>
            </a:r>
            <a:r>
              <a:rPr lang="fr-FR" dirty="0"/>
              <a:t> </a:t>
            </a:r>
            <a:r>
              <a:rPr lang="fr-FR" dirty="0" err="1"/>
              <a:t>quốc</a:t>
            </a:r>
            <a:r>
              <a:rPr lang="fr-FR" dirty="0"/>
              <a:t> </a:t>
            </a:r>
            <a:r>
              <a:rPr lang="fr-FR" dirty="0" err="1"/>
              <a:t>gia</a:t>
            </a:r>
            <a:r>
              <a:rPr lang="fr-FR" dirty="0"/>
              <a:t>, </a:t>
            </a:r>
            <a:r>
              <a:rPr lang="fr-FR" dirty="0" err="1"/>
              <a:t>toàn</a:t>
            </a:r>
            <a:r>
              <a:rPr lang="fr-FR" dirty="0"/>
              <a:t> </a:t>
            </a:r>
            <a:r>
              <a:rPr lang="fr-FR" dirty="0" err="1"/>
              <a:t>vẹn</a:t>
            </a:r>
            <a:r>
              <a:rPr lang="fr-FR" dirty="0"/>
              <a:t> </a:t>
            </a:r>
            <a:r>
              <a:rPr lang="fr-FR" dirty="0" err="1"/>
              <a:t>lãnh</a:t>
            </a:r>
            <a:r>
              <a:rPr lang="fr-FR" dirty="0"/>
              <a:t> </a:t>
            </a:r>
            <a:r>
              <a:rPr lang="fr-FR" dirty="0" err="1"/>
              <a:t>thổ</a:t>
            </a:r>
            <a:r>
              <a:rPr lang="fr-FR" dirty="0"/>
              <a:t> </a:t>
            </a:r>
            <a:r>
              <a:rPr lang="fr-FR" dirty="0" err="1"/>
              <a:t>và</a:t>
            </a:r>
            <a:r>
              <a:rPr lang="fr-FR" dirty="0"/>
              <a:t> an </a:t>
            </a:r>
            <a:r>
              <a:rPr lang="fr-FR" dirty="0" err="1"/>
              <a:t>ninh</a:t>
            </a:r>
            <a:r>
              <a:rPr lang="fr-FR" dirty="0"/>
              <a:t> </a:t>
            </a:r>
            <a:r>
              <a:rPr lang="fr-FR" dirty="0" err="1"/>
              <a:t>trật</a:t>
            </a:r>
            <a:r>
              <a:rPr lang="fr-FR" dirty="0"/>
              <a:t> </a:t>
            </a:r>
            <a:r>
              <a:rPr lang="fr-FR" dirty="0" err="1"/>
              <a:t>tự</a:t>
            </a:r>
            <a:r>
              <a:rPr lang="fr-FR" dirty="0"/>
              <a:t>, an </a:t>
            </a:r>
            <a:r>
              <a:rPr lang="fr-FR" dirty="0" err="1"/>
              <a:t>toàn</a:t>
            </a:r>
            <a:r>
              <a:rPr lang="fr-FR" dirty="0"/>
              <a:t> </a:t>
            </a:r>
            <a:r>
              <a:rPr lang="fr-FR" dirty="0" err="1"/>
              <a:t>xã</a:t>
            </a:r>
            <a:r>
              <a:rPr lang="fr-FR" dirty="0"/>
              <a:t> </a:t>
            </a:r>
            <a:r>
              <a:rPr lang="fr-FR" dirty="0" err="1"/>
              <a:t>hội</a:t>
            </a:r>
            <a:r>
              <a:rPr lang="fr-FR" dirty="0"/>
              <a:t> </a:t>
            </a:r>
            <a:r>
              <a:rPr lang="fr-FR" dirty="0" err="1"/>
              <a:t>còn</a:t>
            </a:r>
            <a:r>
              <a:rPr lang="fr-FR" dirty="0"/>
              <a:t> </a:t>
            </a:r>
            <a:r>
              <a:rPr lang="fr-FR" dirty="0" err="1"/>
              <a:t>nhiều</a:t>
            </a:r>
            <a:r>
              <a:rPr lang="fr-FR" dirty="0"/>
              <a:t> </a:t>
            </a:r>
            <a:r>
              <a:rPr lang="fr-FR" dirty="0" err="1"/>
              <a:t>khó</a:t>
            </a:r>
            <a:r>
              <a:rPr lang="fr-FR" dirty="0"/>
              <a:t> </a:t>
            </a:r>
            <a:r>
              <a:rPr lang="fr-FR" dirty="0" err="1"/>
              <a:t>khăn</a:t>
            </a:r>
            <a:endParaRPr lang="en-US" dirty="0"/>
          </a:p>
        </p:txBody>
      </p:sp>
      <p:sp>
        <p:nvSpPr>
          <p:cNvPr id="8" name="TextBox 7"/>
          <p:cNvSpPr txBox="1"/>
          <p:nvPr/>
        </p:nvSpPr>
        <p:spPr>
          <a:xfrm>
            <a:off x="5501017" y="5533292"/>
            <a:ext cx="3560921" cy="646331"/>
          </a:xfrm>
          <a:prstGeom prst="rect">
            <a:avLst/>
          </a:prstGeom>
          <a:noFill/>
        </p:spPr>
        <p:txBody>
          <a:bodyPr wrap="square" rtlCol="0">
            <a:spAutoFit/>
          </a:bodyPr>
          <a:lstStyle/>
          <a:p>
            <a:r>
              <a:rPr lang="fr-FR" dirty="0"/>
              <a:t>+ </a:t>
            </a:r>
            <a:r>
              <a:rPr lang="fr-FR" dirty="0" err="1"/>
              <a:t>Sự</a:t>
            </a:r>
            <a:r>
              <a:rPr lang="fr-FR" dirty="0"/>
              <a:t> </a:t>
            </a:r>
            <a:r>
              <a:rPr lang="fr-FR" dirty="0" err="1"/>
              <a:t>gắn</a:t>
            </a:r>
            <a:r>
              <a:rPr lang="fr-FR" dirty="0"/>
              <a:t> </a:t>
            </a:r>
            <a:r>
              <a:rPr lang="fr-FR" dirty="0" err="1"/>
              <a:t>kết</a:t>
            </a:r>
            <a:r>
              <a:rPr lang="fr-FR" dirty="0"/>
              <a:t> </a:t>
            </a:r>
            <a:r>
              <a:rPr lang="fr-FR" dirty="0" err="1"/>
              <a:t>chưa</a:t>
            </a:r>
            <a:r>
              <a:rPr lang="fr-FR" dirty="0"/>
              <a:t> </a:t>
            </a:r>
            <a:r>
              <a:rPr lang="fr-FR" dirty="0" err="1"/>
              <a:t>thật</a:t>
            </a:r>
            <a:r>
              <a:rPr lang="fr-FR" dirty="0"/>
              <a:t> </a:t>
            </a:r>
            <a:r>
              <a:rPr lang="fr-FR" dirty="0" err="1"/>
              <a:t>chặt</a:t>
            </a:r>
            <a:r>
              <a:rPr lang="fr-FR" dirty="0"/>
              <a:t> </a:t>
            </a:r>
            <a:r>
              <a:rPr lang="fr-FR" dirty="0" err="1"/>
              <a:t>chẽ</a:t>
            </a:r>
            <a:endParaRPr lang="en-US" dirty="0"/>
          </a:p>
          <a:p>
            <a:endParaRPr lang="en-US" dirty="0"/>
          </a:p>
        </p:txBody>
      </p:sp>
      <p:sp>
        <p:nvSpPr>
          <p:cNvPr id="9" name="TextBox 8"/>
          <p:cNvSpPr txBox="1"/>
          <p:nvPr/>
        </p:nvSpPr>
        <p:spPr>
          <a:xfrm>
            <a:off x="6791411" y="5856457"/>
            <a:ext cx="4462742" cy="369332"/>
          </a:xfrm>
          <a:prstGeom prst="rect">
            <a:avLst/>
          </a:prstGeom>
          <a:noFill/>
        </p:spPr>
        <p:txBody>
          <a:bodyPr wrap="square" rtlCol="0">
            <a:spAutoFit/>
          </a:bodyPr>
          <a:lstStyle/>
          <a:p>
            <a:r>
              <a:rPr lang="fr-FR" dirty="0" err="1"/>
              <a:t>Chất</a:t>
            </a:r>
            <a:r>
              <a:rPr lang="fr-FR" dirty="0"/>
              <a:t> </a:t>
            </a:r>
            <a:r>
              <a:rPr lang="fr-FR" dirty="0" err="1"/>
              <a:t>lượng</a:t>
            </a:r>
            <a:r>
              <a:rPr lang="fr-FR" dirty="0"/>
              <a:t> </a:t>
            </a:r>
            <a:r>
              <a:rPr lang="fr-FR" dirty="0" err="1"/>
              <a:t>nguồn</a:t>
            </a:r>
            <a:r>
              <a:rPr lang="fr-FR" dirty="0"/>
              <a:t> </a:t>
            </a:r>
            <a:r>
              <a:rPr lang="fr-FR" dirty="0" err="1"/>
              <a:t>nhân</a:t>
            </a:r>
            <a:r>
              <a:rPr lang="fr-FR" dirty="0"/>
              <a:t> </a:t>
            </a:r>
            <a:r>
              <a:rPr lang="fr-FR" dirty="0" err="1"/>
              <a:t>lực</a:t>
            </a:r>
            <a:r>
              <a:rPr lang="fr-FR" dirty="0"/>
              <a:t> </a:t>
            </a:r>
            <a:r>
              <a:rPr lang="fr-FR" dirty="0" err="1"/>
              <a:t>còn</a:t>
            </a:r>
            <a:r>
              <a:rPr lang="fr-FR" dirty="0"/>
              <a:t> </a:t>
            </a:r>
            <a:r>
              <a:rPr lang="fr-FR" dirty="0" err="1"/>
              <a:t>thấp</a:t>
            </a:r>
            <a:endParaRPr lang="en-US" dirty="0"/>
          </a:p>
        </p:txBody>
      </p:sp>
      <p:sp>
        <p:nvSpPr>
          <p:cNvPr id="10" name="TextBox 9"/>
          <p:cNvSpPr txBox="1"/>
          <p:nvPr/>
        </p:nvSpPr>
        <p:spPr>
          <a:xfrm>
            <a:off x="5298831" y="6295402"/>
            <a:ext cx="4263801" cy="369332"/>
          </a:xfrm>
          <a:prstGeom prst="rect">
            <a:avLst/>
          </a:prstGeom>
          <a:noFill/>
        </p:spPr>
        <p:txBody>
          <a:bodyPr wrap="square" rtlCol="0">
            <a:spAutoFit/>
          </a:bodyPr>
          <a:lstStyle/>
          <a:p>
            <a:r>
              <a:rPr lang="fr-FR" dirty="0" err="1"/>
              <a:t>Khoảng</a:t>
            </a:r>
            <a:r>
              <a:rPr lang="fr-FR" dirty="0"/>
              <a:t> </a:t>
            </a:r>
            <a:r>
              <a:rPr lang="fr-FR" dirty="0" err="1"/>
              <a:t>cách</a:t>
            </a:r>
            <a:r>
              <a:rPr lang="fr-FR" dirty="0"/>
              <a:t> </a:t>
            </a:r>
            <a:r>
              <a:rPr lang="fr-FR" dirty="0" err="1"/>
              <a:t>về</a:t>
            </a:r>
            <a:r>
              <a:rPr lang="fr-FR" dirty="0"/>
              <a:t> </a:t>
            </a:r>
            <a:r>
              <a:rPr lang="fr-FR" dirty="0" err="1"/>
              <a:t>trình</a:t>
            </a:r>
            <a:r>
              <a:rPr lang="fr-FR" dirty="0"/>
              <a:t> </a:t>
            </a:r>
            <a:r>
              <a:rPr lang="fr-FR" dirty="0" err="1"/>
              <a:t>độ</a:t>
            </a:r>
            <a:r>
              <a:rPr lang="fr-FR" dirty="0"/>
              <a:t> </a:t>
            </a:r>
            <a:r>
              <a:rPr lang="fr-FR" dirty="0" err="1"/>
              <a:t>phát</a:t>
            </a:r>
            <a:r>
              <a:rPr lang="fr-FR" dirty="0"/>
              <a:t> </a:t>
            </a:r>
            <a:r>
              <a:rPr lang="fr-FR" dirty="0" err="1"/>
              <a:t>triển</a:t>
            </a:r>
            <a:r>
              <a:rPr lang="fr-FR" dirty="0"/>
              <a:t> </a:t>
            </a:r>
            <a:r>
              <a:rPr lang="fr-FR" dirty="0" err="1"/>
              <a:t>kinh</a:t>
            </a:r>
            <a:r>
              <a:rPr lang="fr-FR" dirty="0"/>
              <a:t> </a:t>
            </a:r>
            <a:r>
              <a:rPr lang="fr-FR" dirty="0" err="1"/>
              <a:t>tế</a:t>
            </a:r>
            <a:r>
              <a:rPr lang="fr-FR" dirty="0"/>
              <a:t> </a:t>
            </a:r>
            <a:endParaRPr lang="en-US" dirty="0"/>
          </a:p>
        </p:txBody>
      </p:sp>
      <p:sp>
        <p:nvSpPr>
          <p:cNvPr id="11" name="TextBox 10"/>
          <p:cNvSpPr txBox="1"/>
          <p:nvPr/>
        </p:nvSpPr>
        <p:spPr>
          <a:xfrm>
            <a:off x="855672" y="5394792"/>
            <a:ext cx="5275498" cy="646331"/>
          </a:xfrm>
          <a:prstGeom prst="rect">
            <a:avLst/>
          </a:prstGeom>
          <a:noFill/>
        </p:spPr>
        <p:txBody>
          <a:bodyPr wrap="square" rtlCol="0">
            <a:spAutoFit/>
          </a:bodyPr>
          <a:lstStyle/>
          <a:p>
            <a:r>
              <a:rPr lang="fr-FR" dirty="0" err="1"/>
              <a:t>Công</a:t>
            </a:r>
            <a:r>
              <a:rPr lang="fr-FR" dirty="0"/>
              <a:t> </a:t>
            </a:r>
            <a:r>
              <a:rPr lang="fr-FR" dirty="0" err="1"/>
              <a:t>tác</a:t>
            </a:r>
            <a:r>
              <a:rPr lang="fr-FR" dirty="0"/>
              <a:t> </a:t>
            </a:r>
            <a:r>
              <a:rPr lang="fr-FR" dirty="0" err="1"/>
              <a:t>đối</a:t>
            </a:r>
            <a:r>
              <a:rPr lang="fr-FR" dirty="0"/>
              <a:t> </a:t>
            </a:r>
            <a:r>
              <a:rPr lang="fr-FR" dirty="0" err="1"/>
              <a:t>ngoại</a:t>
            </a:r>
            <a:r>
              <a:rPr lang="fr-FR" dirty="0"/>
              <a:t> </a:t>
            </a:r>
            <a:r>
              <a:rPr lang="fr-FR" dirty="0" err="1"/>
              <a:t>và</a:t>
            </a:r>
            <a:r>
              <a:rPr lang="fr-FR" dirty="0"/>
              <a:t> </a:t>
            </a:r>
            <a:r>
              <a:rPr lang="fr-FR" dirty="0" err="1"/>
              <a:t>hội</a:t>
            </a:r>
            <a:r>
              <a:rPr lang="fr-FR" dirty="0"/>
              <a:t> </a:t>
            </a:r>
            <a:r>
              <a:rPr lang="fr-FR" dirty="0" err="1"/>
              <a:t>nhập</a:t>
            </a:r>
            <a:r>
              <a:rPr lang="fr-FR" dirty="0"/>
              <a:t> </a:t>
            </a:r>
            <a:r>
              <a:rPr lang="fr-FR" dirty="0" err="1"/>
              <a:t>kinh</a:t>
            </a:r>
            <a:r>
              <a:rPr lang="fr-FR" dirty="0"/>
              <a:t> </a:t>
            </a:r>
            <a:r>
              <a:rPr lang="fr-FR" dirty="0" err="1"/>
              <a:t>tế</a:t>
            </a:r>
            <a:r>
              <a:rPr lang="fr-FR" dirty="0"/>
              <a:t> </a:t>
            </a:r>
            <a:r>
              <a:rPr lang="fr-FR" dirty="0" err="1"/>
              <a:t>quốc</a:t>
            </a:r>
            <a:r>
              <a:rPr lang="fr-FR" dirty="0"/>
              <a:t> </a:t>
            </a:r>
            <a:r>
              <a:rPr lang="fr-FR" dirty="0" err="1"/>
              <a:t>tế</a:t>
            </a:r>
            <a:r>
              <a:rPr lang="fr-FR" dirty="0"/>
              <a:t> </a:t>
            </a:r>
            <a:r>
              <a:rPr lang="fr-FR" dirty="0" err="1"/>
              <a:t>có</a:t>
            </a:r>
            <a:r>
              <a:rPr lang="fr-FR" dirty="0"/>
              <a:t> </a:t>
            </a:r>
            <a:r>
              <a:rPr lang="fr-FR" dirty="0" err="1"/>
              <a:t>mặt</a:t>
            </a:r>
            <a:r>
              <a:rPr lang="fr-FR" dirty="0"/>
              <a:t> </a:t>
            </a:r>
            <a:r>
              <a:rPr lang="fr-FR" dirty="0" err="1"/>
              <a:t>chưa</a:t>
            </a:r>
            <a:r>
              <a:rPr lang="fr-FR" dirty="0"/>
              <a:t> </a:t>
            </a:r>
            <a:r>
              <a:rPr lang="fr-FR" dirty="0" err="1"/>
              <a:t>thật</a:t>
            </a:r>
            <a:r>
              <a:rPr lang="fr-FR" dirty="0"/>
              <a:t> </a:t>
            </a:r>
            <a:r>
              <a:rPr lang="fr-FR" dirty="0" err="1"/>
              <a:t>chủ</a:t>
            </a:r>
            <a:r>
              <a:rPr lang="fr-FR" dirty="0"/>
              <a:t> </a:t>
            </a:r>
            <a:r>
              <a:rPr lang="fr-FR" dirty="0" err="1"/>
              <a:t>động</a:t>
            </a:r>
            <a:endParaRPr lang="en-US" dirty="0"/>
          </a:p>
        </p:txBody>
      </p:sp>
    </p:spTree>
  </p:cSld>
  <p:clrMapOvr>
    <a:masterClrMapping/>
  </p:clrMapOvr>
  <p:transition>
    <p:cover dir="u"/>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pic>
        <p:nvPicPr>
          <p:cNvPr id="2050" name="Picture 2" descr="Káº¿t quáº£ hÃ¬nh áº£nh cho Äáº¡i há»i Äáº£ng láº§n thá»©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6140" y="1808480"/>
            <a:ext cx="5112385" cy="324104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35915" y="1299210"/>
            <a:ext cx="5412740" cy="1938020"/>
          </a:xfrm>
          <a:prstGeom prst="rect">
            <a:avLst/>
          </a:prstGeom>
        </p:spPr>
        <p:txBody>
          <a:bodyPr wrap="square">
            <a:spAutoFit/>
          </a:bodyPr>
          <a:lstStyle/>
          <a:p>
            <a:pPr algn="just">
              <a:lnSpc>
                <a:spcPct val="150000"/>
              </a:lnSpc>
              <a:spcAft>
                <a:spcPts val="800"/>
              </a:spcAft>
            </a:pPr>
            <a:r>
              <a:rPr lang="fr-FR" sz="2000" dirty="0" smtClean="0">
                <a:solidFill>
                  <a:srgbClr val="FF0000"/>
                </a:solidFill>
                <a:latin typeface="Times New Roman" panose="02020603050405020304" charset="0"/>
                <a:ea typeface="Times New Roman" panose="02020603050405020304" charset="0"/>
                <a:cs typeface="Times New Roman" panose="02020603050405020304" charset="0"/>
              </a:rPr>
              <a:t>	</a:t>
            </a:r>
            <a:r>
              <a:rPr lang="fr-FR" sz="2000" dirty="0" err="1" smtClean="0">
                <a:solidFill>
                  <a:schemeClr val="tx1"/>
                </a:solidFill>
                <a:latin typeface="Times New Roman" panose="02020603050405020304" charset="0"/>
                <a:ea typeface="Times New Roman" panose="02020603050405020304" charset="0"/>
                <a:cs typeface="Times New Roman" panose="02020603050405020304" charset="0"/>
              </a:rPr>
              <a:t>Cương</a:t>
            </a:r>
            <a:r>
              <a:rPr lang="fr-FR" sz="2000" dirty="0" smtClean="0">
                <a:solidFill>
                  <a:schemeClr val="tx1"/>
                </a:solidFill>
                <a:latin typeface="Times New Roman" panose="02020603050405020304" charset="0"/>
                <a:ea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ea typeface="Times New Roman" panose="02020603050405020304" charset="0"/>
                <a:cs typeface="Times New Roman" panose="02020603050405020304" charset="0"/>
              </a:rPr>
              <a:t>lĩnh</a:t>
            </a:r>
            <a:r>
              <a:rPr lang="fr-FR" sz="2000" dirty="0">
                <a:solidFill>
                  <a:schemeClr val="tx1"/>
                </a:solidFill>
                <a:latin typeface="Times New Roman" panose="02020603050405020304" charset="0"/>
                <a:ea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ea typeface="Times New Roman" panose="02020603050405020304" charset="0"/>
                <a:cs typeface="Times New Roman" panose="02020603050405020304" charset="0"/>
              </a:rPr>
              <a:t>xây</a:t>
            </a:r>
            <a:r>
              <a:rPr lang="fr-FR" sz="2000" dirty="0">
                <a:solidFill>
                  <a:schemeClr val="tx1"/>
                </a:solidFill>
                <a:latin typeface="Times New Roman" panose="02020603050405020304" charset="0"/>
                <a:ea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ea typeface="Times New Roman" panose="02020603050405020304" charset="0"/>
                <a:cs typeface="Times New Roman" panose="02020603050405020304" charset="0"/>
              </a:rPr>
              <a:t>dựng</a:t>
            </a:r>
            <a:r>
              <a:rPr lang="fr-FR" sz="2000" dirty="0">
                <a:solidFill>
                  <a:schemeClr val="tx1"/>
                </a:solidFill>
                <a:latin typeface="Times New Roman" panose="02020603050405020304" charset="0"/>
                <a:ea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ea typeface="Times New Roman" panose="02020603050405020304" charset="0"/>
                <a:cs typeface="Times New Roman" panose="02020603050405020304" charset="0"/>
              </a:rPr>
              <a:t>đất</a:t>
            </a:r>
            <a:r>
              <a:rPr lang="fr-FR" sz="2000" dirty="0">
                <a:solidFill>
                  <a:schemeClr val="tx1"/>
                </a:solidFill>
                <a:latin typeface="Times New Roman" panose="02020603050405020304" charset="0"/>
                <a:ea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ea typeface="Times New Roman" panose="02020603050405020304" charset="0"/>
                <a:cs typeface="Times New Roman" panose="02020603050405020304" charset="0"/>
              </a:rPr>
              <a:t>nước</a:t>
            </a:r>
            <a:r>
              <a:rPr lang="fr-FR" sz="2000" dirty="0">
                <a:solidFill>
                  <a:schemeClr val="tx1"/>
                </a:solidFill>
                <a:latin typeface="Times New Roman" panose="02020603050405020304" charset="0"/>
                <a:ea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ea typeface="Times New Roman" panose="02020603050405020304" charset="0"/>
                <a:cs typeface="Times New Roman" panose="02020603050405020304" charset="0"/>
              </a:rPr>
              <a:t>trong</a:t>
            </a:r>
            <a:r>
              <a:rPr lang="fr-FR" sz="2000" dirty="0">
                <a:solidFill>
                  <a:schemeClr val="tx1"/>
                </a:solidFill>
                <a:latin typeface="Times New Roman" panose="02020603050405020304" charset="0"/>
                <a:ea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ea typeface="Times New Roman" panose="02020603050405020304" charset="0"/>
                <a:cs typeface="Times New Roman" panose="02020603050405020304" charset="0"/>
              </a:rPr>
              <a:t>thời</a:t>
            </a:r>
            <a:r>
              <a:rPr lang="fr-FR" sz="2000" dirty="0">
                <a:solidFill>
                  <a:schemeClr val="tx1"/>
                </a:solidFill>
                <a:latin typeface="Times New Roman" panose="02020603050405020304" charset="0"/>
                <a:ea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ea typeface="Times New Roman" panose="02020603050405020304" charset="0"/>
                <a:cs typeface="Times New Roman" panose="02020603050405020304" charset="0"/>
              </a:rPr>
              <a:t>kỳ</a:t>
            </a:r>
            <a:r>
              <a:rPr lang="fr-FR" sz="2000" dirty="0">
                <a:solidFill>
                  <a:schemeClr val="tx1"/>
                </a:solidFill>
                <a:latin typeface="Times New Roman" panose="02020603050405020304" charset="0"/>
                <a:ea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ea typeface="Times New Roman" panose="02020603050405020304" charset="0"/>
                <a:cs typeface="Times New Roman" panose="02020603050405020304" charset="0"/>
              </a:rPr>
              <a:t>quá</a:t>
            </a:r>
            <a:r>
              <a:rPr lang="fr-FR" sz="2000" dirty="0">
                <a:solidFill>
                  <a:schemeClr val="tx1"/>
                </a:solidFill>
                <a:latin typeface="Times New Roman" panose="02020603050405020304" charset="0"/>
                <a:ea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ea typeface="Times New Roman" panose="02020603050405020304" charset="0"/>
                <a:cs typeface="Times New Roman" panose="02020603050405020304" charset="0"/>
              </a:rPr>
              <a:t>độ</a:t>
            </a:r>
            <a:r>
              <a:rPr lang="fr-FR" sz="2000" dirty="0">
                <a:solidFill>
                  <a:schemeClr val="tx1"/>
                </a:solidFill>
                <a:latin typeface="Times New Roman" panose="02020603050405020304" charset="0"/>
                <a:ea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ea typeface="Times New Roman" panose="02020603050405020304" charset="0"/>
                <a:cs typeface="Times New Roman" panose="02020603050405020304" charset="0"/>
              </a:rPr>
              <a:t>lên</a:t>
            </a:r>
            <a:r>
              <a:rPr lang="fr-FR" sz="2000" dirty="0">
                <a:solidFill>
                  <a:schemeClr val="tx1"/>
                </a:solidFill>
                <a:latin typeface="Times New Roman" panose="02020603050405020304" charset="0"/>
                <a:ea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ea typeface="Times New Roman" panose="02020603050405020304" charset="0"/>
                <a:cs typeface="Times New Roman" panose="02020603050405020304" charset="0"/>
              </a:rPr>
              <a:t>chủ</a:t>
            </a:r>
            <a:r>
              <a:rPr lang="fr-FR" sz="2000" dirty="0">
                <a:solidFill>
                  <a:schemeClr val="tx1"/>
                </a:solidFill>
                <a:latin typeface="Times New Roman" panose="02020603050405020304" charset="0"/>
                <a:ea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ea typeface="Times New Roman" panose="02020603050405020304" charset="0"/>
                <a:cs typeface="Times New Roman" panose="02020603050405020304" charset="0"/>
              </a:rPr>
              <a:t>nghĩa</a:t>
            </a:r>
            <a:r>
              <a:rPr lang="fr-FR" sz="2000" dirty="0">
                <a:solidFill>
                  <a:schemeClr val="tx1"/>
                </a:solidFill>
                <a:latin typeface="Times New Roman" panose="02020603050405020304" charset="0"/>
                <a:ea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ea typeface="Times New Roman" panose="02020603050405020304" charset="0"/>
                <a:cs typeface="Times New Roman" panose="02020603050405020304" charset="0"/>
              </a:rPr>
              <a:t>xã</a:t>
            </a:r>
            <a:r>
              <a:rPr lang="fr-FR" sz="2000" dirty="0">
                <a:solidFill>
                  <a:schemeClr val="tx1"/>
                </a:solidFill>
                <a:latin typeface="Times New Roman" panose="02020603050405020304" charset="0"/>
                <a:ea typeface="Times New Roman" panose="02020603050405020304" charset="0"/>
                <a:cs typeface="Times New Roman" panose="02020603050405020304" charset="0"/>
              </a:rPr>
              <a:t> </a:t>
            </a:r>
            <a:r>
              <a:rPr lang="fr-FR" sz="2000" dirty="0" err="1" smtClean="0">
                <a:solidFill>
                  <a:schemeClr val="tx1"/>
                </a:solidFill>
                <a:latin typeface="Times New Roman" panose="02020603050405020304" charset="0"/>
                <a:ea typeface="Times New Roman" panose="02020603050405020304" charset="0"/>
                <a:cs typeface="Times New Roman" panose="02020603050405020304" charset="0"/>
              </a:rPr>
              <a:t>hội</a:t>
            </a:r>
            <a:r>
              <a:rPr lang="en-US" sz="2000" dirty="0" smtClean="0">
                <a:solidFill>
                  <a:schemeClr val="tx1"/>
                </a:solidFill>
                <a:latin typeface="Times New Roman" panose="02020603050405020304" charset="0"/>
                <a:ea typeface="Times New Roman" panose="02020603050405020304" charset="0"/>
                <a:cs typeface="Times New Roman" panose="02020603050405020304" charset="0"/>
              </a:rPr>
              <a:t> </a:t>
            </a:r>
            <a:r>
              <a:rPr lang="fr-FR" sz="2000" dirty="0" err="1" smtClean="0">
                <a:solidFill>
                  <a:schemeClr val="tx1"/>
                </a:solidFill>
                <a:latin typeface="Times New Roman" panose="02020603050405020304" charset="0"/>
                <a:ea typeface="Times New Roman" panose="02020603050405020304" charset="0"/>
                <a:cs typeface="Times New Roman" panose="02020603050405020304" charset="0"/>
              </a:rPr>
              <a:t>của</a:t>
            </a:r>
            <a:r>
              <a:rPr lang="fr-FR" sz="2000" dirty="0" smtClean="0">
                <a:solidFill>
                  <a:schemeClr val="tx1"/>
                </a:solidFill>
                <a:latin typeface="Times New Roman" panose="02020603050405020304" charset="0"/>
                <a:ea typeface="Times New Roman" panose="02020603050405020304" charset="0"/>
                <a:cs typeface="Times New Roman" panose="02020603050405020304" charset="0"/>
              </a:rPr>
              <a:t> </a:t>
            </a:r>
            <a:r>
              <a:rPr lang="fr-FR" sz="2000" dirty="0" err="1" smtClean="0">
                <a:solidFill>
                  <a:schemeClr val="tx1"/>
                </a:solidFill>
                <a:latin typeface="Times New Roman" panose="02020603050405020304" charset="0"/>
                <a:ea typeface="Times New Roman" panose="02020603050405020304" charset="0"/>
                <a:cs typeface="Times New Roman" panose="02020603050405020304" charset="0"/>
              </a:rPr>
              <a:t>Đảng</a:t>
            </a:r>
            <a:r>
              <a:rPr lang="fr-FR" sz="2000" dirty="0" smtClean="0">
                <a:solidFill>
                  <a:schemeClr val="tx1"/>
                </a:solidFill>
                <a:latin typeface="Times New Roman" panose="02020603050405020304" charset="0"/>
                <a:ea typeface="Times New Roman" panose="02020603050405020304" charset="0"/>
                <a:cs typeface="Times New Roman" panose="02020603050405020304" charset="0"/>
              </a:rPr>
              <a:t> </a:t>
            </a:r>
            <a:r>
              <a:rPr lang="fr-FR" sz="2000" dirty="0">
                <a:solidFill>
                  <a:schemeClr val="tx1"/>
                </a:solidFill>
                <a:latin typeface="Times New Roman" panose="02020603050405020304" charset="0"/>
                <a:cs typeface="Times New Roman" panose="02020603050405020304" charset="0"/>
              </a:rPr>
              <a:t>là </a:t>
            </a:r>
            <a:r>
              <a:rPr lang="fr-FR" sz="2000" dirty="0" err="1">
                <a:solidFill>
                  <a:schemeClr val="tx1"/>
                </a:solidFill>
                <a:latin typeface="Times New Roman" panose="02020603050405020304" charset="0"/>
                <a:cs typeface="Times New Roman" panose="02020603050405020304" charset="0"/>
              </a:rPr>
              <a:t>có</a:t>
            </a:r>
            <a:r>
              <a:rPr lang="fr-FR" sz="2000" dirty="0">
                <a:solidFill>
                  <a:schemeClr val="tx1"/>
                </a:solidFill>
                <a:latin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cs typeface="Times New Roman" panose="02020603050405020304" charset="0"/>
              </a:rPr>
              <a:t>một</a:t>
            </a:r>
            <a:r>
              <a:rPr lang="fr-FR" sz="2000" dirty="0">
                <a:solidFill>
                  <a:schemeClr val="tx1"/>
                </a:solidFill>
                <a:latin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cs typeface="Times New Roman" panose="02020603050405020304" charset="0"/>
              </a:rPr>
              <a:t>nền</a:t>
            </a:r>
            <a:r>
              <a:rPr lang="fr-FR" sz="2000" dirty="0">
                <a:solidFill>
                  <a:schemeClr val="tx1"/>
                </a:solidFill>
                <a:latin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cs typeface="Times New Roman" panose="02020603050405020304" charset="0"/>
              </a:rPr>
              <a:t>kinh</a:t>
            </a:r>
            <a:r>
              <a:rPr lang="fr-FR" sz="2000" dirty="0">
                <a:solidFill>
                  <a:schemeClr val="tx1"/>
                </a:solidFill>
                <a:latin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cs typeface="Times New Roman" panose="02020603050405020304" charset="0"/>
              </a:rPr>
              <a:t>tế</a:t>
            </a:r>
            <a:r>
              <a:rPr lang="fr-FR" sz="2000" dirty="0">
                <a:solidFill>
                  <a:schemeClr val="tx1"/>
                </a:solidFill>
                <a:latin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cs typeface="Times New Roman" panose="02020603050405020304" charset="0"/>
              </a:rPr>
              <a:t>phát</a:t>
            </a:r>
            <a:r>
              <a:rPr lang="fr-FR" sz="2000" dirty="0">
                <a:solidFill>
                  <a:schemeClr val="tx1"/>
                </a:solidFill>
                <a:latin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cs typeface="Times New Roman" panose="02020603050405020304" charset="0"/>
              </a:rPr>
              <a:t>trên</a:t>
            </a:r>
            <a:r>
              <a:rPr lang="fr-FR" sz="2000" dirty="0">
                <a:solidFill>
                  <a:schemeClr val="tx1"/>
                </a:solidFill>
                <a:latin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cs typeface="Times New Roman" panose="02020603050405020304" charset="0"/>
              </a:rPr>
              <a:t>cao</a:t>
            </a:r>
            <a:r>
              <a:rPr lang="fr-FR" sz="2000" dirty="0">
                <a:solidFill>
                  <a:schemeClr val="tx1"/>
                </a:solidFill>
                <a:latin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cs typeface="Times New Roman" panose="02020603050405020304" charset="0"/>
              </a:rPr>
              <a:t>dựa</a:t>
            </a:r>
            <a:r>
              <a:rPr lang="fr-FR" sz="2000" dirty="0">
                <a:solidFill>
                  <a:schemeClr val="tx1"/>
                </a:solidFill>
                <a:latin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cs typeface="Times New Roman" panose="02020603050405020304" charset="0"/>
              </a:rPr>
              <a:t>trên</a:t>
            </a:r>
            <a:r>
              <a:rPr lang="fr-FR" sz="2000" dirty="0">
                <a:solidFill>
                  <a:schemeClr val="tx1"/>
                </a:solidFill>
                <a:latin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cs typeface="Times New Roman" panose="02020603050405020304" charset="0"/>
              </a:rPr>
              <a:t>lực</a:t>
            </a:r>
            <a:r>
              <a:rPr lang="fr-FR" sz="2000" dirty="0">
                <a:solidFill>
                  <a:schemeClr val="tx1"/>
                </a:solidFill>
                <a:latin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cs typeface="Times New Roman" panose="02020603050405020304" charset="0"/>
              </a:rPr>
              <a:t>lượng</a:t>
            </a:r>
            <a:r>
              <a:rPr lang="fr-FR" sz="2000" dirty="0">
                <a:solidFill>
                  <a:schemeClr val="tx1"/>
                </a:solidFill>
                <a:latin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cs typeface="Times New Roman" panose="02020603050405020304" charset="0"/>
              </a:rPr>
              <a:t>sản</a:t>
            </a:r>
            <a:r>
              <a:rPr lang="fr-FR" sz="2000" dirty="0">
                <a:solidFill>
                  <a:schemeClr val="tx1"/>
                </a:solidFill>
                <a:latin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cs typeface="Times New Roman" panose="02020603050405020304" charset="0"/>
              </a:rPr>
              <a:t>xuất</a:t>
            </a:r>
            <a:r>
              <a:rPr lang="fr-FR" sz="2000" dirty="0">
                <a:solidFill>
                  <a:schemeClr val="tx1"/>
                </a:solidFill>
                <a:latin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cs typeface="Times New Roman" panose="02020603050405020304" charset="0"/>
              </a:rPr>
              <a:t>hiện</a:t>
            </a:r>
            <a:r>
              <a:rPr lang="fr-FR" sz="2000" dirty="0">
                <a:solidFill>
                  <a:schemeClr val="tx1"/>
                </a:solidFill>
                <a:latin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cs typeface="Times New Roman" panose="02020603050405020304" charset="0"/>
              </a:rPr>
              <a:t>đại</a:t>
            </a:r>
            <a:r>
              <a:rPr lang="fr-FR" sz="2000" dirty="0">
                <a:solidFill>
                  <a:schemeClr val="tx1"/>
                </a:solidFill>
                <a:latin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cs typeface="Times New Roman" panose="02020603050405020304" charset="0"/>
              </a:rPr>
              <a:t>và</a:t>
            </a:r>
            <a:r>
              <a:rPr lang="fr-FR" sz="2000" dirty="0">
                <a:solidFill>
                  <a:schemeClr val="tx1"/>
                </a:solidFill>
                <a:latin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cs typeface="Times New Roman" panose="02020603050405020304" charset="0"/>
              </a:rPr>
              <a:t>quan</a:t>
            </a:r>
            <a:r>
              <a:rPr lang="fr-FR" sz="2000" dirty="0">
                <a:solidFill>
                  <a:schemeClr val="tx1"/>
                </a:solidFill>
                <a:latin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cs typeface="Times New Roman" panose="02020603050405020304" charset="0"/>
              </a:rPr>
              <a:t>hệ</a:t>
            </a:r>
            <a:r>
              <a:rPr lang="fr-FR" sz="2000" dirty="0">
                <a:solidFill>
                  <a:schemeClr val="tx1"/>
                </a:solidFill>
                <a:latin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cs typeface="Times New Roman" panose="02020603050405020304" charset="0"/>
              </a:rPr>
              <a:t>sản</a:t>
            </a:r>
            <a:r>
              <a:rPr lang="fr-FR" sz="2000" dirty="0">
                <a:solidFill>
                  <a:schemeClr val="tx1"/>
                </a:solidFill>
                <a:latin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cs typeface="Times New Roman" panose="02020603050405020304" charset="0"/>
              </a:rPr>
              <a:t>xuất</a:t>
            </a:r>
            <a:r>
              <a:rPr lang="fr-FR" sz="2000" dirty="0">
                <a:solidFill>
                  <a:schemeClr val="tx1"/>
                </a:solidFill>
                <a:latin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cs typeface="Times New Roman" panose="02020603050405020304" charset="0"/>
              </a:rPr>
              <a:t>phù</a:t>
            </a:r>
            <a:r>
              <a:rPr lang="fr-FR" sz="2000" dirty="0">
                <a:solidFill>
                  <a:schemeClr val="tx1"/>
                </a:solidFill>
                <a:latin typeface="Times New Roman" panose="02020603050405020304" charset="0"/>
                <a:cs typeface="Times New Roman" panose="02020603050405020304" charset="0"/>
              </a:rPr>
              <a:t> </a:t>
            </a:r>
            <a:r>
              <a:rPr lang="fr-FR" sz="2000" dirty="0" err="1">
                <a:solidFill>
                  <a:schemeClr val="tx1"/>
                </a:solidFill>
                <a:latin typeface="Times New Roman" panose="02020603050405020304" charset="0"/>
                <a:cs typeface="Times New Roman" panose="02020603050405020304" charset="0"/>
              </a:rPr>
              <a:t>hợp</a:t>
            </a:r>
            <a:r>
              <a:rPr lang="fr-FR" sz="2000" dirty="0">
                <a:solidFill>
                  <a:schemeClr val="tx1"/>
                </a:solidFill>
                <a:latin typeface="Times New Roman" panose="02020603050405020304" charset="0"/>
                <a:cs typeface="Times New Roman" panose="02020603050405020304" charset="0"/>
              </a:rPr>
              <a:t>.</a:t>
            </a:r>
            <a:endParaRPr lang="fr-FR" sz="2000" dirty="0">
              <a:solidFill>
                <a:schemeClr val="tx1"/>
              </a:solidFill>
              <a:effectLst/>
              <a:latin typeface="Times New Roman" panose="02020603050405020304" charset="0"/>
              <a:ea typeface="Times New Roman" panose="02020603050405020304" charset="0"/>
              <a:cs typeface="Times New Roman" panose="02020603050405020304" charset="0"/>
            </a:endParaRPr>
          </a:p>
        </p:txBody>
      </p:sp>
      <p:sp>
        <p:nvSpPr>
          <p:cNvPr id="5" name="Rectangle 4"/>
          <p:cNvSpPr/>
          <p:nvPr/>
        </p:nvSpPr>
        <p:spPr>
          <a:xfrm>
            <a:off x="3062515" y="5289620"/>
            <a:ext cx="8758545" cy="1077218"/>
          </a:xfrm>
          <a:prstGeom prst="rect">
            <a:avLst/>
          </a:prstGeom>
        </p:spPr>
        <p:txBody>
          <a:bodyPr wrap="square">
            <a:spAutoFit/>
          </a:bodyPr>
          <a:lstStyle/>
          <a:p>
            <a:r>
              <a:rPr lang="fr-FR" sz="2000" b="1" i="1" dirty="0" smtClean="0">
                <a:solidFill>
                  <a:srgbClr val="000000"/>
                </a:solidFill>
                <a:latin typeface="Times New Roman" panose="02020603050405020304" charset="0"/>
                <a:ea typeface="Times New Roman" panose="02020603050405020304" charset="0"/>
              </a:rPr>
              <a:t>« …</a:t>
            </a:r>
            <a:r>
              <a:rPr lang="fr-FR" sz="2000" b="1" i="1" dirty="0" err="1" smtClean="0">
                <a:solidFill>
                  <a:srgbClr val="000000"/>
                </a:solidFill>
                <a:latin typeface="Times New Roman" panose="02020603050405020304" charset="0"/>
                <a:ea typeface="Times New Roman" panose="02020603050405020304" charset="0"/>
              </a:rPr>
              <a:t>thời</a:t>
            </a:r>
            <a:r>
              <a:rPr lang="fr-FR" sz="2000" b="1" i="1" dirty="0" smtClean="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kỳ</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đổi</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mới</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đòi</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hỏi</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phát</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phát</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triển</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đất</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nước</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toàn</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diện</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đồng</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bộ</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hơn</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về</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chính</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trị</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kinh</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tế</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văn</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hóa</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xã</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hội</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quốc</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phòng</a:t>
            </a:r>
            <a:r>
              <a:rPr lang="fr-FR" sz="2000" b="1" i="1" dirty="0">
                <a:solidFill>
                  <a:srgbClr val="000000"/>
                </a:solidFill>
                <a:latin typeface="Times New Roman" panose="02020603050405020304" charset="0"/>
                <a:ea typeface="Times New Roman" panose="02020603050405020304" charset="0"/>
              </a:rPr>
              <a:t> an </a:t>
            </a:r>
            <a:r>
              <a:rPr lang="fr-FR" sz="2000" b="1" i="1" dirty="0" err="1">
                <a:solidFill>
                  <a:srgbClr val="000000"/>
                </a:solidFill>
                <a:latin typeface="Times New Roman" panose="02020603050405020304" charset="0"/>
                <a:ea typeface="Times New Roman" panose="02020603050405020304" charset="0"/>
              </a:rPr>
              <a:t>ninh</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đối</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ngoại</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trong</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đó</a:t>
            </a:r>
            <a:r>
              <a:rPr lang="fr-FR" sz="2000" b="1" i="1" dirty="0">
                <a:solidFill>
                  <a:srgbClr val="000000"/>
                </a:solidFill>
                <a:latin typeface="Times New Roman" panose="02020603050405020304" charset="0"/>
                <a:ea typeface="Times New Roman" panose="02020603050405020304" charset="0"/>
              </a:rPr>
              <a:t> </a:t>
            </a:r>
            <a:r>
              <a:rPr lang="fr-FR" sz="2200" b="1" i="1" dirty="0" err="1">
                <a:solidFill>
                  <a:schemeClr val="accent4">
                    <a:lumMod val="50000"/>
                  </a:schemeClr>
                </a:solidFill>
                <a:latin typeface="Times New Roman" panose="02020603050405020304" charset="0"/>
                <a:ea typeface="Times New Roman" panose="02020603050405020304" charset="0"/>
              </a:rPr>
              <a:t>phát</a:t>
            </a:r>
            <a:r>
              <a:rPr lang="fr-FR" sz="2200" b="1" i="1" dirty="0">
                <a:solidFill>
                  <a:schemeClr val="accent4">
                    <a:lumMod val="50000"/>
                  </a:schemeClr>
                </a:solidFill>
                <a:latin typeface="Times New Roman" panose="02020603050405020304" charset="0"/>
                <a:ea typeface="Times New Roman" panose="02020603050405020304" charset="0"/>
              </a:rPr>
              <a:t> </a:t>
            </a:r>
            <a:r>
              <a:rPr lang="fr-FR" sz="2200" b="1" i="1" dirty="0" err="1">
                <a:solidFill>
                  <a:schemeClr val="accent4">
                    <a:lumMod val="50000"/>
                  </a:schemeClr>
                </a:solidFill>
                <a:latin typeface="Times New Roman" panose="02020603050405020304" charset="0"/>
                <a:ea typeface="Times New Roman" panose="02020603050405020304" charset="0"/>
              </a:rPr>
              <a:t>triển</a:t>
            </a:r>
            <a:r>
              <a:rPr lang="fr-FR" sz="2200" b="1" i="1" dirty="0">
                <a:solidFill>
                  <a:schemeClr val="accent4">
                    <a:lumMod val="50000"/>
                  </a:schemeClr>
                </a:solidFill>
                <a:latin typeface="Times New Roman" panose="02020603050405020304" charset="0"/>
                <a:ea typeface="Times New Roman" panose="02020603050405020304" charset="0"/>
              </a:rPr>
              <a:t> </a:t>
            </a:r>
            <a:r>
              <a:rPr lang="fr-FR" sz="2200" b="1" i="1" dirty="0" err="1">
                <a:solidFill>
                  <a:schemeClr val="accent4">
                    <a:lumMod val="50000"/>
                  </a:schemeClr>
                </a:solidFill>
                <a:latin typeface="Times New Roman" panose="02020603050405020304" charset="0"/>
                <a:ea typeface="Times New Roman" panose="02020603050405020304" charset="0"/>
              </a:rPr>
              <a:t>kinh</a:t>
            </a:r>
            <a:r>
              <a:rPr lang="fr-FR" sz="2200" b="1" i="1" dirty="0">
                <a:solidFill>
                  <a:schemeClr val="accent4">
                    <a:lumMod val="50000"/>
                  </a:schemeClr>
                </a:solidFill>
                <a:latin typeface="Times New Roman" panose="02020603050405020304" charset="0"/>
                <a:ea typeface="Times New Roman" panose="02020603050405020304" charset="0"/>
              </a:rPr>
              <a:t> </a:t>
            </a:r>
            <a:r>
              <a:rPr lang="fr-FR" sz="2200" b="1" i="1" dirty="0" err="1">
                <a:solidFill>
                  <a:schemeClr val="accent4">
                    <a:lumMod val="50000"/>
                  </a:schemeClr>
                </a:solidFill>
                <a:latin typeface="Times New Roman" panose="02020603050405020304" charset="0"/>
                <a:ea typeface="Times New Roman" panose="02020603050405020304" charset="0"/>
              </a:rPr>
              <a:t>tế</a:t>
            </a:r>
            <a:r>
              <a:rPr lang="fr-FR" sz="2200" b="1" i="1" dirty="0">
                <a:solidFill>
                  <a:schemeClr val="accent4">
                    <a:lumMod val="50000"/>
                  </a:schemeClr>
                </a:solidFill>
                <a:latin typeface="Times New Roman" panose="02020603050405020304" charset="0"/>
                <a:ea typeface="Times New Roman" panose="02020603050405020304" charset="0"/>
              </a:rPr>
              <a:t>- </a:t>
            </a:r>
            <a:r>
              <a:rPr lang="fr-FR" sz="2200" b="1" i="1" dirty="0" err="1">
                <a:solidFill>
                  <a:schemeClr val="accent4">
                    <a:lumMod val="50000"/>
                  </a:schemeClr>
                </a:solidFill>
                <a:latin typeface="Times New Roman" panose="02020603050405020304" charset="0"/>
                <a:ea typeface="Times New Roman" panose="02020603050405020304" charset="0"/>
              </a:rPr>
              <a:t>xã</a:t>
            </a:r>
            <a:r>
              <a:rPr lang="fr-FR" sz="2200" b="1" i="1" dirty="0">
                <a:solidFill>
                  <a:schemeClr val="accent4">
                    <a:lumMod val="50000"/>
                  </a:schemeClr>
                </a:solidFill>
                <a:latin typeface="Times New Roman" panose="02020603050405020304" charset="0"/>
                <a:ea typeface="Times New Roman" panose="02020603050405020304" charset="0"/>
              </a:rPr>
              <a:t> </a:t>
            </a:r>
            <a:r>
              <a:rPr lang="fr-FR" sz="2200" b="1" i="1" dirty="0" err="1">
                <a:solidFill>
                  <a:schemeClr val="accent4">
                    <a:lumMod val="50000"/>
                  </a:schemeClr>
                </a:solidFill>
                <a:latin typeface="Times New Roman" panose="02020603050405020304" charset="0"/>
                <a:ea typeface="Times New Roman" panose="02020603050405020304" charset="0"/>
              </a:rPr>
              <a:t>hội</a:t>
            </a:r>
            <a:r>
              <a:rPr lang="fr-FR" sz="2200" b="1" i="1" dirty="0">
                <a:solidFill>
                  <a:schemeClr val="accent4">
                    <a:lumMod val="50000"/>
                  </a:schemeClr>
                </a:solidFill>
                <a:latin typeface="Times New Roman" panose="02020603050405020304" charset="0"/>
                <a:ea typeface="Times New Roman" panose="02020603050405020304" charset="0"/>
              </a:rPr>
              <a:t> </a:t>
            </a:r>
            <a:r>
              <a:rPr lang="fr-FR" sz="2000" b="1" i="1" dirty="0">
                <a:solidFill>
                  <a:srgbClr val="000000"/>
                </a:solidFill>
                <a:latin typeface="Times New Roman" panose="02020603050405020304" charset="0"/>
                <a:ea typeface="Times New Roman" panose="02020603050405020304" charset="0"/>
              </a:rPr>
              <a:t>là </a:t>
            </a:r>
            <a:r>
              <a:rPr lang="fr-FR" sz="2000" b="1" i="1" dirty="0" err="1">
                <a:solidFill>
                  <a:srgbClr val="000000"/>
                </a:solidFill>
                <a:latin typeface="Times New Roman" panose="02020603050405020304" charset="0"/>
                <a:ea typeface="Times New Roman" panose="02020603050405020304" charset="0"/>
              </a:rPr>
              <a:t>trung</a:t>
            </a:r>
            <a:r>
              <a:rPr lang="fr-FR" sz="2000" b="1" i="1" dirty="0">
                <a:solidFill>
                  <a:srgbClr val="000000"/>
                </a:solidFill>
                <a:latin typeface="Times New Roman" panose="02020603050405020304" charset="0"/>
                <a:ea typeface="Times New Roman" panose="02020603050405020304" charset="0"/>
              </a:rPr>
              <a:t> </a:t>
            </a:r>
            <a:r>
              <a:rPr lang="fr-FR" sz="2000" b="1" i="1" dirty="0" err="1">
                <a:solidFill>
                  <a:srgbClr val="000000"/>
                </a:solidFill>
                <a:latin typeface="Times New Roman" panose="02020603050405020304" charset="0"/>
                <a:ea typeface="Times New Roman" panose="02020603050405020304" charset="0"/>
              </a:rPr>
              <a:t>tâm</a:t>
            </a:r>
            <a:r>
              <a:rPr lang="fr-FR" sz="2000" b="1" i="1" dirty="0" smtClean="0">
                <a:solidFill>
                  <a:srgbClr val="000000"/>
                </a:solidFill>
                <a:latin typeface="Times New Roman" panose="02020603050405020304" charset="0"/>
                <a:ea typeface="Times New Roman" panose="02020603050405020304" charset="0"/>
              </a:rPr>
              <a:t>. »</a:t>
            </a:r>
            <a:endParaRPr lang="en-US" sz="2000" b="1" i="1" dirty="0"/>
          </a:p>
        </p:txBody>
      </p:sp>
      <p:sp>
        <p:nvSpPr>
          <p:cNvPr id="7" name="Rectangle 6"/>
          <p:cNvSpPr/>
          <p:nvPr/>
        </p:nvSpPr>
        <p:spPr>
          <a:xfrm>
            <a:off x="-2324618" y="427598"/>
            <a:ext cx="9766405" cy="583565"/>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vi-VN" altLang="en-US" sz="3200" b="1" cap="none" spc="0" dirty="0" err="1" smtClean="0">
                <a:solidFill>
                  <a:schemeClr val="tx1"/>
                </a:solidFill>
                <a:effectLst/>
                <a:latin typeface="Times New Roman" panose="02020603050405020304" charset="0"/>
                <a:cs typeface="Times New Roman" panose="02020603050405020304" charset="0"/>
              </a:rPr>
              <a:t>1.1.3 </a:t>
            </a:r>
            <a:r>
              <a:rPr lang="en-US" sz="3200" b="1" cap="none" spc="0" dirty="0" err="1" smtClean="0">
                <a:solidFill>
                  <a:schemeClr val="tx1"/>
                </a:solidFill>
                <a:effectLst/>
                <a:latin typeface="Times New Roman" panose="02020603050405020304" charset="0"/>
                <a:cs typeface="Times New Roman" panose="02020603050405020304" charset="0"/>
              </a:rPr>
              <a:t>Quan</a:t>
            </a:r>
            <a:r>
              <a:rPr lang="en-US" sz="3200" b="1" cap="none" spc="0" dirty="0" smtClean="0">
                <a:solidFill>
                  <a:schemeClr val="tx1"/>
                </a:solidFill>
                <a:effectLst/>
                <a:latin typeface="Times New Roman" panose="02020603050405020304" charset="0"/>
                <a:cs typeface="Times New Roman" panose="02020603050405020304" charset="0"/>
              </a:rPr>
              <a:t> </a:t>
            </a:r>
            <a:r>
              <a:rPr lang="en-US" sz="3200" b="1" cap="none" spc="0" dirty="0" err="1" smtClean="0">
                <a:solidFill>
                  <a:schemeClr val="tx1"/>
                </a:solidFill>
                <a:effectLst/>
                <a:latin typeface="Times New Roman" panose="02020603050405020304" charset="0"/>
                <a:cs typeface="Times New Roman" panose="02020603050405020304" charset="0"/>
              </a:rPr>
              <a:t>điểm</a:t>
            </a:r>
            <a:r>
              <a:rPr lang="en-US" sz="3200" b="1" cap="none" spc="0" dirty="0" smtClean="0">
                <a:solidFill>
                  <a:schemeClr val="tx1"/>
                </a:solidFill>
                <a:effectLst/>
                <a:latin typeface="Times New Roman" panose="02020603050405020304" charset="0"/>
                <a:cs typeface="Times New Roman" panose="02020603050405020304" charset="0"/>
              </a:rPr>
              <a:t> </a:t>
            </a:r>
            <a:r>
              <a:rPr lang="en-US" sz="3200" b="1" cap="none" spc="0" dirty="0" err="1" smtClean="0">
                <a:solidFill>
                  <a:schemeClr val="tx1"/>
                </a:solidFill>
                <a:effectLst/>
                <a:latin typeface="Times New Roman" panose="02020603050405020304" charset="0"/>
                <a:cs typeface="Times New Roman" panose="02020603050405020304" charset="0"/>
              </a:rPr>
              <a:t>của</a:t>
            </a:r>
            <a:r>
              <a:rPr lang="en-US" sz="3200" b="1" cap="none" spc="0" dirty="0" smtClean="0">
                <a:solidFill>
                  <a:schemeClr val="tx1"/>
                </a:solidFill>
                <a:effectLst/>
                <a:latin typeface="Times New Roman" panose="02020603050405020304" charset="0"/>
                <a:cs typeface="Times New Roman" panose="02020603050405020304" charset="0"/>
              </a:rPr>
              <a:t> </a:t>
            </a:r>
            <a:r>
              <a:rPr lang="en-US" sz="3200" b="1" cap="none" spc="0" dirty="0" err="1" smtClean="0">
                <a:solidFill>
                  <a:schemeClr val="tx1"/>
                </a:solidFill>
                <a:effectLst/>
                <a:latin typeface="Times New Roman" panose="02020603050405020304" charset="0"/>
                <a:cs typeface="Times New Roman" panose="02020603050405020304" charset="0"/>
              </a:rPr>
              <a:t>Đảng</a:t>
            </a:r>
          </a:p>
        </p:txBody>
      </p:sp>
    </p:spTree>
  </p:cSld>
  <p:clrMapOvr>
    <a:masterClrMapping/>
  </p:clrMapOvr>
  <p:transition>
    <p:cover dir="u"/>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290907" y="398729"/>
            <a:ext cx="9766405" cy="583565"/>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vi-VN" altLang="en-US" sz="3200" b="1" cap="none" spc="0" dirty="0" err="1" smtClean="0">
                <a:solidFill>
                  <a:schemeClr val="tx1"/>
                </a:solidFill>
                <a:effectLst/>
                <a:latin typeface="Times New Roman" panose="02020603050405020304" charset="0"/>
                <a:cs typeface="Times New Roman" panose="02020603050405020304" charset="0"/>
              </a:rPr>
              <a:t>1.2 </a:t>
            </a:r>
            <a:r>
              <a:rPr lang="en-US" sz="3200" b="1" cap="none" spc="0" dirty="0" err="1" smtClean="0">
                <a:solidFill>
                  <a:schemeClr val="tx1"/>
                </a:solidFill>
                <a:effectLst/>
                <a:latin typeface="Times New Roman" panose="02020603050405020304" charset="0"/>
                <a:cs typeface="Times New Roman" panose="02020603050405020304" charset="0"/>
              </a:rPr>
              <a:t>Quan</a:t>
            </a:r>
            <a:r>
              <a:rPr lang="en-US" sz="3200" b="1" cap="none" spc="0" dirty="0" smtClean="0">
                <a:solidFill>
                  <a:schemeClr val="tx1"/>
                </a:solidFill>
                <a:effectLst/>
                <a:latin typeface="Times New Roman" panose="02020603050405020304" charset="0"/>
                <a:cs typeface="Times New Roman" panose="02020603050405020304" charset="0"/>
              </a:rPr>
              <a:t> </a:t>
            </a:r>
            <a:r>
              <a:rPr lang="en-US" sz="3200" b="1" cap="none" spc="0" dirty="0" err="1" smtClean="0">
                <a:solidFill>
                  <a:schemeClr val="tx1"/>
                </a:solidFill>
                <a:effectLst/>
                <a:latin typeface="Times New Roman" panose="02020603050405020304" charset="0"/>
                <a:cs typeface="Times New Roman" panose="02020603050405020304" charset="0"/>
              </a:rPr>
              <a:t>điểm</a:t>
            </a:r>
            <a:r>
              <a:rPr lang="en-US" sz="3200" b="1" cap="none" spc="0" dirty="0" smtClean="0">
                <a:solidFill>
                  <a:schemeClr val="tx1"/>
                </a:solidFill>
                <a:effectLst/>
                <a:latin typeface="Times New Roman" panose="02020603050405020304" charset="0"/>
                <a:cs typeface="Times New Roman" panose="02020603050405020304" charset="0"/>
              </a:rPr>
              <a:t> </a:t>
            </a:r>
            <a:r>
              <a:rPr lang="en-US" sz="3200" b="1" cap="none" spc="0" dirty="0" err="1" smtClean="0">
                <a:solidFill>
                  <a:schemeClr val="tx1"/>
                </a:solidFill>
                <a:effectLst/>
                <a:latin typeface="Times New Roman" panose="02020603050405020304" charset="0"/>
                <a:cs typeface="Times New Roman" panose="02020603050405020304" charset="0"/>
              </a:rPr>
              <a:t>của</a:t>
            </a:r>
            <a:r>
              <a:rPr lang="en-US" sz="3200" b="1" cap="none" spc="0" dirty="0" smtClean="0">
                <a:solidFill>
                  <a:schemeClr val="tx1"/>
                </a:solidFill>
                <a:effectLst/>
                <a:latin typeface="Times New Roman" panose="02020603050405020304" charset="0"/>
                <a:cs typeface="Times New Roman" panose="02020603050405020304" charset="0"/>
              </a:rPr>
              <a:t> </a:t>
            </a:r>
            <a:r>
              <a:rPr lang="en-US" sz="3200" b="1" cap="none" spc="0" dirty="0" err="1" smtClean="0">
                <a:solidFill>
                  <a:schemeClr val="tx1"/>
                </a:solidFill>
                <a:effectLst/>
                <a:latin typeface="Times New Roman" panose="02020603050405020304" charset="0"/>
                <a:cs typeface="Times New Roman" panose="02020603050405020304" charset="0"/>
              </a:rPr>
              <a:t>Đảng</a:t>
            </a:r>
            <a:r>
              <a:rPr lang="en-US" sz="3200" b="1" cap="none" spc="0" dirty="0" smtClean="0">
                <a:solidFill>
                  <a:schemeClr val="tx1"/>
                </a:solidFill>
                <a:effectLst/>
                <a:latin typeface="Times New Roman" panose="02020603050405020304" charset="0"/>
                <a:cs typeface="Times New Roman" panose="02020603050405020304" charset="0"/>
              </a:rPr>
              <a:t> </a:t>
            </a:r>
            <a:r>
              <a:rPr lang="en-US" sz="3200" b="1" cap="none" spc="0" dirty="0" err="1" smtClean="0">
                <a:solidFill>
                  <a:schemeClr val="tx1"/>
                </a:solidFill>
                <a:effectLst/>
                <a:latin typeface="Times New Roman" panose="02020603050405020304" charset="0"/>
                <a:cs typeface="Times New Roman" panose="02020603050405020304" charset="0"/>
              </a:rPr>
              <a:t>về</a:t>
            </a:r>
            <a:r>
              <a:rPr lang="en-US" sz="3200" b="1" cap="none" spc="0" dirty="0" smtClean="0">
                <a:solidFill>
                  <a:schemeClr val="tx1"/>
                </a:solidFill>
                <a:effectLst/>
                <a:latin typeface="Times New Roman" panose="02020603050405020304" charset="0"/>
                <a:cs typeface="Times New Roman" panose="02020603050405020304" charset="0"/>
              </a:rPr>
              <a:t> </a:t>
            </a:r>
            <a:r>
              <a:rPr lang="en-US" sz="3200" b="1" cap="none" spc="0" dirty="0" err="1" smtClean="0">
                <a:solidFill>
                  <a:schemeClr val="tx1"/>
                </a:solidFill>
                <a:effectLst/>
                <a:latin typeface="Times New Roman" panose="02020603050405020304" charset="0"/>
                <a:cs typeface="Times New Roman" panose="02020603050405020304" charset="0"/>
              </a:rPr>
              <a:t>phát</a:t>
            </a:r>
            <a:r>
              <a:rPr lang="en-US" sz="3200" b="1" cap="none" spc="0" dirty="0" smtClean="0">
                <a:solidFill>
                  <a:schemeClr val="tx1"/>
                </a:solidFill>
                <a:effectLst/>
                <a:latin typeface="Times New Roman" panose="02020603050405020304" charset="0"/>
                <a:cs typeface="Times New Roman" panose="02020603050405020304" charset="0"/>
              </a:rPr>
              <a:t> </a:t>
            </a:r>
            <a:r>
              <a:rPr lang="en-US" sz="3200" b="1" cap="none" spc="0" dirty="0" err="1" smtClean="0">
                <a:solidFill>
                  <a:schemeClr val="tx1"/>
                </a:solidFill>
                <a:effectLst/>
                <a:latin typeface="Times New Roman" panose="02020603050405020304" charset="0"/>
                <a:cs typeface="Times New Roman" panose="02020603050405020304" charset="0"/>
              </a:rPr>
              <a:t>triển</a:t>
            </a:r>
            <a:r>
              <a:rPr lang="en-US" sz="3200" b="1" cap="none" spc="0" dirty="0" smtClean="0">
                <a:solidFill>
                  <a:schemeClr val="tx1"/>
                </a:solidFill>
                <a:effectLst/>
                <a:latin typeface="Times New Roman" panose="02020603050405020304" charset="0"/>
                <a:cs typeface="Times New Roman" panose="02020603050405020304" charset="0"/>
              </a:rPr>
              <a:t> </a:t>
            </a:r>
            <a:r>
              <a:rPr lang="en-US" sz="3200" b="1" cap="none" spc="0" dirty="0" err="1" smtClean="0">
                <a:solidFill>
                  <a:schemeClr val="tx1"/>
                </a:solidFill>
                <a:effectLst/>
                <a:latin typeface="Times New Roman" panose="02020603050405020304" charset="0"/>
                <a:cs typeface="Times New Roman" panose="02020603050405020304" charset="0"/>
              </a:rPr>
              <a:t>kinh</a:t>
            </a:r>
            <a:r>
              <a:rPr lang="en-US" sz="3200" b="1" cap="none" spc="0" dirty="0" smtClean="0">
                <a:solidFill>
                  <a:schemeClr val="tx1"/>
                </a:solidFill>
                <a:effectLst/>
                <a:latin typeface="Times New Roman" panose="02020603050405020304" charset="0"/>
                <a:cs typeface="Times New Roman" panose="02020603050405020304" charset="0"/>
              </a:rPr>
              <a:t> </a:t>
            </a:r>
            <a:r>
              <a:rPr lang="en-US" sz="3200" b="1" cap="none" spc="0" dirty="0" err="1" smtClean="0">
                <a:solidFill>
                  <a:schemeClr val="tx1"/>
                </a:solidFill>
                <a:effectLst/>
                <a:latin typeface="Times New Roman" panose="02020603050405020304" charset="0"/>
                <a:cs typeface="Times New Roman" panose="02020603050405020304" charset="0"/>
              </a:rPr>
              <a:t>tế</a:t>
            </a:r>
          </a:p>
        </p:txBody>
      </p:sp>
      <p:sp>
        <p:nvSpPr>
          <p:cNvPr id="100" name="Text Box 99"/>
          <p:cNvSpPr txBox="1"/>
          <p:nvPr/>
        </p:nvSpPr>
        <p:spPr>
          <a:xfrm>
            <a:off x="761365" y="1298575"/>
            <a:ext cx="5532120" cy="3138170"/>
          </a:xfrm>
          <a:prstGeom prst="rect">
            <a:avLst/>
          </a:prstGeom>
          <a:noFill/>
          <a:ln w="9525">
            <a:noFill/>
          </a:ln>
        </p:spPr>
        <p:txBody>
          <a:bodyPr wrap="square">
            <a:spAutoFit/>
          </a:bodyPr>
          <a:lstStyle/>
          <a:p>
            <a:pPr indent="360045" algn="just">
              <a:lnSpc>
                <a:spcPct val="150000"/>
              </a:lnSpc>
            </a:pPr>
            <a:r>
              <a:rPr lang="en-US" sz="2200" b="0" i="1" u="sng">
                <a:solidFill>
                  <a:srgbClr val="000000"/>
                </a:solidFill>
                <a:latin typeface="Times New Roman" panose="02020603050405020304" charset="0"/>
              </a:rPr>
              <a:t>Mục tiêu tổng quát</a:t>
            </a:r>
            <a:r>
              <a:rPr lang="en-US" sz="2200" b="0" i="1">
                <a:solidFill>
                  <a:srgbClr val="000000"/>
                </a:solidFill>
                <a:latin typeface="Times New Roman" panose="02020603050405020304" charset="0"/>
              </a:rPr>
              <a:t> </a:t>
            </a:r>
            <a:r>
              <a:rPr lang="en-US" sz="2200" b="0">
                <a:solidFill>
                  <a:srgbClr val="000000"/>
                </a:solidFill>
                <a:latin typeface="Times New Roman" panose="02020603050405020304" charset="0"/>
              </a:rPr>
              <a:t>trong những năm tới là: Đẩy mạnh toàn diện, đồng bộ công cuộc đổi mới, phát triển kinh tế nhanh, bền vững, phấn đấu đưa nước ta cơ bản trở thành nước công nghiệp theo hướng hiện đại. Nâng cao đời sống vật chất và tinh thần của nhân dân. </a:t>
            </a:r>
            <a:endParaRPr lang="en-US" sz="2200"/>
          </a:p>
        </p:txBody>
      </p:sp>
      <p:pic>
        <p:nvPicPr>
          <p:cNvPr id="3" name="Picture 2"/>
          <p:cNvPicPr>
            <a:picLocks noChangeAspect="1"/>
          </p:cNvPicPr>
          <p:nvPr/>
        </p:nvPicPr>
        <p:blipFill>
          <a:blip r:embed="rId3"/>
          <a:stretch>
            <a:fillRect/>
          </a:stretch>
        </p:blipFill>
        <p:spPr>
          <a:xfrm>
            <a:off x="6884035" y="1298575"/>
            <a:ext cx="4636770" cy="2434590"/>
          </a:xfrm>
          <a:prstGeom prst="rect">
            <a:avLst/>
          </a:prstGeom>
        </p:spPr>
      </p:pic>
    </p:spTree>
  </p:cSld>
  <p:clrMapOvr>
    <a:masterClrMapping/>
  </p:clrMapOvr>
  <p:transition>
    <p:cover dir="u"/>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pic>
        <p:nvPicPr>
          <p:cNvPr id="3074" name="Picture 2" descr="Káº¿t quáº£ hÃ¬nh áº£nh cho coll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68440" y="1660525"/>
            <a:ext cx="5345430" cy="439674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86080" y="1245870"/>
            <a:ext cx="5875655" cy="1106805"/>
          </a:xfrm>
          <a:prstGeom prst="rect">
            <a:avLst/>
          </a:prstGeom>
        </p:spPr>
        <p:txBody>
          <a:bodyPr wrap="square">
            <a:spAutoFit/>
          </a:bodyPr>
          <a:lstStyle/>
          <a:p>
            <a:pPr marL="342900" indent="-342900">
              <a:lnSpc>
                <a:spcPct val="150000"/>
              </a:lnSpc>
              <a:buFont typeface="Wingdings" panose="05000000000000000000" charset="0"/>
              <a:buChar char="v"/>
            </a:pP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Tiếp</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tục</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đổi</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mới</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và</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sáng</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tạo</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trong</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lãnh</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đạo</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quản</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lý</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phát</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triển</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kinh</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tế</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xã</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hội</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a:t>
            </a:r>
            <a:endParaRPr lang="en-US" sz="2200" dirty="0">
              <a:solidFill>
                <a:schemeClr val="tx1">
                  <a:lumMod val="85000"/>
                  <a:lumOff val="15000"/>
                </a:schemeClr>
              </a:solidFill>
              <a:latin typeface="Times New Roman" panose="02020603050405020304" charset="0"/>
              <a:cs typeface="Times New Roman" panose="02020603050405020304" charset="0"/>
            </a:endParaRPr>
          </a:p>
        </p:txBody>
      </p:sp>
      <p:sp>
        <p:nvSpPr>
          <p:cNvPr id="5" name="Rectangle 4"/>
          <p:cNvSpPr/>
          <p:nvPr/>
        </p:nvSpPr>
        <p:spPr>
          <a:xfrm>
            <a:off x="386052" y="2677763"/>
            <a:ext cx="4969589" cy="1106805"/>
          </a:xfrm>
          <a:prstGeom prst="rect">
            <a:avLst/>
          </a:prstGeom>
        </p:spPr>
        <p:txBody>
          <a:bodyPr wrap="square">
            <a:spAutoFit/>
          </a:bodyPr>
          <a:lstStyle/>
          <a:p>
            <a:pPr marL="342900" indent="-342900">
              <a:lnSpc>
                <a:spcPct val="150000"/>
              </a:lnSpc>
              <a:buFont typeface="Wingdings" panose="05000000000000000000" charset="0"/>
              <a:buChar char="v"/>
            </a:pP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Bảo</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đảm</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phát</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triển</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nhanh</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bền</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vững</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trên</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cơ</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sở</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ổn</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định</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kinh</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tế</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smtClean="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vĩ</a:t>
            </a:r>
            <a:r>
              <a:rPr lang="fr-FR" sz="2200" i="1" dirty="0" smtClean="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smtClean="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mô</a:t>
            </a:r>
            <a:endParaRPr lang="en-US" sz="2200" dirty="0">
              <a:solidFill>
                <a:schemeClr val="tx1">
                  <a:lumMod val="85000"/>
                  <a:lumOff val="15000"/>
                </a:schemeClr>
              </a:solidFill>
              <a:latin typeface="Times New Roman" panose="02020603050405020304" charset="0"/>
              <a:cs typeface="Times New Roman" panose="02020603050405020304" charset="0"/>
            </a:endParaRPr>
          </a:p>
        </p:txBody>
      </p:sp>
      <p:sp>
        <p:nvSpPr>
          <p:cNvPr id="6" name="Rectangle 5"/>
          <p:cNvSpPr/>
          <p:nvPr/>
        </p:nvSpPr>
        <p:spPr>
          <a:xfrm>
            <a:off x="386052" y="4200303"/>
            <a:ext cx="5061585" cy="598805"/>
          </a:xfrm>
          <a:prstGeom prst="rect">
            <a:avLst/>
          </a:prstGeom>
        </p:spPr>
        <p:txBody>
          <a:bodyPr wrap="none">
            <a:spAutoFit/>
          </a:bodyPr>
          <a:lstStyle/>
          <a:p>
            <a:pPr marL="342900" indent="-342900">
              <a:lnSpc>
                <a:spcPct val="150000"/>
              </a:lnSpc>
              <a:buFont typeface="Wingdings" panose="05000000000000000000" charset="0"/>
              <a:buChar char="v"/>
            </a:pP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Hoàn</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thiện</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Nhà</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nước</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pháp</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quyền</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XHCN</a:t>
            </a:r>
            <a:endParaRPr lang="en-US" sz="2200" dirty="0">
              <a:solidFill>
                <a:schemeClr val="tx1">
                  <a:lumMod val="85000"/>
                  <a:lumOff val="15000"/>
                </a:schemeClr>
              </a:solidFill>
              <a:latin typeface="Times New Roman" panose="02020603050405020304" charset="0"/>
              <a:cs typeface="Times New Roman" panose="02020603050405020304" charset="0"/>
            </a:endParaRPr>
          </a:p>
        </p:txBody>
      </p:sp>
      <p:sp>
        <p:nvSpPr>
          <p:cNvPr id="7" name="Rectangle 6"/>
          <p:cNvSpPr/>
          <p:nvPr/>
        </p:nvSpPr>
        <p:spPr>
          <a:xfrm>
            <a:off x="386080" y="5260975"/>
            <a:ext cx="5633720" cy="1106805"/>
          </a:xfrm>
          <a:prstGeom prst="rect">
            <a:avLst/>
          </a:prstGeom>
        </p:spPr>
        <p:txBody>
          <a:bodyPr wrap="square">
            <a:spAutoFit/>
          </a:bodyPr>
          <a:lstStyle/>
          <a:p>
            <a:pPr marL="342900" indent="-342900">
              <a:lnSpc>
                <a:spcPct val="150000"/>
              </a:lnSpc>
              <a:buFont typeface="Wingdings" panose="05000000000000000000" charset="0"/>
              <a:buChar char="v"/>
            </a:pP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Phát</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huy</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cao</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nhất</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các</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nguồn</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lực</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trong</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nước</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đồng</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thời</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chủ</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động</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hội</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nhập</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quốc</a:t>
            </a:r>
            <a:r>
              <a:rPr lang="fr-FR" sz="2200" i="1" dirty="0">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 </a:t>
            </a:r>
            <a:r>
              <a:rPr lang="fr-FR" sz="2200" i="1" dirty="0" err="1">
                <a:solidFill>
                  <a:schemeClr val="tx1">
                    <a:lumMod val="85000"/>
                    <a:lumOff val="15000"/>
                  </a:schemeClr>
                </a:solidFill>
                <a:latin typeface="Times New Roman" panose="02020603050405020304" charset="0"/>
                <a:ea typeface="Times New Roman" panose="02020603050405020304" charset="0"/>
                <a:cs typeface="Times New Roman" panose="02020603050405020304" charset="0"/>
              </a:rPr>
              <a:t>tế</a:t>
            </a:r>
            <a:endParaRPr lang="en-US" sz="2200" dirty="0">
              <a:solidFill>
                <a:schemeClr val="tx1">
                  <a:lumMod val="85000"/>
                  <a:lumOff val="15000"/>
                </a:schemeClr>
              </a:solidFill>
              <a:latin typeface="Times New Roman" panose="02020603050405020304" charset="0"/>
              <a:cs typeface="Times New Roman" panose="02020603050405020304" charset="0"/>
            </a:endParaRPr>
          </a:p>
        </p:txBody>
      </p:sp>
      <p:sp>
        <p:nvSpPr>
          <p:cNvPr id="8" name="Rectangle 7"/>
          <p:cNvSpPr/>
          <p:nvPr/>
        </p:nvSpPr>
        <p:spPr>
          <a:xfrm>
            <a:off x="484948" y="315135"/>
            <a:ext cx="10252710" cy="798830"/>
          </a:xfrm>
          <a:prstGeom prst="rect">
            <a:avLst/>
          </a:prstGeom>
          <a:noFill/>
        </p:spPr>
        <p:txBody>
          <a:bodyPr wrap="none" lIns="91440" tIns="45720" rIns="91440" bIns="45720">
            <a:spAutoFit/>
          </a:bodyPr>
          <a:lstStyle/>
          <a:p>
            <a:pPr indent="360045" algn="l"/>
            <a:r>
              <a:rPr lang="en-US" sz="2400" b="1" i="1">
                <a:solidFill>
                  <a:srgbClr val="000000"/>
                </a:solidFill>
                <a:latin typeface="Times New Roman" panose="02020603050405020304" charset="0"/>
                <a:sym typeface="+mn-ea"/>
              </a:rPr>
              <a:t>Quan điểm phát triển kinh tế - xã hội giai đoạn 2016 -2020 được xác định là:</a:t>
            </a:r>
            <a:endParaRPr lang="en-US" sz="2400" b="1">
              <a:solidFill>
                <a:srgbClr val="000000"/>
              </a:solidFill>
              <a:latin typeface="Times New Roman" panose="02020603050405020304" charset="0"/>
              <a:sym typeface="+mn-ea"/>
            </a:endParaRPr>
          </a:p>
          <a:p>
            <a:pPr indent="360045" algn="l"/>
            <a:r>
              <a:rPr lang="en-US" sz="2200">
                <a:solidFill>
                  <a:srgbClr val="000000"/>
                </a:solidFill>
                <a:latin typeface="Times New Roman" panose="02020603050405020304" charset="0"/>
                <a:sym typeface="+mn-ea"/>
              </a:rPr>
              <a:t>      </a:t>
            </a:r>
            <a:endParaRPr lang="en-US" sz="22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Times New Roman" panose="02020603050405020304" charset="0"/>
              <a:cs typeface="Times New Roman" panose="02020603050405020304" charset="0"/>
            </a:endParaRPr>
          </a:p>
        </p:txBody>
      </p:sp>
    </p:spTree>
  </p:cSld>
  <p:clrMapOvr>
    <a:masterClrMapping/>
  </p:clrMapOvr>
  <p:transition>
    <p:cover dir="u"/>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a:xfrm>
            <a:off x="546100" y="266700"/>
            <a:ext cx="11099165" cy="676910"/>
          </a:xfrm>
        </p:spPr>
        <p:txBody>
          <a:bodyPr/>
          <a:lstStyle/>
          <a:p>
            <a:pPr algn="ctr"/>
            <a:r>
              <a:rPr lang="vi-VN" altLang="en-US" sz="2800" b="1" dirty="0" smtClean="0">
                <a:solidFill>
                  <a:schemeClr val="tx1"/>
                </a:solidFill>
                <a:latin typeface="Times New Roman" panose="02020603050405020304" charset="0"/>
                <a:cs typeface="Times New Roman" panose="02020603050405020304" charset="0"/>
              </a:rPr>
              <a:t>2. </a:t>
            </a:r>
            <a:r>
              <a:rPr lang="en-US" sz="2800" b="1" dirty="0" smtClean="0">
                <a:solidFill>
                  <a:schemeClr val="tx1"/>
                </a:solidFill>
                <a:latin typeface="Times New Roman" panose="02020603050405020304" charset="0"/>
                <a:cs typeface="Times New Roman" panose="02020603050405020304" charset="0"/>
              </a:rPr>
              <a:t>NỘI DUNG CƠ BẢN ĐƯỜNG LỐI PHÁT TRIỂN KINH TẾ</a:t>
            </a:r>
          </a:p>
        </p:txBody>
      </p:sp>
      <p:sp>
        <p:nvSpPr>
          <p:cNvPr id="100" name="Text Box 99"/>
          <p:cNvSpPr txBox="1"/>
          <p:nvPr/>
        </p:nvSpPr>
        <p:spPr>
          <a:xfrm>
            <a:off x="546100" y="943610"/>
            <a:ext cx="10353040" cy="768350"/>
          </a:xfrm>
          <a:prstGeom prst="rect">
            <a:avLst/>
          </a:prstGeom>
          <a:noFill/>
          <a:ln w="9525">
            <a:noFill/>
          </a:ln>
        </p:spPr>
        <p:txBody>
          <a:bodyPr wrap="square">
            <a:spAutoFit/>
          </a:bodyPr>
          <a:lstStyle/>
          <a:p>
            <a:pPr indent="360045"/>
            <a:r>
              <a:rPr lang="en-US" sz="2200" b="1" i="1">
                <a:solidFill>
                  <a:srgbClr val="000000"/>
                </a:solidFill>
                <a:latin typeface="Times New Roman" panose="02020603050405020304" charset="0"/>
              </a:rPr>
              <a:t>2.1. Tiếp tục hoàn thiện thể chế kinh tế thị trường định hướng xã hội chủ nghĩa</a:t>
            </a:r>
          </a:p>
          <a:p>
            <a:pPr indent="360045"/>
            <a:r>
              <a:rPr lang="vi-VN" altLang="en-US" sz="2200" b="1" i="1">
                <a:solidFill>
                  <a:srgbClr val="000000"/>
                </a:solidFill>
                <a:latin typeface="Times New Roman" panose="02020603050405020304" charset="0"/>
              </a:rPr>
              <a:t>	</a:t>
            </a:r>
            <a:r>
              <a:rPr lang="en-US" sz="2200" b="1" i="1">
                <a:solidFill>
                  <a:srgbClr val="000000"/>
                </a:solidFill>
                <a:latin typeface="Times New Roman" panose="02020603050405020304" charset="0"/>
              </a:rPr>
              <a:t>2.1.1. Khái niệm</a:t>
            </a:r>
            <a:endParaRPr lang="en-US" sz="2200"/>
          </a:p>
        </p:txBody>
      </p:sp>
      <p:sp>
        <p:nvSpPr>
          <p:cNvPr id="2" name="Text Box 1"/>
          <p:cNvSpPr txBox="1"/>
          <p:nvPr/>
        </p:nvSpPr>
        <p:spPr>
          <a:xfrm>
            <a:off x="1211580" y="1711960"/>
            <a:ext cx="9687560" cy="1630045"/>
          </a:xfrm>
          <a:prstGeom prst="rect">
            <a:avLst/>
          </a:prstGeom>
          <a:noFill/>
          <a:ln w="9525">
            <a:noFill/>
          </a:ln>
        </p:spPr>
        <p:txBody>
          <a:bodyPr wrap="square">
            <a:spAutoFit/>
          </a:bodyPr>
          <a:lstStyle/>
          <a:p>
            <a:pPr indent="360045"/>
            <a:r>
              <a:rPr lang="vi-VN" altLang="en-US" sz="2000" b="0">
                <a:solidFill>
                  <a:srgbClr val="000000"/>
                </a:solidFill>
                <a:latin typeface="Times New Roman" panose="02020603050405020304" charset="0"/>
              </a:rPr>
              <a:t>L</a:t>
            </a:r>
            <a:r>
              <a:rPr lang="en-US" sz="2000" b="0">
                <a:solidFill>
                  <a:srgbClr val="000000"/>
                </a:solidFill>
                <a:latin typeface="Times New Roman" panose="02020603050405020304" charset="0"/>
              </a:rPr>
              <a:t>à nền kinh tế vận hành đầy đủ, đồng bộ theo các quy luật của kinh tế thị trường, đồng thời bảo đảm định hướng xã hội chủ nghĩa phù hợp với từng giai đoạn phát triển của đất nước. Đó là nền kinh tế thị trường hiện đại và hội nhập quốc tế; có sự quản lý của Nhà nước pháp quyền xã hội chủ nghĩa, do Đảng Cộng sản Việt Nam lãnh đạo, nhằm mục tiêu "dân giàu, nước mạnh, dân chủ, công bằng, văn minh". </a:t>
            </a:r>
            <a:endParaRPr lang="en-US" sz="2000"/>
          </a:p>
        </p:txBody>
      </p:sp>
      <p:pic>
        <p:nvPicPr>
          <p:cNvPr id="3" name="Picture 2"/>
          <p:cNvPicPr>
            <a:picLocks noChangeAspect="1"/>
          </p:cNvPicPr>
          <p:nvPr/>
        </p:nvPicPr>
        <p:blipFill>
          <a:blip r:embed="rId3"/>
          <a:stretch>
            <a:fillRect/>
          </a:stretch>
        </p:blipFill>
        <p:spPr>
          <a:xfrm>
            <a:off x="7549515" y="3806190"/>
            <a:ext cx="4095750" cy="2792730"/>
          </a:xfrm>
          <a:prstGeom prst="rect">
            <a:avLst/>
          </a:prstGeom>
        </p:spPr>
      </p:pic>
    </p:spTree>
  </p:cSld>
  <p:clrMapOvr>
    <a:masterClrMapping/>
  </p:clrMapOvr>
  <p:transition>
    <p:cover dir="u"/>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871432" y="1679852"/>
            <a:ext cx="4823883" cy="3748405"/>
          </a:xfrm>
          <a:prstGeom prst="rect">
            <a:avLst/>
          </a:prstGeom>
        </p:spPr>
        <p:txBody>
          <a:bodyPr wrap="square">
            <a:spAutoFit/>
          </a:bodyPr>
          <a:lstStyle/>
          <a:p>
            <a:pPr marL="342900" indent="-342900">
              <a:lnSpc>
                <a:spcPct val="150000"/>
              </a:lnSpc>
              <a:spcAft>
                <a:spcPts val="800"/>
              </a:spcAft>
              <a:buFont typeface="Wingdings" panose="05000000000000000000" charset="0"/>
              <a:buChar char="Ø"/>
            </a:pPr>
            <a:r>
              <a:rPr lang="fr-FR" sz="2200" spc="-30" dirty="0" err="1">
                <a:solidFill>
                  <a:schemeClr val="tx1"/>
                </a:solidFill>
                <a:latin typeface="Times New Roman" panose="02020603050405020304" charset="0"/>
                <a:ea typeface="Times New Roman" panose="02020603050405020304" charset="0"/>
              </a:rPr>
              <a:t>Tiếp</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tục</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hoàn</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thiện</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thể</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chế</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kinh</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tế</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thị</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trường</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định</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hướng</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xã</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hội</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chủ</a:t>
            </a:r>
            <a:r>
              <a:rPr lang="fr-FR" sz="2200" spc="-30" dirty="0">
                <a:solidFill>
                  <a:schemeClr val="tx1"/>
                </a:solidFill>
                <a:latin typeface="Times New Roman" panose="02020603050405020304" charset="0"/>
                <a:ea typeface="Times New Roman" panose="02020603050405020304" charset="0"/>
              </a:rPr>
              <a:t> </a:t>
            </a:r>
            <a:r>
              <a:rPr lang="fr-FR" sz="2200" spc="-30" dirty="0" err="1" smtClean="0">
                <a:solidFill>
                  <a:schemeClr val="tx1"/>
                </a:solidFill>
                <a:latin typeface="Times New Roman" panose="02020603050405020304" charset="0"/>
                <a:ea typeface="Times New Roman" panose="02020603050405020304" charset="0"/>
              </a:rPr>
              <a:t>nghĩa</a:t>
            </a:r>
            <a:endParaRPr lang="fr-FR" sz="2200" spc="-30" dirty="0" smtClean="0">
              <a:solidFill>
                <a:schemeClr val="tx1"/>
              </a:solidFill>
              <a:latin typeface="Times New Roman" panose="02020603050405020304" charset="0"/>
              <a:ea typeface="Times New Roman" panose="02020603050405020304" charset="0"/>
            </a:endParaRPr>
          </a:p>
          <a:p>
            <a:pPr marL="342900" indent="-342900">
              <a:lnSpc>
                <a:spcPct val="150000"/>
              </a:lnSpc>
              <a:spcAft>
                <a:spcPts val="800"/>
              </a:spcAft>
              <a:buFont typeface="Wingdings" panose="05000000000000000000" charset="0"/>
              <a:buChar char="Ø"/>
            </a:pPr>
            <a:r>
              <a:rPr lang="fr-FR" sz="2200" spc="-30" dirty="0" err="1" smtClean="0">
                <a:solidFill>
                  <a:schemeClr val="tx1"/>
                </a:solidFill>
                <a:latin typeface="Times New Roman" panose="02020603050405020304" charset="0"/>
                <a:ea typeface="Times New Roman" panose="02020603050405020304" charset="0"/>
              </a:rPr>
              <a:t>Góp</a:t>
            </a:r>
            <a:r>
              <a:rPr lang="fr-FR" sz="2200" spc="-30" dirty="0" smtClean="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phần</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huy</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động</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và</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phân</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bổ</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sử</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dụng</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có</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hiệu</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quả</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nhất</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mọi</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nguồn</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lực</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để</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thúc</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đẩy</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kinh</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tế</a:t>
            </a:r>
            <a:r>
              <a:rPr lang="fr-FR" sz="2200" spc="-30" dirty="0">
                <a:solidFill>
                  <a:schemeClr val="tx1"/>
                </a:solidFill>
                <a:latin typeface="Times New Roman" panose="02020603050405020304" charset="0"/>
                <a:ea typeface="Times New Roman" panose="02020603050405020304" charset="0"/>
              </a:rPr>
              <a:t> - </a:t>
            </a:r>
            <a:r>
              <a:rPr lang="fr-FR" sz="2200" spc="-30" dirty="0" err="1">
                <a:solidFill>
                  <a:schemeClr val="tx1"/>
                </a:solidFill>
                <a:latin typeface="Times New Roman" panose="02020603050405020304" charset="0"/>
                <a:ea typeface="Times New Roman" panose="02020603050405020304" charset="0"/>
              </a:rPr>
              <a:t>xã</a:t>
            </a:r>
            <a:r>
              <a:rPr lang="fr-FR" sz="2200" spc="-30" dirty="0">
                <a:solidFill>
                  <a:schemeClr val="tx1"/>
                </a:solidFill>
                <a:latin typeface="Times New Roman" panose="02020603050405020304" charset="0"/>
                <a:ea typeface="Times New Roman" panose="02020603050405020304" charset="0"/>
              </a:rPr>
              <a:t> </a:t>
            </a:r>
            <a:r>
              <a:rPr lang="fr-FR" sz="2200" spc="-30" dirty="0" err="1" smtClean="0">
                <a:solidFill>
                  <a:schemeClr val="tx1"/>
                </a:solidFill>
                <a:latin typeface="Times New Roman" panose="02020603050405020304" charset="0"/>
                <a:ea typeface="Times New Roman" panose="02020603050405020304" charset="0"/>
              </a:rPr>
              <a:t>hội</a:t>
            </a:r>
            <a:r>
              <a:rPr lang="en-US" sz="2200" dirty="0" smtClean="0">
                <a:solidFill>
                  <a:schemeClr val="tx1"/>
                </a:solidFill>
                <a:latin typeface="Times New Roman" panose="02020603050405020304" charset="0"/>
                <a:ea typeface="Times New Roman" panose="02020603050405020304" charset="0"/>
              </a:rPr>
              <a:t> </a:t>
            </a:r>
            <a:r>
              <a:rPr lang="fr-FR" sz="2200" spc="-30" dirty="0" err="1" smtClean="0">
                <a:solidFill>
                  <a:schemeClr val="tx1"/>
                </a:solidFill>
                <a:latin typeface="Times New Roman" panose="02020603050405020304" charset="0"/>
                <a:ea typeface="Times New Roman" panose="02020603050405020304" charset="0"/>
              </a:rPr>
              <a:t>vì</a:t>
            </a:r>
            <a:r>
              <a:rPr lang="fr-FR" sz="2200" spc="-30" dirty="0" smtClean="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mục</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tiêu</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dân</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giàu</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nước</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mạnh</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dân</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chủ</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công</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bằng</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văn</a:t>
            </a:r>
            <a:r>
              <a:rPr lang="fr-FR" sz="2200" spc="-30" dirty="0">
                <a:solidFill>
                  <a:schemeClr val="tx1"/>
                </a:solidFill>
                <a:latin typeface="Times New Roman" panose="02020603050405020304" charset="0"/>
                <a:ea typeface="Times New Roman" panose="02020603050405020304" charset="0"/>
              </a:rPr>
              <a:t> </a:t>
            </a:r>
            <a:r>
              <a:rPr lang="fr-FR" sz="2200" spc="-30" dirty="0" err="1">
                <a:solidFill>
                  <a:schemeClr val="tx1"/>
                </a:solidFill>
                <a:latin typeface="Times New Roman" panose="02020603050405020304" charset="0"/>
                <a:ea typeface="Times New Roman" panose="02020603050405020304" charset="0"/>
              </a:rPr>
              <a:t>minh</a:t>
            </a:r>
            <a:r>
              <a:rPr lang="fr-FR" sz="2200" spc="-30" dirty="0">
                <a:solidFill>
                  <a:schemeClr val="tx1"/>
                </a:solidFill>
                <a:latin typeface="Times New Roman" panose="02020603050405020304" charset="0"/>
                <a:ea typeface="Times New Roman" panose="02020603050405020304" charset="0"/>
              </a:rPr>
              <a:t>". </a:t>
            </a:r>
            <a:endParaRPr lang="fr-FR" sz="2200" spc="-30" dirty="0">
              <a:solidFill>
                <a:schemeClr val="tx1"/>
              </a:solidFill>
              <a:effectLst/>
              <a:latin typeface="Times New Roman" panose="02020603050405020304" charset="0"/>
              <a:ea typeface="Times New Roman" panose="02020603050405020304" charset="0"/>
            </a:endParaRPr>
          </a:p>
        </p:txBody>
      </p:sp>
      <p:sp>
        <p:nvSpPr>
          <p:cNvPr id="5" name="Rectangle 4"/>
          <p:cNvSpPr/>
          <p:nvPr/>
        </p:nvSpPr>
        <p:spPr>
          <a:xfrm>
            <a:off x="519752" y="528300"/>
            <a:ext cx="3156585" cy="429895"/>
          </a:xfrm>
          <a:prstGeom prst="rect">
            <a:avLst/>
          </a:prstGeom>
          <a:noFill/>
        </p:spPr>
        <p:txBody>
          <a:bodyPr wrap="none" lIns="91440" tIns="45720" rIns="91440" bIns="45720">
            <a:spAutoFit/>
            <a:scene3d>
              <a:camera prst="orthographicFront"/>
              <a:lightRig rig="threePt" dir="t"/>
            </a:scene3d>
          </a:bodyPr>
          <a:lstStyle/>
          <a:p>
            <a:pPr algn="ctr"/>
            <a:r>
              <a:rPr lang="en-US" sz="2200" b="1" cap="none" spc="0" dirty="0">
                <a:solidFill>
                  <a:schemeClr val="tx1"/>
                </a:solidFill>
                <a:effectLst/>
                <a:latin typeface="Times New Roman" panose="02020603050405020304" charset="0"/>
                <a:cs typeface="Times New Roman" panose="02020603050405020304" charset="0"/>
              </a:rPr>
              <a:t>2.1.2. Mục tiêu tổng quát</a:t>
            </a:r>
          </a:p>
        </p:txBody>
      </p:sp>
      <p:pic>
        <p:nvPicPr>
          <p:cNvPr id="2" name="Content Placeholder 1"/>
          <p:cNvPicPr>
            <a:picLocks noGrp="1" noChangeAspect="1"/>
          </p:cNvPicPr>
          <p:nvPr>
            <p:ph sz="half" idx="1"/>
          </p:nvPr>
        </p:nvPicPr>
        <p:blipFill>
          <a:blip r:embed="rId3"/>
          <a:stretch>
            <a:fillRect/>
          </a:stretch>
        </p:blipFill>
        <p:spPr>
          <a:xfrm>
            <a:off x="6366510" y="528320"/>
            <a:ext cx="3520440" cy="2400300"/>
          </a:xfrm>
          <a:prstGeom prst="rect">
            <a:avLst/>
          </a:prstGeom>
        </p:spPr>
      </p:pic>
      <p:pic>
        <p:nvPicPr>
          <p:cNvPr id="3" name="Content Placeholder 2"/>
          <p:cNvPicPr>
            <a:picLocks noGrp="1" noChangeAspect="1"/>
          </p:cNvPicPr>
          <p:nvPr>
            <p:ph sz="half" idx="2"/>
          </p:nvPr>
        </p:nvPicPr>
        <p:blipFill>
          <a:blip r:embed="rId4"/>
          <a:stretch>
            <a:fillRect/>
          </a:stretch>
        </p:blipFill>
        <p:spPr>
          <a:xfrm rot="600000">
            <a:off x="7109460" y="2372360"/>
            <a:ext cx="3987800" cy="2630805"/>
          </a:xfrm>
          <a:prstGeom prst="rect">
            <a:avLst/>
          </a:prstGeom>
        </p:spPr>
      </p:pic>
    </p:spTree>
  </p:cSld>
  <p:clrMapOvr>
    <a:masterClrMapping/>
  </p:clrMapOvr>
  <p:transition>
    <p:cover dir="u"/>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a:latin typeface="Times New Roman" panose="02020603050405020304" charset="0"/>
                <a:cs typeface="Times New Roman" panose="02020603050405020304" charset="0"/>
              </a:rPr>
              <a:t>2.1.3. Nhiệm vụ và giải pháp tiếp tục hoàn thiện thể chế kinh tế thị trường định hướng xã hội chủ nghĩa</a:t>
            </a:r>
          </a:p>
        </p:txBody>
      </p:sp>
      <p:sp>
        <p:nvSpPr>
          <p:cNvPr id="3" name="Content Placeholder 2"/>
          <p:cNvSpPr>
            <a:spLocks noGrp="1"/>
          </p:cNvSpPr>
          <p:nvPr>
            <p:ph sz="half" idx="1"/>
          </p:nvPr>
        </p:nvSpPr>
        <p:spPr>
          <a:xfrm>
            <a:off x="838200" y="1825625"/>
            <a:ext cx="10333355" cy="4351655"/>
          </a:xfrm>
        </p:spPr>
        <p:txBody>
          <a:bodyPr/>
          <a:lstStyle/>
          <a:p>
            <a:r>
              <a:rPr lang="en-US" sz="2200">
                <a:latin typeface="Times New Roman" panose="02020603050405020304" charset="0"/>
                <a:cs typeface="Times New Roman" panose="02020603050405020304" charset="0"/>
              </a:rPr>
              <a:t>Một là: Thống nhất nhận thức về nền kinh tế thị trường định hướng xã hội chủ nghĩa ở nước ta</a:t>
            </a:r>
          </a:p>
          <a:p>
            <a:r>
              <a:rPr lang="en-US" sz="2200">
                <a:latin typeface="Times New Roman" panose="02020603050405020304" charset="0"/>
                <a:cs typeface="Times New Roman" panose="02020603050405020304" charset="0"/>
              </a:rPr>
              <a:t>Hai là: Tiếp tục hoàn thiện thể chế về sở hữu, phát triển các thành phần kinh tế, các loại hình doanh nghiệp</a:t>
            </a:r>
          </a:p>
          <a:p>
            <a:r>
              <a:rPr lang="en-US" sz="2200">
                <a:latin typeface="Times New Roman" panose="02020603050405020304" charset="0"/>
                <a:cs typeface="Times New Roman" panose="02020603050405020304" charset="0"/>
              </a:rPr>
              <a:t>Ba là:  Phát triển đồng bộ các yếu tố thị trường và các loại thị trường</a:t>
            </a:r>
          </a:p>
          <a:p>
            <a:r>
              <a:rPr lang="en-US" sz="2200">
                <a:latin typeface="Times New Roman" panose="02020603050405020304" charset="0"/>
                <a:cs typeface="Times New Roman" panose="02020603050405020304" charset="0"/>
              </a:rPr>
              <a:t>Bốn là:  Đẩy mạnh, nâng cao hiệu quả hội nhập kinh tế quốc tế</a:t>
            </a:r>
          </a:p>
          <a:p>
            <a:r>
              <a:rPr lang="en-US" sz="2200">
                <a:latin typeface="Times New Roman" panose="02020603050405020304" charset="0"/>
                <a:cs typeface="Times New Roman" panose="02020603050405020304" charset="0"/>
              </a:rPr>
              <a:t>Năm là: Nâng cao năng lực lãnh đạo của Đảng, hiệu lực hiệu quả quản lý của Nhà nước về kinh tế - xã hội và phát huy vai trò làm chủ cảu nhân dân trong phát triển kinh tế - xã hội</a:t>
            </a:r>
          </a:p>
        </p:txBody>
      </p:sp>
      <p:pic>
        <p:nvPicPr>
          <p:cNvPr id="4" name="Content Placeholder 3"/>
          <p:cNvPicPr>
            <a:picLocks noGrp="1" noChangeAspect="1"/>
          </p:cNvPicPr>
          <p:nvPr>
            <p:ph sz="half" idx="2"/>
          </p:nvPr>
        </p:nvPicPr>
        <p:blipFill>
          <a:blip r:embed="rId3"/>
          <a:stretch>
            <a:fillRect/>
          </a:stretch>
        </p:blipFill>
        <p:spPr>
          <a:xfrm>
            <a:off x="9573418" y="1600200"/>
            <a:ext cx="4525963" cy="4525963"/>
          </a:xfrm>
          <a:prstGeom prst="rect">
            <a:avLst/>
          </a:prstGeom>
        </p:spPr>
      </p:pic>
    </p:spTree>
  </p:cSld>
  <p:clrMapOvr>
    <a:masterClrMapping/>
  </p:clrMapOvr>
  <p:transition>
    <p:cover dir="u"/>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7" name="Rectangle 6"/>
          <p:cNvSpPr/>
          <p:nvPr/>
        </p:nvSpPr>
        <p:spPr>
          <a:xfrm>
            <a:off x="323215" y="1223010"/>
            <a:ext cx="8074025" cy="3448685"/>
          </a:xfrm>
          <a:prstGeom prst="rect">
            <a:avLst/>
          </a:prstGeom>
        </p:spPr>
        <p:txBody>
          <a:bodyPr wrap="square">
            <a:spAutoFit/>
          </a:bodyPr>
          <a:lstStyle/>
          <a:p>
            <a:pPr indent="360045" algn="just">
              <a:lnSpc>
                <a:spcPct val="130000"/>
              </a:lnSpc>
              <a:spcAft>
                <a:spcPts val="1000"/>
              </a:spcAft>
            </a:pPr>
            <a:r>
              <a:rPr lang="fr-FR" sz="2400" dirty="0" err="1">
                <a:solidFill>
                  <a:srgbClr val="000000"/>
                </a:solidFill>
                <a:latin typeface="Times New Roman" panose="02020603050405020304"/>
                <a:ea typeface="Times New Roman" panose="02020603050405020304"/>
                <a:cs typeface="Times New Roman" panose="02020603050405020304"/>
              </a:rPr>
              <a:t>C</a:t>
            </a:r>
            <a:r>
              <a:rPr lang="fr-FR" sz="2400" dirty="0" err="1" smtClean="0">
                <a:solidFill>
                  <a:srgbClr val="000000"/>
                </a:solidFill>
                <a:latin typeface="Times New Roman" panose="02020603050405020304"/>
                <a:ea typeface="Times New Roman" panose="02020603050405020304"/>
                <a:cs typeface="Times New Roman" panose="02020603050405020304"/>
              </a:rPr>
              <a:t>ông</a:t>
            </a:r>
            <a:r>
              <a:rPr lang="fr-FR" sz="2400" dirty="0" smtClean="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nghiệp</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hoá</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hiện</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đại</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hóa</a:t>
            </a:r>
            <a:r>
              <a:rPr lang="fr-FR" sz="2400" dirty="0">
                <a:solidFill>
                  <a:srgbClr val="000000"/>
                </a:solidFill>
                <a:latin typeface="Times New Roman" panose="02020603050405020304"/>
                <a:ea typeface="Times New Roman" panose="02020603050405020304"/>
                <a:cs typeface="Times New Roman" panose="02020603050405020304"/>
              </a:rPr>
              <a:t> là </a:t>
            </a:r>
            <a:r>
              <a:rPr lang="fr-FR" sz="2400" dirty="0" err="1">
                <a:solidFill>
                  <a:srgbClr val="000000"/>
                </a:solidFill>
                <a:latin typeface="Times New Roman" panose="02020603050405020304"/>
                <a:ea typeface="Times New Roman" panose="02020603050405020304"/>
                <a:cs typeface="Times New Roman" panose="02020603050405020304"/>
              </a:rPr>
              <a:t>quá</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trình</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chuyển</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đổi</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căn</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bản</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toàn</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diện</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các</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hoạt</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động</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sản</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xuất</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kinh</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doanh</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dịch</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vụ</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và</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quản</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lý</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kinh</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tế</a:t>
            </a:r>
            <a:r>
              <a:rPr lang="fr-FR" sz="2400" dirty="0">
                <a:solidFill>
                  <a:srgbClr val="000000"/>
                </a:solidFill>
                <a:latin typeface="Times New Roman" panose="02020603050405020304"/>
                <a:ea typeface="Times New Roman" panose="02020603050405020304"/>
                <a:cs typeface="Times New Roman" panose="02020603050405020304"/>
              </a:rPr>
              <a:t> - </a:t>
            </a:r>
            <a:r>
              <a:rPr lang="fr-FR" sz="2400" dirty="0" err="1">
                <a:solidFill>
                  <a:srgbClr val="000000"/>
                </a:solidFill>
                <a:latin typeface="Times New Roman" panose="02020603050405020304"/>
                <a:ea typeface="Times New Roman" panose="02020603050405020304"/>
                <a:cs typeface="Times New Roman" panose="02020603050405020304"/>
              </a:rPr>
              <a:t>xã</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hội</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từ</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sử</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dụng</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sức</a:t>
            </a:r>
            <a:r>
              <a:rPr lang="fr-FR" sz="2400" dirty="0">
                <a:solidFill>
                  <a:srgbClr val="000000"/>
                </a:solidFill>
                <a:latin typeface="Times New Roman" panose="02020603050405020304"/>
                <a:ea typeface="Times New Roman" panose="02020603050405020304"/>
                <a:cs typeface="Times New Roman" panose="02020603050405020304"/>
              </a:rPr>
              <a:t> lao </a:t>
            </a:r>
            <a:r>
              <a:rPr lang="fr-FR" sz="2400" dirty="0" err="1">
                <a:solidFill>
                  <a:srgbClr val="000000"/>
                </a:solidFill>
                <a:latin typeface="Times New Roman" panose="02020603050405020304"/>
                <a:ea typeface="Times New Roman" panose="02020603050405020304"/>
                <a:cs typeface="Times New Roman" panose="02020603050405020304"/>
              </a:rPr>
              <a:t>động</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thủ</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công</a:t>
            </a:r>
            <a:r>
              <a:rPr lang="fr-FR" sz="2400" dirty="0">
                <a:solidFill>
                  <a:srgbClr val="000000"/>
                </a:solidFill>
                <a:latin typeface="Times New Roman" panose="02020603050405020304"/>
                <a:ea typeface="Times New Roman" panose="02020603050405020304"/>
                <a:cs typeface="Times New Roman" panose="02020603050405020304"/>
              </a:rPr>
              <a:t> là </a:t>
            </a:r>
            <a:r>
              <a:rPr lang="fr-FR" sz="2400" dirty="0" err="1">
                <a:solidFill>
                  <a:srgbClr val="000000"/>
                </a:solidFill>
                <a:latin typeface="Times New Roman" panose="02020603050405020304"/>
                <a:ea typeface="Times New Roman" panose="02020603050405020304"/>
                <a:cs typeface="Times New Roman" panose="02020603050405020304"/>
              </a:rPr>
              <a:t>chính</a:t>
            </a:r>
            <a:r>
              <a:rPr lang="fr-FR" sz="2400" dirty="0">
                <a:solidFill>
                  <a:srgbClr val="000000"/>
                </a:solidFill>
                <a:latin typeface="Times New Roman" panose="02020603050405020304"/>
                <a:ea typeface="Times New Roman" panose="02020603050405020304"/>
                <a:cs typeface="Times New Roman" panose="02020603050405020304"/>
              </a:rPr>
              <a:t> sang </a:t>
            </a:r>
            <a:r>
              <a:rPr lang="fr-FR" sz="2400" dirty="0" err="1">
                <a:solidFill>
                  <a:srgbClr val="000000"/>
                </a:solidFill>
                <a:latin typeface="Times New Roman" panose="02020603050405020304"/>
                <a:ea typeface="Times New Roman" panose="02020603050405020304"/>
                <a:cs typeface="Times New Roman" panose="02020603050405020304"/>
              </a:rPr>
              <a:t>sử</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dụng</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một</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cách</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phổ</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biến</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sức</a:t>
            </a:r>
            <a:r>
              <a:rPr lang="fr-FR" sz="2400" dirty="0">
                <a:solidFill>
                  <a:srgbClr val="000000"/>
                </a:solidFill>
                <a:latin typeface="Times New Roman" panose="02020603050405020304"/>
                <a:ea typeface="Times New Roman" panose="02020603050405020304"/>
                <a:cs typeface="Times New Roman" panose="02020603050405020304"/>
              </a:rPr>
              <a:t> lao </a:t>
            </a:r>
            <a:r>
              <a:rPr lang="fr-FR" sz="2400" dirty="0" err="1">
                <a:solidFill>
                  <a:srgbClr val="000000"/>
                </a:solidFill>
                <a:latin typeface="Times New Roman" panose="02020603050405020304"/>
                <a:ea typeface="Times New Roman" panose="02020603050405020304"/>
                <a:cs typeface="Times New Roman" panose="02020603050405020304"/>
              </a:rPr>
              <a:t>động</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cùng</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với</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công</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nghệ</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phương</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tiện</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và</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phương</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pháp</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tiên</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tiến</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hiện</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đại</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dựa</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trên</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sự</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phát</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triển</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của</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công</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nghiệp</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và</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tiến</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bộ</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khoa</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học</a:t>
            </a:r>
            <a:r>
              <a:rPr lang="fr-FR" sz="2400" dirty="0">
                <a:solidFill>
                  <a:srgbClr val="000000"/>
                </a:solidFill>
                <a:latin typeface="Times New Roman" panose="02020603050405020304"/>
                <a:ea typeface="Times New Roman" panose="02020603050405020304"/>
                <a:cs typeface="Times New Roman" panose="02020603050405020304"/>
              </a:rPr>
              <a:t> - </a:t>
            </a:r>
            <a:r>
              <a:rPr lang="fr-FR" sz="2400" dirty="0" err="1">
                <a:solidFill>
                  <a:srgbClr val="000000"/>
                </a:solidFill>
                <a:latin typeface="Times New Roman" panose="02020603050405020304"/>
                <a:ea typeface="Times New Roman" panose="02020603050405020304"/>
                <a:cs typeface="Times New Roman" panose="02020603050405020304"/>
              </a:rPr>
              <a:t>công</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nghệ</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nhằm</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tạo</a:t>
            </a:r>
            <a:r>
              <a:rPr lang="fr-FR" sz="2400" dirty="0">
                <a:solidFill>
                  <a:srgbClr val="000000"/>
                </a:solidFill>
                <a:latin typeface="Times New Roman" panose="02020603050405020304"/>
                <a:ea typeface="Times New Roman" panose="02020603050405020304"/>
                <a:cs typeface="Times New Roman" panose="02020603050405020304"/>
              </a:rPr>
              <a:t> ra </a:t>
            </a:r>
            <a:r>
              <a:rPr lang="fr-FR" sz="2400" dirty="0" err="1">
                <a:solidFill>
                  <a:srgbClr val="000000"/>
                </a:solidFill>
                <a:latin typeface="Times New Roman" panose="02020603050405020304"/>
                <a:ea typeface="Times New Roman" panose="02020603050405020304"/>
                <a:cs typeface="Times New Roman" panose="02020603050405020304"/>
              </a:rPr>
              <a:t>năng</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suất</a:t>
            </a:r>
            <a:r>
              <a:rPr lang="fr-FR" sz="2400" dirty="0">
                <a:solidFill>
                  <a:srgbClr val="000000"/>
                </a:solidFill>
                <a:latin typeface="Times New Roman" panose="02020603050405020304"/>
                <a:ea typeface="Times New Roman" panose="02020603050405020304"/>
                <a:cs typeface="Times New Roman" panose="02020603050405020304"/>
              </a:rPr>
              <a:t> lao </a:t>
            </a:r>
            <a:r>
              <a:rPr lang="fr-FR" sz="2400" dirty="0" err="1">
                <a:solidFill>
                  <a:srgbClr val="000000"/>
                </a:solidFill>
                <a:latin typeface="Times New Roman" panose="02020603050405020304"/>
                <a:ea typeface="Times New Roman" panose="02020603050405020304"/>
                <a:cs typeface="Times New Roman" panose="02020603050405020304"/>
              </a:rPr>
              <a:t>động</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xã</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hội</a:t>
            </a:r>
            <a:r>
              <a:rPr lang="fr-FR" sz="2400" dirty="0">
                <a:solidFill>
                  <a:srgbClr val="000000"/>
                </a:solidFill>
                <a:latin typeface="Times New Roman" panose="02020603050405020304"/>
                <a:ea typeface="Times New Roman" panose="02020603050405020304"/>
                <a:cs typeface="Times New Roman" panose="02020603050405020304"/>
              </a:rPr>
              <a:t> </a:t>
            </a:r>
            <a:r>
              <a:rPr lang="fr-FR" sz="2400" dirty="0" err="1">
                <a:solidFill>
                  <a:srgbClr val="000000"/>
                </a:solidFill>
                <a:latin typeface="Times New Roman" panose="02020603050405020304"/>
                <a:ea typeface="Times New Roman" panose="02020603050405020304"/>
                <a:cs typeface="Times New Roman" panose="02020603050405020304"/>
              </a:rPr>
              <a:t>cao</a:t>
            </a:r>
            <a:r>
              <a:rPr lang="fr-FR" sz="2400" dirty="0">
                <a:solidFill>
                  <a:srgbClr val="000000"/>
                </a:solidFill>
                <a:latin typeface="Times New Roman" panose="02020603050405020304"/>
                <a:ea typeface="Times New Roman" panose="02020603050405020304"/>
                <a:cs typeface="Times New Roman" panose="02020603050405020304"/>
              </a:rPr>
              <a:t>.</a:t>
            </a:r>
            <a:endParaRPr lang="en-US" dirty="0">
              <a:effectLst/>
              <a:latin typeface="Calibri" panose="020F0502020204030204"/>
              <a:ea typeface="Calibri" panose="020F0502020204030204"/>
              <a:cs typeface="Times New Roman" panose="02020603050405020304"/>
            </a:endParaRPr>
          </a:p>
        </p:txBody>
      </p:sp>
      <p:sp>
        <p:nvSpPr>
          <p:cNvPr id="9" name="Rectangle 8"/>
          <p:cNvSpPr/>
          <p:nvPr/>
        </p:nvSpPr>
        <p:spPr>
          <a:xfrm>
            <a:off x="0" y="84409"/>
            <a:ext cx="12192000" cy="610870"/>
          </a:xfrm>
          <a:prstGeom prst="rect">
            <a:avLst/>
          </a:prstGeom>
        </p:spPr>
        <p:txBody>
          <a:bodyPr wrap="square">
            <a:spAutoFit/>
          </a:bodyPr>
          <a:lstStyle/>
          <a:p>
            <a:pPr lvl="0" indent="360045" algn="just">
              <a:lnSpc>
                <a:spcPct val="130000"/>
              </a:lnSpc>
              <a:spcAft>
                <a:spcPts val="1000"/>
              </a:spcAft>
            </a:pPr>
            <a:r>
              <a:rPr lang="fr-FR" sz="2600" b="1" dirty="0">
                <a:solidFill>
                  <a:schemeClr val="tx1"/>
                </a:solidFill>
                <a:latin typeface="Times New Roman" panose="02020603050405020304"/>
                <a:ea typeface="Times New Roman" panose="02020603050405020304"/>
                <a:cs typeface="Times New Roman" panose="02020603050405020304"/>
              </a:rPr>
              <a:t>2.2. </a:t>
            </a:r>
            <a:r>
              <a:rPr lang="fr-FR" sz="2600" b="1" dirty="0" err="1">
                <a:solidFill>
                  <a:schemeClr val="tx1"/>
                </a:solidFill>
                <a:latin typeface="Times New Roman" panose="02020603050405020304"/>
                <a:ea typeface="Times New Roman" panose="02020603050405020304"/>
                <a:cs typeface="Times New Roman" panose="02020603050405020304"/>
              </a:rPr>
              <a:t>Đẩy</a:t>
            </a:r>
            <a:r>
              <a:rPr lang="fr-FR" sz="2600" b="1" dirty="0">
                <a:solidFill>
                  <a:schemeClr val="tx1"/>
                </a:solidFill>
                <a:latin typeface="Times New Roman" panose="02020603050405020304"/>
                <a:ea typeface="Times New Roman" panose="02020603050405020304"/>
                <a:cs typeface="Times New Roman" panose="02020603050405020304"/>
              </a:rPr>
              <a:t> </a:t>
            </a:r>
            <a:r>
              <a:rPr lang="fr-FR" sz="2600" b="1" dirty="0" err="1">
                <a:solidFill>
                  <a:schemeClr val="tx1"/>
                </a:solidFill>
                <a:latin typeface="Times New Roman" panose="02020603050405020304"/>
                <a:ea typeface="Times New Roman" panose="02020603050405020304"/>
                <a:cs typeface="Times New Roman" panose="02020603050405020304"/>
              </a:rPr>
              <a:t>mạnh</a:t>
            </a:r>
            <a:r>
              <a:rPr lang="fr-FR" sz="2600" b="1" dirty="0">
                <a:solidFill>
                  <a:schemeClr val="tx1"/>
                </a:solidFill>
                <a:latin typeface="Times New Roman" panose="02020603050405020304"/>
                <a:ea typeface="Times New Roman" panose="02020603050405020304"/>
                <a:cs typeface="Times New Roman" panose="02020603050405020304"/>
              </a:rPr>
              <a:t> </a:t>
            </a:r>
            <a:r>
              <a:rPr lang="fr-FR" sz="2600" b="1" dirty="0" err="1">
                <a:solidFill>
                  <a:schemeClr val="tx1"/>
                </a:solidFill>
                <a:latin typeface="Times New Roman" panose="02020603050405020304"/>
                <a:ea typeface="Times New Roman" panose="02020603050405020304"/>
                <a:cs typeface="Times New Roman" panose="02020603050405020304"/>
              </a:rPr>
              <a:t>công</a:t>
            </a:r>
            <a:r>
              <a:rPr lang="fr-FR" sz="2600" b="1" dirty="0">
                <a:solidFill>
                  <a:schemeClr val="tx1"/>
                </a:solidFill>
                <a:latin typeface="Times New Roman" panose="02020603050405020304"/>
                <a:ea typeface="Times New Roman" panose="02020603050405020304"/>
                <a:cs typeface="Times New Roman" panose="02020603050405020304"/>
              </a:rPr>
              <a:t> </a:t>
            </a:r>
            <a:r>
              <a:rPr lang="fr-FR" sz="2600" b="1" dirty="0" err="1">
                <a:solidFill>
                  <a:schemeClr val="tx1"/>
                </a:solidFill>
                <a:latin typeface="Times New Roman" panose="02020603050405020304"/>
                <a:ea typeface="Times New Roman" panose="02020603050405020304"/>
                <a:cs typeface="Times New Roman" panose="02020603050405020304"/>
              </a:rPr>
              <a:t>nghiệp</a:t>
            </a:r>
            <a:r>
              <a:rPr lang="fr-FR" sz="2600" b="1" dirty="0">
                <a:solidFill>
                  <a:schemeClr val="tx1"/>
                </a:solidFill>
                <a:latin typeface="Times New Roman" panose="02020603050405020304"/>
                <a:ea typeface="Times New Roman" panose="02020603050405020304"/>
                <a:cs typeface="Times New Roman" panose="02020603050405020304"/>
              </a:rPr>
              <a:t> </a:t>
            </a:r>
            <a:r>
              <a:rPr lang="fr-FR" sz="2600" b="1" dirty="0" err="1">
                <a:solidFill>
                  <a:schemeClr val="tx1"/>
                </a:solidFill>
                <a:latin typeface="Times New Roman" panose="02020603050405020304"/>
                <a:ea typeface="Times New Roman" panose="02020603050405020304"/>
                <a:cs typeface="Times New Roman" panose="02020603050405020304"/>
              </a:rPr>
              <a:t>hóa</a:t>
            </a:r>
            <a:r>
              <a:rPr lang="fr-FR" sz="2600" b="1" dirty="0">
                <a:solidFill>
                  <a:schemeClr val="tx1"/>
                </a:solidFill>
                <a:latin typeface="Times New Roman" panose="02020603050405020304"/>
                <a:ea typeface="Times New Roman" panose="02020603050405020304"/>
                <a:cs typeface="Times New Roman" panose="02020603050405020304"/>
              </a:rPr>
              <a:t>, </a:t>
            </a:r>
            <a:r>
              <a:rPr lang="fr-FR" sz="2600" b="1" dirty="0" err="1">
                <a:solidFill>
                  <a:schemeClr val="tx1"/>
                </a:solidFill>
                <a:latin typeface="Times New Roman" panose="02020603050405020304"/>
                <a:ea typeface="Times New Roman" panose="02020603050405020304"/>
                <a:cs typeface="Times New Roman" panose="02020603050405020304"/>
              </a:rPr>
              <a:t>hiện</a:t>
            </a:r>
            <a:r>
              <a:rPr lang="fr-FR" sz="2600" b="1" dirty="0">
                <a:solidFill>
                  <a:schemeClr val="tx1"/>
                </a:solidFill>
                <a:latin typeface="Times New Roman" panose="02020603050405020304"/>
                <a:ea typeface="Times New Roman" panose="02020603050405020304"/>
                <a:cs typeface="Times New Roman" panose="02020603050405020304"/>
              </a:rPr>
              <a:t> </a:t>
            </a:r>
            <a:r>
              <a:rPr lang="fr-FR" sz="2600" b="1" dirty="0" err="1">
                <a:solidFill>
                  <a:schemeClr val="tx1"/>
                </a:solidFill>
                <a:latin typeface="Times New Roman" panose="02020603050405020304"/>
                <a:ea typeface="Times New Roman" panose="02020603050405020304"/>
                <a:cs typeface="Times New Roman" panose="02020603050405020304"/>
              </a:rPr>
              <a:t>đại</a:t>
            </a:r>
            <a:r>
              <a:rPr lang="fr-FR" sz="2600" b="1" dirty="0">
                <a:solidFill>
                  <a:schemeClr val="tx1"/>
                </a:solidFill>
                <a:latin typeface="Times New Roman" panose="02020603050405020304"/>
                <a:ea typeface="Times New Roman" panose="02020603050405020304"/>
                <a:cs typeface="Times New Roman" panose="02020603050405020304"/>
              </a:rPr>
              <a:t> </a:t>
            </a:r>
            <a:r>
              <a:rPr lang="fr-FR" sz="2600" b="1" dirty="0" err="1">
                <a:solidFill>
                  <a:schemeClr val="tx1"/>
                </a:solidFill>
                <a:latin typeface="Times New Roman" panose="02020603050405020304"/>
                <a:ea typeface="Times New Roman" panose="02020603050405020304"/>
                <a:cs typeface="Times New Roman" panose="02020603050405020304"/>
              </a:rPr>
              <a:t>hóa</a:t>
            </a:r>
            <a:r>
              <a:rPr lang="fr-FR" sz="2600" b="1" dirty="0">
                <a:solidFill>
                  <a:schemeClr val="tx1"/>
                </a:solidFill>
                <a:latin typeface="Times New Roman" panose="02020603050405020304"/>
                <a:ea typeface="Times New Roman" panose="02020603050405020304"/>
                <a:cs typeface="Times New Roman" panose="02020603050405020304"/>
              </a:rPr>
              <a:t> </a:t>
            </a:r>
            <a:r>
              <a:rPr lang="fr-FR" sz="2600" b="1" dirty="0" err="1">
                <a:solidFill>
                  <a:schemeClr val="tx1"/>
                </a:solidFill>
                <a:latin typeface="Times New Roman" panose="02020603050405020304"/>
                <a:ea typeface="Times New Roman" panose="02020603050405020304"/>
                <a:cs typeface="Times New Roman" panose="02020603050405020304"/>
              </a:rPr>
              <a:t>gắn</a:t>
            </a:r>
            <a:r>
              <a:rPr lang="fr-FR" sz="2600" b="1" dirty="0">
                <a:solidFill>
                  <a:schemeClr val="tx1"/>
                </a:solidFill>
                <a:latin typeface="Times New Roman" panose="02020603050405020304"/>
                <a:ea typeface="Times New Roman" panose="02020603050405020304"/>
                <a:cs typeface="Times New Roman" panose="02020603050405020304"/>
              </a:rPr>
              <a:t> </a:t>
            </a:r>
            <a:r>
              <a:rPr lang="fr-FR" sz="2600" b="1" dirty="0" err="1">
                <a:solidFill>
                  <a:schemeClr val="tx1"/>
                </a:solidFill>
                <a:latin typeface="Times New Roman" panose="02020603050405020304"/>
                <a:ea typeface="Times New Roman" panose="02020603050405020304"/>
                <a:cs typeface="Times New Roman" panose="02020603050405020304"/>
              </a:rPr>
              <a:t>với</a:t>
            </a:r>
            <a:r>
              <a:rPr lang="fr-FR" sz="2600" b="1" dirty="0">
                <a:solidFill>
                  <a:schemeClr val="tx1"/>
                </a:solidFill>
                <a:latin typeface="Times New Roman" panose="02020603050405020304"/>
                <a:ea typeface="Times New Roman" panose="02020603050405020304"/>
                <a:cs typeface="Times New Roman" panose="02020603050405020304"/>
              </a:rPr>
              <a:t> </a:t>
            </a:r>
            <a:r>
              <a:rPr lang="fr-FR" sz="2600" b="1" dirty="0" err="1">
                <a:solidFill>
                  <a:schemeClr val="tx1"/>
                </a:solidFill>
                <a:latin typeface="Times New Roman" panose="02020603050405020304"/>
                <a:ea typeface="Times New Roman" panose="02020603050405020304"/>
                <a:cs typeface="Times New Roman" panose="02020603050405020304"/>
              </a:rPr>
              <a:t>phát</a:t>
            </a:r>
            <a:r>
              <a:rPr lang="fr-FR" sz="2600" b="1" dirty="0">
                <a:solidFill>
                  <a:schemeClr val="tx1"/>
                </a:solidFill>
                <a:latin typeface="Times New Roman" panose="02020603050405020304"/>
                <a:ea typeface="Times New Roman" panose="02020603050405020304"/>
                <a:cs typeface="Times New Roman" panose="02020603050405020304"/>
              </a:rPr>
              <a:t> </a:t>
            </a:r>
            <a:r>
              <a:rPr lang="fr-FR" sz="2600" b="1" dirty="0" err="1">
                <a:solidFill>
                  <a:schemeClr val="tx1"/>
                </a:solidFill>
                <a:latin typeface="Times New Roman" panose="02020603050405020304"/>
                <a:ea typeface="Times New Roman" panose="02020603050405020304"/>
                <a:cs typeface="Times New Roman" panose="02020603050405020304"/>
              </a:rPr>
              <a:t>triển</a:t>
            </a:r>
            <a:r>
              <a:rPr lang="fr-FR" sz="2600" b="1" dirty="0">
                <a:solidFill>
                  <a:schemeClr val="tx1"/>
                </a:solidFill>
                <a:latin typeface="Times New Roman" panose="02020603050405020304"/>
                <a:ea typeface="Times New Roman" panose="02020603050405020304"/>
                <a:cs typeface="Times New Roman" panose="02020603050405020304"/>
              </a:rPr>
              <a:t> </a:t>
            </a:r>
            <a:r>
              <a:rPr lang="fr-FR" sz="2600" b="1" dirty="0" err="1">
                <a:solidFill>
                  <a:schemeClr val="tx1"/>
                </a:solidFill>
                <a:latin typeface="Times New Roman" panose="02020603050405020304"/>
                <a:ea typeface="Times New Roman" panose="02020603050405020304"/>
                <a:cs typeface="Times New Roman" panose="02020603050405020304"/>
              </a:rPr>
              <a:t>kinh</a:t>
            </a:r>
            <a:r>
              <a:rPr lang="fr-FR" sz="2600" b="1" dirty="0">
                <a:solidFill>
                  <a:schemeClr val="tx1"/>
                </a:solidFill>
                <a:latin typeface="Times New Roman" panose="02020603050405020304"/>
                <a:ea typeface="Times New Roman" panose="02020603050405020304"/>
                <a:cs typeface="Times New Roman" panose="02020603050405020304"/>
              </a:rPr>
              <a:t> </a:t>
            </a:r>
            <a:r>
              <a:rPr lang="fr-FR" sz="2600" b="1" dirty="0" err="1">
                <a:solidFill>
                  <a:schemeClr val="tx1"/>
                </a:solidFill>
                <a:latin typeface="Times New Roman" panose="02020603050405020304"/>
                <a:ea typeface="Times New Roman" panose="02020603050405020304"/>
                <a:cs typeface="Times New Roman" panose="02020603050405020304"/>
              </a:rPr>
              <a:t>tế</a:t>
            </a:r>
            <a:r>
              <a:rPr lang="fr-FR" sz="2600" b="1" dirty="0">
                <a:solidFill>
                  <a:schemeClr val="tx1"/>
                </a:solidFill>
                <a:latin typeface="Times New Roman" panose="02020603050405020304"/>
                <a:ea typeface="Times New Roman" panose="02020603050405020304"/>
                <a:cs typeface="Times New Roman" panose="02020603050405020304"/>
              </a:rPr>
              <a:t> tri </a:t>
            </a:r>
            <a:r>
              <a:rPr lang="fr-FR" sz="2600" b="1" dirty="0" err="1">
                <a:solidFill>
                  <a:schemeClr val="tx1"/>
                </a:solidFill>
                <a:latin typeface="Times New Roman" panose="02020603050405020304"/>
                <a:ea typeface="Times New Roman" panose="02020603050405020304"/>
                <a:cs typeface="Times New Roman" panose="02020603050405020304"/>
              </a:rPr>
              <a:t>thức</a:t>
            </a:r>
          </a:p>
        </p:txBody>
      </p:sp>
      <p:sp>
        <p:nvSpPr>
          <p:cNvPr id="10" name="Rectangle 9"/>
          <p:cNvSpPr/>
          <p:nvPr/>
        </p:nvSpPr>
        <p:spPr>
          <a:xfrm>
            <a:off x="323272" y="761252"/>
            <a:ext cx="2457724" cy="461665"/>
          </a:xfrm>
          <a:prstGeom prst="rect">
            <a:avLst/>
          </a:prstGeom>
        </p:spPr>
        <p:txBody>
          <a:bodyPr wrap="none">
            <a:spAutoFit/>
          </a:bodyPr>
          <a:lstStyle/>
          <a:p>
            <a:r>
              <a:rPr lang="fr-FR" sz="2400" b="1" i="1" dirty="0">
                <a:solidFill>
                  <a:srgbClr val="0070C0"/>
                </a:solidFill>
                <a:latin typeface="Times New Roman" panose="02020603050405020304"/>
                <a:ea typeface="Times New Roman" panose="02020603050405020304"/>
                <a:cs typeface="Times New Roman" panose="02020603050405020304"/>
              </a:rPr>
              <a:t>2.2.1. </a:t>
            </a:r>
            <a:r>
              <a:rPr lang="fr-FR" sz="2400" b="1" i="1" dirty="0" err="1">
                <a:solidFill>
                  <a:srgbClr val="0070C0"/>
                </a:solidFill>
                <a:latin typeface="Times New Roman" panose="02020603050405020304"/>
                <a:ea typeface="Times New Roman" panose="02020603050405020304"/>
                <a:cs typeface="Times New Roman" panose="02020603050405020304"/>
              </a:rPr>
              <a:t>Khái</a:t>
            </a:r>
            <a:r>
              <a:rPr lang="fr-FR" sz="2400" b="1" i="1" dirty="0">
                <a:solidFill>
                  <a:srgbClr val="0070C0"/>
                </a:solidFill>
                <a:latin typeface="Times New Roman" panose="02020603050405020304"/>
                <a:ea typeface="Times New Roman" panose="02020603050405020304"/>
                <a:cs typeface="Times New Roman" panose="02020603050405020304"/>
              </a:rPr>
              <a:t> </a:t>
            </a:r>
            <a:r>
              <a:rPr lang="fr-FR" sz="2400" b="1" i="1" dirty="0" err="1">
                <a:solidFill>
                  <a:srgbClr val="0070C0"/>
                </a:solidFill>
                <a:latin typeface="Times New Roman" panose="02020603050405020304"/>
                <a:ea typeface="Times New Roman" panose="02020603050405020304"/>
                <a:cs typeface="Times New Roman" panose="02020603050405020304"/>
              </a:rPr>
              <a:t>niệm</a:t>
            </a:r>
            <a:r>
              <a:rPr lang="fr-FR" sz="2400" b="1" i="1" dirty="0">
                <a:solidFill>
                  <a:srgbClr val="0070C0"/>
                </a:solidFill>
                <a:latin typeface="Times New Roman" panose="02020603050405020304"/>
                <a:ea typeface="Times New Roman" panose="02020603050405020304"/>
                <a:cs typeface="Times New Roman" panose="02020603050405020304"/>
              </a:rPr>
              <a:t>:</a:t>
            </a:r>
            <a:r>
              <a:rPr lang="fr-FR" sz="2400" b="1" dirty="0">
                <a:solidFill>
                  <a:srgbClr val="0070C0"/>
                </a:solidFill>
                <a:latin typeface="Times New Roman" panose="02020603050405020304"/>
                <a:ea typeface="Times New Roman" panose="02020603050405020304"/>
                <a:cs typeface="Times New Roman" panose="02020603050405020304"/>
              </a:rPr>
              <a:t> </a:t>
            </a:r>
            <a:endParaRPr lang="en-US" sz="2400" dirty="0">
              <a:solidFill>
                <a:srgbClr val="0070C0"/>
              </a:solidFill>
            </a:endParaRPr>
          </a:p>
        </p:txBody>
      </p:sp>
      <p:pic>
        <p:nvPicPr>
          <p:cNvPr id="1026" name="Picture 2" descr="Káº¿t quáº£ hÃ¬nh áº£nh cho cÃ´ng nghiá»p icon"/>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847860" y="1024169"/>
            <a:ext cx="2812691" cy="2817755"/>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323270" y="4676170"/>
            <a:ext cx="2270173" cy="461665"/>
          </a:xfrm>
          <a:prstGeom prst="rect">
            <a:avLst/>
          </a:prstGeom>
        </p:spPr>
        <p:txBody>
          <a:bodyPr wrap="none">
            <a:spAutoFit/>
          </a:bodyPr>
          <a:lstStyle/>
          <a:p>
            <a:r>
              <a:rPr lang="fr-FR" sz="2400" b="1" i="1" dirty="0">
                <a:solidFill>
                  <a:srgbClr val="0070C0"/>
                </a:solidFill>
                <a:latin typeface="Times New Roman" panose="02020603050405020304"/>
                <a:ea typeface="Times New Roman" panose="02020603050405020304"/>
              </a:rPr>
              <a:t>2.2.2. </a:t>
            </a:r>
            <a:r>
              <a:rPr lang="fr-FR" sz="2400" b="1" i="1" dirty="0" err="1">
                <a:solidFill>
                  <a:srgbClr val="0070C0"/>
                </a:solidFill>
                <a:latin typeface="Times New Roman" panose="02020603050405020304"/>
                <a:ea typeface="Times New Roman" panose="02020603050405020304"/>
              </a:rPr>
              <a:t>Mục</a:t>
            </a:r>
            <a:r>
              <a:rPr lang="fr-FR" sz="2400" b="1" i="1" dirty="0">
                <a:solidFill>
                  <a:srgbClr val="0070C0"/>
                </a:solidFill>
                <a:latin typeface="Times New Roman" panose="02020603050405020304"/>
                <a:ea typeface="Times New Roman" panose="02020603050405020304"/>
              </a:rPr>
              <a:t> </a:t>
            </a:r>
            <a:r>
              <a:rPr lang="fr-FR" sz="2400" b="1" i="1" dirty="0" err="1">
                <a:solidFill>
                  <a:srgbClr val="0070C0"/>
                </a:solidFill>
                <a:latin typeface="Times New Roman" panose="02020603050405020304"/>
                <a:ea typeface="Times New Roman" panose="02020603050405020304"/>
              </a:rPr>
              <a:t>tiêu</a:t>
            </a:r>
            <a:r>
              <a:rPr lang="fr-FR" sz="2400" b="1" dirty="0">
                <a:solidFill>
                  <a:srgbClr val="0070C0"/>
                </a:solidFill>
                <a:latin typeface="Times New Roman" panose="02020603050405020304"/>
                <a:ea typeface="Times New Roman" panose="02020603050405020304"/>
              </a:rPr>
              <a:t>: </a:t>
            </a:r>
            <a:endParaRPr lang="en-US" sz="2400" dirty="0">
              <a:solidFill>
                <a:srgbClr val="0070C0"/>
              </a:solidFill>
            </a:endParaRPr>
          </a:p>
        </p:txBody>
      </p:sp>
      <p:pic>
        <p:nvPicPr>
          <p:cNvPr id="1028" name="Picture 4" descr="HÃ¬nh áº£nh cÃ³ liÃªn quan"/>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2928" t="14637" r="13776" b="11217"/>
          <a:stretch>
            <a:fillRect/>
          </a:stretch>
        </p:blipFill>
        <p:spPr bwMode="auto">
          <a:xfrm>
            <a:off x="9326418" y="4563389"/>
            <a:ext cx="1856512" cy="1878050"/>
          </a:xfrm>
          <a:prstGeom prst="ellipse">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322580" y="5137785"/>
            <a:ext cx="8075295" cy="829945"/>
          </a:xfrm>
          <a:prstGeom prst="rect">
            <a:avLst/>
          </a:prstGeom>
        </p:spPr>
        <p:txBody>
          <a:bodyPr wrap="square">
            <a:spAutoFit/>
          </a:bodyPr>
          <a:lstStyle/>
          <a:p>
            <a:pPr algn="just"/>
            <a:r>
              <a:rPr lang="fr-FR" sz="2400" dirty="0">
                <a:solidFill>
                  <a:srgbClr val="000000"/>
                </a:solidFill>
                <a:latin typeface="Times New Roman" panose="02020603050405020304"/>
                <a:ea typeface="Times New Roman" panose="02020603050405020304"/>
              </a:rPr>
              <a:t> </a:t>
            </a:r>
            <a:r>
              <a:rPr lang="fr-FR" sz="2400" dirty="0" smtClean="0">
                <a:solidFill>
                  <a:srgbClr val="000000"/>
                </a:solidFill>
                <a:latin typeface="Times New Roman" panose="02020603050405020304"/>
                <a:ea typeface="Times New Roman" panose="02020603050405020304"/>
              </a:rPr>
              <a:t>    </a:t>
            </a:r>
            <a:r>
              <a:rPr lang="fr-FR" sz="2400" dirty="0" err="1" smtClean="0">
                <a:solidFill>
                  <a:srgbClr val="000000"/>
                </a:solidFill>
                <a:latin typeface="Times New Roman" panose="02020603050405020304"/>
                <a:ea typeface="Times New Roman" panose="02020603050405020304"/>
              </a:rPr>
              <a:t>Đẩy</a:t>
            </a:r>
            <a:r>
              <a:rPr lang="fr-FR" sz="2400" dirty="0" smtClean="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mạnh</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công</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nghiệp</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hóa</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hiện</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đại</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hóa</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phấn</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đấu</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sớm</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đưa</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nước</a:t>
            </a:r>
            <a:r>
              <a:rPr lang="fr-FR" sz="2400" dirty="0">
                <a:solidFill>
                  <a:srgbClr val="000000"/>
                </a:solidFill>
                <a:latin typeface="Times New Roman" panose="02020603050405020304"/>
                <a:ea typeface="Times New Roman" panose="02020603050405020304"/>
              </a:rPr>
              <a:t> ta </a:t>
            </a:r>
            <a:r>
              <a:rPr lang="fr-FR" sz="2400" dirty="0" err="1">
                <a:solidFill>
                  <a:srgbClr val="000000"/>
                </a:solidFill>
                <a:latin typeface="Times New Roman" panose="02020603050405020304"/>
                <a:ea typeface="Times New Roman" panose="02020603050405020304"/>
              </a:rPr>
              <a:t>cơ</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bản</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trở</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thành</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nước</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công</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nghiệp</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theo</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hướng</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hiện</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đại</a:t>
            </a:r>
            <a:r>
              <a:rPr lang="fr-FR" sz="2400" dirty="0">
                <a:solidFill>
                  <a:srgbClr val="000000"/>
                </a:solidFill>
                <a:latin typeface="Times New Roman" panose="02020603050405020304"/>
                <a:ea typeface="Times New Roman" panose="02020603050405020304"/>
              </a:rPr>
              <a:t>. </a:t>
            </a:r>
            <a:endParaRPr lang="en-US" sz="2400" dirty="0"/>
          </a:p>
        </p:txBody>
      </p:sp>
    </p:spTree>
    <p:custDataLst>
      <p:tags r:id="rId1"/>
    </p:custDataLst>
  </p:cSld>
  <p:clrMapOvr>
    <a:masterClrMapping/>
  </p:clrMapOvr>
  <p:transition>
    <p:cover dir="u"/>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rotWithShape="1">
          <a:blip r:embed="rId14"/>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0" y="186901"/>
            <a:ext cx="12192000" cy="572464"/>
          </a:xfrm>
          <a:prstGeom prst="rect">
            <a:avLst/>
          </a:prstGeom>
        </p:spPr>
        <p:txBody>
          <a:bodyPr wrap="square">
            <a:spAutoFit/>
          </a:bodyPr>
          <a:lstStyle/>
          <a:p>
            <a:pPr indent="360045" algn="just">
              <a:lnSpc>
                <a:spcPct val="130000"/>
              </a:lnSpc>
              <a:spcAft>
                <a:spcPts val="1000"/>
              </a:spcAft>
              <a:tabLst>
                <a:tab pos="270510" algn="l"/>
              </a:tabLst>
            </a:pPr>
            <a:r>
              <a:rPr lang="fr-FR" sz="2400" b="1" dirty="0">
                <a:solidFill>
                  <a:schemeClr val="tx1"/>
                </a:solidFill>
                <a:latin typeface="Times New Roman" panose="02020603050405020304"/>
                <a:ea typeface="Times New Roman" panose="02020603050405020304"/>
                <a:cs typeface="Times New Roman" panose="02020603050405020304"/>
              </a:rPr>
              <a:t>2.2.3. </a:t>
            </a:r>
            <a:r>
              <a:rPr lang="fr-FR" sz="2400" b="1" dirty="0" err="1">
                <a:solidFill>
                  <a:schemeClr val="tx1"/>
                </a:solidFill>
                <a:latin typeface="Times New Roman" panose="02020603050405020304"/>
                <a:ea typeface="Times New Roman" panose="02020603050405020304"/>
                <a:cs typeface="Times New Roman" panose="02020603050405020304"/>
              </a:rPr>
              <a:t>Quan</a:t>
            </a:r>
            <a:r>
              <a:rPr lang="fr-FR" sz="2400" b="1" dirty="0">
                <a:solidFill>
                  <a:schemeClr val="tx1"/>
                </a:solidFill>
                <a:latin typeface="Times New Roman" panose="02020603050405020304"/>
                <a:ea typeface="Times New Roman" panose="02020603050405020304"/>
                <a:cs typeface="Times New Roman" panose="02020603050405020304"/>
              </a:rPr>
              <a:t> </a:t>
            </a:r>
            <a:r>
              <a:rPr lang="fr-FR" sz="2400" b="1" dirty="0" err="1">
                <a:solidFill>
                  <a:schemeClr val="tx1"/>
                </a:solidFill>
                <a:latin typeface="Times New Roman" panose="02020603050405020304"/>
                <a:ea typeface="Times New Roman" panose="02020603050405020304"/>
                <a:cs typeface="Times New Roman" panose="02020603050405020304"/>
              </a:rPr>
              <a:t>điểm</a:t>
            </a:r>
            <a:r>
              <a:rPr lang="fr-FR" sz="2400" b="1" dirty="0">
                <a:solidFill>
                  <a:schemeClr val="tx1"/>
                </a:solidFill>
                <a:latin typeface="Times New Roman" panose="02020603050405020304"/>
                <a:ea typeface="Times New Roman" panose="02020603050405020304"/>
                <a:cs typeface="Times New Roman" panose="02020603050405020304"/>
              </a:rPr>
              <a:t> </a:t>
            </a:r>
            <a:r>
              <a:rPr lang="fr-FR" sz="2400" b="1" dirty="0" err="1">
                <a:solidFill>
                  <a:schemeClr val="tx1"/>
                </a:solidFill>
                <a:latin typeface="Times New Roman" panose="02020603050405020304"/>
                <a:ea typeface="Times New Roman" panose="02020603050405020304"/>
                <a:cs typeface="Times New Roman" panose="02020603050405020304"/>
              </a:rPr>
              <a:t>về</a:t>
            </a:r>
            <a:r>
              <a:rPr lang="fr-FR" sz="2400" b="1" dirty="0">
                <a:solidFill>
                  <a:schemeClr val="tx1"/>
                </a:solidFill>
                <a:latin typeface="Times New Roman" panose="02020603050405020304"/>
                <a:ea typeface="Times New Roman" panose="02020603050405020304"/>
                <a:cs typeface="Times New Roman" panose="02020603050405020304"/>
              </a:rPr>
              <a:t> </a:t>
            </a:r>
            <a:r>
              <a:rPr lang="fr-FR" sz="2400" b="1" dirty="0" err="1">
                <a:solidFill>
                  <a:schemeClr val="tx1"/>
                </a:solidFill>
                <a:latin typeface="Times New Roman" panose="02020603050405020304"/>
                <a:ea typeface="Times New Roman" panose="02020603050405020304"/>
                <a:cs typeface="Times New Roman" panose="02020603050405020304"/>
              </a:rPr>
              <a:t>công</a:t>
            </a:r>
            <a:r>
              <a:rPr lang="fr-FR" sz="2400" b="1" dirty="0">
                <a:solidFill>
                  <a:schemeClr val="tx1"/>
                </a:solidFill>
                <a:latin typeface="Times New Roman" panose="02020603050405020304"/>
                <a:ea typeface="Times New Roman" panose="02020603050405020304"/>
                <a:cs typeface="Times New Roman" panose="02020603050405020304"/>
              </a:rPr>
              <a:t> </a:t>
            </a:r>
            <a:r>
              <a:rPr lang="fr-FR" sz="2400" b="1" dirty="0" err="1">
                <a:solidFill>
                  <a:schemeClr val="tx1"/>
                </a:solidFill>
                <a:latin typeface="Times New Roman" panose="02020603050405020304"/>
                <a:ea typeface="Times New Roman" panose="02020603050405020304"/>
                <a:cs typeface="Times New Roman" panose="02020603050405020304"/>
              </a:rPr>
              <a:t>nghiệp</a:t>
            </a:r>
            <a:r>
              <a:rPr lang="fr-FR" sz="2400" b="1" dirty="0">
                <a:solidFill>
                  <a:schemeClr val="tx1"/>
                </a:solidFill>
                <a:latin typeface="Times New Roman" panose="02020603050405020304"/>
                <a:ea typeface="Times New Roman" panose="02020603050405020304"/>
                <a:cs typeface="Times New Roman" panose="02020603050405020304"/>
              </a:rPr>
              <a:t> </a:t>
            </a:r>
            <a:r>
              <a:rPr lang="fr-FR" sz="2400" b="1" dirty="0" err="1">
                <a:solidFill>
                  <a:schemeClr val="tx1"/>
                </a:solidFill>
                <a:latin typeface="Times New Roman" panose="02020603050405020304"/>
                <a:ea typeface="Times New Roman" panose="02020603050405020304"/>
                <a:cs typeface="Times New Roman" panose="02020603050405020304"/>
              </a:rPr>
              <a:t>hóa</a:t>
            </a:r>
            <a:r>
              <a:rPr lang="fr-FR" sz="2400" b="1" dirty="0">
                <a:solidFill>
                  <a:schemeClr val="tx1"/>
                </a:solidFill>
                <a:latin typeface="Times New Roman" panose="02020603050405020304"/>
                <a:ea typeface="Times New Roman" panose="02020603050405020304"/>
                <a:cs typeface="Times New Roman" panose="02020603050405020304"/>
              </a:rPr>
              <a:t>, </a:t>
            </a:r>
            <a:r>
              <a:rPr lang="fr-FR" sz="2400" b="1" dirty="0" err="1">
                <a:solidFill>
                  <a:schemeClr val="tx1"/>
                </a:solidFill>
                <a:latin typeface="Times New Roman" panose="02020603050405020304"/>
                <a:ea typeface="Times New Roman" panose="02020603050405020304"/>
                <a:cs typeface="Times New Roman" panose="02020603050405020304"/>
              </a:rPr>
              <a:t>hiện</a:t>
            </a:r>
            <a:r>
              <a:rPr lang="fr-FR" sz="2400" b="1" dirty="0">
                <a:solidFill>
                  <a:schemeClr val="tx1"/>
                </a:solidFill>
                <a:latin typeface="Times New Roman" panose="02020603050405020304"/>
                <a:ea typeface="Times New Roman" panose="02020603050405020304"/>
                <a:cs typeface="Times New Roman" panose="02020603050405020304"/>
              </a:rPr>
              <a:t> </a:t>
            </a:r>
            <a:r>
              <a:rPr lang="fr-FR" sz="2400" b="1" dirty="0" err="1">
                <a:solidFill>
                  <a:schemeClr val="tx1"/>
                </a:solidFill>
                <a:latin typeface="Times New Roman" panose="02020603050405020304"/>
                <a:ea typeface="Times New Roman" panose="02020603050405020304"/>
                <a:cs typeface="Times New Roman" panose="02020603050405020304"/>
              </a:rPr>
              <a:t>đại</a:t>
            </a:r>
            <a:r>
              <a:rPr lang="fr-FR" sz="2400" b="1" dirty="0">
                <a:solidFill>
                  <a:schemeClr val="tx1"/>
                </a:solidFill>
                <a:latin typeface="Times New Roman" panose="02020603050405020304"/>
                <a:ea typeface="Times New Roman" panose="02020603050405020304"/>
                <a:cs typeface="Times New Roman" panose="02020603050405020304"/>
              </a:rPr>
              <a:t> </a:t>
            </a:r>
            <a:r>
              <a:rPr lang="fr-FR" sz="2400" b="1" dirty="0" err="1">
                <a:solidFill>
                  <a:schemeClr val="tx1"/>
                </a:solidFill>
                <a:latin typeface="Times New Roman" panose="02020603050405020304"/>
                <a:ea typeface="Times New Roman" panose="02020603050405020304"/>
                <a:cs typeface="Times New Roman" panose="02020603050405020304"/>
              </a:rPr>
              <a:t>hóa</a:t>
            </a:r>
            <a:r>
              <a:rPr lang="fr-FR" sz="2400" b="1" dirty="0">
                <a:solidFill>
                  <a:schemeClr val="tx1"/>
                </a:solidFill>
                <a:latin typeface="Times New Roman" panose="02020603050405020304"/>
                <a:ea typeface="Times New Roman" panose="02020603050405020304"/>
                <a:cs typeface="Times New Roman" panose="02020603050405020304"/>
              </a:rPr>
              <a:t> </a:t>
            </a:r>
            <a:r>
              <a:rPr lang="fr-FR" sz="2400" b="1" dirty="0" err="1">
                <a:solidFill>
                  <a:schemeClr val="tx1"/>
                </a:solidFill>
                <a:latin typeface="Times New Roman" panose="02020603050405020304"/>
                <a:ea typeface="Times New Roman" panose="02020603050405020304"/>
                <a:cs typeface="Times New Roman" panose="02020603050405020304"/>
              </a:rPr>
              <a:t>trong</a:t>
            </a:r>
            <a:r>
              <a:rPr lang="fr-FR" sz="2400" b="1" dirty="0">
                <a:solidFill>
                  <a:schemeClr val="tx1"/>
                </a:solidFill>
                <a:latin typeface="Times New Roman" panose="02020603050405020304"/>
                <a:ea typeface="Times New Roman" panose="02020603050405020304"/>
                <a:cs typeface="Times New Roman" panose="02020603050405020304"/>
              </a:rPr>
              <a:t> </a:t>
            </a:r>
            <a:r>
              <a:rPr lang="fr-FR" sz="2400" b="1" dirty="0" err="1">
                <a:solidFill>
                  <a:schemeClr val="tx1"/>
                </a:solidFill>
                <a:latin typeface="Times New Roman" panose="02020603050405020304"/>
                <a:ea typeface="Times New Roman" panose="02020603050405020304"/>
                <a:cs typeface="Times New Roman" panose="02020603050405020304"/>
              </a:rPr>
              <a:t>giai</a:t>
            </a:r>
            <a:r>
              <a:rPr lang="fr-FR" sz="2400" b="1" dirty="0">
                <a:solidFill>
                  <a:schemeClr val="tx1"/>
                </a:solidFill>
                <a:latin typeface="Times New Roman" panose="02020603050405020304"/>
                <a:ea typeface="Times New Roman" panose="02020603050405020304"/>
                <a:cs typeface="Times New Roman" panose="02020603050405020304"/>
              </a:rPr>
              <a:t> </a:t>
            </a:r>
            <a:r>
              <a:rPr lang="fr-FR" sz="2400" b="1" dirty="0" err="1">
                <a:solidFill>
                  <a:schemeClr val="tx1"/>
                </a:solidFill>
                <a:latin typeface="Times New Roman" panose="02020603050405020304"/>
                <a:ea typeface="Times New Roman" panose="02020603050405020304"/>
                <a:cs typeface="Times New Roman" panose="02020603050405020304"/>
              </a:rPr>
              <a:t>đoạn</a:t>
            </a:r>
            <a:r>
              <a:rPr lang="fr-FR" sz="2400" b="1" dirty="0">
                <a:solidFill>
                  <a:schemeClr val="tx1"/>
                </a:solidFill>
                <a:latin typeface="Times New Roman" panose="02020603050405020304"/>
                <a:ea typeface="Times New Roman" panose="02020603050405020304"/>
                <a:cs typeface="Times New Roman" panose="02020603050405020304"/>
              </a:rPr>
              <a:t> </a:t>
            </a:r>
            <a:r>
              <a:rPr lang="fr-FR" sz="2400" b="1" dirty="0" err="1">
                <a:solidFill>
                  <a:schemeClr val="tx1"/>
                </a:solidFill>
                <a:latin typeface="Times New Roman" panose="02020603050405020304"/>
                <a:ea typeface="Times New Roman" panose="02020603050405020304"/>
                <a:cs typeface="Times New Roman" panose="02020603050405020304"/>
              </a:rPr>
              <a:t>tới</a:t>
            </a:r>
            <a:endParaRPr lang="fr-FR" sz="2400" b="1" dirty="0" err="1">
              <a:solidFill>
                <a:schemeClr val="tx1"/>
              </a:solidFill>
              <a:effectLst/>
              <a:latin typeface="Times New Roman" panose="02020603050405020304"/>
              <a:ea typeface="Times New Roman" panose="02020603050405020304"/>
              <a:cs typeface="Times New Roman" panose="02020603050405020304"/>
            </a:endParaRPr>
          </a:p>
        </p:txBody>
      </p:sp>
      <p:sp>
        <p:nvSpPr>
          <p:cNvPr id="4" name="Rectangle 3"/>
          <p:cNvSpPr/>
          <p:nvPr/>
        </p:nvSpPr>
        <p:spPr>
          <a:xfrm>
            <a:off x="2653473" y="1720426"/>
            <a:ext cx="5851602" cy="461665"/>
          </a:xfrm>
          <a:prstGeom prst="rect">
            <a:avLst/>
          </a:prstGeom>
        </p:spPr>
        <p:txBody>
          <a:bodyPr wrap="none">
            <a:spAutoFit/>
          </a:bodyPr>
          <a:lstStyle/>
          <a:p>
            <a:r>
              <a:rPr lang="fr-FR" sz="2400" dirty="0" err="1">
                <a:solidFill>
                  <a:srgbClr val="000000"/>
                </a:solidFill>
                <a:latin typeface="Times New Roman" panose="02020603050405020304"/>
                <a:ea typeface="Times New Roman" panose="02020603050405020304"/>
              </a:rPr>
              <a:t>Đ</a:t>
            </a:r>
            <a:r>
              <a:rPr lang="fr-FR" sz="2400" dirty="0" err="1" smtClean="0">
                <a:solidFill>
                  <a:srgbClr val="000000"/>
                </a:solidFill>
                <a:latin typeface="Times New Roman" panose="02020603050405020304"/>
                <a:ea typeface="Times New Roman" panose="02020603050405020304"/>
              </a:rPr>
              <a:t>ẩy</a:t>
            </a:r>
            <a:r>
              <a:rPr lang="fr-FR" sz="2400" dirty="0" smtClean="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mạnh</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thực</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hiện</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mô</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hình</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cô</a:t>
            </a:r>
            <a:r>
              <a:rPr lang="fr-FR" sz="2400" spc="-20" dirty="0" err="1">
                <a:solidFill>
                  <a:srgbClr val="000000"/>
                </a:solidFill>
                <a:latin typeface="Times New Roman" panose="02020603050405020304"/>
                <a:ea typeface="Times New Roman" panose="02020603050405020304"/>
              </a:rPr>
              <a:t>ng</a:t>
            </a:r>
            <a:r>
              <a:rPr lang="fr-FR" sz="2400" spc="-20" dirty="0">
                <a:solidFill>
                  <a:srgbClr val="000000"/>
                </a:solidFill>
                <a:latin typeface="Times New Roman" panose="02020603050405020304"/>
                <a:ea typeface="Times New Roman" panose="02020603050405020304"/>
              </a:rPr>
              <a:t> </a:t>
            </a:r>
            <a:r>
              <a:rPr lang="fr-FR" sz="2400" spc="-20" dirty="0" err="1">
                <a:solidFill>
                  <a:srgbClr val="000000"/>
                </a:solidFill>
                <a:latin typeface="Times New Roman" panose="02020603050405020304"/>
                <a:ea typeface="Times New Roman" panose="02020603050405020304"/>
              </a:rPr>
              <a:t>nghiệp</a:t>
            </a:r>
            <a:r>
              <a:rPr lang="fr-FR" sz="2400" spc="-20" dirty="0">
                <a:solidFill>
                  <a:srgbClr val="000000"/>
                </a:solidFill>
                <a:latin typeface="Times New Roman" panose="02020603050405020304"/>
                <a:ea typeface="Times New Roman" panose="02020603050405020304"/>
              </a:rPr>
              <a:t> </a:t>
            </a:r>
            <a:r>
              <a:rPr lang="fr-FR" sz="2400" spc="-20" dirty="0" err="1">
                <a:solidFill>
                  <a:srgbClr val="000000"/>
                </a:solidFill>
                <a:latin typeface="Times New Roman" panose="02020603050405020304"/>
                <a:ea typeface="Times New Roman" panose="02020603050405020304"/>
              </a:rPr>
              <a:t>hóa</a:t>
            </a:r>
            <a:endParaRPr lang="en-US" sz="2400" dirty="0"/>
          </a:p>
        </p:txBody>
      </p:sp>
      <p:sp>
        <p:nvSpPr>
          <p:cNvPr id="5" name="Rectangle 4"/>
          <p:cNvSpPr/>
          <p:nvPr/>
        </p:nvSpPr>
        <p:spPr>
          <a:xfrm>
            <a:off x="2645676" y="4406660"/>
            <a:ext cx="5596404" cy="461665"/>
          </a:xfrm>
          <a:prstGeom prst="rect">
            <a:avLst/>
          </a:prstGeom>
        </p:spPr>
        <p:txBody>
          <a:bodyPr wrap="none">
            <a:spAutoFit/>
          </a:bodyPr>
          <a:lstStyle/>
          <a:p>
            <a:r>
              <a:rPr lang="fr-FR" sz="2400" dirty="0" err="1">
                <a:solidFill>
                  <a:srgbClr val="000000"/>
                </a:solidFill>
                <a:latin typeface="Times New Roman" panose="02020603050405020304"/>
                <a:ea typeface="Times New Roman" panose="02020603050405020304"/>
              </a:rPr>
              <a:t>Xây</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dựng</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cơ</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cấu</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kinh</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tế</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và</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cơ</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cấu</a:t>
            </a:r>
            <a:r>
              <a:rPr lang="fr-FR" sz="2400" dirty="0">
                <a:solidFill>
                  <a:srgbClr val="000000"/>
                </a:solidFill>
                <a:latin typeface="Times New Roman" panose="02020603050405020304"/>
                <a:ea typeface="Times New Roman" panose="02020603050405020304"/>
              </a:rPr>
              <a:t> lao </a:t>
            </a:r>
            <a:r>
              <a:rPr lang="fr-FR" sz="2400" dirty="0" err="1">
                <a:solidFill>
                  <a:srgbClr val="000000"/>
                </a:solidFill>
                <a:latin typeface="Times New Roman" panose="02020603050405020304"/>
                <a:ea typeface="Times New Roman" panose="02020603050405020304"/>
              </a:rPr>
              <a:t>động</a:t>
            </a:r>
            <a:endParaRPr lang="en-US" sz="2400" dirty="0"/>
          </a:p>
        </p:txBody>
      </p:sp>
      <p:sp>
        <p:nvSpPr>
          <p:cNvPr id="6" name="Rectangle 5"/>
          <p:cNvSpPr/>
          <p:nvPr/>
        </p:nvSpPr>
        <p:spPr>
          <a:xfrm>
            <a:off x="2653473" y="2990417"/>
            <a:ext cx="3869970" cy="461665"/>
          </a:xfrm>
          <a:prstGeom prst="rect">
            <a:avLst/>
          </a:prstGeom>
        </p:spPr>
        <p:txBody>
          <a:bodyPr wrap="none">
            <a:spAutoFit/>
          </a:bodyPr>
          <a:lstStyle/>
          <a:p>
            <a:r>
              <a:rPr lang="fr-FR" sz="2400" dirty="0" err="1">
                <a:solidFill>
                  <a:srgbClr val="000000"/>
                </a:solidFill>
                <a:latin typeface="Times New Roman" panose="02020603050405020304"/>
                <a:ea typeface="Times New Roman" panose="02020603050405020304"/>
              </a:rPr>
              <a:t>Phát</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triển</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nhanh</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và</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bền</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vững</a:t>
            </a:r>
            <a:r>
              <a:rPr lang="fr-FR" sz="2400" dirty="0">
                <a:solidFill>
                  <a:srgbClr val="000000"/>
                </a:solidFill>
                <a:latin typeface="Times New Roman" panose="02020603050405020304"/>
                <a:ea typeface="Times New Roman" panose="02020603050405020304"/>
              </a:rPr>
              <a:t> </a:t>
            </a:r>
            <a:endParaRPr lang="en-US" sz="2400" dirty="0"/>
          </a:p>
        </p:txBody>
      </p:sp>
      <p:sp>
        <p:nvSpPr>
          <p:cNvPr id="7" name="Rectangle 6"/>
          <p:cNvSpPr/>
          <p:nvPr/>
        </p:nvSpPr>
        <p:spPr>
          <a:xfrm>
            <a:off x="2653473" y="5624728"/>
            <a:ext cx="4019049" cy="461665"/>
          </a:xfrm>
          <a:prstGeom prst="rect">
            <a:avLst/>
          </a:prstGeom>
        </p:spPr>
        <p:txBody>
          <a:bodyPr wrap="none">
            <a:spAutoFit/>
          </a:bodyPr>
          <a:lstStyle/>
          <a:p>
            <a:r>
              <a:rPr lang="fr-FR" sz="2400" dirty="0" err="1">
                <a:solidFill>
                  <a:srgbClr val="000000"/>
                </a:solidFill>
                <a:latin typeface="Times New Roman" panose="02020603050405020304"/>
                <a:ea typeface="Times New Roman" panose="02020603050405020304"/>
              </a:rPr>
              <a:t>Công</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nghiệp</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hóa</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hiện</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đại</a:t>
            </a:r>
            <a:r>
              <a:rPr lang="fr-FR" sz="2400" dirty="0">
                <a:solidFill>
                  <a:srgbClr val="000000"/>
                </a:solidFill>
                <a:latin typeface="Times New Roman" panose="02020603050405020304"/>
                <a:ea typeface="Times New Roman" panose="02020603050405020304"/>
              </a:rPr>
              <a:t> </a:t>
            </a:r>
            <a:r>
              <a:rPr lang="fr-FR" sz="2400" dirty="0" err="1">
                <a:solidFill>
                  <a:srgbClr val="000000"/>
                </a:solidFill>
                <a:latin typeface="Times New Roman" panose="02020603050405020304"/>
                <a:ea typeface="Times New Roman" panose="02020603050405020304"/>
              </a:rPr>
              <a:t>hóa</a:t>
            </a:r>
            <a:r>
              <a:rPr lang="fr-FR" sz="2400" dirty="0">
                <a:solidFill>
                  <a:srgbClr val="000000"/>
                </a:solidFill>
                <a:latin typeface="Times New Roman" panose="02020603050405020304"/>
                <a:ea typeface="Times New Roman" panose="02020603050405020304"/>
              </a:rPr>
              <a:t> </a:t>
            </a:r>
            <a:endParaRPr lang="en-US" sz="2400" dirty="0"/>
          </a:p>
        </p:txBody>
      </p:sp>
      <p:sp>
        <p:nvSpPr>
          <p:cNvPr id="55" name="矩形 79"/>
          <p:cNvSpPr/>
          <p:nvPr>
            <p:custDataLst>
              <p:tags r:id="rId2"/>
            </p:custDataLst>
          </p:nvPr>
        </p:nvSpPr>
        <p:spPr>
          <a:xfrm>
            <a:off x="1639692" y="2649444"/>
            <a:ext cx="845128" cy="8451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56" name="矩形 80"/>
          <p:cNvSpPr/>
          <p:nvPr>
            <p:custDataLst>
              <p:tags r:id="rId3"/>
            </p:custDataLst>
          </p:nvPr>
        </p:nvSpPr>
        <p:spPr>
          <a:xfrm>
            <a:off x="1815093" y="2824845"/>
            <a:ext cx="494326" cy="49432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solidFill>
              </a:rPr>
              <a:t>02</a:t>
            </a:r>
            <a:endParaRPr lang="zh-CN" altLang="en-US" sz="2000" dirty="0">
              <a:solidFill>
                <a:schemeClr val="bg1"/>
              </a:solidFill>
            </a:endParaRPr>
          </a:p>
        </p:txBody>
      </p:sp>
      <p:sp>
        <p:nvSpPr>
          <p:cNvPr id="57" name="文本框 81"/>
          <p:cNvSpPr txBox="1"/>
          <p:nvPr>
            <p:custDataLst>
              <p:tags r:id="rId4"/>
            </p:custDataLst>
          </p:nvPr>
        </p:nvSpPr>
        <p:spPr>
          <a:xfrm>
            <a:off x="7357683" y="3221250"/>
            <a:ext cx="2603408" cy="461665"/>
          </a:xfrm>
          <a:prstGeom prst="rect">
            <a:avLst/>
          </a:prstGeom>
          <a:noFill/>
        </p:spPr>
        <p:txBody>
          <a:bodyPr wrap="square" rtlCol="0" anchor="b">
            <a:normAutofit/>
          </a:bodyPr>
          <a:lstStyle/>
          <a:p>
            <a:pPr algn="dist"/>
            <a:endParaRPr lang="zh-CN" altLang="en-US" sz="2400" smtClean="0">
              <a:latin typeface="+mj-lt"/>
              <a:ea typeface="+mj-ea"/>
              <a:cs typeface="+mj-cs"/>
            </a:endParaRPr>
          </a:p>
        </p:txBody>
      </p:sp>
      <p:sp>
        <p:nvSpPr>
          <p:cNvPr id="58" name="矩形 84"/>
          <p:cNvSpPr/>
          <p:nvPr>
            <p:custDataLst>
              <p:tags r:id="rId5"/>
            </p:custDataLst>
          </p:nvPr>
        </p:nvSpPr>
        <p:spPr>
          <a:xfrm>
            <a:off x="1639692" y="4023197"/>
            <a:ext cx="845128" cy="8451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59" name="矩形 85"/>
          <p:cNvSpPr/>
          <p:nvPr>
            <p:custDataLst>
              <p:tags r:id="rId6"/>
            </p:custDataLst>
          </p:nvPr>
        </p:nvSpPr>
        <p:spPr>
          <a:xfrm>
            <a:off x="1815093" y="4198598"/>
            <a:ext cx="494326" cy="49432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smtClean="0">
                <a:solidFill>
                  <a:schemeClr val="bg1"/>
                </a:solidFill>
              </a:rPr>
              <a:t>03</a:t>
            </a:r>
            <a:endParaRPr lang="zh-CN" altLang="en-US" sz="2000" dirty="0">
              <a:solidFill>
                <a:schemeClr val="bg1"/>
              </a:solidFill>
            </a:endParaRPr>
          </a:p>
        </p:txBody>
      </p:sp>
      <p:sp>
        <p:nvSpPr>
          <p:cNvPr id="61" name="矩形 89"/>
          <p:cNvSpPr/>
          <p:nvPr>
            <p:custDataLst>
              <p:tags r:id="rId7"/>
            </p:custDataLst>
          </p:nvPr>
        </p:nvSpPr>
        <p:spPr>
          <a:xfrm>
            <a:off x="1593092" y="5417160"/>
            <a:ext cx="845128" cy="8451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62" name="矩形 90"/>
          <p:cNvSpPr/>
          <p:nvPr>
            <p:custDataLst>
              <p:tags r:id="rId8"/>
            </p:custDataLst>
          </p:nvPr>
        </p:nvSpPr>
        <p:spPr>
          <a:xfrm>
            <a:off x="1768493" y="5592561"/>
            <a:ext cx="494326" cy="49432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solidFill>
              </a:rPr>
              <a:t>04</a:t>
            </a:r>
            <a:endParaRPr lang="zh-CN" altLang="en-US" sz="2000" dirty="0">
              <a:solidFill>
                <a:schemeClr val="bg1"/>
              </a:solidFill>
            </a:endParaRPr>
          </a:p>
        </p:txBody>
      </p:sp>
      <p:sp>
        <p:nvSpPr>
          <p:cNvPr id="63" name="文本框 91"/>
          <p:cNvSpPr txBox="1"/>
          <p:nvPr>
            <p:custDataLst>
              <p:tags r:id="rId9"/>
            </p:custDataLst>
          </p:nvPr>
        </p:nvSpPr>
        <p:spPr>
          <a:xfrm>
            <a:off x="7357683" y="4462092"/>
            <a:ext cx="2603408" cy="461665"/>
          </a:xfrm>
          <a:prstGeom prst="rect">
            <a:avLst/>
          </a:prstGeom>
          <a:noFill/>
        </p:spPr>
        <p:txBody>
          <a:bodyPr wrap="square" rtlCol="0" anchor="b">
            <a:normAutofit/>
          </a:bodyPr>
          <a:lstStyle/>
          <a:p>
            <a:pPr algn="dist"/>
            <a:endParaRPr lang="zh-CN" altLang="en-US" sz="2400" smtClean="0">
              <a:latin typeface="+mj-lt"/>
              <a:ea typeface="+mj-ea"/>
              <a:cs typeface="+mj-cs"/>
            </a:endParaRPr>
          </a:p>
        </p:txBody>
      </p:sp>
      <p:sp>
        <p:nvSpPr>
          <p:cNvPr id="68" name="矩形 45"/>
          <p:cNvSpPr/>
          <p:nvPr>
            <p:custDataLst>
              <p:tags r:id="rId10"/>
            </p:custDataLst>
          </p:nvPr>
        </p:nvSpPr>
        <p:spPr>
          <a:xfrm>
            <a:off x="1639692" y="1336963"/>
            <a:ext cx="845128" cy="8451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69" name="矩形 46"/>
          <p:cNvSpPr/>
          <p:nvPr>
            <p:custDataLst>
              <p:tags r:id="rId11"/>
            </p:custDataLst>
          </p:nvPr>
        </p:nvSpPr>
        <p:spPr>
          <a:xfrm>
            <a:off x="1815093" y="1512364"/>
            <a:ext cx="494326" cy="49432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solidFill>
              </a:rPr>
              <a:t>01</a:t>
            </a:r>
            <a:endParaRPr lang="zh-CN" altLang="en-US" sz="2000" dirty="0">
              <a:solidFill>
                <a:schemeClr val="bg1"/>
              </a:solidFill>
            </a:endParaRPr>
          </a:p>
        </p:txBody>
      </p:sp>
    </p:spTree>
    <p:custDataLst>
      <p:tags r:id="rId1"/>
    </p:custDataLst>
  </p:cSld>
  <p:clrMapOvr>
    <a:masterClrMapping/>
  </p:clrMapOvr>
  <p:transition>
    <p:cover dir="u"/>
  </p:transition>
</p:sld>
</file>

<file path=ppt/slides/slide52.xml><?xml version="1.0" encoding="utf-8"?>
<p:sld xmlns:a="http://schemas.openxmlformats.org/drawingml/2006/main" xmlns:r="http://schemas.openxmlformats.org/officeDocument/2006/relationships" xmlns:p="http://schemas.openxmlformats.org/presentationml/2006/main">
  <p:cSld>
    <p:bg>
      <p:bgPr>
        <a:blipFill rotWithShape="1">
          <a:blip r:embed="rId18"/>
          <a:stretch>
            <a:fillRect/>
          </a:stretch>
        </a:blipFill>
        <a:effectLst/>
      </p:bgPr>
    </p:bg>
    <p:spTree>
      <p:nvGrpSpPr>
        <p:cNvPr id="1" name=""/>
        <p:cNvGrpSpPr/>
        <p:nvPr/>
      </p:nvGrpSpPr>
      <p:grpSpPr>
        <a:xfrm>
          <a:off x="0" y="0"/>
          <a:ext cx="0" cy="0"/>
          <a:chOff x="0" y="0"/>
          <a:chExt cx="0" cy="0"/>
        </a:xfrm>
      </p:grpSpPr>
      <p:sp>
        <p:nvSpPr>
          <p:cNvPr id="15" name="等腰三角形 14"/>
          <p:cNvSpPr/>
          <p:nvPr>
            <p:custDataLst>
              <p:tags r:id="rId2"/>
            </p:custDataLst>
          </p:nvPr>
        </p:nvSpPr>
        <p:spPr>
          <a:xfrm rot="5400000">
            <a:off x="7215532" y="1457607"/>
            <a:ext cx="435764" cy="39741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custDataLst>
              <p:tags r:id="rId3"/>
            </p:custDataLst>
          </p:nvPr>
        </p:nvSpPr>
        <p:spPr>
          <a:xfrm rot="5400000">
            <a:off x="7090109" y="1518125"/>
            <a:ext cx="435764" cy="397411"/>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等腰三角形 72"/>
          <p:cNvSpPr/>
          <p:nvPr>
            <p:custDataLst>
              <p:tags r:id="rId4"/>
            </p:custDataLst>
          </p:nvPr>
        </p:nvSpPr>
        <p:spPr>
          <a:xfrm rot="5400000">
            <a:off x="7215533" y="2766763"/>
            <a:ext cx="435764" cy="39741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等腰三角形 73"/>
          <p:cNvSpPr/>
          <p:nvPr>
            <p:custDataLst>
              <p:tags r:id="rId5"/>
            </p:custDataLst>
          </p:nvPr>
        </p:nvSpPr>
        <p:spPr>
          <a:xfrm rot="5400000">
            <a:off x="7090110" y="2827281"/>
            <a:ext cx="435764" cy="397411"/>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等腰三角形 77"/>
          <p:cNvSpPr/>
          <p:nvPr>
            <p:custDataLst>
              <p:tags r:id="rId6"/>
            </p:custDataLst>
          </p:nvPr>
        </p:nvSpPr>
        <p:spPr>
          <a:xfrm rot="5400000">
            <a:off x="1453783" y="2827574"/>
            <a:ext cx="435764" cy="39741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等腰三角形 78"/>
          <p:cNvSpPr/>
          <p:nvPr>
            <p:custDataLst>
              <p:tags r:id="rId7"/>
            </p:custDataLst>
          </p:nvPr>
        </p:nvSpPr>
        <p:spPr>
          <a:xfrm rot="5400000">
            <a:off x="1328360" y="2888092"/>
            <a:ext cx="435764" cy="397411"/>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等腰三角形 82"/>
          <p:cNvSpPr/>
          <p:nvPr>
            <p:custDataLst>
              <p:tags r:id="rId8"/>
            </p:custDataLst>
          </p:nvPr>
        </p:nvSpPr>
        <p:spPr>
          <a:xfrm rot="5400000">
            <a:off x="1453783" y="4134176"/>
            <a:ext cx="435764" cy="39741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等腰三角形 83"/>
          <p:cNvSpPr/>
          <p:nvPr>
            <p:custDataLst>
              <p:tags r:id="rId9"/>
            </p:custDataLst>
          </p:nvPr>
        </p:nvSpPr>
        <p:spPr>
          <a:xfrm rot="5400000">
            <a:off x="1328360" y="4194694"/>
            <a:ext cx="435764" cy="397411"/>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等腰三角形 34"/>
          <p:cNvSpPr/>
          <p:nvPr>
            <p:custDataLst>
              <p:tags r:id="rId10"/>
            </p:custDataLst>
          </p:nvPr>
        </p:nvSpPr>
        <p:spPr>
          <a:xfrm rot="5400000">
            <a:off x="1453783" y="5483836"/>
            <a:ext cx="435764" cy="39741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custDataLst>
              <p:tags r:id="rId11"/>
            </p:custDataLst>
          </p:nvPr>
        </p:nvSpPr>
        <p:spPr>
          <a:xfrm rot="5400000">
            <a:off x="1328360" y="5544354"/>
            <a:ext cx="435764" cy="397411"/>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等腰三角形 40"/>
          <p:cNvSpPr/>
          <p:nvPr>
            <p:custDataLst>
              <p:tags r:id="rId12"/>
            </p:custDataLst>
          </p:nvPr>
        </p:nvSpPr>
        <p:spPr>
          <a:xfrm rot="5400000">
            <a:off x="7288815" y="4133871"/>
            <a:ext cx="435764" cy="39741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41"/>
          <p:cNvSpPr/>
          <p:nvPr>
            <p:custDataLst>
              <p:tags r:id="rId13"/>
            </p:custDataLst>
          </p:nvPr>
        </p:nvSpPr>
        <p:spPr>
          <a:xfrm rot="5400000">
            <a:off x="7163392" y="4194389"/>
            <a:ext cx="435764" cy="397411"/>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Rectangle 1"/>
          <p:cNvSpPr/>
          <p:nvPr/>
        </p:nvSpPr>
        <p:spPr>
          <a:xfrm>
            <a:off x="341744" y="205712"/>
            <a:ext cx="11286837" cy="572464"/>
          </a:xfrm>
          <a:prstGeom prst="rect">
            <a:avLst/>
          </a:prstGeom>
        </p:spPr>
        <p:txBody>
          <a:bodyPr wrap="square">
            <a:spAutoFit/>
          </a:bodyPr>
          <a:lstStyle/>
          <a:p>
            <a:pPr indent="360045" algn="just">
              <a:lnSpc>
                <a:spcPct val="130000"/>
              </a:lnSpc>
              <a:spcAft>
                <a:spcPts val="1000"/>
              </a:spcAft>
              <a:tabLst>
                <a:tab pos="270510" algn="l"/>
              </a:tabLst>
            </a:pPr>
            <a:r>
              <a:rPr lang="fr-FR" sz="2400" b="1" dirty="0">
                <a:solidFill>
                  <a:schemeClr val="tx1"/>
                </a:solidFill>
                <a:latin typeface="Times New Roman" panose="02020603050405020304"/>
                <a:ea typeface="Times New Roman" panose="02020603050405020304"/>
                <a:cs typeface="Times New Roman" panose="02020603050405020304"/>
              </a:rPr>
              <a:t>2.2.4. </a:t>
            </a:r>
            <a:r>
              <a:rPr lang="fr-FR" sz="2400" b="1" dirty="0" err="1">
                <a:solidFill>
                  <a:schemeClr val="tx1"/>
                </a:solidFill>
                <a:latin typeface="Times New Roman" panose="02020603050405020304"/>
                <a:ea typeface="Times New Roman" panose="02020603050405020304"/>
                <a:cs typeface="Times New Roman" panose="02020603050405020304"/>
              </a:rPr>
              <a:t>Phương</a:t>
            </a:r>
            <a:r>
              <a:rPr lang="fr-FR" sz="2400" b="1" dirty="0">
                <a:solidFill>
                  <a:schemeClr val="tx1"/>
                </a:solidFill>
                <a:latin typeface="Times New Roman" panose="02020603050405020304"/>
                <a:ea typeface="Times New Roman" panose="02020603050405020304"/>
                <a:cs typeface="Times New Roman" panose="02020603050405020304"/>
              </a:rPr>
              <a:t> </a:t>
            </a:r>
            <a:r>
              <a:rPr lang="fr-FR" sz="2400" b="1" dirty="0" err="1">
                <a:solidFill>
                  <a:schemeClr val="tx1"/>
                </a:solidFill>
                <a:latin typeface="Times New Roman" panose="02020603050405020304"/>
                <a:ea typeface="Times New Roman" panose="02020603050405020304"/>
                <a:cs typeface="Times New Roman" panose="02020603050405020304"/>
              </a:rPr>
              <a:t>hướng</a:t>
            </a:r>
            <a:r>
              <a:rPr lang="fr-FR" sz="2400" b="1" dirty="0">
                <a:solidFill>
                  <a:schemeClr val="tx1"/>
                </a:solidFill>
                <a:latin typeface="Times New Roman" panose="02020603050405020304"/>
                <a:ea typeface="Times New Roman" panose="02020603050405020304"/>
                <a:cs typeface="Times New Roman" panose="02020603050405020304"/>
              </a:rPr>
              <a:t> </a:t>
            </a:r>
            <a:r>
              <a:rPr lang="fr-FR" sz="2400" b="1" dirty="0" err="1">
                <a:solidFill>
                  <a:schemeClr val="tx1"/>
                </a:solidFill>
                <a:latin typeface="Times New Roman" panose="02020603050405020304"/>
                <a:ea typeface="Times New Roman" panose="02020603050405020304"/>
                <a:cs typeface="Times New Roman" panose="02020603050405020304"/>
              </a:rPr>
              <a:t>đẩy</a:t>
            </a:r>
            <a:r>
              <a:rPr lang="fr-FR" sz="2400" b="1" dirty="0">
                <a:solidFill>
                  <a:schemeClr val="tx1"/>
                </a:solidFill>
                <a:latin typeface="Times New Roman" panose="02020603050405020304"/>
                <a:ea typeface="Times New Roman" panose="02020603050405020304"/>
                <a:cs typeface="Times New Roman" panose="02020603050405020304"/>
              </a:rPr>
              <a:t> </a:t>
            </a:r>
            <a:r>
              <a:rPr lang="fr-FR" sz="2400" b="1" dirty="0" err="1">
                <a:solidFill>
                  <a:schemeClr val="tx1"/>
                </a:solidFill>
                <a:latin typeface="Times New Roman" panose="02020603050405020304"/>
                <a:ea typeface="Times New Roman" panose="02020603050405020304"/>
                <a:cs typeface="Times New Roman" panose="02020603050405020304"/>
              </a:rPr>
              <a:t>mạnh</a:t>
            </a:r>
            <a:r>
              <a:rPr lang="fr-FR" sz="2400" b="1" dirty="0">
                <a:solidFill>
                  <a:schemeClr val="tx1"/>
                </a:solidFill>
                <a:latin typeface="Times New Roman" panose="02020603050405020304"/>
                <a:ea typeface="Times New Roman" panose="02020603050405020304"/>
                <a:cs typeface="Times New Roman" panose="02020603050405020304"/>
              </a:rPr>
              <a:t> </a:t>
            </a:r>
            <a:r>
              <a:rPr lang="fr-FR" sz="2400" b="1" dirty="0" err="1">
                <a:solidFill>
                  <a:schemeClr val="tx1"/>
                </a:solidFill>
                <a:latin typeface="Times New Roman" panose="02020603050405020304"/>
                <a:ea typeface="Times New Roman" panose="02020603050405020304"/>
                <a:cs typeface="Times New Roman" panose="02020603050405020304"/>
              </a:rPr>
              <a:t>công</a:t>
            </a:r>
            <a:r>
              <a:rPr lang="fr-FR" sz="2400" b="1" dirty="0">
                <a:solidFill>
                  <a:schemeClr val="tx1"/>
                </a:solidFill>
                <a:latin typeface="Times New Roman" panose="02020603050405020304"/>
                <a:ea typeface="Times New Roman" panose="02020603050405020304"/>
                <a:cs typeface="Times New Roman" panose="02020603050405020304"/>
              </a:rPr>
              <a:t> </a:t>
            </a:r>
            <a:r>
              <a:rPr lang="fr-FR" sz="2400" b="1" dirty="0" err="1">
                <a:solidFill>
                  <a:schemeClr val="tx1"/>
                </a:solidFill>
                <a:latin typeface="Times New Roman" panose="02020603050405020304"/>
                <a:ea typeface="Times New Roman" panose="02020603050405020304"/>
                <a:cs typeface="Times New Roman" panose="02020603050405020304"/>
              </a:rPr>
              <a:t>nghiệp</a:t>
            </a:r>
            <a:r>
              <a:rPr lang="fr-FR" sz="2400" b="1" dirty="0">
                <a:solidFill>
                  <a:schemeClr val="tx1"/>
                </a:solidFill>
                <a:latin typeface="Times New Roman" panose="02020603050405020304"/>
                <a:ea typeface="Times New Roman" panose="02020603050405020304"/>
                <a:cs typeface="Times New Roman" panose="02020603050405020304"/>
              </a:rPr>
              <a:t> </a:t>
            </a:r>
            <a:r>
              <a:rPr lang="fr-FR" sz="2400" b="1" dirty="0" err="1">
                <a:solidFill>
                  <a:schemeClr val="tx1"/>
                </a:solidFill>
                <a:latin typeface="Times New Roman" panose="02020603050405020304"/>
                <a:ea typeface="Times New Roman" panose="02020603050405020304"/>
                <a:cs typeface="Times New Roman" panose="02020603050405020304"/>
              </a:rPr>
              <a:t>hóa</a:t>
            </a:r>
            <a:r>
              <a:rPr lang="fr-FR" sz="2400" b="1" dirty="0">
                <a:solidFill>
                  <a:schemeClr val="tx1"/>
                </a:solidFill>
                <a:latin typeface="Times New Roman" panose="02020603050405020304"/>
                <a:ea typeface="Times New Roman" panose="02020603050405020304"/>
                <a:cs typeface="Times New Roman" panose="02020603050405020304"/>
              </a:rPr>
              <a:t>, </a:t>
            </a:r>
            <a:r>
              <a:rPr lang="fr-FR" sz="2400" b="1" dirty="0" err="1">
                <a:solidFill>
                  <a:schemeClr val="tx1"/>
                </a:solidFill>
                <a:latin typeface="Times New Roman" panose="02020603050405020304"/>
                <a:ea typeface="Times New Roman" panose="02020603050405020304"/>
                <a:cs typeface="Times New Roman" panose="02020603050405020304"/>
              </a:rPr>
              <a:t>hiện</a:t>
            </a:r>
            <a:r>
              <a:rPr lang="fr-FR" sz="2400" b="1" dirty="0">
                <a:solidFill>
                  <a:schemeClr val="tx1"/>
                </a:solidFill>
                <a:latin typeface="Times New Roman" panose="02020603050405020304"/>
                <a:ea typeface="Times New Roman" panose="02020603050405020304"/>
                <a:cs typeface="Times New Roman" panose="02020603050405020304"/>
              </a:rPr>
              <a:t> </a:t>
            </a:r>
            <a:r>
              <a:rPr lang="fr-FR" sz="2400" b="1" dirty="0" err="1">
                <a:solidFill>
                  <a:schemeClr val="tx1"/>
                </a:solidFill>
                <a:latin typeface="Times New Roman" panose="02020603050405020304"/>
                <a:ea typeface="Times New Roman" panose="02020603050405020304"/>
                <a:cs typeface="Times New Roman" panose="02020603050405020304"/>
              </a:rPr>
              <a:t>đại</a:t>
            </a:r>
            <a:r>
              <a:rPr lang="fr-FR" sz="2400" b="1" dirty="0">
                <a:solidFill>
                  <a:schemeClr val="tx1"/>
                </a:solidFill>
                <a:latin typeface="Times New Roman" panose="02020603050405020304"/>
                <a:ea typeface="Times New Roman" panose="02020603050405020304"/>
                <a:cs typeface="Times New Roman" panose="02020603050405020304"/>
              </a:rPr>
              <a:t> </a:t>
            </a:r>
            <a:r>
              <a:rPr lang="fr-FR" sz="2400" b="1" dirty="0" err="1">
                <a:solidFill>
                  <a:schemeClr val="tx1"/>
                </a:solidFill>
                <a:latin typeface="Times New Roman" panose="02020603050405020304"/>
                <a:ea typeface="Times New Roman" panose="02020603050405020304"/>
                <a:cs typeface="Times New Roman" panose="02020603050405020304"/>
              </a:rPr>
              <a:t>hóa</a:t>
            </a:r>
            <a:endParaRPr lang="fr-FR" sz="2400" b="1" dirty="0" err="1">
              <a:solidFill>
                <a:schemeClr val="tx1"/>
              </a:solidFill>
              <a:effectLst/>
              <a:latin typeface="Times New Roman" panose="02020603050405020304"/>
              <a:ea typeface="Times New Roman" panose="02020603050405020304"/>
              <a:cs typeface="Times New Roman" panose="02020603050405020304"/>
            </a:endParaRPr>
          </a:p>
        </p:txBody>
      </p:sp>
      <p:sp>
        <p:nvSpPr>
          <p:cNvPr id="28" name="等腰三角形 40"/>
          <p:cNvSpPr/>
          <p:nvPr>
            <p:custDataLst>
              <p:tags r:id="rId14"/>
            </p:custDataLst>
          </p:nvPr>
        </p:nvSpPr>
        <p:spPr>
          <a:xfrm rot="5400000">
            <a:off x="1411369" y="1457606"/>
            <a:ext cx="435764" cy="397412"/>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41"/>
          <p:cNvSpPr/>
          <p:nvPr>
            <p:custDataLst>
              <p:tags r:id="rId15"/>
            </p:custDataLst>
          </p:nvPr>
        </p:nvSpPr>
        <p:spPr>
          <a:xfrm rot="5400000">
            <a:off x="1285946" y="1518124"/>
            <a:ext cx="435764" cy="39741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Rectangle 2"/>
          <p:cNvSpPr/>
          <p:nvPr/>
        </p:nvSpPr>
        <p:spPr>
          <a:xfrm>
            <a:off x="1547025" y="1443939"/>
            <a:ext cx="3325091" cy="458459"/>
          </a:xfrm>
          <a:prstGeom prst="rect">
            <a:avLst/>
          </a:prstGeom>
        </p:spPr>
        <p:txBody>
          <a:bodyPr wrap="square">
            <a:spAutoFit/>
          </a:bodyPr>
          <a:lstStyle/>
          <a:p>
            <a:pPr indent="360045">
              <a:lnSpc>
                <a:spcPct val="130000"/>
              </a:lnSpc>
              <a:spcAft>
                <a:spcPts val="1000"/>
              </a:spcAft>
            </a:pPr>
            <a:r>
              <a:rPr lang="en-US" sz="2000" dirty="0" err="1">
                <a:solidFill>
                  <a:srgbClr val="000000"/>
                </a:solidFill>
                <a:latin typeface="Times New Roman" panose="02020603050405020304"/>
                <a:ea typeface="Times New Roman" panose="02020603050405020304"/>
                <a:cs typeface="Times New Roman" panose="02020603050405020304"/>
              </a:rPr>
              <a:t>Phát</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triển</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công</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nghiệp</a:t>
            </a:r>
            <a:r>
              <a:rPr lang="en-US" sz="2000" dirty="0">
                <a:solidFill>
                  <a:srgbClr val="000000"/>
                </a:solidFill>
                <a:latin typeface="Times New Roman" panose="02020603050405020304"/>
                <a:ea typeface="Times New Roman" panose="02020603050405020304"/>
                <a:cs typeface="Times New Roman" panose="02020603050405020304"/>
              </a:rPr>
              <a:t> </a:t>
            </a:r>
            <a:endParaRPr lang="en-US" sz="2000" dirty="0">
              <a:effectLst/>
              <a:latin typeface="Calibri" panose="020F0502020204030204"/>
              <a:ea typeface="Calibri" panose="020F0502020204030204"/>
              <a:cs typeface="Times New Roman" panose="02020603050405020304"/>
            </a:endParaRPr>
          </a:p>
        </p:txBody>
      </p:sp>
      <p:sp>
        <p:nvSpPr>
          <p:cNvPr id="4" name="Rectangle 3"/>
          <p:cNvSpPr/>
          <p:nvPr/>
        </p:nvSpPr>
        <p:spPr>
          <a:xfrm>
            <a:off x="1629251" y="2747586"/>
            <a:ext cx="4870029" cy="858568"/>
          </a:xfrm>
          <a:prstGeom prst="rect">
            <a:avLst/>
          </a:prstGeom>
        </p:spPr>
        <p:txBody>
          <a:bodyPr wrap="square">
            <a:spAutoFit/>
          </a:bodyPr>
          <a:lstStyle/>
          <a:p>
            <a:pPr indent="360045" algn="just">
              <a:lnSpc>
                <a:spcPct val="130000"/>
              </a:lnSpc>
              <a:spcAft>
                <a:spcPts val="1000"/>
              </a:spcAft>
              <a:tabLst>
                <a:tab pos="0" algn="l"/>
              </a:tabLst>
            </a:pPr>
            <a:r>
              <a:rPr lang="en-US" sz="2000" dirty="0" err="1">
                <a:solidFill>
                  <a:srgbClr val="000000"/>
                </a:solidFill>
                <a:latin typeface="Times New Roman" panose="02020603050405020304"/>
                <a:ea typeface="Times New Roman" panose="02020603050405020304"/>
                <a:cs typeface="Times New Roman" panose="02020603050405020304"/>
              </a:rPr>
              <a:t>Phát</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triển</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nông</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nghiệp</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và</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kinh</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tế</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nông</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thôn</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gắn</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với</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xây</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dựng</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nông</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thôn</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mới</a:t>
            </a:r>
            <a:endParaRPr lang="en-US" sz="2000" dirty="0">
              <a:effectLst/>
              <a:latin typeface="Calibri" panose="020F0502020204030204"/>
              <a:ea typeface="Calibri" panose="020F0502020204030204"/>
              <a:cs typeface="Times New Roman" panose="02020603050405020304"/>
            </a:endParaRPr>
          </a:p>
        </p:txBody>
      </p:sp>
      <p:sp>
        <p:nvSpPr>
          <p:cNvPr id="5" name="Rectangle 4"/>
          <p:cNvSpPr/>
          <p:nvPr/>
        </p:nvSpPr>
        <p:spPr>
          <a:xfrm>
            <a:off x="1581722" y="4110753"/>
            <a:ext cx="3255699" cy="458459"/>
          </a:xfrm>
          <a:prstGeom prst="rect">
            <a:avLst/>
          </a:prstGeom>
        </p:spPr>
        <p:txBody>
          <a:bodyPr wrap="none">
            <a:spAutoFit/>
          </a:bodyPr>
          <a:lstStyle/>
          <a:p>
            <a:pPr indent="360045" algn="just">
              <a:lnSpc>
                <a:spcPct val="130000"/>
              </a:lnSpc>
              <a:spcAft>
                <a:spcPts val="1000"/>
              </a:spcAft>
            </a:pPr>
            <a:r>
              <a:rPr lang="en-US" sz="2000" dirty="0" err="1">
                <a:solidFill>
                  <a:srgbClr val="000000"/>
                </a:solidFill>
                <a:latin typeface="Times New Roman" panose="02020603050405020304"/>
                <a:ea typeface="Times New Roman" panose="02020603050405020304"/>
                <a:cs typeface="Times New Roman" panose="02020603050405020304"/>
              </a:rPr>
              <a:t>Phát</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triển</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khu</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vực</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dịch</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vụ</a:t>
            </a:r>
            <a:endParaRPr lang="en-US" sz="2000" dirty="0">
              <a:effectLst/>
              <a:latin typeface="Calibri" panose="020F0502020204030204"/>
              <a:ea typeface="Calibri" panose="020F0502020204030204"/>
              <a:cs typeface="Times New Roman" panose="02020603050405020304"/>
            </a:endParaRPr>
          </a:p>
        </p:txBody>
      </p:sp>
      <p:sp>
        <p:nvSpPr>
          <p:cNvPr id="6" name="Rectangle 5"/>
          <p:cNvSpPr/>
          <p:nvPr/>
        </p:nvSpPr>
        <p:spPr>
          <a:xfrm>
            <a:off x="1503828" y="5464659"/>
            <a:ext cx="2808461" cy="458459"/>
          </a:xfrm>
          <a:prstGeom prst="rect">
            <a:avLst/>
          </a:prstGeom>
        </p:spPr>
        <p:txBody>
          <a:bodyPr wrap="none">
            <a:spAutoFit/>
          </a:bodyPr>
          <a:lstStyle/>
          <a:p>
            <a:pPr indent="360045" algn="just">
              <a:lnSpc>
                <a:spcPct val="130000"/>
              </a:lnSpc>
              <a:spcAft>
                <a:spcPts val="1000"/>
              </a:spcAft>
            </a:pPr>
            <a:r>
              <a:rPr lang="en-US" sz="2000" dirty="0" err="1">
                <a:solidFill>
                  <a:srgbClr val="000000"/>
                </a:solidFill>
                <a:latin typeface="Times New Roman" panose="02020603050405020304"/>
                <a:ea typeface="Times New Roman" panose="02020603050405020304"/>
                <a:cs typeface="Times New Roman" panose="02020603050405020304"/>
              </a:rPr>
              <a:t>Phát</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triển</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kinh</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tế</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biển</a:t>
            </a:r>
            <a:endParaRPr lang="en-US" sz="2000" dirty="0">
              <a:effectLst/>
              <a:latin typeface="Calibri" panose="020F0502020204030204"/>
              <a:ea typeface="Calibri" panose="020F0502020204030204"/>
              <a:cs typeface="Times New Roman" panose="02020603050405020304"/>
            </a:endParaRPr>
          </a:p>
        </p:txBody>
      </p:sp>
      <p:sp>
        <p:nvSpPr>
          <p:cNvPr id="7" name="Rectangle 6"/>
          <p:cNvSpPr/>
          <p:nvPr/>
        </p:nvSpPr>
        <p:spPr>
          <a:xfrm>
            <a:off x="7317154" y="1415735"/>
            <a:ext cx="3969035" cy="458459"/>
          </a:xfrm>
          <a:prstGeom prst="rect">
            <a:avLst/>
          </a:prstGeom>
        </p:spPr>
        <p:txBody>
          <a:bodyPr wrap="none">
            <a:spAutoFit/>
          </a:bodyPr>
          <a:lstStyle/>
          <a:p>
            <a:pPr indent="360045" algn="just">
              <a:lnSpc>
                <a:spcPct val="130000"/>
              </a:lnSpc>
              <a:spcAft>
                <a:spcPts val="1000"/>
              </a:spcAft>
            </a:pPr>
            <a:r>
              <a:rPr lang="en-US" sz="2000" dirty="0" err="1">
                <a:solidFill>
                  <a:srgbClr val="000000"/>
                </a:solidFill>
                <a:latin typeface="Times New Roman" panose="02020603050405020304"/>
                <a:ea typeface="Times New Roman" panose="02020603050405020304"/>
                <a:cs typeface="Times New Roman" panose="02020603050405020304"/>
              </a:rPr>
              <a:t>Phát</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triển</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kinh</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tế</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vùng</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liên</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vùng</a:t>
            </a:r>
            <a:endParaRPr lang="en-US" sz="2000" dirty="0">
              <a:effectLst/>
              <a:latin typeface="Calibri" panose="020F0502020204030204"/>
              <a:ea typeface="Calibri" panose="020F0502020204030204"/>
              <a:cs typeface="Times New Roman" panose="02020603050405020304"/>
            </a:endParaRPr>
          </a:p>
        </p:txBody>
      </p:sp>
      <p:sp>
        <p:nvSpPr>
          <p:cNvPr id="8" name="Rectangle 7"/>
          <p:cNvSpPr/>
          <p:nvPr/>
        </p:nvSpPr>
        <p:spPr>
          <a:xfrm>
            <a:off x="7317154" y="2736238"/>
            <a:ext cx="2253822" cy="458459"/>
          </a:xfrm>
          <a:prstGeom prst="rect">
            <a:avLst/>
          </a:prstGeom>
        </p:spPr>
        <p:txBody>
          <a:bodyPr wrap="none">
            <a:spAutoFit/>
          </a:bodyPr>
          <a:lstStyle/>
          <a:p>
            <a:pPr indent="360045" algn="just">
              <a:lnSpc>
                <a:spcPct val="130000"/>
              </a:lnSpc>
              <a:spcAft>
                <a:spcPts val="1000"/>
              </a:spcAft>
            </a:pPr>
            <a:r>
              <a:rPr lang="en-US" sz="2000" dirty="0" err="1">
                <a:solidFill>
                  <a:srgbClr val="000000"/>
                </a:solidFill>
                <a:latin typeface="Times New Roman" panose="02020603050405020304"/>
                <a:ea typeface="Times New Roman" panose="02020603050405020304"/>
                <a:cs typeface="Times New Roman" panose="02020603050405020304"/>
              </a:rPr>
              <a:t>Phát</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triển</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đô</a:t>
            </a:r>
            <a:r>
              <a:rPr lang="en-US" sz="2000" dirty="0">
                <a:solidFill>
                  <a:srgbClr val="000000"/>
                </a:solidFill>
                <a:latin typeface="Times New Roman" panose="02020603050405020304"/>
                <a:ea typeface="Times New Roman" panose="02020603050405020304"/>
                <a:cs typeface="Times New Roman" panose="02020603050405020304"/>
              </a:rPr>
              <a:t> </a:t>
            </a:r>
            <a:r>
              <a:rPr lang="en-US" sz="2000" dirty="0" err="1">
                <a:solidFill>
                  <a:srgbClr val="000000"/>
                </a:solidFill>
                <a:latin typeface="Times New Roman" panose="02020603050405020304"/>
                <a:ea typeface="Times New Roman" panose="02020603050405020304"/>
                <a:cs typeface="Times New Roman" panose="02020603050405020304"/>
              </a:rPr>
              <a:t>thị</a:t>
            </a:r>
            <a:r>
              <a:rPr lang="en-US" sz="2000" dirty="0">
                <a:solidFill>
                  <a:srgbClr val="000000"/>
                </a:solidFill>
                <a:latin typeface="Times New Roman" panose="02020603050405020304"/>
                <a:ea typeface="Times New Roman" panose="02020603050405020304"/>
                <a:cs typeface="Times New Roman" panose="02020603050405020304"/>
              </a:rPr>
              <a:t> </a:t>
            </a:r>
            <a:endParaRPr lang="en-US" sz="2000" dirty="0">
              <a:effectLst/>
              <a:latin typeface="Calibri" panose="020F0502020204030204"/>
              <a:ea typeface="Calibri" panose="020F0502020204030204"/>
              <a:cs typeface="Times New Roman" panose="02020603050405020304"/>
            </a:endParaRPr>
          </a:p>
        </p:txBody>
      </p:sp>
      <p:sp>
        <p:nvSpPr>
          <p:cNvPr id="9" name="Rectangle 8"/>
          <p:cNvSpPr/>
          <p:nvPr/>
        </p:nvSpPr>
        <p:spPr>
          <a:xfrm>
            <a:off x="7433414" y="4144194"/>
            <a:ext cx="3930157" cy="858568"/>
          </a:xfrm>
          <a:prstGeom prst="rect">
            <a:avLst/>
          </a:prstGeom>
        </p:spPr>
        <p:txBody>
          <a:bodyPr wrap="square">
            <a:spAutoFit/>
          </a:bodyPr>
          <a:lstStyle/>
          <a:p>
            <a:pPr indent="360045" algn="just">
              <a:lnSpc>
                <a:spcPct val="130000"/>
              </a:lnSpc>
              <a:spcAft>
                <a:spcPts val="1000"/>
              </a:spcAft>
            </a:pPr>
            <a:r>
              <a:rPr lang="en-US" sz="2000" spc="-30" dirty="0" err="1">
                <a:solidFill>
                  <a:srgbClr val="000000"/>
                </a:solidFill>
                <a:latin typeface="Times New Roman" panose="02020603050405020304"/>
                <a:ea typeface="Times New Roman" panose="02020603050405020304"/>
                <a:cs typeface="Times New Roman" panose="02020603050405020304"/>
              </a:rPr>
              <a:t>Xây</a:t>
            </a:r>
            <a:r>
              <a:rPr lang="en-US" sz="2000" spc="-30" dirty="0">
                <a:solidFill>
                  <a:srgbClr val="000000"/>
                </a:solidFill>
                <a:latin typeface="Times New Roman" panose="02020603050405020304"/>
                <a:ea typeface="Times New Roman" panose="02020603050405020304"/>
                <a:cs typeface="Times New Roman" panose="02020603050405020304"/>
              </a:rPr>
              <a:t> </a:t>
            </a:r>
            <a:r>
              <a:rPr lang="en-US" sz="2000" spc="-30" dirty="0" err="1">
                <a:solidFill>
                  <a:srgbClr val="000000"/>
                </a:solidFill>
                <a:latin typeface="Times New Roman" panose="02020603050405020304"/>
                <a:ea typeface="Times New Roman" panose="02020603050405020304"/>
                <a:cs typeface="Times New Roman" panose="02020603050405020304"/>
              </a:rPr>
              <a:t>dựng</a:t>
            </a:r>
            <a:r>
              <a:rPr lang="en-US" sz="2000" spc="-30" dirty="0">
                <a:solidFill>
                  <a:srgbClr val="000000"/>
                </a:solidFill>
                <a:latin typeface="Times New Roman" panose="02020603050405020304"/>
                <a:ea typeface="Times New Roman" panose="02020603050405020304"/>
                <a:cs typeface="Times New Roman" panose="02020603050405020304"/>
              </a:rPr>
              <a:t> </a:t>
            </a:r>
            <a:r>
              <a:rPr lang="en-US" sz="2000" spc="-30" dirty="0" err="1">
                <a:solidFill>
                  <a:srgbClr val="000000"/>
                </a:solidFill>
                <a:latin typeface="Times New Roman" panose="02020603050405020304"/>
                <a:ea typeface="Times New Roman" panose="02020603050405020304"/>
                <a:cs typeface="Times New Roman" panose="02020603050405020304"/>
              </a:rPr>
              <a:t>hệ</a:t>
            </a:r>
            <a:r>
              <a:rPr lang="en-US" sz="2000" spc="-30" dirty="0">
                <a:solidFill>
                  <a:srgbClr val="000000"/>
                </a:solidFill>
                <a:latin typeface="Times New Roman" panose="02020603050405020304"/>
                <a:ea typeface="Times New Roman" panose="02020603050405020304"/>
                <a:cs typeface="Times New Roman" panose="02020603050405020304"/>
              </a:rPr>
              <a:t> </a:t>
            </a:r>
            <a:r>
              <a:rPr lang="en-US" sz="2000" spc="-30" dirty="0" err="1">
                <a:solidFill>
                  <a:srgbClr val="000000"/>
                </a:solidFill>
                <a:latin typeface="Times New Roman" panose="02020603050405020304"/>
                <a:ea typeface="Times New Roman" panose="02020603050405020304"/>
                <a:cs typeface="Times New Roman" panose="02020603050405020304"/>
              </a:rPr>
              <a:t>thống</a:t>
            </a:r>
            <a:r>
              <a:rPr lang="en-US" sz="2000" spc="-30" dirty="0">
                <a:solidFill>
                  <a:srgbClr val="000000"/>
                </a:solidFill>
                <a:latin typeface="Times New Roman" panose="02020603050405020304"/>
                <a:ea typeface="Times New Roman" panose="02020603050405020304"/>
                <a:cs typeface="Times New Roman" panose="02020603050405020304"/>
              </a:rPr>
              <a:t> </a:t>
            </a:r>
            <a:r>
              <a:rPr lang="en-US" sz="2000" spc="-30" dirty="0" err="1">
                <a:solidFill>
                  <a:srgbClr val="000000"/>
                </a:solidFill>
                <a:latin typeface="Times New Roman" panose="02020603050405020304"/>
                <a:ea typeface="Times New Roman" panose="02020603050405020304"/>
                <a:cs typeface="Times New Roman" panose="02020603050405020304"/>
              </a:rPr>
              <a:t>kết</a:t>
            </a:r>
            <a:r>
              <a:rPr lang="en-US" sz="2000" spc="-30" dirty="0">
                <a:solidFill>
                  <a:srgbClr val="000000"/>
                </a:solidFill>
                <a:latin typeface="Times New Roman" panose="02020603050405020304"/>
                <a:ea typeface="Times New Roman" panose="02020603050405020304"/>
                <a:cs typeface="Times New Roman" panose="02020603050405020304"/>
              </a:rPr>
              <a:t> </a:t>
            </a:r>
            <a:r>
              <a:rPr lang="en-US" sz="2000" spc="-30" dirty="0" err="1">
                <a:solidFill>
                  <a:srgbClr val="000000"/>
                </a:solidFill>
                <a:latin typeface="Times New Roman" panose="02020603050405020304"/>
                <a:ea typeface="Times New Roman" panose="02020603050405020304"/>
                <a:cs typeface="Times New Roman" panose="02020603050405020304"/>
              </a:rPr>
              <a:t>cấu</a:t>
            </a:r>
            <a:r>
              <a:rPr lang="en-US" sz="2000" spc="-30" dirty="0">
                <a:solidFill>
                  <a:srgbClr val="000000"/>
                </a:solidFill>
                <a:latin typeface="Times New Roman" panose="02020603050405020304"/>
                <a:ea typeface="Times New Roman" panose="02020603050405020304"/>
                <a:cs typeface="Times New Roman" panose="02020603050405020304"/>
              </a:rPr>
              <a:t> </a:t>
            </a:r>
            <a:r>
              <a:rPr lang="en-US" sz="2000" spc="-30" dirty="0" err="1">
                <a:solidFill>
                  <a:srgbClr val="000000"/>
                </a:solidFill>
                <a:latin typeface="Times New Roman" panose="02020603050405020304"/>
                <a:ea typeface="Times New Roman" panose="02020603050405020304"/>
                <a:cs typeface="Times New Roman" panose="02020603050405020304"/>
              </a:rPr>
              <a:t>hạ</a:t>
            </a:r>
            <a:r>
              <a:rPr lang="en-US" sz="2000" spc="-30" dirty="0">
                <a:solidFill>
                  <a:srgbClr val="000000"/>
                </a:solidFill>
                <a:latin typeface="Times New Roman" panose="02020603050405020304"/>
                <a:ea typeface="Times New Roman" panose="02020603050405020304"/>
                <a:cs typeface="Times New Roman" panose="02020603050405020304"/>
              </a:rPr>
              <a:t> </a:t>
            </a:r>
            <a:r>
              <a:rPr lang="en-US" sz="2000" spc="-30" dirty="0" err="1">
                <a:solidFill>
                  <a:srgbClr val="000000"/>
                </a:solidFill>
                <a:latin typeface="Times New Roman" panose="02020603050405020304"/>
                <a:ea typeface="Times New Roman" panose="02020603050405020304"/>
                <a:cs typeface="Times New Roman" panose="02020603050405020304"/>
              </a:rPr>
              <a:t>tầng</a:t>
            </a:r>
            <a:r>
              <a:rPr lang="en-US" sz="2000" spc="-30" dirty="0">
                <a:solidFill>
                  <a:srgbClr val="000000"/>
                </a:solidFill>
                <a:latin typeface="Times New Roman" panose="02020603050405020304"/>
                <a:ea typeface="Times New Roman" panose="02020603050405020304"/>
                <a:cs typeface="Times New Roman" panose="02020603050405020304"/>
              </a:rPr>
              <a:t> </a:t>
            </a:r>
            <a:r>
              <a:rPr lang="en-US" sz="2000" spc="-30" dirty="0" err="1">
                <a:solidFill>
                  <a:srgbClr val="000000"/>
                </a:solidFill>
                <a:latin typeface="Times New Roman" panose="02020603050405020304"/>
                <a:ea typeface="Times New Roman" panose="02020603050405020304"/>
                <a:cs typeface="Times New Roman" panose="02020603050405020304"/>
              </a:rPr>
              <a:t>kinh</a:t>
            </a:r>
            <a:r>
              <a:rPr lang="en-US" sz="2000" spc="-30" dirty="0">
                <a:solidFill>
                  <a:srgbClr val="000000"/>
                </a:solidFill>
                <a:latin typeface="Times New Roman" panose="02020603050405020304"/>
                <a:ea typeface="Times New Roman" panose="02020603050405020304"/>
                <a:cs typeface="Times New Roman" panose="02020603050405020304"/>
              </a:rPr>
              <a:t> </a:t>
            </a:r>
            <a:r>
              <a:rPr lang="en-US" sz="2000" spc="-30" dirty="0" err="1">
                <a:solidFill>
                  <a:srgbClr val="000000"/>
                </a:solidFill>
                <a:latin typeface="Times New Roman" panose="02020603050405020304"/>
                <a:ea typeface="Times New Roman" panose="02020603050405020304"/>
                <a:cs typeface="Times New Roman" panose="02020603050405020304"/>
              </a:rPr>
              <a:t>tế</a:t>
            </a:r>
            <a:r>
              <a:rPr lang="en-US" sz="2000" spc="-30" dirty="0">
                <a:solidFill>
                  <a:srgbClr val="000000"/>
                </a:solidFill>
                <a:latin typeface="Times New Roman" panose="02020603050405020304"/>
                <a:ea typeface="Times New Roman" panose="02020603050405020304"/>
                <a:cs typeface="Times New Roman" panose="02020603050405020304"/>
              </a:rPr>
              <a:t> - </a:t>
            </a:r>
            <a:r>
              <a:rPr lang="en-US" sz="2000" spc="-30" dirty="0" err="1">
                <a:solidFill>
                  <a:srgbClr val="000000"/>
                </a:solidFill>
                <a:latin typeface="Times New Roman" panose="02020603050405020304"/>
                <a:ea typeface="Times New Roman" panose="02020603050405020304"/>
                <a:cs typeface="Times New Roman" panose="02020603050405020304"/>
              </a:rPr>
              <a:t>xã</a:t>
            </a:r>
            <a:r>
              <a:rPr lang="en-US" sz="2000" spc="-30" dirty="0">
                <a:solidFill>
                  <a:srgbClr val="000000"/>
                </a:solidFill>
                <a:latin typeface="Times New Roman" panose="02020603050405020304"/>
                <a:ea typeface="Times New Roman" panose="02020603050405020304"/>
                <a:cs typeface="Times New Roman" panose="02020603050405020304"/>
              </a:rPr>
              <a:t> </a:t>
            </a:r>
            <a:r>
              <a:rPr lang="en-US" sz="2000" spc="-30" dirty="0" err="1">
                <a:solidFill>
                  <a:srgbClr val="000000"/>
                </a:solidFill>
                <a:latin typeface="Times New Roman" panose="02020603050405020304"/>
                <a:ea typeface="Times New Roman" panose="02020603050405020304"/>
                <a:cs typeface="Times New Roman" panose="02020603050405020304"/>
              </a:rPr>
              <a:t>hội</a:t>
            </a:r>
            <a:endParaRPr lang="en-US" sz="2000" dirty="0">
              <a:effectLst/>
              <a:latin typeface="Calibri" panose="020F0502020204030204"/>
              <a:ea typeface="Calibri" panose="020F0502020204030204"/>
              <a:cs typeface="Times New Roman" panose="02020603050405020304"/>
            </a:endParaRPr>
          </a:p>
        </p:txBody>
      </p:sp>
    </p:spTree>
    <p:custDataLst>
      <p:tags r:id="rId1"/>
    </p:custDataLst>
  </p:cSld>
  <p:clrMapOvr>
    <a:masterClrMapping/>
  </p:clrMapOvr>
  <p:transition>
    <p:cover dir="u"/>
  </p:transition>
</p:sld>
</file>

<file path=ppt/slides/slide53.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a:latin typeface="Times New Roman" panose="02020603050405020304" charset="0"/>
                <a:cs typeface="Times New Roman" panose="02020603050405020304" charset="0"/>
              </a:rPr>
              <a:t>2.3. Phát triển kinh tế gắn với thực hiện tiến bộ và công bằng xã hội</a:t>
            </a:r>
            <a:r>
              <a:rPr lang="en-US"/>
              <a:t> </a:t>
            </a:r>
          </a:p>
        </p:txBody>
      </p:sp>
      <p:sp>
        <p:nvSpPr>
          <p:cNvPr id="3" name="Content Placeholder 2"/>
          <p:cNvSpPr>
            <a:spLocks noGrp="1"/>
          </p:cNvSpPr>
          <p:nvPr>
            <p:ph sz="half" idx="1"/>
          </p:nvPr>
        </p:nvSpPr>
        <p:spPr>
          <a:xfrm>
            <a:off x="838200" y="1825625"/>
            <a:ext cx="7207885" cy="4351655"/>
          </a:xfrm>
        </p:spPr>
        <p:txBody>
          <a:bodyPr/>
          <a:lstStyle/>
          <a:p>
            <a:pPr marL="0" indent="0">
              <a:buNone/>
            </a:pPr>
            <a:r>
              <a:rPr lang="en-US" sz="2200">
                <a:latin typeface="Times New Roman" panose="02020603050405020304" charset="0"/>
                <a:cs typeface="Times New Roman" panose="02020603050405020304" charset="0"/>
              </a:rPr>
              <a:t>- Gắn kết chặt chẽ chính sách kinh tế với chính sách xã hội, phát triển kinh tế với nâng cao chất lượng cuộc sống của nhân dân</a:t>
            </a:r>
          </a:p>
          <a:p>
            <a:pPr marL="0" indent="0">
              <a:buNone/>
            </a:pPr>
            <a:r>
              <a:rPr lang="en-US" sz="2200">
                <a:latin typeface="Times New Roman" panose="02020603050405020304" charset="0"/>
                <a:cs typeface="Times New Roman" panose="02020603050405020304" charset="0"/>
              </a:rPr>
              <a:t>- Giải quyết tốt lao động, việc làm và thu nhập cho người lao động, bảo đảm an sinh xã hội</a:t>
            </a:r>
          </a:p>
          <a:p>
            <a:pPr marL="0" indent="0">
              <a:buNone/>
            </a:pPr>
            <a:r>
              <a:rPr lang="en-US" sz="2200">
                <a:latin typeface="Times New Roman" panose="02020603050405020304" charset="0"/>
                <a:cs typeface="Times New Roman" panose="02020603050405020304" charset="0"/>
              </a:rPr>
              <a:t>- Coi trọng chă sóc sức khỏe nhân dân, công tác dân số - kế hoạch hóa gia đình bảo vệ và chăm sóc sức khỏe bà mẹ, trẻ em; xây dựng gia đình hạnh phúc</a:t>
            </a:r>
          </a:p>
        </p:txBody>
      </p:sp>
      <p:pic>
        <p:nvPicPr>
          <p:cNvPr id="4" name="Content Placeholder 3"/>
          <p:cNvPicPr>
            <a:picLocks noGrp="1" noChangeAspect="1"/>
          </p:cNvPicPr>
          <p:nvPr>
            <p:ph sz="half" idx="2"/>
          </p:nvPr>
        </p:nvPicPr>
        <p:blipFill>
          <a:blip r:embed="rId4"/>
          <a:stretch>
            <a:fillRect/>
          </a:stretch>
        </p:blipFill>
        <p:spPr>
          <a:xfrm>
            <a:off x="8503066" y="1958419"/>
            <a:ext cx="6666667" cy="3809524"/>
          </a:xfrm>
          <a:prstGeom prst="rect">
            <a:avLst/>
          </a:prstGeom>
        </p:spPr>
      </p:pic>
    </p:spTree>
    <p:custDataLst>
      <p:tags r:id="rId1"/>
    </p:custDataLst>
  </p:cSld>
  <p:clrMapOvr>
    <a:masterClrMapping/>
  </p:clrMapOvr>
  <p:transition>
    <p:cover dir="u"/>
  </p:transition>
</p:sld>
</file>

<file path=ppt/tags/tag1.xml><?xml version="1.0" encoding="utf-8"?>
<p:tagLst xmlns:a="http://schemas.openxmlformats.org/drawingml/2006/main" xmlns:r="http://schemas.openxmlformats.org/officeDocument/2006/relationships" xmlns:p="http://schemas.openxmlformats.org/presentationml/2006/main">
  <p:tag name="PA" val="v4.0.0"/>
</p:tagLst>
</file>

<file path=ppt/tags/tag2.xml><?xml version="1.0" encoding="utf-8"?>
<p:tagLst xmlns:a="http://schemas.openxmlformats.org/drawingml/2006/main" xmlns:r="http://schemas.openxmlformats.org/officeDocument/2006/relationships" xmlns:p="http://schemas.openxmlformats.org/presentationml/2006/main">
  <p:tag name="PA" val="v4.0.0"/>
</p:tagLst>
</file>

<file path=ppt/tags/tag3.xml><?xml version="1.0" encoding="utf-8"?>
<p:tagLst xmlns:a="http://schemas.openxmlformats.org/drawingml/2006/main" xmlns:r="http://schemas.openxmlformats.org/officeDocument/2006/relationships" xmlns:p="http://schemas.openxmlformats.org/presentationml/2006/main">
  <p:tag name="PA" val="v4.0.0"/>
</p:tagLst>
</file>

<file path=ppt/tags/tag4.xml><?xml version="1.0" encoding="utf-8"?>
<p:tagLst xmlns:a="http://schemas.openxmlformats.org/drawingml/2006/main" xmlns:r="http://schemas.openxmlformats.org/officeDocument/2006/relationships" xmlns:p="http://schemas.openxmlformats.org/presentationml/2006/main">
  <p:tag name="PA" val="v4.0.0"/>
</p:tagLst>
</file>

<file path=ppt/tags/tag5.xml><?xml version="1.0" encoding="utf-8"?>
<p:tagLst xmlns:a="http://schemas.openxmlformats.org/drawingml/2006/main" xmlns:r="http://schemas.openxmlformats.org/officeDocument/2006/relationships" xmlns:p="http://schemas.openxmlformats.org/presentationml/2006/main">
  <p:tag name="PA" val="v4.0.0"/>
</p:tagLst>
</file>

<file path=ppt/tags/tag6.xml><?xml version="1.0" encoding="utf-8"?>
<p:tagLst xmlns:a="http://schemas.openxmlformats.org/drawingml/2006/main" xmlns:r="http://schemas.openxmlformats.org/officeDocument/2006/relationships" xmlns:p="http://schemas.openxmlformats.org/presentationml/2006/main">
  <p:tag name="PA" val="v4.0.0"/>
</p:tagLst>
</file>

<file path=ppt/tags/tag7.xml><?xml version="1.0" encoding="utf-8"?>
<p:tagLst xmlns:a="http://schemas.openxmlformats.org/drawingml/2006/main" xmlns:r="http://schemas.openxmlformats.org/officeDocument/2006/relationships" xmlns:p="http://schemas.openxmlformats.org/presentationml/2006/main">
  <p:tag name="PA" val="v4.0.0"/>
</p:tagLst>
</file>

<file path=ppt/tags/tag8.xml><?xml version="1.0" encoding="utf-8"?>
<p:tagLst xmlns:a="http://schemas.openxmlformats.org/drawingml/2006/main" xmlns:r="http://schemas.openxmlformats.org/officeDocument/2006/relationships" xmlns:p="http://schemas.openxmlformats.org/presentationml/2006/main">
  <p:tag name="PA" val="v4.0.0"/>
</p:tagLst>
</file>

<file path=ppt/tags/tag9.xml><?xml version="1.0" encoding="utf-8"?>
<p:tagLst xmlns:a="http://schemas.openxmlformats.org/drawingml/2006/main" xmlns:r="http://schemas.openxmlformats.org/officeDocument/2006/relationships" xmlns:p="http://schemas.openxmlformats.org/presentationml/2006/main">
  <p:tag name="PA" val="v4.0.0"/>
</p:tagLst>
</file>

<file path=ppt/tags/tag10.xml><?xml version="1.0" encoding="utf-8"?>
<p:tagLst xmlns:a="http://schemas.openxmlformats.org/drawingml/2006/main" xmlns:r="http://schemas.openxmlformats.org/officeDocument/2006/relationships" xmlns:p="http://schemas.openxmlformats.org/presentationml/2006/main">
  <p:tag name="PA" val="v4.0.0"/>
</p:tagLst>
</file>

<file path=ppt/tags/tag11.xml><?xml version="1.0" encoding="utf-8"?>
<p:tagLst xmlns:a="http://schemas.openxmlformats.org/drawingml/2006/main" xmlns:r="http://schemas.openxmlformats.org/officeDocument/2006/relationships" xmlns:p="http://schemas.openxmlformats.org/presentationml/2006/main">
  <p:tag name="PA" val="v4.0.0"/>
</p:tagLst>
</file>

<file path=ppt/tags/tag12.xml><?xml version="1.0" encoding="utf-8"?>
<p:tagLst xmlns:a="http://schemas.openxmlformats.org/drawingml/2006/main" xmlns:r="http://schemas.openxmlformats.org/officeDocument/2006/relationships" xmlns:p="http://schemas.openxmlformats.org/presentationml/2006/main">
  <p:tag name="PA" val="v4.0.0"/>
</p:tagLst>
</file>

<file path=ppt/tags/tag13.xml><?xml version="1.0" encoding="utf-8"?>
<p:tagLst xmlns:a="http://schemas.openxmlformats.org/drawingml/2006/main" xmlns:r="http://schemas.openxmlformats.org/officeDocument/2006/relationships" xmlns:p="http://schemas.openxmlformats.org/presentationml/2006/main">
  <p:tag name="PA" val="v4.0.0"/>
</p:tagLst>
</file>

<file path=ppt/tags/tag14.xml><?xml version="1.0" encoding="utf-8"?>
<p:tagLst xmlns:a="http://schemas.openxmlformats.org/drawingml/2006/main" xmlns:r="http://schemas.openxmlformats.org/officeDocument/2006/relationships" xmlns:p="http://schemas.openxmlformats.org/presentationml/2006/main">
  <p:tag name="PA" val="v4.0.0"/>
</p:tagLst>
</file>

<file path=ppt/tags/tag15.xml><?xml version="1.0" encoding="utf-8"?>
<p:tagLst xmlns:a="http://schemas.openxmlformats.org/drawingml/2006/main" xmlns:r="http://schemas.openxmlformats.org/officeDocument/2006/relationships" xmlns:p="http://schemas.openxmlformats.org/presentationml/2006/main">
  <p:tag name="PA" val="v4.0.0"/>
</p:tagLst>
</file>

<file path=ppt/tags/tag16.xml><?xml version="1.0" encoding="utf-8"?>
<p:tagLst xmlns:a="http://schemas.openxmlformats.org/drawingml/2006/main" xmlns:r="http://schemas.openxmlformats.org/officeDocument/2006/relationships" xmlns:p="http://schemas.openxmlformats.org/presentationml/2006/main">
  <p:tag name="PA" val="v4.0.0"/>
</p:tagLst>
</file>

<file path=ppt/tags/tag17.xml><?xml version="1.0" encoding="utf-8"?>
<p:tagLst xmlns:a="http://schemas.openxmlformats.org/drawingml/2006/main" xmlns:r="http://schemas.openxmlformats.org/officeDocument/2006/relationships" xmlns:p="http://schemas.openxmlformats.org/presentationml/2006/main">
  <p:tag name="PA" val="v4.0.0"/>
</p:tagLst>
</file>

<file path=ppt/tags/tag18.xml><?xml version="1.0" encoding="utf-8"?>
<p:tagLst xmlns:a="http://schemas.openxmlformats.org/drawingml/2006/main" xmlns:r="http://schemas.openxmlformats.org/officeDocument/2006/relationships" xmlns:p="http://schemas.openxmlformats.org/presentationml/2006/main">
  <p:tag name="PA" val="v4.0.0"/>
</p:tagLst>
</file>

<file path=ppt/tags/tag19.xml><?xml version="1.0" encoding="utf-8"?>
<p:tagLst xmlns:a="http://schemas.openxmlformats.org/drawingml/2006/main" xmlns:r="http://schemas.openxmlformats.org/officeDocument/2006/relationships" xmlns:p="http://schemas.openxmlformats.org/presentationml/2006/main">
  <p:tag name="PA" val="v4.0.0"/>
</p:tagLst>
</file>

<file path=ppt/tags/tag20.xml><?xml version="1.0" encoding="utf-8"?>
<p:tagLst xmlns:a="http://schemas.openxmlformats.org/drawingml/2006/main" xmlns:r="http://schemas.openxmlformats.org/officeDocument/2006/relationships" xmlns:p="http://schemas.openxmlformats.org/presentationml/2006/main">
  <p:tag name="PA" val="v4.0.0"/>
</p:tagLst>
</file>

<file path=ppt/tags/tag21.xml><?xml version="1.0" encoding="utf-8"?>
<p:tagLst xmlns:a="http://schemas.openxmlformats.org/drawingml/2006/main" xmlns:r="http://schemas.openxmlformats.org/officeDocument/2006/relationships" xmlns:p="http://schemas.openxmlformats.org/presentationml/2006/main">
  <p:tag name="PA" val="v4.0.0"/>
</p:tagLst>
</file>

<file path=ppt/tags/tag22.xml><?xml version="1.0" encoding="utf-8"?>
<p:tagLst xmlns:a="http://schemas.openxmlformats.org/drawingml/2006/main" xmlns:r="http://schemas.openxmlformats.org/officeDocument/2006/relationships" xmlns:p="http://schemas.openxmlformats.org/presentationml/2006/main">
  <p:tag name="PA" val="v4.0.0"/>
</p:tagLst>
</file>

<file path=ppt/tags/tag23.xml><?xml version="1.0" encoding="utf-8"?>
<p:tagLst xmlns:a="http://schemas.openxmlformats.org/drawingml/2006/main" xmlns:r="http://schemas.openxmlformats.org/officeDocument/2006/relationships" xmlns:p="http://schemas.openxmlformats.org/presentationml/2006/main">
  <p:tag name="PA" val="v4.0.0"/>
</p:tagLst>
</file>

<file path=ppt/tags/tag24.xml><?xml version="1.0" encoding="utf-8"?>
<p:tagLst xmlns:a="http://schemas.openxmlformats.org/drawingml/2006/main" xmlns:r="http://schemas.openxmlformats.org/officeDocument/2006/relationships" xmlns:p="http://schemas.openxmlformats.org/presentationml/2006/main">
  <p:tag name="PA" val="v4.0.0"/>
</p:tagLst>
</file>

<file path=ppt/tags/tag25.xml><?xml version="1.0" encoding="utf-8"?>
<p:tagLst xmlns:a="http://schemas.openxmlformats.org/drawingml/2006/main" xmlns:r="http://schemas.openxmlformats.org/officeDocument/2006/relationships" xmlns:p="http://schemas.openxmlformats.org/presentationml/2006/main">
  <p:tag name="PA" val="v4.0.0"/>
</p:tagLst>
</file>

<file path=ppt/tags/tag26.xml><?xml version="1.0" encoding="utf-8"?>
<p:tagLst xmlns:a="http://schemas.openxmlformats.org/drawingml/2006/main" xmlns:r="http://schemas.openxmlformats.org/officeDocument/2006/relationships" xmlns:p="http://schemas.openxmlformats.org/presentationml/2006/main">
  <p:tag name="PA" val="v4.0.0"/>
</p:tagLst>
</file>

<file path=ppt/tags/tag27.xml><?xml version="1.0" encoding="utf-8"?>
<p:tagLst xmlns:a="http://schemas.openxmlformats.org/drawingml/2006/main" xmlns:r="http://schemas.openxmlformats.org/officeDocument/2006/relationships" xmlns:p="http://schemas.openxmlformats.org/presentationml/2006/main">
  <p:tag name="PA" val="v4.0.0"/>
</p:tagLst>
</file>

<file path=ppt/tags/tag28.xml><?xml version="1.0" encoding="utf-8"?>
<p:tagLst xmlns:a="http://schemas.openxmlformats.org/drawingml/2006/main" xmlns:r="http://schemas.openxmlformats.org/officeDocument/2006/relationships" xmlns:p="http://schemas.openxmlformats.org/presentationml/2006/main">
  <p:tag name="PA" val="v4.0.0"/>
</p:tagLst>
</file>

<file path=ppt/tags/tag29.xml><?xml version="1.0" encoding="utf-8"?>
<p:tagLst xmlns:a="http://schemas.openxmlformats.org/drawingml/2006/main" xmlns:r="http://schemas.openxmlformats.org/officeDocument/2006/relationships" xmlns:p="http://schemas.openxmlformats.org/presentationml/2006/main">
  <p:tag name="PA" val="v4.0.0"/>
</p:tagLst>
</file>

<file path=ppt/tags/tag30.xml><?xml version="1.0" encoding="utf-8"?>
<p:tagLst xmlns:a="http://schemas.openxmlformats.org/drawingml/2006/main" xmlns:r="http://schemas.openxmlformats.org/officeDocument/2006/relationships" xmlns:p="http://schemas.openxmlformats.org/presentationml/2006/main">
  <p:tag name="PA" val="v4.0.0"/>
</p:tagLst>
</file>

<file path=ppt/tags/tag31.xml><?xml version="1.0" encoding="utf-8"?>
<p:tagLst xmlns:a="http://schemas.openxmlformats.org/drawingml/2006/main" xmlns:r="http://schemas.openxmlformats.org/officeDocument/2006/relationships" xmlns:p="http://schemas.openxmlformats.org/presentationml/2006/main">
  <p:tag name="PA" val="v4.0.0"/>
</p:tagLst>
</file>

<file path=ppt/tags/tag32.xml><?xml version="1.0" encoding="utf-8"?>
<p:tagLst xmlns:a="http://schemas.openxmlformats.org/drawingml/2006/main" xmlns:r="http://schemas.openxmlformats.org/officeDocument/2006/relationships" xmlns:p="http://schemas.openxmlformats.org/presentationml/2006/main">
  <p:tag name="PA" val="v4.0.0"/>
</p:tagLst>
</file>

<file path=ppt/tags/tag33.xml><?xml version="1.0" encoding="utf-8"?>
<p:tagLst xmlns:a="http://schemas.openxmlformats.org/drawingml/2006/main" xmlns:r="http://schemas.openxmlformats.org/officeDocument/2006/relationships" xmlns:p="http://schemas.openxmlformats.org/presentationml/2006/main">
  <p:tag name="PA" val="v4.0.0"/>
</p:tagLst>
</file>

<file path=ppt/tags/tag34.xml><?xml version="1.0" encoding="utf-8"?>
<p:tagLst xmlns:a="http://schemas.openxmlformats.org/drawingml/2006/main" xmlns:r="http://schemas.openxmlformats.org/officeDocument/2006/relationships" xmlns:p="http://schemas.openxmlformats.org/presentationml/2006/main">
  <p:tag name="PA" val="v4.0.0"/>
</p:tagLst>
</file>

<file path=ppt/tags/tag35.xml><?xml version="1.0" encoding="utf-8"?>
<p:tagLst xmlns:a="http://schemas.openxmlformats.org/drawingml/2006/main" xmlns:r="http://schemas.openxmlformats.org/officeDocument/2006/relationships" xmlns:p="http://schemas.openxmlformats.org/presentationml/2006/main">
  <p:tag name="PA" val="v4.0.0"/>
</p:tagLst>
</file>

<file path=ppt/tags/tag36.xml><?xml version="1.0" encoding="utf-8"?>
<p:tagLst xmlns:a="http://schemas.openxmlformats.org/drawingml/2006/main" xmlns:r="http://schemas.openxmlformats.org/officeDocument/2006/relationships" xmlns:p="http://schemas.openxmlformats.org/presentationml/2006/main">
  <p:tag name="PA" val="v4.0.0"/>
</p:tagLst>
</file>

<file path=ppt/tags/tag37.xml><?xml version="1.0" encoding="utf-8"?>
<p:tagLst xmlns:a="http://schemas.openxmlformats.org/drawingml/2006/main" xmlns:r="http://schemas.openxmlformats.org/officeDocument/2006/relationships" xmlns:p="http://schemas.openxmlformats.org/presentationml/2006/main">
  <p:tag name="PA" val="v4.0.0"/>
</p:tagLst>
</file>

<file path=ppt/tags/tag38.xml><?xml version="1.0" encoding="utf-8"?>
<p:tagLst xmlns:a="http://schemas.openxmlformats.org/drawingml/2006/main" xmlns:r="http://schemas.openxmlformats.org/officeDocument/2006/relationships" xmlns:p="http://schemas.openxmlformats.org/presentationml/2006/main">
  <p:tag name="PA" val="v4.0.0"/>
</p:tagLst>
</file>

<file path=ppt/tags/tag39.xml><?xml version="1.0" encoding="utf-8"?>
<p:tagLst xmlns:a="http://schemas.openxmlformats.org/drawingml/2006/main" xmlns:r="http://schemas.openxmlformats.org/officeDocument/2006/relationships" xmlns:p="http://schemas.openxmlformats.org/presentationml/2006/main">
  <p:tag name="PA" val="v4.0.0"/>
</p:tagLst>
</file>

<file path=ppt/tags/tag40.xml><?xml version="1.0" encoding="utf-8"?>
<p:tagLst xmlns:a="http://schemas.openxmlformats.org/drawingml/2006/main" xmlns:r="http://schemas.openxmlformats.org/officeDocument/2006/relationships" xmlns:p="http://schemas.openxmlformats.org/presentationml/2006/main">
  <p:tag name="PA" val="v4.0.0"/>
</p:tagLst>
</file>

<file path=ppt/tags/tag41.xml><?xml version="1.0" encoding="utf-8"?>
<p:tagLst xmlns:a="http://schemas.openxmlformats.org/drawingml/2006/main" xmlns:r="http://schemas.openxmlformats.org/officeDocument/2006/relationships" xmlns:p="http://schemas.openxmlformats.org/presentationml/2006/main">
  <p:tag name="PA" val="v4.0.0"/>
</p:tagLst>
</file>

<file path=ppt/tags/tag42.xml><?xml version="1.0" encoding="utf-8"?>
<p:tagLst xmlns:a="http://schemas.openxmlformats.org/drawingml/2006/main" xmlns:r="http://schemas.openxmlformats.org/officeDocument/2006/relationships" xmlns:p="http://schemas.openxmlformats.org/presentationml/2006/main">
  <p:tag name="PA" val="v4.0.0"/>
</p:tagLst>
</file>

<file path=ppt/tags/tag43.xml><?xml version="1.0" encoding="utf-8"?>
<p:tagLst xmlns:a="http://schemas.openxmlformats.org/drawingml/2006/main" xmlns:r="http://schemas.openxmlformats.org/officeDocument/2006/relationships" xmlns:p="http://schemas.openxmlformats.org/presentationml/2006/main">
  <p:tag name="PA" val="v4.0.0"/>
</p:tagLst>
</file>

<file path=ppt/tags/tag44.xml><?xml version="1.0" encoding="utf-8"?>
<p:tagLst xmlns:a="http://schemas.openxmlformats.org/drawingml/2006/main" xmlns:r="http://schemas.openxmlformats.org/officeDocument/2006/relationships" xmlns:p="http://schemas.openxmlformats.org/presentationml/2006/main">
  <p:tag name="PA" val="v4.0.0"/>
</p:tagLst>
</file>

<file path=ppt/tags/tag45.xml><?xml version="1.0" encoding="utf-8"?>
<p:tagLst xmlns:a="http://schemas.openxmlformats.org/drawingml/2006/main" xmlns:r="http://schemas.openxmlformats.org/officeDocument/2006/relationships" xmlns:p="http://schemas.openxmlformats.org/presentationml/2006/main">
  <p:tag name="PA" val="v4.0.0"/>
</p:tagLst>
</file>

<file path=ppt/tags/tag46.xml><?xml version="1.0" encoding="utf-8"?>
<p:tagLst xmlns:a="http://schemas.openxmlformats.org/drawingml/2006/main" xmlns:r="http://schemas.openxmlformats.org/officeDocument/2006/relationships" xmlns:p="http://schemas.openxmlformats.org/presentationml/2006/main">
  <p:tag name="PA" val="v4.0.0"/>
</p:tagLst>
</file>

<file path=ppt/tags/tag47.xml><?xml version="1.0" encoding="utf-8"?>
<p:tagLst xmlns:a="http://schemas.openxmlformats.org/drawingml/2006/main" xmlns:r="http://schemas.openxmlformats.org/officeDocument/2006/relationships" xmlns:p="http://schemas.openxmlformats.org/presentationml/2006/main">
  <p:tag name="PA" val="v4.0.0"/>
</p:tagLst>
</file>

<file path=ppt/tags/tag48.xml><?xml version="1.0" encoding="utf-8"?>
<p:tagLst xmlns:a="http://schemas.openxmlformats.org/drawingml/2006/main" xmlns:r="http://schemas.openxmlformats.org/officeDocument/2006/relationships" xmlns:p="http://schemas.openxmlformats.org/presentationml/2006/main">
  <p:tag name="PA" val="v4.0.0"/>
</p:tagLst>
</file>

<file path=ppt/tags/tag49.xml><?xml version="1.0" encoding="utf-8"?>
<p:tagLst xmlns:a="http://schemas.openxmlformats.org/drawingml/2006/main" xmlns:r="http://schemas.openxmlformats.org/officeDocument/2006/relationships" xmlns:p="http://schemas.openxmlformats.org/presentationml/2006/main">
  <p:tag name="PA" val="v4.0.0"/>
</p:tagLst>
</file>

<file path=ppt/tags/tag50.xml><?xml version="1.0" encoding="utf-8"?>
<p:tagLst xmlns:a="http://schemas.openxmlformats.org/drawingml/2006/main" xmlns:r="http://schemas.openxmlformats.org/officeDocument/2006/relationships" xmlns:p="http://schemas.openxmlformats.org/presentationml/2006/main">
  <p:tag name="PA" val="v4.0.0"/>
</p:tagLst>
</file>

<file path=ppt/tags/tag5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1648"/>
</p:tagLst>
</file>

<file path=ppt/tags/tag52.xml><?xml version="1.0" encoding="utf-8"?>
<p:tagLst xmlns:a="http://schemas.openxmlformats.org/drawingml/2006/main" xmlns:r="http://schemas.openxmlformats.org/officeDocument/2006/relationships" xmlns:p="http://schemas.openxmlformats.org/presentationml/2006/main">
  <p:tag name="KSO_WM_SLIDE_SIZE" val="828*426"/>
  <p:tag name="KSO_WM_SLIDE_POSITION" val="66*53"/>
  <p:tag name="KSO_WM_SLIDE_LAYOUT_CNT" val="1_1_1"/>
  <p:tag name="KSO_WM_SLIDE_LAYOUT" val="a_f_d"/>
  <p:tag name="KSO_WM_BEAUTIFY_FLAG" val="#wm#"/>
  <p:tag name="KSO_WM_SLIDE_TYPE" val="text"/>
  <p:tag name="KSO_WM_SLIDE_ITEM_CNT" val="2"/>
  <p:tag name="KSO_WM_TAG_VERSION" val="1.0"/>
  <p:tag name="KSO_WM_COMBINE_RELATE_SLIDE_ID" val="background20180931_2"/>
  <p:tag name="KSO_WM_TEMPLATE_CATEGORY" val="custom"/>
  <p:tag name="KSO_WM_TEMPLATE_INDEX" val="20181648"/>
  <p:tag name="KSO_WM_SLIDE_ID" val="custom20181648_2"/>
  <p:tag name="KSO_WM_SLIDE_INDEX" val="2"/>
  <p:tag name="KSO_WM_TEMPLATE_SUBCATEGORY" val="combine"/>
</p:tagLst>
</file>

<file path=ppt/tags/tag53.xml><?xml version="1.0" encoding="utf-8"?>
<p:tagLst xmlns:a="http://schemas.openxmlformats.org/drawingml/2006/main" xmlns:r="http://schemas.openxmlformats.org/officeDocument/2006/relationships" xmlns:p="http://schemas.openxmlformats.org/presentationml/2006/main">
  <p:tag name="KSO_WM_TAG_VERSION" val="1.0"/>
  <p:tag name="KSO_WM_SLIDE_ITEM_CNT" val="2"/>
  <p:tag name="KSO_WM_SLIDE_LAYOUT" val="a_l"/>
  <p:tag name="KSO_WM_SLIDE_LAYOUT_CNT" val="1_1"/>
  <p:tag name="KSO_WM_SLIDE_TYPE" val="contents"/>
  <p:tag name="KSO_WM_BEAUTIFY_FLAG" val="#wm#"/>
  <p:tag name="KSO_WM_COMBINE_RELATE_SLIDE_ID" val="20180827_1"/>
  <p:tag name="KSO_WM_TEMPLATE_CATEGORY" val="custom"/>
  <p:tag name="KSO_WM_TEMPLATE_INDEX" val="20181648"/>
  <p:tag name="KSO_WM_SLIDE_ID" val="custom20181648_4"/>
  <p:tag name="KSO_WM_SLIDE_INDEX" val="4"/>
  <p:tag name="KSO_WM_DIAGRAM_GROUP_CODE" val="l1_1"/>
  <p:tag name="KSO_WM_TEMPLATE_SUBCATEGORY" val="combine"/>
</p:tagLst>
</file>

<file path=ppt/tags/tag5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background"/>
  <p:tag name="KSO_WM_TEMPLATE_INDEX" val="20169970"/>
  <p:tag name="KSO_WM_UNIT_TYPE" val="l_h_i"/>
  <p:tag name="KSO_WM_UNIT_INDEX" val="1_2_1"/>
  <p:tag name="KSO_WM_UNIT_ID" val="background20169970_9*l_h_i*1_2_1"/>
  <p:tag name="KSO_WM_UNIT_LAYERLEVEL" val="1_1_1"/>
  <p:tag name="KSO_WM_DIAGRAM_GROUP_CODE" val="l1-1"/>
</p:tagLst>
</file>

<file path=ppt/tags/tag5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background"/>
  <p:tag name="KSO_WM_TEMPLATE_INDEX" val="20169970"/>
  <p:tag name="KSO_WM_UNIT_TYPE" val="l_h_i"/>
  <p:tag name="KSO_WM_UNIT_INDEX" val="1_2_2"/>
  <p:tag name="KSO_WM_UNIT_ID" val="background20169970_9*l_h_i*1_2_2"/>
  <p:tag name="KSO_WM_UNIT_LAYERLEVEL" val="1_1_1"/>
  <p:tag name="KSO_WM_DIAGRAM_GROUP_CODE" val="l1-1"/>
</p:tagLst>
</file>

<file path=ppt/tags/tag5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background"/>
  <p:tag name="KSO_WM_TEMPLATE_INDEX" val="20169970"/>
  <p:tag name="KSO_WM_UNIT_TYPE" val="l_h_a"/>
  <p:tag name="KSO_WM_UNIT_INDEX" val="1_2_1"/>
  <p:tag name="KSO_WM_UNIT_ID" val="background20169970_9*l_h_a*1_2_1"/>
  <p:tag name="KSO_WM_UNIT_LAYERLEVEL" val="1_1_1"/>
  <p:tag name="KSO_WM_UNIT_VALUE" val="9"/>
  <p:tag name="KSO_WM_UNIT_HIGHLIGHT" val="0"/>
  <p:tag name="KSO_WM_UNIT_COMPATIBLE" val="0"/>
  <p:tag name="KSO_WM_UNIT_CLEAR" val="0"/>
  <p:tag name="KSO_WM_DIAGRAM_GROUP_CODE" val="l1-1"/>
  <p:tag name="KSO_WM_UNIT_PRESET_TEXT" val="添加您的主标题"/>
</p:tagLst>
</file>

<file path=ppt/tags/tag5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background"/>
  <p:tag name="KSO_WM_TEMPLATE_INDEX" val="20169970"/>
  <p:tag name="KSO_WM_UNIT_TYPE" val="l_h_i"/>
  <p:tag name="KSO_WM_UNIT_INDEX" val="1_3_1"/>
  <p:tag name="KSO_WM_UNIT_ID" val="background20169970_9*l_h_i*1_3_1"/>
  <p:tag name="KSO_WM_UNIT_LAYERLEVEL" val="1_1_1"/>
  <p:tag name="KSO_WM_DIAGRAM_GROUP_CODE" val="l1-1"/>
</p:tagLst>
</file>

<file path=ppt/tags/tag5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background"/>
  <p:tag name="KSO_WM_TEMPLATE_INDEX" val="20169970"/>
  <p:tag name="KSO_WM_UNIT_TYPE" val="l_h_i"/>
  <p:tag name="KSO_WM_UNIT_INDEX" val="1_3_2"/>
  <p:tag name="KSO_WM_UNIT_ID" val="background20169970_9*l_h_i*1_3_2"/>
  <p:tag name="KSO_WM_UNIT_LAYERLEVEL" val="1_1_1"/>
  <p:tag name="KSO_WM_DIAGRAM_GROUP_CODE" val="l1-1"/>
</p:tagLst>
</file>

<file path=ppt/tags/tag5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background"/>
  <p:tag name="KSO_WM_TEMPLATE_INDEX" val="20169970"/>
  <p:tag name="KSO_WM_UNIT_TYPE" val="l_h_i"/>
  <p:tag name="KSO_WM_UNIT_INDEX" val="1_4_1"/>
  <p:tag name="KSO_WM_UNIT_ID" val="background20169970_9*l_h_i*1_4_1"/>
  <p:tag name="KSO_WM_UNIT_LAYERLEVEL" val="1_1_1"/>
  <p:tag name="KSO_WM_DIAGRAM_GROUP_CODE" val="l1-1"/>
</p:tagLst>
</file>

<file path=ppt/tags/tag6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background"/>
  <p:tag name="KSO_WM_TEMPLATE_INDEX" val="20169970"/>
  <p:tag name="KSO_WM_UNIT_TYPE" val="l_h_i"/>
  <p:tag name="KSO_WM_UNIT_INDEX" val="1_4_2"/>
  <p:tag name="KSO_WM_UNIT_ID" val="background20169970_9*l_h_i*1_4_2"/>
  <p:tag name="KSO_WM_UNIT_LAYERLEVEL" val="1_1_1"/>
  <p:tag name="KSO_WM_DIAGRAM_GROUP_CODE" val="l1-1"/>
</p:tagLst>
</file>

<file path=ppt/tags/tag6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background"/>
  <p:tag name="KSO_WM_TEMPLATE_INDEX" val="20169970"/>
  <p:tag name="KSO_WM_UNIT_TYPE" val="l_h_a"/>
  <p:tag name="KSO_WM_UNIT_INDEX" val="1_4_1"/>
  <p:tag name="KSO_WM_UNIT_ID" val="background20169970_9*l_h_a*1_4_1"/>
  <p:tag name="KSO_WM_UNIT_LAYERLEVEL" val="1_1_1"/>
  <p:tag name="KSO_WM_UNIT_VALUE" val="9"/>
  <p:tag name="KSO_WM_UNIT_HIGHLIGHT" val="0"/>
  <p:tag name="KSO_WM_UNIT_COMPATIBLE" val="0"/>
  <p:tag name="KSO_WM_UNIT_CLEAR" val="0"/>
  <p:tag name="KSO_WM_DIAGRAM_GROUP_CODE" val="l1-1"/>
  <p:tag name="KSO_WM_UNIT_PRESET_TEXT" val="添加您的主标题"/>
</p:tagLst>
</file>

<file path=ppt/tags/tag6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background"/>
  <p:tag name="KSO_WM_TEMPLATE_INDEX" val="20169970"/>
  <p:tag name="KSO_WM_UNIT_TYPE" val="l_h_i"/>
  <p:tag name="KSO_WM_UNIT_INDEX" val="1_1_1"/>
  <p:tag name="KSO_WM_UNIT_ID" val="background20169970_9*l_h_i*1_1_1"/>
  <p:tag name="KSO_WM_UNIT_LAYERLEVEL" val="1_1_1"/>
  <p:tag name="KSO_WM_DIAGRAM_GROUP_CODE" val="l1-1"/>
</p:tagLst>
</file>

<file path=ppt/tags/tag6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background"/>
  <p:tag name="KSO_WM_TEMPLATE_INDEX" val="20169970"/>
  <p:tag name="KSO_WM_UNIT_TYPE" val="l_h_i"/>
  <p:tag name="KSO_WM_UNIT_INDEX" val="1_1_2"/>
  <p:tag name="KSO_WM_UNIT_ID" val="background20169970_9*l_h_i*1_1_2"/>
  <p:tag name="KSO_WM_UNIT_LAYERLEVEL" val="1_1_1"/>
  <p:tag name="KSO_WM_DIAGRAM_GROUP_CODE" val="l1-1"/>
</p:tagLst>
</file>

<file path=ppt/tags/tag64.xml><?xml version="1.0" encoding="utf-8"?>
<p:tagLst xmlns:a="http://schemas.openxmlformats.org/drawingml/2006/main" xmlns:r="http://schemas.openxmlformats.org/officeDocument/2006/relationships" xmlns:p="http://schemas.openxmlformats.org/presentationml/2006/main">
  <p:tag name="KSO_WM_TAG_VERSION" val="1.0"/>
  <p:tag name="KSO_WM_SLIDE_ITEM_CNT" val="6"/>
  <p:tag name="KSO_WM_SLIDE_LAYOUT" val="a_l"/>
  <p:tag name="KSO_WM_SLIDE_LAYOUT_CNT" val="1_1"/>
  <p:tag name="KSO_WM_SLIDE_TYPE" val="contents"/>
  <p:tag name="KSO_WM_BEAUTIFY_FLAG" val="#wm#"/>
  <p:tag name="KSO_WM_COMBINE_RELATE_SLIDE_ID" val="20180827_5"/>
  <p:tag name="KSO_WM_TEMPLATE_CATEGORY" val="custom"/>
  <p:tag name="KSO_WM_TEMPLATE_INDEX" val="20181648"/>
  <p:tag name="KSO_WM_SLIDE_ID" val="custom20181648_8"/>
  <p:tag name="KSO_WM_SLIDE_INDEX" val="8"/>
  <p:tag name="KSO_WM_DIAGRAM_GROUP_CODE" val="l1_1"/>
  <p:tag name="KSO_WM_TEMPLATE_SUBCATEGORY" val="combine"/>
</p:tagLst>
</file>

<file path=ppt/tags/tag6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l_h_i"/>
  <p:tag name="KSO_WM_UNIT_INDEX" val="1_1_1"/>
  <p:tag name="KSO_WM_UNIT_LAYERLEVEL" val="1_1_1"/>
  <p:tag name="KSO_WM_TEMPLATE_CATEGORY" val="custom"/>
  <p:tag name="KSO_WM_TEMPLATE_INDEX" val="20181648"/>
  <p:tag name="KSO_WM_DIAGRAM_GROUP_CODE" val="l1_1"/>
  <p:tag name="KSO_WM_UNIT_ID" val="custom20181648_8*l_h_i*1_1_1"/>
</p:tagLst>
</file>

<file path=ppt/tags/tag6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l_h_i"/>
  <p:tag name="KSO_WM_UNIT_INDEX" val="1_1_2"/>
  <p:tag name="KSO_WM_UNIT_LAYERLEVEL" val="1_1_1"/>
  <p:tag name="KSO_WM_TEMPLATE_CATEGORY" val="custom"/>
  <p:tag name="KSO_WM_TEMPLATE_INDEX" val="20181648"/>
  <p:tag name="KSO_WM_DIAGRAM_GROUP_CODE" val="l1_1"/>
  <p:tag name="KSO_WM_UNIT_ID" val="custom20181648_8*l_h_i*1_1_2"/>
</p:tagLst>
</file>

<file path=ppt/tags/tag6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l_h_i"/>
  <p:tag name="KSO_WM_UNIT_INDEX" val="1_2_1"/>
  <p:tag name="KSO_WM_UNIT_LAYERLEVEL" val="1_1_1"/>
  <p:tag name="KSO_WM_TEMPLATE_CATEGORY" val="custom"/>
  <p:tag name="KSO_WM_TEMPLATE_INDEX" val="20181648"/>
  <p:tag name="KSO_WM_DIAGRAM_GROUP_CODE" val="l1_1"/>
  <p:tag name="KSO_WM_UNIT_ID" val="custom20181648_8*l_h_i*1_2_1"/>
</p:tagLst>
</file>

<file path=ppt/tags/tag6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l_h_i"/>
  <p:tag name="KSO_WM_UNIT_INDEX" val="1_2_2"/>
  <p:tag name="KSO_WM_UNIT_LAYERLEVEL" val="1_1_1"/>
  <p:tag name="KSO_WM_TEMPLATE_CATEGORY" val="custom"/>
  <p:tag name="KSO_WM_TEMPLATE_INDEX" val="20181648"/>
  <p:tag name="KSO_WM_DIAGRAM_GROUP_CODE" val="l1_1"/>
  <p:tag name="KSO_WM_UNIT_ID" val="custom20181648_8*l_h_i*1_2_2"/>
</p:tagLst>
</file>

<file path=ppt/tags/tag6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l_h_i"/>
  <p:tag name="KSO_WM_UNIT_INDEX" val="1_3_1"/>
  <p:tag name="KSO_WM_UNIT_LAYERLEVEL" val="1_1_1"/>
  <p:tag name="KSO_WM_TEMPLATE_CATEGORY" val="custom"/>
  <p:tag name="KSO_WM_TEMPLATE_INDEX" val="20181648"/>
  <p:tag name="KSO_WM_DIAGRAM_GROUP_CODE" val="l1_1"/>
  <p:tag name="KSO_WM_UNIT_ID" val="custom20181648_8*l_h_i*1_3_1"/>
</p:tagLst>
</file>

<file path=ppt/tags/tag7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l_h_i"/>
  <p:tag name="KSO_WM_UNIT_INDEX" val="1_3_2"/>
  <p:tag name="KSO_WM_UNIT_LAYERLEVEL" val="1_1_1"/>
  <p:tag name="KSO_WM_TEMPLATE_CATEGORY" val="custom"/>
  <p:tag name="KSO_WM_TEMPLATE_INDEX" val="20181648"/>
  <p:tag name="KSO_WM_DIAGRAM_GROUP_CODE" val="l1_1"/>
  <p:tag name="KSO_WM_UNIT_ID" val="custom20181648_8*l_h_i*1_3_2"/>
</p:tagLst>
</file>

<file path=ppt/tags/tag7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l_h_i"/>
  <p:tag name="KSO_WM_UNIT_INDEX" val="1_4_1"/>
  <p:tag name="KSO_WM_UNIT_LAYERLEVEL" val="1_1_1"/>
  <p:tag name="KSO_WM_TEMPLATE_CATEGORY" val="custom"/>
  <p:tag name="KSO_WM_TEMPLATE_INDEX" val="20181648"/>
  <p:tag name="KSO_WM_DIAGRAM_GROUP_CODE" val="l1_1"/>
  <p:tag name="KSO_WM_UNIT_ID" val="custom20181648_8*l_h_i*1_4_1"/>
</p:tagLst>
</file>

<file path=ppt/tags/tag7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l_h_i"/>
  <p:tag name="KSO_WM_UNIT_INDEX" val="1_4_2"/>
  <p:tag name="KSO_WM_UNIT_LAYERLEVEL" val="1_1_1"/>
  <p:tag name="KSO_WM_TEMPLATE_CATEGORY" val="custom"/>
  <p:tag name="KSO_WM_TEMPLATE_INDEX" val="20181648"/>
  <p:tag name="KSO_WM_DIAGRAM_GROUP_CODE" val="l1_1"/>
  <p:tag name="KSO_WM_UNIT_ID" val="custom20181648_8*l_h_i*1_4_2"/>
</p:tagLst>
</file>

<file path=ppt/tags/tag7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l_h_i"/>
  <p:tag name="KSO_WM_UNIT_INDEX" val="1_5_1"/>
  <p:tag name="KSO_WM_UNIT_LAYERLEVEL" val="1_1_1"/>
  <p:tag name="KSO_WM_TEMPLATE_CATEGORY" val="custom"/>
  <p:tag name="KSO_WM_TEMPLATE_INDEX" val="20181648"/>
  <p:tag name="KSO_WM_DIAGRAM_GROUP_CODE" val="l1_1"/>
  <p:tag name="KSO_WM_UNIT_ID" val="custom20181648_8*l_h_i*1_5_1"/>
</p:tagLst>
</file>

<file path=ppt/tags/tag7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l_h_i"/>
  <p:tag name="KSO_WM_UNIT_INDEX" val="1_5_2"/>
  <p:tag name="KSO_WM_UNIT_LAYERLEVEL" val="1_1_1"/>
  <p:tag name="KSO_WM_TEMPLATE_CATEGORY" val="custom"/>
  <p:tag name="KSO_WM_TEMPLATE_INDEX" val="20181648"/>
  <p:tag name="KSO_WM_DIAGRAM_GROUP_CODE" val="l1_1"/>
  <p:tag name="KSO_WM_UNIT_ID" val="custom20181648_8*l_h_i*1_5_2"/>
</p:tagLst>
</file>

<file path=ppt/tags/tag7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l_h_i"/>
  <p:tag name="KSO_WM_UNIT_INDEX" val="1_6_1"/>
  <p:tag name="KSO_WM_UNIT_LAYERLEVEL" val="1_1_1"/>
  <p:tag name="KSO_WM_TEMPLATE_CATEGORY" val="custom"/>
  <p:tag name="KSO_WM_TEMPLATE_INDEX" val="20181648"/>
  <p:tag name="KSO_WM_DIAGRAM_GROUP_CODE" val="l1_1"/>
  <p:tag name="KSO_WM_UNIT_ID" val="custom20181648_8*l_h_i*1_6_1"/>
</p:tagLst>
</file>

<file path=ppt/tags/tag7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l_h_i"/>
  <p:tag name="KSO_WM_UNIT_INDEX" val="1_6_2"/>
  <p:tag name="KSO_WM_UNIT_LAYERLEVEL" val="1_1_1"/>
  <p:tag name="KSO_WM_TEMPLATE_CATEGORY" val="custom"/>
  <p:tag name="KSO_WM_TEMPLATE_INDEX" val="20181648"/>
  <p:tag name="KSO_WM_DIAGRAM_GROUP_CODE" val="l1_1"/>
  <p:tag name="KSO_WM_UNIT_ID" val="custom20181648_8*l_h_i*1_6_2"/>
</p:tagLst>
</file>

<file path=ppt/tags/tag7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l_h_i"/>
  <p:tag name="KSO_WM_UNIT_INDEX" val="1_6_1"/>
  <p:tag name="KSO_WM_UNIT_LAYERLEVEL" val="1_1_1"/>
  <p:tag name="KSO_WM_TEMPLATE_CATEGORY" val="custom"/>
  <p:tag name="KSO_WM_TEMPLATE_INDEX" val="20181648"/>
  <p:tag name="KSO_WM_DIAGRAM_GROUP_CODE" val="l1_1"/>
  <p:tag name="KSO_WM_UNIT_ID" val="custom20181648_8*l_h_i*1_6_1"/>
</p:tagLst>
</file>

<file path=ppt/tags/tag7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l_h_i"/>
  <p:tag name="KSO_WM_UNIT_INDEX" val="1_6_2"/>
  <p:tag name="KSO_WM_UNIT_LAYERLEVEL" val="1_1_1"/>
  <p:tag name="KSO_WM_TEMPLATE_CATEGORY" val="custom"/>
  <p:tag name="KSO_WM_TEMPLATE_INDEX" val="20181648"/>
  <p:tag name="KSO_WM_DIAGRAM_GROUP_CODE" val="l1_1"/>
  <p:tag name="KSO_WM_UNIT_ID" val="custom20181648_8*l_h_i*1_6_2"/>
</p:tagLst>
</file>

<file path=ppt/tags/tag7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164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147</TotalTime>
  <Words>4799</Words>
  <Application>Microsoft Office PowerPoint</Application>
  <PresentationFormat>Custom</PresentationFormat>
  <Paragraphs>454</Paragraphs>
  <Slides>53</Slides>
  <Notes>32</Notes>
  <HiddenSlides>0</HiddenSlides>
  <MMClips>0</MMClip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4. Phương pháp học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vt:lpstr>
      <vt:lpstr>PowerPoint Presentation</vt:lpstr>
      <vt:lpstr>PowerPoint Presentation</vt:lpstr>
      <vt:lpstr>PowerPoint Presentation</vt:lpstr>
      <vt:lpstr>PowerPoint Presentation</vt:lpstr>
      <vt:lpstr>PowerPoint Presentation</vt:lpstr>
      <vt:lpstr>PowerPoint Presentation</vt:lpstr>
      <vt:lpstr>Cơ sở lý luận</vt:lpstr>
      <vt:lpstr>PowerPoint Presentation</vt:lpstr>
      <vt:lpstr>PowerPoint Presentation</vt:lpstr>
      <vt:lpstr>Hạn chế</vt:lpstr>
      <vt:lpstr>PowerPoint Presentation</vt:lpstr>
      <vt:lpstr>PowerPoint Presentation</vt:lpstr>
      <vt:lpstr>PowerPoint Presentation</vt:lpstr>
      <vt:lpstr>2. NỘI DUNG CƠ BẢN ĐƯỜNG LỐI PHÁT TRIỂN KINH TẾ</vt:lpstr>
      <vt:lpstr>PowerPoint Presentation</vt:lpstr>
      <vt:lpstr>2.1.3. Nhiệm vụ và giải pháp tiếp tục hoàn thiện thể chế kinh tế thị trường định hướng xã hội chủ nghĩa</vt:lpstr>
      <vt:lpstr>PowerPoint Presentation</vt:lpstr>
      <vt:lpstr>PowerPoint Presentation</vt:lpstr>
      <vt:lpstr>PowerPoint Presentation</vt:lpstr>
      <vt:lpstr>2.3. Phát triển kinh tế gắn với thực hiện tiến bộ và công bằng xã hội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ĐƯỜNG LỐI KINH TẾ CỦA ĐẢNG</dc:title>
  <dc:creator>TAM</dc:creator>
  <cp:lastModifiedBy>Windows User</cp:lastModifiedBy>
  <cp:revision>23</cp:revision>
  <dcterms:created xsi:type="dcterms:W3CDTF">2018-09-24T15:23:00Z</dcterms:created>
  <dcterms:modified xsi:type="dcterms:W3CDTF">2019-11-05T14:09:37Z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1033-10.2.0.7456</vt:lpwstr>
  </property>
</Properties>
</file>