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</p:sldIdLst>
  <p:sldSz cx="12192000" cy="6858000"/>
  <p:notesSz cx="6858000" cy="9144000"/>
  <p:embeddedFontLst>
    <p:embeddedFont>
      <p:font typeface="Tahoma" pitchFamily="34" charset="0"/>
      <p:regular r:id="rId15"/>
      <p:bold r:id="rId16"/>
    </p:embeddedFont>
    <p:embeddedFont>
      <p:font typeface="Calibri Light" charset="0"/>
      <p:regular r:id="rId17"/>
      <p:italic r:id="rId18"/>
    </p:embeddedFont>
    <p:embeddedFont>
      <p:font typeface="Calibri" pitchFamily="34" charset="0"/>
      <p:regular r:id="rId19"/>
      <p:bold r:id="rId20"/>
      <p:italic r:id="rId21"/>
      <p:boldItalic r:id="rId22"/>
    </p:embeddedFont>
  </p:embeddedFontLst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FF00"/>
    <a:srgbClr val="00B050"/>
    <a:srgbClr val="FF0066"/>
    <a:srgbClr val="FFCC00"/>
    <a:srgbClr val="FF00FF"/>
    <a:srgbClr val="FFFF00"/>
    <a:srgbClr val="5B9BD5"/>
    <a:srgbClr val="FFC0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12" autoAdjust="0"/>
    <p:restoredTop sz="94660"/>
  </p:normalViewPr>
  <p:slideViewPr>
    <p:cSldViewPr snapToGrid="0">
      <p:cViewPr>
        <p:scale>
          <a:sx n="63" d="100"/>
          <a:sy n="63" d="100"/>
        </p:scale>
        <p:origin x="-62" y="-4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20/10/2020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85967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20/10/2020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19866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20/10/2020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57838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20/10/2020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4048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20/10/2020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17878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20/10/2020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91598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20/10/2020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2965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20/10/2020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38109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20/10/2020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54887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20/10/2020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90348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20/10/2020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51413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32C21-FD13-4697-ADCD-F9E33DDFF06F}" type="datetimeFigureOut">
              <a:rPr lang="vi-VN" smtClean="0"/>
              <a:pPr/>
              <a:t>20/10/2020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26676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slide" Target="slide10.xml"/><Relationship Id="rId18" Type="http://schemas.openxmlformats.org/officeDocument/2006/relationships/slide" Target="slide12.xml"/><Relationship Id="rId3" Type="http://schemas.openxmlformats.org/officeDocument/2006/relationships/slideLayout" Target="../slideLayouts/slideLayout2.xml"/><Relationship Id="rId7" Type="http://schemas.openxmlformats.org/officeDocument/2006/relationships/slide" Target="slide4.xml"/><Relationship Id="rId12" Type="http://schemas.openxmlformats.org/officeDocument/2006/relationships/slide" Target="slide9.xml"/><Relationship Id="rId17" Type="http://schemas.openxmlformats.org/officeDocument/2006/relationships/slide" Target="slide11.xml"/><Relationship Id="rId2" Type="http://schemas.openxmlformats.org/officeDocument/2006/relationships/audio" Target="../media/media1.wav"/><Relationship Id="rId16" Type="http://schemas.openxmlformats.org/officeDocument/2006/relationships/image" Target="../media/image4.png"/><Relationship Id="rId20" Type="http://schemas.openxmlformats.org/officeDocument/2006/relationships/audio" Target="../media/audio1.wav"/><Relationship Id="rId1" Type="http://schemas.microsoft.com/office/2007/relationships/media" Target="../media/media1.wav"/><Relationship Id="rId6" Type="http://schemas.openxmlformats.org/officeDocument/2006/relationships/slide" Target="slide3.xml"/><Relationship Id="rId11" Type="http://schemas.openxmlformats.org/officeDocument/2006/relationships/slide" Target="slide8.xml"/><Relationship Id="rId5" Type="http://schemas.openxmlformats.org/officeDocument/2006/relationships/slide" Target="slide2.xml"/><Relationship Id="rId15" Type="http://schemas.openxmlformats.org/officeDocument/2006/relationships/image" Target="../media/image3.gif"/><Relationship Id="rId10" Type="http://schemas.openxmlformats.org/officeDocument/2006/relationships/slide" Target="slide7.xml"/><Relationship Id="rId19" Type="http://schemas.openxmlformats.org/officeDocument/2006/relationships/slide" Target="slide13.xml"/><Relationship Id="rId4" Type="http://schemas.openxmlformats.org/officeDocument/2006/relationships/image" Target="../media/image1.png"/><Relationship Id="rId9" Type="http://schemas.openxmlformats.org/officeDocument/2006/relationships/slide" Target="slide6.xml"/><Relationship Id="rId1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62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quay dung"/>
          <p:cNvSpPr/>
          <p:nvPr/>
        </p:nvSpPr>
        <p:spPr>
          <a:xfrm>
            <a:off x="9287691" y="5878286"/>
            <a:ext cx="2704012" cy="849085"/>
          </a:xfrm>
          <a:prstGeom prst="round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</a:t>
            </a:r>
            <a:endParaRPr lang="vi-VN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ounded Rectangle 25">
            <a:hlinkClick r:id="rId5" action="ppaction://hlinksldjump"/>
          </p:cNvPr>
          <p:cNvSpPr/>
          <p:nvPr/>
        </p:nvSpPr>
        <p:spPr>
          <a:xfrm>
            <a:off x="551263" y="1399712"/>
            <a:ext cx="1337688" cy="953266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Rounded Rectangle 26">
            <a:hlinkClick r:id="rId6" action="ppaction://hlinksldjump"/>
          </p:cNvPr>
          <p:cNvSpPr/>
          <p:nvPr/>
        </p:nvSpPr>
        <p:spPr>
          <a:xfrm>
            <a:off x="2271196" y="1447838"/>
            <a:ext cx="1337688" cy="911959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ounded Rectangle 27">
            <a:hlinkClick r:id="rId7" action="ppaction://hlinksldjump"/>
          </p:cNvPr>
          <p:cNvSpPr/>
          <p:nvPr/>
        </p:nvSpPr>
        <p:spPr>
          <a:xfrm>
            <a:off x="4031191" y="1447839"/>
            <a:ext cx="1337688" cy="905139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Rounded Rectangle 34">
            <a:hlinkClick r:id="rId8" action="ppaction://hlinksldjump"/>
          </p:cNvPr>
          <p:cNvSpPr/>
          <p:nvPr/>
        </p:nvSpPr>
        <p:spPr>
          <a:xfrm>
            <a:off x="551263" y="2674256"/>
            <a:ext cx="1337688" cy="1019023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ounded Rectangle 35">
            <a:hlinkClick r:id="rId9" action="ppaction://hlinksldjump"/>
          </p:cNvPr>
          <p:cNvSpPr/>
          <p:nvPr/>
        </p:nvSpPr>
        <p:spPr>
          <a:xfrm>
            <a:off x="2249832" y="2698320"/>
            <a:ext cx="1337688" cy="994959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" name="Rounded Rectangle 36">
            <a:hlinkClick r:id="rId10" action="ppaction://hlinksldjump"/>
          </p:cNvPr>
          <p:cNvSpPr/>
          <p:nvPr/>
        </p:nvSpPr>
        <p:spPr>
          <a:xfrm>
            <a:off x="4031191" y="2698319"/>
            <a:ext cx="1337688" cy="1003811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Rounded Rectangle 37">
            <a:hlinkClick r:id="rId11" action="ppaction://hlinksldjump"/>
          </p:cNvPr>
          <p:cNvSpPr/>
          <p:nvPr/>
        </p:nvSpPr>
        <p:spPr>
          <a:xfrm>
            <a:off x="551263" y="4065800"/>
            <a:ext cx="1337688" cy="1025447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Rounded Rectangle 38">
            <a:hlinkClick r:id="rId12" action="ppaction://hlinksldjump"/>
          </p:cNvPr>
          <p:cNvSpPr/>
          <p:nvPr/>
        </p:nvSpPr>
        <p:spPr>
          <a:xfrm>
            <a:off x="2249832" y="4085813"/>
            <a:ext cx="1337688" cy="1004125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Rounded Rectangle 39">
            <a:hlinkClick r:id="rId13" action="ppaction://hlinksldjump"/>
          </p:cNvPr>
          <p:cNvSpPr/>
          <p:nvPr/>
        </p:nvSpPr>
        <p:spPr>
          <a:xfrm>
            <a:off x="4031191" y="4100001"/>
            <a:ext cx="1337688" cy="989937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414450" y="2247594"/>
            <a:ext cx="6596946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BỐC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THĂM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MAY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MẮN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SAU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ĐÓ CHỌN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HỎI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TRẢ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LỜI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ĐÚNG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PHẦN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QUÀ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TƯƠNG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ỨNG</a:t>
            </a:r>
            <a:endParaRPr lang="en-US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07" y="845531"/>
            <a:ext cx="495300" cy="4381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739" y="1207472"/>
            <a:ext cx="495300" cy="4381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150" y="680278"/>
            <a:ext cx="495300" cy="4381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830" y="478508"/>
            <a:ext cx="714375" cy="1190625"/>
          </a:xfrm>
          <a:prstGeom prst="rect">
            <a:avLst/>
          </a:prstGeom>
        </p:spPr>
      </p:pic>
      <p:pic>
        <p:nvPicPr>
          <p:cNvPr id="3" name="vongqu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 cstate="print"/>
          <a:stretch>
            <a:fillRect/>
          </a:stretch>
        </p:blipFill>
        <p:spPr>
          <a:xfrm>
            <a:off x="9714152" y="-693733"/>
            <a:ext cx="609600" cy="609600"/>
          </a:xfrm>
          <a:prstGeom prst="rect">
            <a:avLst/>
          </a:prstGeom>
        </p:spPr>
      </p:pic>
      <p:sp>
        <p:nvSpPr>
          <p:cNvPr id="62" name="Rounded Rectangle 61">
            <a:hlinkClick r:id="rId17" action="ppaction://hlinksldjump"/>
          </p:cNvPr>
          <p:cNvSpPr/>
          <p:nvPr/>
        </p:nvSpPr>
        <p:spPr>
          <a:xfrm>
            <a:off x="551263" y="5365562"/>
            <a:ext cx="1337688" cy="1025447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3" name="Rounded Rectangle 62">
            <a:hlinkClick r:id="rId18" action="ppaction://hlinksldjump"/>
          </p:cNvPr>
          <p:cNvSpPr/>
          <p:nvPr/>
        </p:nvSpPr>
        <p:spPr>
          <a:xfrm>
            <a:off x="2271196" y="5386884"/>
            <a:ext cx="1337688" cy="1004125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4" name="Rounded Rectangle 63">
            <a:hlinkClick r:id="rId19" action="ppaction://hlinksldjump"/>
          </p:cNvPr>
          <p:cNvSpPr/>
          <p:nvPr/>
        </p:nvSpPr>
        <p:spPr>
          <a:xfrm>
            <a:off x="4040666" y="5386884"/>
            <a:ext cx="1337688" cy="1004125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Action Button: Sound 4">
            <a:hlinkClick r:id="" action="ppaction://noaction" highlightClick="1">
              <a:snd r:embed="rId20" name="applause.wav"/>
            </a:hlinkClick>
          </p:cNvPr>
          <p:cNvSpPr/>
          <p:nvPr/>
        </p:nvSpPr>
        <p:spPr>
          <a:xfrm>
            <a:off x="3509983" y="6804890"/>
            <a:ext cx="1042416" cy="1042416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67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E-6 -2.59259E-6 L 1.25E-6 -0.02407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04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04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1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Diagonal Corner Rectangle 4"/>
          <p:cNvSpPr/>
          <p:nvPr/>
        </p:nvSpPr>
        <p:spPr>
          <a:xfrm>
            <a:off x="1282205" y="2740981"/>
            <a:ext cx="10584942" cy="2406065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dirty="0"/>
              <a:t>01/07/2006</a:t>
            </a:r>
          </a:p>
          <a:p>
            <a:pPr lvl="0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01/07/2006</a:t>
            </a:r>
          </a:p>
          <a:p>
            <a:pPr lvl="0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01/07/2007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c. 01/07/2008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 01/07/2009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entagon 5">
            <a:hlinkClick r:id="rId3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TextBox 195"/>
          <p:cNvSpPr txBox="1">
            <a:spLocks noChangeArrowheads="1"/>
          </p:cNvSpPr>
          <p:nvPr/>
        </p:nvSpPr>
        <p:spPr bwMode="auto">
          <a:xfrm>
            <a:off x="1538011" y="1176934"/>
            <a:ext cx="1001230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None/>
            </a:pP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?</a:t>
            </a:r>
            <a:endParaRPr lang="vi-VN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Explosion 2 6"/>
          <p:cNvSpPr/>
          <p:nvPr/>
        </p:nvSpPr>
        <p:spPr>
          <a:xfrm>
            <a:off x="1282205" y="3486461"/>
            <a:ext cx="704584" cy="50562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321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402123" y="373488"/>
            <a:ext cx="10459319" cy="2368260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mấy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2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402123" y="2855195"/>
            <a:ext cx="9593943" cy="2627290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 4</a:t>
            </a: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</a:t>
            </a:r>
            <a:endParaRPr lang="en-US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vi-VN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</a:t>
            </a:r>
            <a:endParaRPr lang="en-US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vi-VN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</a:t>
            </a: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Explosion 2 5"/>
          <p:cNvSpPr/>
          <p:nvPr/>
        </p:nvSpPr>
        <p:spPr>
          <a:xfrm>
            <a:off x="1402123" y="4253078"/>
            <a:ext cx="704584" cy="50562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52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644064" y="751599"/>
            <a:ext cx="9449052" cy="1775033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vi-VN" sz="32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144482" y="2292440"/>
            <a:ext cx="10304836" cy="3324590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vi-VN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nữ</a:t>
            </a: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nam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nữ</a:t>
            </a: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nam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nữ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ngang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endParaRPr lang="vi-VN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Explosion 2 5"/>
          <p:cNvSpPr/>
          <p:nvPr/>
        </p:nvSpPr>
        <p:spPr>
          <a:xfrm>
            <a:off x="1185719" y="3540591"/>
            <a:ext cx="704584" cy="50562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60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299028" y="283335"/>
            <a:ext cx="10575293" cy="2873523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nghiêm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cấm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986589" y="2887364"/>
            <a:ext cx="10887732" cy="2729666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nữ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endParaRPr lang="en-US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Explosion 2 5"/>
          <p:cNvSpPr/>
          <p:nvPr/>
        </p:nvSpPr>
        <p:spPr>
          <a:xfrm>
            <a:off x="1027198" y="4730388"/>
            <a:ext cx="704584" cy="50562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129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2057400" y="592428"/>
            <a:ext cx="9028753" cy="2213309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khoản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5,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5,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32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492210" y="2805737"/>
            <a:ext cx="9593943" cy="289723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anose="02020603050405020304" pitchFamily="18" charset="0"/>
              </a:rPr>
              <a:t>a. 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trừ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nam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nữ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 </a:t>
            </a:r>
            <a:r>
              <a:rPr lang="en-US" sz="3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nam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nữ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endParaRPr lang="en-US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c.  </a:t>
            </a:r>
            <a:r>
              <a:rPr lang="en-US" sz="3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  <a:endParaRPr lang="en-US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  </a:t>
            </a:r>
            <a:r>
              <a:rPr lang="en-US" sz="3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sai</a:t>
            </a:r>
            <a:endParaRPr lang="en-US" sz="3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43" y="90065"/>
            <a:ext cx="1552640" cy="1900084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Explosion 2 5"/>
          <p:cNvSpPr/>
          <p:nvPr/>
        </p:nvSpPr>
        <p:spPr>
          <a:xfrm>
            <a:off x="1590391" y="4754542"/>
            <a:ext cx="704584" cy="50562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6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803041" y="1004551"/>
            <a:ext cx="9089929" cy="1079743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33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32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545225" y="2609396"/>
            <a:ext cx="9593943" cy="2744652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sẻ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Chăm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sóc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khoẻ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nữ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mẹ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Explosion 2 5"/>
          <p:cNvSpPr/>
          <p:nvPr/>
        </p:nvSpPr>
        <p:spPr>
          <a:xfrm>
            <a:off x="1545225" y="4848426"/>
            <a:ext cx="704584" cy="50562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03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651320" y="448489"/>
            <a:ext cx="9947122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kumimoji="0" lang="vi-VN" sz="3200" b="1" i="1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ý,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phê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endPara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cáo</a:t>
            </a:r>
            <a:endPara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endPara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truy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endPara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Explosion 2 8"/>
          <p:cNvSpPr/>
          <p:nvPr/>
        </p:nvSpPr>
        <p:spPr>
          <a:xfrm>
            <a:off x="1299028" y="4401352"/>
            <a:ext cx="704584" cy="50562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652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299028" y="521132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30000"/>
              </a:lnSpc>
              <a:defRPr/>
            </a:pP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 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ép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buộc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nghỉ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kumimoji="0" lang="vi-VN" sz="32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359551" y="3065830"/>
            <a:ext cx="8963526" cy="2329542"/>
          </a:xfrm>
          <a:prstGeom prst="snip2Diag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100.000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300.000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200.000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400.000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200.000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500.000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phạt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200.000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500.000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endParaRPr lang="vi-VN" sz="2400" dirty="0">
              <a:solidFill>
                <a:schemeClr val="tx1"/>
              </a:solidFill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Explosion 2 5"/>
          <p:cNvSpPr/>
          <p:nvPr/>
        </p:nvSpPr>
        <p:spPr>
          <a:xfrm>
            <a:off x="1380932" y="4539624"/>
            <a:ext cx="704584" cy="50562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353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335504" y="336489"/>
            <a:ext cx="10484459" cy="2137770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nghiêm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cấm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kumimoji="0" lang="vi-VN" sz="32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538011" y="2634916"/>
            <a:ext cx="9254315" cy="2863516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Cưỡng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bức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xúi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giục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bá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tin,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đe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doạ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đỡ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nạn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tin,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ngăn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chặn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Explosion 2 8"/>
          <p:cNvSpPr/>
          <p:nvPr/>
        </p:nvSpPr>
        <p:spPr>
          <a:xfrm>
            <a:off x="1538011" y="4992810"/>
            <a:ext cx="704584" cy="50562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4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431758" y="336489"/>
            <a:ext cx="10388206" cy="2137770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 vi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kumimoji="0" lang="vi-VN" sz="32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708484" y="2911642"/>
            <a:ext cx="9047748" cy="2079057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nữ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ép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buộc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nghỉ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chối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bồi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dưỡng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  </a:t>
            </a:r>
            <a:r>
              <a:rPr lang="en-US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a, b, c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Explosion 2 8"/>
          <p:cNvSpPr/>
          <p:nvPr/>
        </p:nvSpPr>
        <p:spPr>
          <a:xfrm>
            <a:off x="1691016" y="4458187"/>
            <a:ext cx="704584" cy="50562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97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538011" y="336489"/>
            <a:ext cx="10281953" cy="2137770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kumimoji="0" lang="vi-VN" sz="32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39253" y="2382253"/>
            <a:ext cx="10166684" cy="3465093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ngừa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tuyên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hoà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hoá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quán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tộc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Nam.</a:t>
            </a:r>
          </a:p>
          <a:p>
            <a:pPr lvl="0" algn="just"/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ngăn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chặn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kịp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c. 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  </a:t>
            </a:r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Explosion 2 8"/>
          <p:cNvSpPr/>
          <p:nvPr/>
        </p:nvSpPr>
        <p:spPr>
          <a:xfrm>
            <a:off x="1350757" y="5210841"/>
            <a:ext cx="704584" cy="50562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827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538012" y="336489"/>
            <a:ext cx="10000272" cy="2137770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kumimoji="0" lang="vi-VN" sz="32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636295" y="2741748"/>
            <a:ext cx="9059779" cy="2528084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Tôn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can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thiệp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dứt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ngay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thẩm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Kịp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nạn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chăm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sóc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nạn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bạo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nạn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chối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  <a:endPara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Explosion 2 8"/>
          <p:cNvSpPr/>
          <p:nvPr/>
        </p:nvSpPr>
        <p:spPr>
          <a:xfrm>
            <a:off x="1636295" y="4719264"/>
            <a:ext cx="704584" cy="505622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915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672</TotalTime>
  <Words>986</Words>
  <Application>Microsoft Office PowerPoint</Application>
  <PresentationFormat>Custom</PresentationFormat>
  <Paragraphs>88</Paragraphs>
  <Slides>13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Times New Roman</vt:lpstr>
      <vt:lpstr>Tahoma</vt:lpstr>
      <vt:lpstr>Calibri Light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Vo Van Xin Em</dc:creator>
  <cp:lastModifiedBy>user</cp:lastModifiedBy>
  <cp:revision>61</cp:revision>
  <dcterms:created xsi:type="dcterms:W3CDTF">2018-07-11T14:54:56Z</dcterms:created>
  <dcterms:modified xsi:type="dcterms:W3CDTF">2020-10-20T03:11:20Z</dcterms:modified>
</cp:coreProperties>
</file>