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4" r:id="rId10"/>
    <p:sldId id="267" r:id="rId11"/>
    <p:sldId id="266" r:id="rId12"/>
    <p:sldId id="269" r:id="rId13"/>
    <p:sldId id="268" r:id="rId14"/>
    <p:sldId id="271" r:id="rId15"/>
    <p:sldId id="270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8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90" r:id="rId34"/>
    <p:sldId id="291" r:id="rId35"/>
    <p:sldId id="292" r:id="rId36"/>
    <p:sldId id="293" r:id="rId37"/>
    <p:sldId id="297" r:id="rId38"/>
    <p:sldId id="298" r:id="rId39"/>
    <p:sldId id="289" r:id="rId40"/>
    <p:sldId id="299" r:id="rId41"/>
    <p:sldId id="300" r:id="rId42"/>
    <p:sldId id="296" r:id="rId43"/>
    <p:sldId id="294" r:id="rId44"/>
    <p:sldId id="301" r:id="rId45"/>
    <p:sldId id="295" r:id="rId46"/>
    <p:sldId id="302" r:id="rId47"/>
    <p:sldId id="303" r:id="rId48"/>
    <p:sldId id="304" r:id="rId49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5423A-8CE8-4840-914C-05B351D8A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DAC4CB-F177-4F2D-BE2F-DD2BFDE090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0DE5B-249D-4834-A3C8-12F01E45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94928-34EC-4DE6-8EBF-560EEB9BB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E0BB27-EE69-4043-9237-D3147700A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0172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1C1A7-AF5D-4A7A-BBB7-933824773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D87C4-A528-49E3-A69F-94FF4D443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BD6C9-0067-41E6-99A0-9487F670F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9003E-FD11-41B5-B186-4651042A1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DF236-7E69-4786-9063-7A8327697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65149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D39A7-227B-45D5-B0F8-6F4684A05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A3E095-63E9-4A8C-8126-BCEE12BAD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B89CF6-3F8D-4719-BA02-DE8090D85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71093-448A-4216-A500-AE8E3DA33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2D259-3B68-4FC6-BD79-14528709E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95470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9400E-58B2-4467-B9BD-BDAC72758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DD7B4-0D98-46CB-A4EA-77594C4190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447BE6-8311-419A-8134-F013E161A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F7D041-DA7E-403F-900A-5ECE45EC8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5B872-69C1-4B4D-A2DB-7E5DA5364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072508-969B-4A57-B7B4-210A49FD8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0445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92316-D1A7-4535-8D19-6D1D11D59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CCCA8B-0B5E-4C86-A30B-2CF8EDCFE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6095E-3868-4662-886E-97B2762826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55751B-7B7F-4DB3-BA3E-96EF236D82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D85031-1BD1-4C51-8B00-4AD94F3A72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F57B0F-44E5-4FB6-85A2-1BE03DD7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A61FD6-DC1C-422C-9B5B-42F2D7AFE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1BCFA-AFD4-4C09-9A34-94E5407C6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08373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A2638-3EAE-4FDB-B2FA-40827A7B6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4E9A7F-328E-4F2E-BEF7-2502418DE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E83701-5033-47C5-A798-5FA481CDF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D37672-C0EA-4FAC-B486-66DC4AC3C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75104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7A2A40-A19F-4298-BF31-15B3DC54E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2C85D5-9C91-4C76-98C1-D457FDB39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32DAC-049B-46F1-8D4A-A484B582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413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4663B-6EAE-47F2-85AF-CD9707EE6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F3F0E-A60B-4CEB-BBAB-DCC983451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A944D6-AEF8-4661-9165-DCF89159A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5D970-0A71-4A21-8129-A1803F9A2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3D82D2-3AFF-4406-962C-EFD53E0DC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4FE43-83BA-4E49-B3A8-D18953344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29932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AD5BD-FC69-4E83-B40A-D29326810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4AF410-7DCE-4EC9-82D1-37B7BB252D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D0632D-AB55-467D-9A5C-3A2B50C13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CFBBA-BB3D-4124-A2AB-A53911E86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89998E-8F8A-4A89-97AE-D439EADE7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FFCC4A-A10A-4E15-A0C8-2683CB96F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89718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3F038-98B5-417B-9CB0-D104D879B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F28682-1043-418B-81C2-11DBD25146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95BFA-B815-407C-B75E-843CDFA37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15901-DE4B-48E5-9D9C-E6332DA75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B09870-6E30-4F45-8C69-78C6CAB53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10917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722C1D-D57A-47B8-B2DB-955BB30438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034DF4-D1F4-4E9B-8890-1EA3E0BCCE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3C3C5B-C48C-45D0-B1E9-210C0052D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89C40-0941-4036-BDAD-3B5635F3E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80261-6B43-4349-9C08-1ECD15636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19104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29ADE1-82AA-4706-88C9-BF28B0966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91731-5F6D-477D-AE00-584C2128B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1C5F3-797A-47F2-AFFD-31B76615CF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63A66-D6CF-44F8-90EE-28DF9F2C26A8}" type="datetimeFigureOut">
              <a:rPr lang="vi-VN" smtClean="0"/>
              <a:t>25/09/2020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45CA7-C051-4546-9BBC-7DA09C262A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8F924-A3B3-4642-954D-E4682C04E8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EE38D-E404-4F5D-B64C-DC7DC4CDCE0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0691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ƯỚNG DẪN LÀM BÀI MẠCH 555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22DBBE-7575-49B8-9CF7-0887A08C4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22555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434" y="312466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D3FE91-04C6-44FA-B25B-3FADB3411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9441" y="2249282"/>
            <a:ext cx="3531326" cy="346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728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660872-3250-4FD7-996C-B82D568ED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7" y="0"/>
            <a:ext cx="12008107" cy="6374674"/>
          </a:xfrm>
          <a:prstGeom prst="rect">
            <a:avLst/>
          </a:prstGeom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229072" y="214654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38217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C086E6-B9FC-498C-AC23-03299EC89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027" y="258600"/>
            <a:ext cx="7401969" cy="5635590"/>
          </a:xfrm>
          <a:prstGeom prst="rect">
            <a:avLst/>
          </a:prstGeom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5707942" y="142808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92190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152BA1-3DD1-4DC3-9EDF-356E271DF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050" y="-142194"/>
            <a:ext cx="6618822" cy="66056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2408258" y="304788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C59ADC02-43FC-4F87-9B4E-F0FA4350B887}"/>
              </a:ext>
            </a:extLst>
          </p:cNvPr>
          <p:cNvSpPr/>
          <p:nvPr/>
        </p:nvSpPr>
        <p:spPr>
          <a:xfrm rot="20340435">
            <a:off x="7319892" y="483749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36124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91E0A4-6B84-47F1-9736-02191F60F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362" y="212704"/>
            <a:ext cx="6357938" cy="64325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00884" y="2134734"/>
            <a:ext cx="6922020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Có tạo mạch in</a:t>
            </a:r>
            <a:b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loại 1 lớp</a:t>
            </a:r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9D2A8792-FEAA-4819-B64F-255128F535FD}"/>
              </a:ext>
            </a:extLst>
          </p:cNvPr>
          <p:cNvSpPr/>
          <p:nvPr/>
        </p:nvSpPr>
        <p:spPr>
          <a:xfrm rot="12382671">
            <a:off x="220511" y="-17930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D04927D2-342F-476E-A0BF-7F3170125326}"/>
              </a:ext>
            </a:extLst>
          </p:cNvPr>
          <p:cNvSpPr/>
          <p:nvPr/>
        </p:nvSpPr>
        <p:spPr>
          <a:xfrm rot="20340435">
            <a:off x="7851257" y="511108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96DD5CE8-39A3-4B86-BD55-DC04C30835AA}"/>
              </a:ext>
            </a:extLst>
          </p:cNvPr>
          <p:cNvSpPr/>
          <p:nvPr/>
        </p:nvSpPr>
        <p:spPr>
          <a:xfrm rot="12382671">
            <a:off x="288147" y="228963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40668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4995" y="4899636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Next... tới luôn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565708" y="-188711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1E78C-C325-4B1B-8627-597957415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562350" cy="35327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0B10B2-53D3-4CE4-8549-7A2BFD5C48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833" y="0"/>
            <a:ext cx="3762118" cy="38651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9443C-DD73-457B-A4CB-3D44F06FB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7434" y="398090"/>
            <a:ext cx="4162608" cy="3429000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F0409342-BD5E-4220-B884-EB62B2D119A7}"/>
              </a:ext>
            </a:extLst>
          </p:cNvPr>
          <p:cNvSpPr/>
          <p:nvPr/>
        </p:nvSpPr>
        <p:spPr>
          <a:xfrm rot="20340435">
            <a:off x="3202104" y="212515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5B31B9D-01D3-47A2-BAC4-7630205E1424}"/>
              </a:ext>
            </a:extLst>
          </p:cNvPr>
          <p:cNvSpPr/>
          <p:nvPr/>
        </p:nvSpPr>
        <p:spPr>
          <a:xfrm rot="20340435">
            <a:off x="7224807" y="229135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F111C2C5-AF60-467E-8CBC-C23D19B97E43}"/>
              </a:ext>
            </a:extLst>
          </p:cNvPr>
          <p:cNvSpPr/>
          <p:nvPr/>
        </p:nvSpPr>
        <p:spPr>
          <a:xfrm rot="20340435">
            <a:off x="11247511" y="249349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66207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7931" y="139405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Vẽ mạch nguyên lý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276951" y="-188711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DC20B-E354-44D0-8B88-01C778054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2481262"/>
            <a:ext cx="8705850" cy="6737036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052ECAA3-E711-474F-B418-3BC948B0AA27}"/>
              </a:ext>
            </a:extLst>
          </p:cNvPr>
          <p:cNvSpPr/>
          <p:nvPr/>
        </p:nvSpPr>
        <p:spPr>
          <a:xfrm rot="20340435">
            <a:off x="6293900" y="264678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DB96CBB0-D261-4EAB-9EC8-587161587300}"/>
              </a:ext>
            </a:extLst>
          </p:cNvPr>
          <p:cNvSpPr/>
          <p:nvPr/>
        </p:nvSpPr>
        <p:spPr>
          <a:xfrm rot="12956296">
            <a:off x="600074" y="355272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18710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9980" y="2134734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Lấy linh kiện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98DEA-B4CA-48F1-8126-6DF759CFD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85" y="414337"/>
            <a:ext cx="5069665" cy="6854187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7B5D54C3-2E3C-4705-B275-EDE9AEC2F763}"/>
              </a:ext>
            </a:extLst>
          </p:cNvPr>
          <p:cNvSpPr/>
          <p:nvPr/>
        </p:nvSpPr>
        <p:spPr>
          <a:xfrm rot="20340435">
            <a:off x="1629049" y="77309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5D73AD04-2ECD-467B-AB67-11781F03EC57}"/>
              </a:ext>
            </a:extLst>
          </p:cNvPr>
          <p:cNvSpPr/>
          <p:nvPr/>
        </p:nvSpPr>
        <p:spPr>
          <a:xfrm rot="20340435">
            <a:off x="2581549" y="378775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7336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6377653-584C-45FE-A82C-5CCEF05363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1172"/>
            <a:ext cx="7434135" cy="49658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8321" y="0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Tìm điện trở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5887933" y="331440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9B581C09-A835-4B7C-BBC0-CF31F8374A79}"/>
              </a:ext>
            </a:extLst>
          </p:cNvPr>
          <p:cNvSpPr/>
          <p:nvPr/>
        </p:nvSpPr>
        <p:spPr>
          <a:xfrm rot="20340435">
            <a:off x="2954832" y="167942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943ED7B-7525-4DFD-89F9-39B7500D5513}"/>
              </a:ext>
            </a:extLst>
          </p:cNvPr>
          <p:cNvSpPr txBox="1">
            <a:spLocks/>
          </p:cNvSpPr>
          <p:nvPr/>
        </p:nvSpPr>
        <p:spPr>
          <a:xfrm>
            <a:off x="5250026" y="1951175"/>
            <a:ext cx="6922020" cy="12942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2 click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765873-49CB-4835-A78E-63F7AACA92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801" y="-4905"/>
            <a:ext cx="3005846" cy="6862905"/>
          </a:xfrm>
          <a:prstGeom prst="rect">
            <a:avLst/>
          </a:prstGeom>
        </p:spPr>
      </p:pic>
      <p:sp>
        <p:nvSpPr>
          <p:cNvPr id="9" name="Arrow: Left 8">
            <a:extLst>
              <a:ext uri="{FF2B5EF4-FFF2-40B4-BE49-F238E27FC236}">
                <a16:creationId xmlns:a16="http://schemas.microsoft.com/office/drawing/2014/main" id="{894D2151-6F99-4B97-983A-25AD91E3546E}"/>
              </a:ext>
            </a:extLst>
          </p:cNvPr>
          <p:cNvSpPr/>
          <p:nvPr/>
        </p:nvSpPr>
        <p:spPr>
          <a:xfrm rot="20340435">
            <a:off x="10852892" y="556027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58865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9980" y="2134735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Lấy đủ linh kiện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587990" y="-310565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3A4F7-6413-4BC8-A504-76D2F73847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737" y="-2407407"/>
            <a:ext cx="4067175" cy="7905213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FFEBD66A-0071-42AC-8081-D98F6BC4FD48}"/>
              </a:ext>
            </a:extLst>
          </p:cNvPr>
          <p:cNvSpPr/>
          <p:nvPr/>
        </p:nvSpPr>
        <p:spPr>
          <a:xfrm rot="20953561">
            <a:off x="3585177" y="222119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7411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4124" y="424926"/>
            <a:ext cx="6922020" cy="3004074"/>
          </a:xfrm>
        </p:spPr>
        <p:txBody>
          <a:bodyPr>
            <a:noAutofit/>
          </a:bodyPr>
          <a:lstStyle/>
          <a:p>
            <a:r>
              <a:rPr lang="vi-VN" sz="4400">
                <a:latin typeface="Times New Roman" panose="02020603050405020304" pitchFamily="18" charset="0"/>
                <a:cs typeface="Times New Roman" panose="02020603050405020304" pitchFamily="18" charset="0"/>
              </a:rPr>
              <a:t>Chọn từng linh kiện đưa vào theo thứ tự, xoay 90</a:t>
            </a:r>
            <a:r>
              <a:rPr lang="vi-VN" sz="4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vi-VN" sz="4400">
                <a:latin typeface="Times New Roman" panose="02020603050405020304" pitchFamily="18" charset="0"/>
                <a:cs typeface="Times New Roman" panose="02020603050405020304" pitchFamily="18" charset="0"/>
              </a:rPr>
              <a:t> khi cần.</a:t>
            </a:r>
            <a:br>
              <a:rPr lang="vi-VN" sz="4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4400">
                <a:latin typeface="Times New Roman" panose="02020603050405020304" pitchFamily="18" charset="0"/>
                <a:cs typeface="Times New Roman" panose="02020603050405020304" pitchFamily="18" charset="0"/>
              </a:rPr>
              <a:t>(phím tắt: NUM và dấu trừ)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266504" y="-188711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588F1D-06FE-4490-940E-1ACE0D20D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85" y="819150"/>
            <a:ext cx="4215072" cy="521970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1A7C0BFA-CD30-4FCF-8CFF-BADD3BC438DD}"/>
              </a:ext>
            </a:extLst>
          </p:cNvPr>
          <p:cNvSpPr/>
          <p:nvPr/>
        </p:nvSpPr>
        <p:spPr>
          <a:xfrm rot="20340435">
            <a:off x="2360223" y="293152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6F1A5B3-8F46-49A0-AB54-24405D921153}"/>
              </a:ext>
            </a:extLst>
          </p:cNvPr>
          <p:cNvSpPr txBox="1">
            <a:spLocks/>
          </p:cNvSpPr>
          <p:nvPr/>
        </p:nvSpPr>
        <p:spPr>
          <a:xfrm>
            <a:off x="4948495" y="3429000"/>
            <a:ext cx="6922020" cy="30040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Dùng nút lăn chuột để phóng to thu nhỏ</a:t>
            </a:r>
          </a:p>
        </p:txBody>
      </p:sp>
    </p:spTree>
    <p:extLst>
      <p:ext uri="{BB962C8B-B14F-4D97-AF65-F5344CB8AC3E}">
        <p14:creationId xmlns:p14="http://schemas.microsoft.com/office/powerpoint/2010/main" val="2852079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986883" y="-257873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618FE-AD53-4237-9A4A-BDD6DE83C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601" y="0"/>
            <a:ext cx="9688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44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8762" y="-215824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Lấy mass và nguồn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11237616">
            <a:off x="-235005" y="266482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F0688A-A49F-42EC-8203-AC3D01561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762" y="1309687"/>
            <a:ext cx="6214406" cy="5738813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D19E0DBF-323E-4533-BD77-9FAFFAC988A2}"/>
              </a:ext>
            </a:extLst>
          </p:cNvPr>
          <p:cNvSpPr/>
          <p:nvPr/>
        </p:nvSpPr>
        <p:spPr>
          <a:xfrm rot="19576739">
            <a:off x="5477889" y="26648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27765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9820" y="1"/>
            <a:ext cx="9946379" cy="1658474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Chấm vào các nút để vẽ đường mạch. Vẽ sai thì Ctrl Z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5C87D8-379D-40EA-95A0-DF0068C75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7023" y="1658474"/>
            <a:ext cx="5775120" cy="4894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86F8D6-B25D-41F5-ABFA-223EC8361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123" y="2682465"/>
            <a:ext cx="2617393" cy="2804875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FA6CD3C9-EBEB-47F2-AAF9-DB735CB7B12F}"/>
              </a:ext>
            </a:extLst>
          </p:cNvPr>
          <p:cNvSpPr/>
          <p:nvPr/>
        </p:nvSpPr>
        <p:spPr>
          <a:xfrm rot="20340435">
            <a:off x="704521" y="30412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DE756246-E1A7-43E1-BA23-152B47560C28}"/>
              </a:ext>
            </a:extLst>
          </p:cNvPr>
          <p:cNvSpPr/>
          <p:nvPr/>
        </p:nvSpPr>
        <p:spPr>
          <a:xfrm rot="20340435">
            <a:off x="7600620" y="26648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40097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93273" y="-316939"/>
            <a:ext cx="8893952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Bấm 2 click để thay đổi giá trị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276951" y="-166992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B9883E-5A9F-487E-9D17-7D66FD277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977326"/>
            <a:ext cx="2914650" cy="2657475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7B6A75A4-9252-43E1-9360-43BED4DF5D20}"/>
              </a:ext>
            </a:extLst>
          </p:cNvPr>
          <p:cNvSpPr/>
          <p:nvPr/>
        </p:nvSpPr>
        <p:spPr>
          <a:xfrm rot="20340435">
            <a:off x="2408257" y="133608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0EF7E0-BDEC-462D-8B12-00315C1CA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654" y="2535679"/>
            <a:ext cx="7540792" cy="4152900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20E27888-6DC1-48F4-B0B7-817F39156C6C}"/>
              </a:ext>
            </a:extLst>
          </p:cNvPr>
          <p:cNvSpPr/>
          <p:nvPr/>
        </p:nvSpPr>
        <p:spPr>
          <a:xfrm rot="20340435">
            <a:off x="7497743" y="358195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0160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F681B-9E8E-471B-9072-F0437AC77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359E1E8-9823-46A7-A8D3-E3D3B4911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0779" y="0"/>
            <a:ext cx="971044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919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6995" y="-84436"/>
            <a:ext cx="6922020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Kiểm tra số lượng vật tư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EB0325-4781-48D4-BA61-70F62E5D2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776"/>
            <a:ext cx="4743450" cy="5152369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1B6D1B2A-98FB-4EC3-BBBA-7CF0B24A8EF2}"/>
              </a:ext>
            </a:extLst>
          </p:cNvPr>
          <p:cNvSpPr/>
          <p:nvPr/>
        </p:nvSpPr>
        <p:spPr>
          <a:xfrm rot="20340435">
            <a:off x="3084787" y="92797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F822C1-3704-4061-AA88-DFA82449E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6464" y="1905216"/>
            <a:ext cx="5592499" cy="5051289"/>
          </a:xfrm>
          <a:prstGeom prst="rect">
            <a:avLst/>
          </a:prstGeom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10171388" y="425976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83200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95932" y="799532"/>
            <a:ext cx="5998352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Chuyển qua làm mạch in (PCB)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C2489-2E4C-4FB8-82AA-53FE6AD77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4409" y="742949"/>
            <a:ext cx="7910341" cy="663448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D5BD1E66-C8D6-46EC-A105-82E6DB9AFE0A}"/>
              </a:ext>
            </a:extLst>
          </p:cNvPr>
          <p:cNvSpPr/>
          <p:nvPr/>
        </p:nvSpPr>
        <p:spPr>
          <a:xfrm rot="20340435">
            <a:off x="1797762" y="115829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2626562A-B9E1-4409-B92F-4DD9C5658642}"/>
              </a:ext>
            </a:extLst>
          </p:cNvPr>
          <p:cNvSpPr/>
          <p:nvPr/>
        </p:nvSpPr>
        <p:spPr>
          <a:xfrm rot="20340435">
            <a:off x="3612099" y="198206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4407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60148" y="1709809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Vẽ hình chữ nhật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6293901" y="-278873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DECE9-F258-4828-9CDD-0D013F1FB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-1"/>
            <a:ext cx="4724400" cy="7024437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5D2D7E53-04CF-40A6-81BE-3AF2CD055242}"/>
              </a:ext>
            </a:extLst>
          </p:cNvPr>
          <p:cNvSpPr/>
          <p:nvPr/>
        </p:nvSpPr>
        <p:spPr>
          <a:xfrm rot="20340435">
            <a:off x="1699698" y="2424226"/>
            <a:ext cx="3629169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0035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2601" y="213209"/>
            <a:ext cx="6922020" cy="2417200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Chọn hình</a:t>
            </a:r>
            <a:b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2 click chỉnh </a:t>
            </a:r>
            <a:b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kích thước 60x60 mm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2786080" y="-39698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5DD0C-E85C-4412-AD0D-B80C7C8B43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385" y="689011"/>
            <a:ext cx="5336365" cy="6168989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AF48B577-665B-4E3D-8199-86B042751CF1}"/>
              </a:ext>
            </a:extLst>
          </p:cNvPr>
          <p:cNvSpPr/>
          <p:nvPr/>
        </p:nvSpPr>
        <p:spPr>
          <a:xfrm rot="20340435">
            <a:off x="842980" y="57196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4D3C13-5560-42D0-9EB1-249BE649D2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4412" y="2697492"/>
            <a:ext cx="5290149" cy="4636310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63540AE1-04B4-4AC0-9734-E1CFE1FC1F43}"/>
              </a:ext>
            </a:extLst>
          </p:cNvPr>
          <p:cNvSpPr/>
          <p:nvPr/>
        </p:nvSpPr>
        <p:spPr>
          <a:xfrm rot="20340435">
            <a:off x="7676877" y="425146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3F5C12B0-7273-4A5B-BD19-CF5EAC946E8E}"/>
              </a:ext>
            </a:extLst>
          </p:cNvPr>
          <p:cNvSpPr/>
          <p:nvPr/>
        </p:nvSpPr>
        <p:spPr>
          <a:xfrm rot="20340435">
            <a:off x="9017776" y="528510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88163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5041" y="1554246"/>
            <a:ext cx="4896300" cy="2482356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2 click vào hình và bấm chuột phải, chỉnh thành lớp biên của mạch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9617852" y="-275006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EE5EC-FE8B-46D9-8063-A633F0BD2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9525"/>
            <a:ext cx="7424566" cy="6991152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4B1CF619-5E66-4962-BC94-513709B7789A}"/>
              </a:ext>
            </a:extLst>
          </p:cNvPr>
          <p:cNvSpPr/>
          <p:nvPr/>
        </p:nvSpPr>
        <p:spPr>
          <a:xfrm rot="20340435">
            <a:off x="1777209" y="-33286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19EA0B97-C1CB-46C6-9EF1-4264EA355D23}"/>
              </a:ext>
            </a:extLst>
          </p:cNvPr>
          <p:cNvSpPr/>
          <p:nvPr/>
        </p:nvSpPr>
        <p:spPr>
          <a:xfrm rot="20340435">
            <a:off x="3900659" y="545646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BFFF065F-21E7-4E8F-A7A3-44543BD879E9}"/>
              </a:ext>
            </a:extLst>
          </p:cNvPr>
          <p:cNvSpPr/>
          <p:nvPr/>
        </p:nvSpPr>
        <p:spPr>
          <a:xfrm rot="20340435">
            <a:off x="7291559" y="545646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321648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B04313-D073-44C6-AD1F-06AC78E0F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551"/>
            <a:ext cx="7093658" cy="64891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5453" y="3429000"/>
            <a:ext cx="4896300" cy="2482356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2 click vào hình và bấm chuột phải, chỉnh thành lớp bottom 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9617852" y="-275006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EE5EC-FE8B-46D9-8063-A633F0BD2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75" y="6858000"/>
            <a:ext cx="7424566" cy="6991152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4B1CF619-5E66-4962-BC94-513709B7789A}"/>
              </a:ext>
            </a:extLst>
          </p:cNvPr>
          <p:cNvSpPr/>
          <p:nvPr/>
        </p:nvSpPr>
        <p:spPr>
          <a:xfrm rot="20340435">
            <a:off x="1777209" y="-33286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19EA0B97-C1CB-46C6-9EF1-4264EA355D23}"/>
              </a:ext>
            </a:extLst>
          </p:cNvPr>
          <p:cNvSpPr/>
          <p:nvPr/>
        </p:nvSpPr>
        <p:spPr>
          <a:xfrm rot="20340435">
            <a:off x="3900659" y="545646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BFFF065F-21E7-4E8F-A7A3-44543BD879E9}"/>
              </a:ext>
            </a:extLst>
          </p:cNvPr>
          <p:cNvSpPr/>
          <p:nvPr/>
        </p:nvSpPr>
        <p:spPr>
          <a:xfrm rot="20340435">
            <a:off x="6582461" y="20315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820017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707832B-2525-403D-BBAD-9971AA7F7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04" y="576867"/>
            <a:ext cx="4006048" cy="57042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800" y="833509"/>
            <a:ext cx="6922020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Lấy từng linh kiện xếp vào mạch</a:t>
            </a:r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9D72C567-5A0A-4AD1-80AA-7FF37C93B3B4}"/>
              </a:ext>
            </a:extLst>
          </p:cNvPr>
          <p:cNvSpPr/>
          <p:nvPr/>
        </p:nvSpPr>
        <p:spPr>
          <a:xfrm rot="20340435">
            <a:off x="810732" y="49368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E08B6-75AF-4EB3-B39C-F70436BA7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7985" y="4496368"/>
            <a:ext cx="5051652" cy="257175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9F3A86B-0017-42D1-A76C-01624D5F5479}"/>
              </a:ext>
            </a:extLst>
          </p:cNvPr>
          <p:cNvSpPr txBox="1">
            <a:spLocks/>
          </p:cNvSpPr>
          <p:nvPr/>
        </p:nvSpPr>
        <p:spPr>
          <a:xfrm>
            <a:off x="5177617" y="2726299"/>
            <a:ext cx="6922020" cy="129426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Máy tự động xếp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13827498">
            <a:off x="5698453" y="439158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EA4502F1-954B-4A51-A3C3-FBB071BA8DBF}"/>
              </a:ext>
            </a:extLst>
          </p:cNvPr>
          <p:cNvSpPr/>
          <p:nvPr/>
        </p:nvSpPr>
        <p:spPr>
          <a:xfrm rot="20340435">
            <a:off x="3297305" y="315599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55062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391" y="-215824"/>
            <a:ext cx="9960752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Nên xếp như vầy thì mạch vẽ dễ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1B119-EBDA-472B-A0BC-5773AB442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991" y="1078441"/>
            <a:ext cx="7868402" cy="577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316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448" y="686367"/>
            <a:ext cx="6922020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Bấm chuyển đơn vị đo sao cho  về đơn vị inch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498644-4EB2-4D0C-817F-05BE5FD81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33875" cy="266700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1CDBE0FB-F2EC-443A-AC59-3D42732E2A37}"/>
              </a:ext>
            </a:extLst>
          </p:cNvPr>
          <p:cNvSpPr/>
          <p:nvPr/>
        </p:nvSpPr>
        <p:spPr>
          <a:xfrm rot="20340435">
            <a:off x="2812342" y="-7781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2BA07-E1BB-4E1D-8246-90D19F804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6243" y="2027277"/>
            <a:ext cx="3818326" cy="570018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1EBE602-271E-4292-B45A-569AB1E5CEE6}"/>
              </a:ext>
            </a:extLst>
          </p:cNvPr>
          <p:cNvSpPr txBox="1">
            <a:spLocks/>
          </p:cNvSpPr>
          <p:nvPr/>
        </p:nvSpPr>
        <p:spPr>
          <a:xfrm>
            <a:off x="7910341" y="3453237"/>
            <a:ext cx="5045938" cy="129426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Chỉnh ô về </a:t>
            </a:r>
            <a:b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snap 50th</a:t>
            </a:r>
          </a:p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(2 chân linh kiện </a:t>
            </a:r>
            <a:b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cách nhau 2 ô)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C5562E92-57FB-40EE-BF57-A6BA5A875888}"/>
              </a:ext>
            </a:extLst>
          </p:cNvPr>
          <p:cNvSpPr/>
          <p:nvPr/>
        </p:nvSpPr>
        <p:spPr>
          <a:xfrm rot="20340435">
            <a:off x="8851535" y="546837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17877327-F187-4B3F-9A8D-D92D563331B8}"/>
              </a:ext>
            </a:extLst>
          </p:cNvPr>
          <p:cNvSpPr/>
          <p:nvPr/>
        </p:nvSpPr>
        <p:spPr>
          <a:xfrm rot="9114176">
            <a:off x="4070892" y="214173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632511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953457" y="-162713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82E7BC-F852-478C-8015-77B05C695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112" y="0"/>
            <a:ext cx="8236445" cy="754380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6865D814-8EA0-4043-862B-4B480AA44A62}"/>
              </a:ext>
            </a:extLst>
          </p:cNvPr>
          <p:cNvSpPr/>
          <p:nvPr/>
        </p:nvSpPr>
        <p:spPr>
          <a:xfrm rot="20340435">
            <a:off x="8276951" y="-46892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C82D974A-7A9F-45F2-B25E-2209ACEF095D}"/>
              </a:ext>
            </a:extLst>
          </p:cNvPr>
          <p:cNvSpPr/>
          <p:nvPr/>
        </p:nvSpPr>
        <p:spPr>
          <a:xfrm rot="20340435">
            <a:off x="1629049" y="54328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5A201CE7-2B03-4A24-BCB0-195B45F04C85}"/>
              </a:ext>
            </a:extLst>
          </p:cNvPr>
          <p:cNvSpPr/>
          <p:nvPr/>
        </p:nvSpPr>
        <p:spPr>
          <a:xfrm rot="20340435">
            <a:off x="2261194" y="177694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89115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5C271-9472-4986-8B62-4ED5E9BF9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03" y="512805"/>
            <a:ext cx="7617438" cy="6740611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ED16BE3E-5B1C-48E5-B735-50D48A550EBE}"/>
              </a:ext>
            </a:extLst>
          </p:cNvPr>
          <p:cNvSpPr/>
          <p:nvPr/>
        </p:nvSpPr>
        <p:spPr>
          <a:xfrm rot="20340435">
            <a:off x="3138660" y="14293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F43961F4-8B2F-4671-B0DA-E8A4DB6A665E}"/>
              </a:ext>
            </a:extLst>
          </p:cNvPr>
          <p:cNvSpPr/>
          <p:nvPr/>
        </p:nvSpPr>
        <p:spPr>
          <a:xfrm rot="20340435">
            <a:off x="6993967" y="408629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426433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5952" y="1050870"/>
            <a:ext cx="3746218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25th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782952" y="-257874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688FA5-DDA1-4E96-B85B-3C357E93B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650"/>
            <a:ext cx="8925952" cy="661035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30F2A031-CE35-4F93-8845-F147F32FBD39}"/>
              </a:ext>
            </a:extLst>
          </p:cNvPr>
          <p:cNvSpPr/>
          <p:nvPr/>
        </p:nvSpPr>
        <p:spPr>
          <a:xfrm rot="20340435">
            <a:off x="7960752" y="205676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71812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1721C-8B72-4065-9EA2-EF3C180522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88" y="1741274"/>
            <a:ext cx="847725" cy="144780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36BDBF9A-C376-4D42-9EAD-8373E6A2B99F}"/>
              </a:ext>
            </a:extLst>
          </p:cNvPr>
          <p:cNvSpPr/>
          <p:nvPr/>
        </p:nvSpPr>
        <p:spPr>
          <a:xfrm rot="20340435">
            <a:off x="534189" y="97709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20DA5E-04FF-407D-905D-FAC8D675A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501" y="1741273"/>
            <a:ext cx="7076187" cy="4906661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2B710946-5C6A-4C3A-9152-1CDCB1717EE5}"/>
              </a:ext>
            </a:extLst>
          </p:cNvPr>
          <p:cNvSpPr/>
          <p:nvPr/>
        </p:nvSpPr>
        <p:spPr>
          <a:xfrm rot="20340435">
            <a:off x="5981593" y="130196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442747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52130A-805D-489D-AAFE-CBF47B2F5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979" y="1198605"/>
            <a:ext cx="9253317" cy="5659395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C9FB304E-6D23-4349-920B-0AEF3CF9925B}"/>
              </a:ext>
            </a:extLst>
          </p:cNvPr>
          <p:cNvSpPr/>
          <p:nvPr/>
        </p:nvSpPr>
        <p:spPr>
          <a:xfrm rot="20340435">
            <a:off x="3749157" y="108156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907C22F3-DD89-4A35-ACEA-6AD7307A6C81}"/>
              </a:ext>
            </a:extLst>
          </p:cNvPr>
          <p:cNvSpPr/>
          <p:nvPr/>
        </p:nvSpPr>
        <p:spPr>
          <a:xfrm rot="12088209">
            <a:off x="1994497" y="522902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874536" y="80512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340759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612" y="-215824"/>
            <a:ext cx="8775534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Chỉnh cỡ đường mạch nguồn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533074" y="-254778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DFFA3-929C-4301-A1EE-96498A764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2638"/>
            <a:ext cx="9676074" cy="5515362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E273DE40-4FCE-4F20-80CC-F5AF3CBB1488}"/>
              </a:ext>
            </a:extLst>
          </p:cNvPr>
          <p:cNvSpPr/>
          <p:nvPr/>
        </p:nvSpPr>
        <p:spPr>
          <a:xfrm rot="20340435">
            <a:off x="9438488" y="35875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D3C978A-F9F2-4757-A135-546FA839A928}"/>
              </a:ext>
            </a:extLst>
          </p:cNvPr>
          <p:cNvSpPr/>
          <p:nvPr/>
        </p:nvSpPr>
        <p:spPr>
          <a:xfrm rot="20340435">
            <a:off x="2354137" y="259074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DEFC3D46-6433-48D1-9FFC-0A36DD94A79A}"/>
              </a:ext>
            </a:extLst>
          </p:cNvPr>
          <p:cNvSpPr/>
          <p:nvPr/>
        </p:nvSpPr>
        <p:spPr>
          <a:xfrm rot="20340435">
            <a:off x="8164223" y="394726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E9F4922A-DE77-4AE3-B436-FA1C17D64D5F}"/>
              </a:ext>
            </a:extLst>
          </p:cNvPr>
          <p:cNvSpPr/>
          <p:nvPr/>
        </p:nvSpPr>
        <p:spPr>
          <a:xfrm rot="20340435">
            <a:off x="2136395" y="397397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12391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9CD4C-ECA3-4510-AB9D-8F088F79E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74" y="1901801"/>
            <a:ext cx="9983234" cy="530971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612" y="-215824"/>
            <a:ext cx="9532668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Chỉnh cỡ đường mạch tín hiệu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533074" y="-254778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E273DE40-4FCE-4F20-80CC-F5AF3CBB1488}"/>
              </a:ext>
            </a:extLst>
          </p:cNvPr>
          <p:cNvSpPr/>
          <p:nvPr/>
        </p:nvSpPr>
        <p:spPr>
          <a:xfrm rot="20340435">
            <a:off x="10600023" y="-273043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D3C978A-F9F2-4757-A135-546FA839A928}"/>
              </a:ext>
            </a:extLst>
          </p:cNvPr>
          <p:cNvSpPr/>
          <p:nvPr/>
        </p:nvSpPr>
        <p:spPr>
          <a:xfrm rot="20340435">
            <a:off x="2587621" y="13164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DEFC3D46-6433-48D1-9FFC-0A36DD94A79A}"/>
              </a:ext>
            </a:extLst>
          </p:cNvPr>
          <p:cNvSpPr/>
          <p:nvPr/>
        </p:nvSpPr>
        <p:spPr>
          <a:xfrm rot="20340435">
            <a:off x="8790350" y="298344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E9F4922A-DE77-4AE3-B436-FA1C17D64D5F}"/>
              </a:ext>
            </a:extLst>
          </p:cNvPr>
          <p:cNvSpPr/>
          <p:nvPr/>
        </p:nvSpPr>
        <p:spPr>
          <a:xfrm rot="20340435">
            <a:off x="2456550" y="326271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728369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3192" y="108020"/>
            <a:ext cx="7395261" cy="1816797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Tăng kích thước chân linh kiện 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12790981">
            <a:off x="231854" y="266482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81A2BA97-D82F-4A0C-9BA1-33FF621D2DF5}"/>
              </a:ext>
            </a:extLst>
          </p:cNvPr>
          <p:cNvSpPr/>
          <p:nvPr/>
        </p:nvSpPr>
        <p:spPr>
          <a:xfrm rot="19540150">
            <a:off x="5392483" y="374603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F624A36-DF04-4E5C-9F5C-9CA8ECF22A19}"/>
              </a:ext>
            </a:extLst>
          </p:cNvPr>
          <p:cNvSpPr/>
          <p:nvPr/>
        </p:nvSpPr>
        <p:spPr>
          <a:xfrm rot="10800000">
            <a:off x="-320699" y="392996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51680F-E19A-4F7B-BA7E-14457AA44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265" y="1924817"/>
            <a:ext cx="5375224" cy="4933183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AA633ED5-3D45-4FDF-B044-105B2AFCC929}"/>
              </a:ext>
            </a:extLst>
          </p:cNvPr>
          <p:cNvSpPr/>
          <p:nvPr/>
        </p:nvSpPr>
        <p:spPr>
          <a:xfrm rot="3346966">
            <a:off x="3939021" y="541000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3A8A28F9-0C6E-4F2E-849F-AC210DF9ED28}"/>
              </a:ext>
            </a:extLst>
          </p:cNvPr>
          <p:cNvSpPr/>
          <p:nvPr/>
        </p:nvSpPr>
        <p:spPr>
          <a:xfrm rot="19924837">
            <a:off x="6802251" y="397723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9739EB74-E15E-47CA-BA94-FEBBE8AF2A33}"/>
              </a:ext>
            </a:extLst>
          </p:cNvPr>
          <p:cNvSpPr/>
          <p:nvPr/>
        </p:nvSpPr>
        <p:spPr>
          <a:xfrm rot="19924837">
            <a:off x="6581446" y="1352411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442065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10800000">
            <a:off x="2980424" y="372816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406248-48FF-43C0-B9FA-7C512D8F1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29" y="257963"/>
            <a:ext cx="6948217" cy="3212241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230532CB-B183-49B9-A010-67DA5CBC294E}"/>
              </a:ext>
            </a:extLst>
          </p:cNvPr>
          <p:cNvSpPr/>
          <p:nvPr/>
        </p:nvSpPr>
        <p:spPr>
          <a:xfrm rot="20340435">
            <a:off x="3041971" y="35875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A9C3EF-E845-46A7-9DFD-4A3DBDB4C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6424" y="2763795"/>
            <a:ext cx="4347133" cy="4527192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8289A731-B580-4586-8534-8B6736A378C1}"/>
              </a:ext>
            </a:extLst>
          </p:cNvPr>
          <p:cNvSpPr/>
          <p:nvPr/>
        </p:nvSpPr>
        <p:spPr>
          <a:xfrm rot="20340435">
            <a:off x="8108242" y="474270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43786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186" y="688235"/>
            <a:ext cx="10540666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Bấm vào các điểm để vẽ theo ý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276951" y="-188711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61400-2A83-4D75-820E-DE97311A2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098" y="2090355"/>
            <a:ext cx="7810710" cy="5555283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04AE1B7C-B07F-4B8E-89EE-2BB5606B38FD}"/>
              </a:ext>
            </a:extLst>
          </p:cNvPr>
          <p:cNvSpPr/>
          <p:nvPr/>
        </p:nvSpPr>
        <p:spPr>
          <a:xfrm rot="20340435">
            <a:off x="5051353" y="26648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E06B3E1F-10B0-40EE-A04D-8B2FD3CE5440}"/>
              </a:ext>
            </a:extLst>
          </p:cNvPr>
          <p:cNvSpPr/>
          <p:nvPr/>
        </p:nvSpPr>
        <p:spPr>
          <a:xfrm rot="20340435">
            <a:off x="7615808" y="456776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437994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310" y="284207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Coi chừng thiếu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584656" y="360264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5EEB2-7B2F-4270-853C-262877BF1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444" y="2159856"/>
            <a:ext cx="7229724" cy="441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2924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6A9823-92BF-431C-8212-31AB6306C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977" y="429734"/>
            <a:ext cx="6766032" cy="61539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551069" y="-2578739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4C16598A-7147-48BA-964D-E77ECAF1A81F}"/>
              </a:ext>
            </a:extLst>
          </p:cNvPr>
          <p:cNvSpPr/>
          <p:nvPr/>
        </p:nvSpPr>
        <p:spPr>
          <a:xfrm rot="20340435">
            <a:off x="6874106" y="4889145"/>
            <a:ext cx="376331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Không đ</a:t>
            </a:r>
            <a:r>
              <a:rPr lang="vi-VN"/>
              <a:t>ược báo sai</a:t>
            </a:r>
          </a:p>
        </p:txBody>
      </p:sp>
    </p:spTree>
    <p:extLst>
      <p:ext uri="{BB962C8B-B14F-4D97-AF65-F5344CB8AC3E}">
        <p14:creationId xmlns:p14="http://schemas.microsoft.com/office/powerpoint/2010/main" val="24984070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0320B-735A-4C5B-8DBC-91147F8CD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2328"/>
            <a:ext cx="5905223" cy="4128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3C7F59-DD39-4ADB-B8E8-16B6E4985C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558" y="4005641"/>
            <a:ext cx="5577564" cy="2671247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3D0379DA-066D-4ED4-80CC-5BA3ADA971A3}"/>
              </a:ext>
            </a:extLst>
          </p:cNvPr>
          <p:cNvSpPr/>
          <p:nvPr/>
        </p:nvSpPr>
        <p:spPr>
          <a:xfrm rot="20340435">
            <a:off x="2408258" y="35875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22F80AF5-90B7-4D41-AEC6-E8A7B51D2EB3}"/>
              </a:ext>
            </a:extLst>
          </p:cNvPr>
          <p:cNvSpPr/>
          <p:nvPr/>
        </p:nvSpPr>
        <p:spPr>
          <a:xfrm rot="20340435">
            <a:off x="3953658" y="3029390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B7953618-9F4F-4943-9D3C-0BF45015AD7C}"/>
              </a:ext>
            </a:extLst>
          </p:cNvPr>
          <p:cNvSpPr/>
          <p:nvPr/>
        </p:nvSpPr>
        <p:spPr>
          <a:xfrm rot="20340435">
            <a:off x="9531222" y="347601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080666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7481" y="670750"/>
            <a:ext cx="8553111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Đánh dấu chọn, di chuyển, copy thành nhiều mạch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16200000">
            <a:off x="-402399" y="578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050E3-F8DD-4554-A6BE-FC6A37D6B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29" y="1965015"/>
            <a:ext cx="11102942" cy="5294228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BD3C9265-9D8E-403D-AD77-A4C0677F3327}"/>
              </a:ext>
            </a:extLst>
          </p:cNvPr>
          <p:cNvSpPr/>
          <p:nvPr/>
        </p:nvSpPr>
        <p:spPr>
          <a:xfrm rot="16200000">
            <a:off x="9131522" y="1352103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799238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465690" y="295850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B9B05-9504-4418-9B4C-E3806A380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45819" y="945710"/>
            <a:ext cx="9855239" cy="555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2664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A852E-719F-49A6-A485-9556FC660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01" y="1631093"/>
            <a:ext cx="8338278" cy="5226908"/>
          </a:xfrm>
          <a:prstGeom prst="rect">
            <a:avLst/>
          </a:prstGeom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7435478" y="169787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310025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148" y="-1985891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Vào chương trình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B5A076-52F9-4D26-B24D-8ED5A1E7D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501" y="-8313"/>
            <a:ext cx="5749840" cy="686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95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59187" y="-215824"/>
            <a:ext cx="6922020" cy="1294265"/>
          </a:xfrm>
        </p:spPr>
        <p:txBody>
          <a:bodyPr>
            <a:normAutofit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Xuất PDF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8108242" y="-210293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EBF37E-4DD3-4EAE-98CA-85242FE03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7" y="2033202"/>
            <a:ext cx="6829254" cy="6127716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737577CB-417F-44DF-9F08-80E437081A4D}"/>
              </a:ext>
            </a:extLst>
          </p:cNvPr>
          <p:cNvSpPr/>
          <p:nvPr/>
        </p:nvSpPr>
        <p:spPr>
          <a:xfrm rot="20340435">
            <a:off x="2099725" y="1269025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4CE6FD3E-B5CF-406B-AF6E-B08E88A98506}"/>
              </a:ext>
            </a:extLst>
          </p:cNvPr>
          <p:cNvSpPr/>
          <p:nvPr/>
        </p:nvSpPr>
        <p:spPr>
          <a:xfrm rot="20340435">
            <a:off x="3612099" y="334672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766E7047-B214-417C-8269-D22530E76A79}"/>
              </a:ext>
            </a:extLst>
          </p:cNvPr>
          <p:cNvSpPr/>
          <p:nvPr/>
        </p:nvSpPr>
        <p:spPr>
          <a:xfrm rot="20340435">
            <a:off x="6767341" y="4705966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66324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F49E43-B9BA-4B81-9270-51F6D8648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78" y="1948025"/>
            <a:ext cx="9572235" cy="47683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E369D-FE33-4810-833A-59BBB6608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483" y="219665"/>
            <a:ext cx="11598533" cy="1294265"/>
          </a:xfrm>
        </p:spPr>
        <p:txBody>
          <a:bodyPr>
            <a:normAutofit fontScale="90000"/>
          </a:bodyPr>
          <a:lstStyle/>
          <a:p>
            <a:r>
              <a:rPr lang="vi-VN">
                <a:latin typeface="Times New Roman" panose="02020603050405020304" pitchFamily="18" charset="0"/>
                <a:cs typeface="Times New Roman" panose="02020603050405020304" pitchFamily="18" charset="0"/>
              </a:rPr>
              <a:t>Chỉ in lớp Bottom, coi chừng in ngược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AC0585EB-0ACE-437D-BD36-C14904A791A2}"/>
              </a:ext>
            </a:extLst>
          </p:cNvPr>
          <p:cNvSpPr/>
          <p:nvPr/>
        </p:nvSpPr>
        <p:spPr>
          <a:xfrm rot="20340435">
            <a:off x="2127572" y="2975787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2</a:t>
            </a:r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286B3324-F998-4533-A638-C2E9C10039C9}"/>
              </a:ext>
            </a:extLst>
          </p:cNvPr>
          <p:cNvSpPr/>
          <p:nvPr/>
        </p:nvSpPr>
        <p:spPr>
          <a:xfrm rot="20340435">
            <a:off x="8865460" y="217507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D4AB1195-18ED-4309-8EED-DA657D21F452}"/>
              </a:ext>
            </a:extLst>
          </p:cNvPr>
          <p:cNvSpPr/>
          <p:nvPr/>
        </p:nvSpPr>
        <p:spPr>
          <a:xfrm rot="20340435">
            <a:off x="2578074" y="5221658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1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915380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7B2E3-CACE-4218-836D-6C9FF8B95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795" y="365125"/>
            <a:ext cx="10515600" cy="1325563"/>
          </a:xfrm>
        </p:spPr>
        <p:txBody>
          <a:bodyPr/>
          <a:lstStyle/>
          <a:p>
            <a:r>
              <a:rPr lang="vi-VN"/>
              <a:t>DONE!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3CBE3C5-7CE6-4042-8C79-23A3D77AF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2299064" y="365125"/>
            <a:ext cx="9773488" cy="612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58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40F46-E5C6-481C-B2EB-EBFD9B642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68" y="1370089"/>
            <a:ext cx="1227909" cy="1325563"/>
          </a:xfrm>
        </p:spPr>
        <p:txBody>
          <a:bodyPr/>
          <a:lstStyle/>
          <a:p>
            <a:r>
              <a:rPr lang="en-US"/>
              <a:t>Xem 3D</a:t>
            </a:r>
            <a:endParaRPr lang="vi-VN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6C3311D-E74B-43BE-9EB5-9CA862C9D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6109" y="204040"/>
            <a:ext cx="7678783" cy="6773785"/>
          </a:xfrm>
          <a:prstGeom prst="rect">
            <a:avLst/>
          </a:prstGeom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id="{C13316E2-C10B-44D6-9939-4BDC667F0C6C}"/>
              </a:ext>
            </a:extLst>
          </p:cNvPr>
          <p:cNvSpPr/>
          <p:nvPr/>
        </p:nvSpPr>
        <p:spPr>
          <a:xfrm rot="7714281">
            <a:off x="1576384" y="60591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15F26278-AA64-4E64-8BEC-5A62C428F367}"/>
              </a:ext>
            </a:extLst>
          </p:cNvPr>
          <p:cNvSpPr/>
          <p:nvPr/>
        </p:nvSpPr>
        <p:spPr>
          <a:xfrm rot="13426215">
            <a:off x="923109" y="5032214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C78A7B09-6996-428C-B667-F73A9BF128F0}"/>
              </a:ext>
            </a:extLst>
          </p:cNvPr>
          <p:cNvSpPr/>
          <p:nvPr/>
        </p:nvSpPr>
        <p:spPr>
          <a:xfrm rot="18787854">
            <a:off x="6271429" y="1268692"/>
            <a:ext cx="2286000" cy="152835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Chú ý chân 1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669014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40F46-E5C6-481C-B2EB-EBFD9B642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68" y="1370089"/>
            <a:ext cx="1227909" cy="1325563"/>
          </a:xfrm>
        </p:spPr>
        <p:txBody>
          <a:bodyPr/>
          <a:lstStyle/>
          <a:p>
            <a:r>
              <a:rPr lang="en-US"/>
              <a:t>Xem 3D</a:t>
            </a:r>
            <a:endParaRPr lang="vi-VN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2229942-F457-4FAB-94A3-134F7B4473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9277" y="249531"/>
            <a:ext cx="8770808" cy="583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52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312</Words>
  <Application>Microsoft Office PowerPoint</Application>
  <PresentationFormat>Widescreen</PresentationFormat>
  <Paragraphs>56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Office Theme</vt:lpstr>
      <vt:lpstr>HƯỚNG DẪN LÀM BÀI MẠCH 555</vt:lpstr>
      <vt:lpstr>Vào chương trình</vt:lpstr>
      <vt:lpstr>Vào chương trình</vt:lpstr>
      <vt:lpstr>Vào chương trình</vt:lpstr>
      <vt:lpstr>Vào chương trình</vt:lpstr>
      <vt:lpstr>Có tạo mạch in loại 1 lớp</vt:lpstr>
      <vt:lpstr>Next... tới luôn</vt:lpstr>
      <vt:lpstr>Vẽ mạch nguyên lý</vt:lpstr>
      <vt:lpstr>Lấy linh kiện</vt:lpstr>
      <vt:lpstr>Tìm điện trở</vt:lpstr>
      <vt:lpstr>Lấy đủ linh kiện</vt:lpstr>
      <vt:lpstr>Chọn từng linh kiện đưa vào theo thứ tự, xoay 90o khi cần. (phím tắt: NUM và dấu trừ)</vt:lpstr>
      <vt:lpstr>Vào chương trình</vt:lpstr>
      <vt:lpstr>Lấy mass và nguồn</vt:lpstr>
      <vt:lpstr>Chấm vào các nút để vẽ đường mạch. Vẽ sai thì Ctrl Z</vt:lpstr>
      <vt:lpstr>Bấm 2 click để thay đổi giá trị</vt:lpstr>
      <vt:lpstr>PowerPoint Presentation</vt:lpstr>
      <vt:lpstr>Kiểm tra số lượng vật tư</vt:lpstr>
      <vt:lpstr>Chuyển qua làm mạch in (PCB)</vt:lpstr>
      <vt:lpstr>Vẽ hình chữ nhật</vt:lpstr>
      <vt:lpstr>Chọn hình 2 click chỉnh  kích thước 60x60 mm</vt:lpstr>
      <vt:lpstr>2 click vào hình và bấm chuột phải, chỉnh thành lớp biên của mạch</vt:lpstr>
      <vt:lpstr>2 click vào hình và bấm chuột phải, chỉnh thành lớp bottom </vt:lpstr>
      <vt:lpstr>Lấy từng linh kiện xếp vào mạch</vt:lpstr>
      <vt:lpstr>Nên xếp như vầy thì mạch vẽ dễ</vt:lpstr>
      <vt:lpstr>Bấm chuyển đơn vị đo sao cho  về đơn vị inch</vt:lpstr>
      <vt:lpstr>Vào chương trình</vt:lpstr>
      <vt:lpstr>Vào chương trình</vt:lpstr>
      <vt:lpstr>25th</vt:lpstr>
      <vt:lpstr>Vào chương trình</vt:lpstr>
      <vt:lpstr>Vào chương trình</vt:lpstr>
      <vt:lpstr>Chỉnh cỡ đường mạch nguồn</vt:lpstr>
      <vt:lpstr>Chỉnh cỡ đường mạch tín hiệu</vt:lpstr>
      <vt:lpstr>Tăng kích thước chân linh kiện </vt:lpstr>
      <vt:lpstr>Vào chương trình</vt:lpstr>
      <vt:lpstr>Bấm vào các điểm để vẽ theo ý</vt:lpstr>
      <vt:lpstr>Coi chừng thiếu</vt:lpstr>
      <vt:lpstr>Vào chương trình</vt:lpstr>
      <vt:lpstr>Vào chương trình</vt:lpstr>
      <vt:lpstr>Đánh dấu chọn, di chuyển, copy thành nhiều mạch</vt:lpstr>
      <vt:lpstr>Vào chương trình</vt:lpstr>
      <vt:lpstr>Vào chương trình</vt:lpstr>
      <vt:lpstr>Vào chương trình</vt:lpstr>
      <vt:lpstr>Xuất PDF</vt:lpstr>
      <vt:lpstr>Chỉ in lớp Bottom, coi chừng in ngược</vt:lpstr>
      <vt:lpstr>DONE!</vt:lpstr>
      <vt:lpstr>Xem 3D</vt:lpstr>
      <vt:lpstr>Xem 3D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HƯỚNG DẪN LÀM BÀI MẠCH 555</dc:title>
  <dc:creator>Administrator</dc:creator>
  <cp:lastModifiedBy>Administrator</cp:lastModifiedBy>
  <cp:revision>31</cp:revision>
  <dcterms:created xsi:type="dcterms:W3CDTF">2020-09-25T06:27:37Z</dcterms:created>
  <dcterms:modified xsi:type="dcterms:W3CDTF">2020-09-25T14:26:00Z</dcterms:modified>
</cp:coreProperties>
</file>