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63" r:id="rId5"/>
    <p:sldId id="269" r:id="rId6"/>
    <p:sldId id="270" r:id="rId7"/>
    <p:sldId id="259" r:id="rId8"/>
    <p:sldId id="262" r:id="rId9"/>
    <p:sldId id="260" r:id="rId10"/>
    <p:sldId id="261" r:id="rId11"/>
    <p:sldId id="271" r:id="rId12"/>
    <p:sldId id="267" r:id="rId13"/>
    <p:sldId id="264" r:id="rId14"/>
    <p:sldId id="265" r:id="rId15"/>
    <p:sldId id="266" r:id="rId16"/>
    <p:sldId id="268" r:id="rId17"/>
    <p:sldId id="272" r:id="rId18"/>
  </p:sldIdLst>
  <p:sldSz cx="12192000" cy="6858000"/>
  <p:notesSz cx="6858000" cy="9144000"/>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906" autoAdjust="0"/>
    <p:restoredTop sz="94660"/>
  </p:normalViewPr>
  <p:slideViewPr>
    <p:cSldViewPr snapToGrid="0">
      <p:cViewPr varScale="1">
        <p:scale>
          <a:sx n="62" d="100"/>
          <a:sy n="62" d="100"/>
        </p:scale>
        <p:origin x="64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B05B67-ED08-2D49-B847-CCC269698FD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0C1F73DD-862F-9C4E-9E97-B1091DD14F3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AF4F88C4-522B-4445-B5D7-3E7873641759}"/>
              </a:ext>
            </a:extLst>
          </p:cNvPr>
          <p:cNvSpPr>
            <a:spLocks noGrp="1"/>
          </p:cNvSpPr>
          <p:nvPr>
            <p:ph type="dt" sz="half" idx="10"/>
          </p:nvPr>
        </p:nvSpPr>
        <p:spPr/>
        <p:txBody>
          <a:bodyPr/>
          <a:lstStyle>
            <a:lvl1pPr>
              <a:defRPr/>
            </a:lvl1pPr>
          </a:lstStyle>
          <a:p>
            <a:fld id="{929F18E5-E81F-4E38-ACA1-942EF46FCBB9}" type="datetimeFigureOut">
              <a:rPr lang="en-GB" smtClean="0"/>
              <a:t>20/11/2020</a:t>
            </a:fld>
            <a:endParaRPr lang="en-GB"/>
          </a:p>
        </p:txBody>
      </p:sp>
      <p:sp>
        <p:nvSpPr>
          <p:cNvPr id="5" name="Footer Placeholder 4">
            <a:extLst>
              <a:ext uri="{FF2B5EF4-FFF2-40B4-BE49-F238E27FC236}">
                <a16:creationId xmlns:a16="http://schemas.microsoft.com/office/drawing/2014/main" id="{95E57B2C-BEE8-8A4C-BB44-A9AB0D0A5366}"/>
              </a:ext>
            </a:extLst>
          </p:cNvPr>
          <p:cNvSpPr>
            <a:spLocks noGrp="1"/>
          </p:cNvSpPr>
          <p:nvPr>
            <p:ph type="ftr" sz="quarter" idx="11"/>
          </p:nvPr>
        </p:nvSpPr>
        <p:spPr/>
        <p:txBody>
          <a:bodyPr/>
          <a:lstStyle>
            <a:lvl1pPr>
              <a:defRPr/>
            </a:lvl1pPr>
          </a:lstStyle>
          <a:p>
            <a:endParaRPr lang="en-GB"/>
          </a:p>
        </p:txBody>
      </p:sp>
      <p:sp>
        <p:nvSpPr>
          <p:cNvPr id="6" name="Slide Number Placeholder 5">
            <a:extLst>
              <a:ext uri="{FF2B5EF4-FFF2-40B4-BE49-F238E27FC236}">
                <a16:creationId xmlns:a16="http://schemas.microsoft.com/office/drawing/2014/main" id="{76F3B5F1-6F8E-384D-9199-4A606006DD2F}"/>
              </a:ext>
            </a:extLst>
          </p:cNvPr>
          <p:cNvSpPr>
            <a:spLocks noGrp="1"/>
          </p:cNvSpPr>
          <p:nvPr>
            <p:ph type="sldNum" sz="quarter" idx="12"/>
          </p:nvPr>
        </p:nvSpPr>
        <p:spPr/>
        <p:txBody>
          <a:bodyPr/>
          <a:lstStyle>
            <a:lvl1pPr>
              <a:defRPr/>
            </a:lvl1pPr>
          </a:lstStyle>
          <a:p>
            <a:fld id="{DF1F910A-8A63-4425-810D-7BF445A2A9EF}" type="slidenum">
              <a:rPr lang="en-GB" smtClean="0"/>
              <a:t>‹#›</a:t>
            </a:fld>
            <a:endParaRPr lang="en-GB"/>
          </a:p>
        </p:txBody>
      </p:sp>
    </p:spTree>
    <p:extLst>
      <p:ext uri="{BB962C8B-B14F-4D97-AF65-F5344CB8AC3E}">
        <p14:creationId xmlns:p14="http://schemas.microsoft.com/office/powerpoint/2010/main" val="32183245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D95584-222C-D241-8AE0-FE1E8CE1E81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BA0D245-FB35-0A44-810F-ACCDA633FE57}"/>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C399FF6-7FBE-3246-8DDD-E85865A75E88}"/>
              </a:ext>
            </a:extLst>
          </p:cNvPr>
          <p:cNvSpPr>
            <a:spLocks noGrp="1"/>
          </p:cNvSpPr>
          <p:nvPr>
            <p:ph type="dt" sz="half" idx="10"/>
          </p:nvPr>
        </p:nvSpPr>
        <p:spPr/>
        <p:txBody>
          <a:bodyPr/>
          <a:lstStyle>
            <a:lvl1pPr>
              <a:defRPr/>
            </a:lvl1pPr>
          </a:lstStyle>
          <a:p>
            <a:fld id="{929F18E5-E81F-4E38-ACA1-942EF46FCBB9}" type="datetimeFigureOut">
              <a:rPr lang="en-GB" smtClean="0"/>
              <a:t>20/11/2020</a:t>
            </a:fld>
            <a:endParaRPr lang="en-GB"/>
          </a:p>
        </p:txBody>
      </p:sp>
      <p:sp>
        <p:nvSpPr>
          <p:cNvPr id="5" name="Footer Placeholder 4">
            <a:extLst>
              <a:ext uri="{FF2B5EF4-FFF2-40B4-BE49-F238E27FC236}">
                <a16:creationId xmlns:a16="http://schemas.microsoft.com/office/drawing/2014/main" id="{AAAF18AE-DA19-F741-8BAB-3A2740AC4777}"/>
              </a:ext>
            </a:extLst>
          </p:cNvPr>
          <p:cNvSpPr>
            <a:spLocks noGrp="1"/>
          </p:cNvSpPr>
          <p:nvPr>
            <p:ph type="ftr" sz="quarter" idx="11"/>
          </p:nvPr>
        </p:nvSpPr>
        <p:spPr/>
        <p:txBody>
          <a:bodyPr/>
          <a:lstStyle>
            <a:lvl1pPr>
              <a:defRPr/>
            </a:lvl1pPr>
          </a:lstStyle>
          <a:p>
            <a:endParaRPr lang="en-GB"/>
          </a:p>
        </p:txBody>
      </p:sp>
      <p:sp>
        <p:nvSpPr>
          <p:cNvPr id="6" name="Slide Number Placeholder 5">
            <a:extLst>
              <a:ext uri="{FF2B5EF4-FFF2-40B4-BE49-F238E27FC236}">
                <a16:creationId xmlns:a16="http://schemas.microsoft.com/office/drawing/2014/main" id="{24D14605-DA20-B848-9CDE-5A36E54C44EB}"/>
              </a:ext>
            </a:extLst>
          </p:cNvPr>
          <p:cNvSpPr>
            <a:spLocks noGrp="1"/>
          </p:cNvSpPr>
          <p:nvPr>
            <p:ph type="sldNum" sz="quarter" idx="12"/>
          </p:nvPr>
        </p:nvSpPr>
        <p:spPr/>
        <p:txBody>
          <a:bodyPr/>
          <a:lstStyle>
            <a:lvl1pPr>
              <a:defRPr/>
            </a:lvl1pPr>
          </a:lstStyle>
          <a:p>
            <a:fld id="{DF1F910A-8A63-4425-810D-7BF445A2A9EF}" type="slidenum">
              <a:rPr lang="en-GB" smtClean="0"/>
              <a:t>‹#›</a:t>
            </a:fld>
            <a:endParaRPr lang="en-GB"/>
          </a:p>
        </p:txBody>
      </p:sp>
    </p:spTree>
    <p:extLst>
      <p:ext uri="{BB962C8B-B14F-4D97-AF65-F5344CB8AC3E}">
        <p14:creationId xmlns:p14="http://schemas.microsoft.com/office/powerpoint/2010/main" val="32166208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A5A4B6-90C6-944C-ACE9-C2BC98B1918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87A0E463-A276-DC4C-9771-E3C4AA544E9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E52D0EAA-36FD-ED48-B739-94A47AC9C978}"/>
              </a:ext>
            </a:extLst>
          </p:cNvPr>
          <p:cNvSpPr>
            <a:spLocks noGrp="1"/>
          </p:cNvSpPr>
          <p:nvPr>
            <p:ph type="dt" sz="half" idx="10"/>
          </p:nvPr>
        </p:nvSpPr>
        <p:spPr/>
        <p:txBody>
          <a:bodyPr/>
          <a:lstStyle>
            <a:lvl1pPr>
              <a:defRPr/>
            </a:lvl1pPr>
          </a:lstStyle>
          <a:p>
            <a:fld id="{929F18E5-E81F-4E38-ACA1-942EF46FCBB9}" type="datetimeFigureOut">
              <a:rPr lang="en-GB" smtClean="0"/>
              <a:t>20/11/2020</a:t>
            </a:fld>
            <a:endParaRPr lang="en-GB"/>
          </a:p>
        </p:txBody>
      </p:sp>
      <p:sp>
        <p:nvSpPr>
          <p:cNvPr id="5" name="Footer Placeholder 4">
            <a:extLst>
              <a:ext uri="{FF2B5EF4-FFF2-40B4-BE49-F238E27FC236}">
                <a16:creationId xmlns:a16="http://schemas.microsoft.com/office/drawing/2014/main" id="{DB72498D-B639-8E47-BCF2-37199337668D}"/>
              </a:ext>
            </a:extLst>
          </p:cNvPr>
          <p:cNvSpPr>
            <a:spLocks noGrp="1"/>
          </p:cNvSpPr>
          <p:nvPr>
            <p:ph type="ftr" sz="quarter" idx="11"/>
          </p:nvPr>
        </p:nvSpPr>
        <p:spPr/>
        <p:txBody>
          <a:bodyPr/>
          <a:lstStyle>
            <a:lvl1pPr>
              <a:defRPr/>
            </a:lvl1pPr>
          </a:lstStyle>
          <a:p>
            <a:endParaRPr lang="en-GB"/>
          </a:p>
        </p:txBody>
      </p:sp>
      <p:sp>
        <p:nvSpPr>
          <p:cNvPr id="6" name="Slide Number Placeholder 5">
            <a:extLst>
              <a:ext uri="{FF2B5EF4-FFF2-40B4-BE49-F238E27FC236}">
                <a16:creationId xmlns:a16="http://schemas.microsoft.com/office/drawing/2014/main" id="{502059DF-7D36-4542-AF86-86F1D650541A}"/>
              </a:ext>
            </a:extLst>
          </p:cNvPr>
          <p:cNvSpPr>
            <a:spLocks noGrp="1"/>
          </p:cNvSpPr>
          <p:nvPr>
            <p:ph type="sldNum" sz="quarter" idx="12"/>
          </p:nvPr>
        </p:nvSpPr>
        <p:spPr/>
        <p:txBody>
          <a:bodyPr/>
          <a:lstStyle>
            <a:lvl1pPr>
              <a:defRPr/>
            </a:lvl1pPr>
          </a:lstStyle>
          <a:p>
            <a:fld id="{DF1F910A-8A63-4425-810D-7BF445A2A9EF}" type="slidenum">
              <a:rPr lang="en-GB" smtClean="0"/>
              <a:t>‹#›</a:t>
            </a:fld>
            <a:endParaRPr lang="en-GB"/>
          </a:p>
        </p:txBody>
      </p:sp>
    </p:spTree>
    <p:extLst>
      <p:ext uri="{BB962C8B-B14F-4D97-AF65-F5344CB8AC3E}">
        <p14:creationId xmlns:p14="http://schemas.microsoft.com/office/powerpoint/2010/main" val="31173902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499AE7-C7A7-EB42-9609-67CA7DE4EE9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D398A37-544F-A348-90B7-6CA72E404059}"/>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D6CE314-6CD2-3C49-8D8B-DF3DF18C0866}"/>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5D65CE0F-40FC-3647-9625-C1A02BD3E276}"/>
              </a:ext>
            </a:extLst>
          </p:cNvPr>
          <p:cNvSpPr>
            <a:spLocks noGrp="1"/>
          </p:cNvSpPr>
          <p:nvPr>
            <p:ph type="dt" sz="half" idx="10"/>
          </p:nvPr>
        </p:nvSpPr>
        <p:spPr/>
        <p:txBody>
          <a:bodyPr/>
          <a:lstStyle>
            <a:lvl1pPr>
              <a:defRPr/>
            </a:lvl1pPr>
          </a:lstStyle>
          <a:p>
            <a:fld id="{929F18E5-E81F-4E38-ACA1-942EF46FCBB9}" type="datetimeFigureOut">
              <a:rPr lang="en-GB" smtClean="0"/>
              <a:t>20/11/2020</a:t>
            </a:fld>
            <a:endParaRPr lang="en-GB"/>
          </a:p>
        </p:txBody>
      </p:sp>
      <p:sp>
        <p:nvSpPr>
          <p:cNvPr id="6" name="Footer Placeholder 4">
            <a:extLst>
              <a:ext uri="{FF2B5EF4-FFF2-40B4-BE49-F238E27FC236}">
                <a16:creationId xmlns:a16="http://schemas.microsoft.com/office/drawing/2014/main" id="{4849373E-A492-7A4A-9F10-99458C545428}"/>
              </a:ext>
            </a:extLst>
          </p:cNvPr>
          <p:cNvSpPr>
            <a:spLocks noGrp="1"/>
          </p:cNvSpPr>
          <p:nvPr>
            <p:ph type="ftr" sz="quarter" idx="11"/>
          </p:nvPr>
        </p:nvSpPr>
        <p:spPr/>
        <p:txBody>
          <a:bodyPr/>
          <a:lstStyle>
            <a:lvl1pPr>
              <a:defRPr/>
            </a:lvl1pPr>
          </a:lstStyle>
          <a:p>
            <a:endParaRPr lang="en-GB"/>
          </a:p>
        </p:txBody>
      </p:sp>
      <p:sp>
        <p:nvSpPr>
          <p:cNvPr id="7" name="Slide Number Placeholder 5">
            <a:extLst>
              <a:ext uri="{FF2B5EF4-FFF2-40B4-BE49-F238E27FC236}">
                <a16:creationId xmlns:a16="http://schemas.microsoft.com/office/drawing/2014/main" id="{206B9877-51FC-4949-875F-F17090088519}"/>
              </a:ext>
            </a:extLst>
          </p:cNvPr>
          <p:cNvSpPr>
            <a:spLocks noGrp="1"/>
          </p:cNvSpPr>
          <p:nvPr>
            <p:ph type="sldNum" sz="quarter" idx="12"/>
          </p:nvPr>
        </p:nvSpPr>
        <p:spPr/>
        <p:txBody>
          <a:bodyPr/>
          <a:lstStyle>
            <a:lvl1pPr>
              <a:defRPr/>
            </a:lvl1pPr>
          </a:lstStyle>
          <a:p>
            <a:fld id="{DF1F910A-8A63-4425-810D-7BF445A2A9EF}" type="slidenum">
              <a:rPr lang="en-GB" smtClean="0"/>
              <a:t>‹#›</a:t>
            </a:fld>
            <a:endParaRPr lang="en-GB"/>
          </a:p>
        </p:txBody>
      </p:sp>
    </p:spTree>
    <p:extLst>
      <p:ext uri="{BB962C8B-B14F-4D97-AF65-F5344CB8AC3E}">
        <p14:creationId xmlns:p14="http://schemas.microsoft.com/office/powerpoint/2010/main" val="33115527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385A8E-E8F8-3347-ACB5-6C226AE38F6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940D95CA-1A26-0044-8E5B-3C118A42701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FD56F8B7-D5BC-F249-AFC5-15BDA48D877C}"/>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082DFC2-D6EE-9B4B-B4E2-D234A88DADA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6AFCAFD7-4670-2149-A6BC-7E9848BB2D4A}"/>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CB8CF213-9204-9D4C-B755-CD7E7BB1F564}"/>
              </a:ext>
            </a:extLst>
          </p:cNvPr>
          <p:cNvSpPr>
            <a:spLocks noGrp="1"/>
          </p:cNvSpPr>
          <p:nvPr>
            <p:ph type="dt" sz="half" idx="10"/>
          </p:nvPr>
        </p:nvSpPr>
        <p:spPr/>
        <p:txBody>
          <a:bodyPr/>
          <a:lstStyle>
            <a:lvl1pPr>
              <a:defRPr/>
            </a:lvl1pPr>
          </a:lstStyle>
          <a:p>
            <a:fld id="{929F18E5-E81F-4E38-ACA1-942EF46FCBB9}" type="datetimeFigureOut">
              <a:rPr lang="en-GB" smtClean="0"/>
              <a:t>20/11/2020</a:t>
            </a:fld>
            <a:endParaRPr lang="en-GB"/>
          </a:p>
        </p:txBody>
      </p:sp>
      <p:sp>
        <p:nvSpPr>
          <p:cNvPr id="8" name="Footer Placeholder 4">
            <a:extLst>
              <a:ext uri="{FF2B5EF4-FFF2-40B4-BE49-F238E27FC236}">
                <a16:creationId xmlns:a16="http://schemas.microsoft.com/office/drawing/2014/main" id="{29856043-495D-B04E-B430-7752D4736FFF}"/>
              </a:ext>
            </a:extLst>
          </p:cNvPr>
          <p:cNvSpPr>
            <a:spLocks noGrp="1"/>
          </p:cNvSpPr>
          <p:nvPr>
            <p:ph type="ftr" sz="quarter" idx="11"/>
          </p:nvPr>
        </p:nvSpPr>
        <p:spPr/>
        <p:txBody>
          <a:bodyPr/>
          <a:lstStyle>
            <a:lvl1pPr>
              <a:defRPr/>
            </a:lvl1pPr>
          </a:lstStyle>
          <a:p>
            <a:endParaRPr lang="en-GB"/>
          </a:p>
        </p:txBody>
      </p:sp>
      <p:sp>
        <p:nvSpPr>
          <p:cNvPr id="9" name="Slide Number Placeholder 5">
            <a:extLst>
              <a:ext uri="{FF2B5EF4-FFF2-40B4-BE49-F238E27FC236}">
                <a16:creationId xmlns:a16="http://schemas.microsoft.com/office/drawing/2014/main" id="{B4DC303C-E3C6-DC41-9923-FDEF1C16EF11}"/>
              </a:ext>
            </a:extLst>
          </p:cNvPr>
          <p:cNvSpPr>
            <a:spLocks noGrp="1"/>
          </p:cNvSpPr>
          <p:nvPr>
            <p:ph type="sldNum" sz="quarter" idx="12"/>
          </p:nvPr>
        </p:nvSpPr>
        <p:spPr/>
        <p:txBody>
          <a:bodyPr/>
          <a:lstStyle>
            <a:lvl1pPr>
              <a:defRPr/>
            </a:lvl1pPr>
          </a:lstStyle>
          <a:p>
            <a:fld id="{DF1F910A-8A63-4425-810D-7BF445A2A9EF}" type="slidenum">
              <a:rPr lang="en-GB" smtClean="0"/>
              <a:t>‹#›</a:t>
            </a:fld>
            <a:endParaRPr lang="en-GB"/>
          </a:p>
        </p:txBody>
      </p:sp>
    </p:spTree>
    <p:extLst>
      <p:ext uri="{BB962C8B-B14F-4D97-AF65-F5344CB8AC3E}">
        <p14:creationId xmlns:p14="http://schemas.microsoft.com/office/powerpoint/2010/main" val="19804934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DE6FB2-E5BA-4E42-B137-D98F365CA0B7}"/>
              </a:ext>
            </a:extLst>
          </p:cNvPr>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43FEF99D-3508-ED47-855C-AD49B302E35E}"/>
              </a:ext>
            </a:extLst>
          </p:cNvPr>
          <p:cNvSpPr>
            <a:spLocks noGrp="1"/>
          </p:cNvSpPr>
          <p:nvPr>
            <p:ph type="dt" sz="half" idx="10"/>
          </p:nvPr>
        </p:nvSpPr>
        <p:spPr/>
        <p:txBody>
          <a:bodyPr/>
          <a:lstStyle>
            <a:lvl1pPr>
              <a:defRPr/>
            </a:lvl1pPr>
          </a:lstStyle>
          <a:p>
            <a:fld id="{929F18E5-E81F-4E38-ACA1-942EF46FCBB9}" type="datetimeFigureOut">
              <a:rPr lang="en-GB" smtClean="0"/>
              <a:t>20/11/2020</a:t>
            </a:fld>
            <a:endParaRPr lang="en-GB"/>
          </a:p>
        </p:txBody>
      </p:sp>
      <p:sp>
        <p:nvSpPr>
          <p:cNvPr id="4" name="Footer Placeholder 4">
            <a:extLst>
              <a:ext uri="{FF2B5EF4-FFF2-40B4-BE49-F238E27FC236}">
                <a16:creationId xmlns:a16="http://schemas.microsoft.com/office/drawing/2014/main" id="{0E29E8FE-F3E8-8444-BD95-7FD0F065316A}"/>
              </a:ext>
            </a:extLst>
          </p:cNvPr>
          <p:cNvSpPr>
            <a:spLocks noGrp="1"/>
          </p:cNvSpPr>
          <p:nvPr>
            <p:ph type="ftr" sz="quarter" idx="11"/>
          </p:nvPr>
        </p:nvSpPr>
        <p:spPr/>
        <p:txBody>
          <a:bodyPr/>
          <a:lstStyle>
            <a:lvl1pPr>
              <a:defRPr/>
            </a:lvl1pPr>
          </a:lstStyle>
          <a:p>
            <a:endParaRPr lang="en-GB"/>
          </a:p>
        </p:txBody>
      </p:sp>
      <p:sp>
        <p:nvSpPr>
          <p:cNvPr id="5" name="Slide Number Placeholder 5">
            <a:extLst>
              <a:ext uri="{FF2B5EF4-FFF2-40B4-BE49-F238E27FC236}">
                <a16:creationId xmlns:a16="http://schemas.microsoft.com/office/drawing/2014/main" id="{E7F3F7B9-F063-8D4D-8145-EB94A017F882}"/>
              </a:ext>
            </a:extLst>
          </p:cNvPr>
          <p:cNvSpPr>
            <a:spLocks noGrp="1"/>
          </p:cNvSpPr>
          <p:nvPr>
            <p:ph type="sldNum" sz="quarter" idx="12"/>
          </p:nvPr>
        </p:nvSpPr>
        <p:spPr/>
        <p:txBody>
          <a:bodyPr/>
          <a:lstStyle>
            <a:lvl1pPr>
              <a:defRPr/>
            </a:lvl1pPr>
          </a:lstStyle>
          <a:p>
            <a:fld id="{DF1F910A-8A63-4425-810D-7BF445A2A9EF}" type="slidenum">
              <a:rPr lang="en-GB" smtClean="0"/>
              <a:t>‹#›</a:t>
            </a:fld>
            <a:endParaRPr lang="en-GB"/>
          </a:p>
        </p:txBody>
      </p:sp>
    </p:spTree>
    <p:extLst>
      <p:ext uri="{BB962C8B-B14F-4D97-AF65-F5344CB8AC3E}">
        <p14:creationId xmlns:p14="http://schemas.microsoft.com/office/powerpoint/2010/main" val="32423474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EA278119-258C-184B-8FCD-45F6416DC036}"/>
              </a:ext>
            </a:extLst>
          </p:cNvPr>
          <p:cNvSpPr>
            <a:spLocks noGrp="1"/>
          </p:cNvSpPr>
          <p:nvPr>
            <p:ph type="dt" sz="half" idx="10"/>
          </p:nvPr>
        </p:nvSpPr>
        <p:spPr/>
        <p:txBody>
          <a:bodyPr/>
          <a:lstStyle>
            <a:lvl1pPr>
              <a:defRPr/>
            </a:lvl1pPr>
          </a:lstStyle>
          <a:p>
            <a:fld id="{929F18E5-E81F-4E38-ACA1-942EF46FCBB9}" type="datetimeFigureOut">
              <a:rPr lang="en-GB" smtClean="0"/>
              <a:t>20/11/2020</a:t>
            </a:fld>
            <a:endParaRPr lang="en-GB"/>
          </a:p>
        </p:txBody>
      </p:sp>
      <p:sp>
        <p:nvSpPr>
          <p:cNvPr id="3" name="Footer Placeholder 4">
            <a:extLst>
              <a:ext uri="{FF2B5EF4-FFF2-40B4-BE49-F238E27FC236}">
                <a16:creationId xmlns:a16="http://schemas.microsoft.com/office/drawing/2014/main" id="{BB766E75-49D5-E44B-9D45-915547B52712}"/>
              </a:ext>
            </a:extLst>
          </p:cNvPr>
          <p:cNvSpPr>
            <a:spLocks noGrp="1"/>
          </p:cNvSpPr>
          <p:nvPr>
            <p:ph type="ftr" sz="quarter" idx="11"/>
          </p:nvPr>
        </p:nvSpPr>
        <p:spPr/>
        <p:txBody>
          <a:bodyPr/>
          <a:lstStyle>
            <a:lvl1pPr>
              <a:defRPr/>
            </a:lvl1pPr>
          </a:lstStyle>
          <a:p>
            <a:endParaRPr lang="en-GB"/>
          </a:p>
        </p:txBody>
      </p:sp>
      <p:sp>
        <p:nvSpPr>
          <p:cNvPr id="4" name="Slide Number Placeholder 5">
            <a:extLst>
              <a:ext uri="{FF2B5EF4-FFF2-40B4-BE49-F238E27FC236}">
                <a16:creationId xmlns:a16="http://schemas.microsoft.com/office/drawing/2014/main" id="{EF7CFBF9-3124-F444-A5A5-CF172ADC0994}"/>
              </a:ext>
            </a:extLst>
          </p:cNvPr>
          <p:cNvSpPr>
            <a:spLocks noGrp="1"/>
          </p:cNvSpPr>
          <p:nvPr>
            <p:ph type="sldNum" sz="quarter" idx="12"/>
          </p:nvPr>
        </p:nvSpPr>
        <p:spPr/>
        <p:txBody>
          <a:bodyPr/>
          <a:lstStyle>
            <a:lvl1pPr>
              <a:defRPr/>
            </a:lvl1pPr>
          </a:lstStyle>
          <a:p>
            <a:fld id="{DF1F910A-8A63-4425-810D-7BF445A2A9EF}" type="slidenum">
              <a:rPr lang="en-GB" smtClean="0"/>
              <a:t>‹#›</a:t>
            </a:fld>
            <a:endParaRPr lang="en-GB"/>
          </a:p>
        </p:txBody>
      </p:sp>
    </p:spTree>
    <p:extLst>
      <p:ext uri="{BB962C8B-B14F-4D97-AF65-F5344CB8AC3E}">
        <p14:creationId xmlns:p14="http://schemas.microsoft.com/office/powerpoint/2010/main" val="33416168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2E5D83-9CDC-8841-BBB6-FF625CE2FB1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43318D49-3F2B-D046-844B-7D5F5EC5310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6F8921A7-D2C5-564C-B1E9-94C1C61B8E0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a:extLst>
              <a:ext uri="{FF2B5EF4-FFF2-40B4-BE49-F238E27FC236}">
                <a16:creationId xmlns:a16="http://schemas.microsoft.com/office/drawing/2014/main" id="{513405FA-7AD2-0142-AF66-AEB29BB5EA6E}"/>
              </a:ext>
            </a:extLst>
          </p:cNvPr>
          <p:cNvSpPr>
            <a:spLocks noGrp="1"/>
          </p:cNvSpPr>
          <p:nvPr>
            <p:ph type="dt" sz="half" idx="10"/>
          </p:nvPr>
        </p:nvSpPr>
        <p:spPr/>
        <p:txBody>
          <a:bodyPr/>
          <a:lstStyle>
            <a:lvl1pPr>
              <a:defRPr/>
            </a:lvl1pPr>
          </a:lstStyle>
          <a:p>
            <a:fld id="{929F18E5-E81F-4E38-ACA1-942EF46FCBB9}" type="datetimeFigureOut">
              <a:rPr lang="en-GB" smtClean="0"/>
              <a:t>20/11/2020</a:t>
            </a:fld>
            <a:endParaRPr lang="en-GB"/>
          </a:p>
        </p:txBody>
      </p:sp>
      <p:sp>
        <p:nvSpPr>
          <p:cNvPr id="6" name="Footer Placeholder 4">
            <a:extLst>
              <a:ext uri="{FF2B5EF4-FFF2-40B4-BE49-F238E27FC236}">
                <a16:creationId xmlns:a16="http://schemas.microsoft.com/office/drawing/2014/main" id="{0F086AE4-D9EF-C342-99A9-446CC14D9FC8}"/>
              </a:ext>
            </a:extLst>
          </p:cNvPr>
          <p:cNvSpPr>
            <a:spLocks noGrp="1"/>
          </p:cNvSpPr>
          <p:nvPr>
            <p:ph type="ftr" sz="quarter" idx="11"/>
          </p:nvPr>
        </p:nvSpPr>
        <p:spPr/>
        <p:txBody>
          <a:bodyPr/>
          <a:lstStyle>
            <a:lvl1pPr>
              <a:defRPr/>
            </a:lvl1pPr>
          </a:lstStyle>
          <a:p>
            <a:endParaRPr lang="en-GB"/>
          </a:p>
        </p:txBody>
      </p:sp>
      <p:sp>
        <p:nvSpPr>
          <p:cNvPr id="7" name="Slide Number Placeholder 5">
            <a:extLst>
              <a:ext uri="{FF2B5EF4-FFF2-40B4-BE49-F238E27FC236}">
                <a16:creationId xmlns:a16="http://schemas.microsoft.com/office/drawing/2014/main" id="{9B722533-E54D-B84C-B177-EB19A80D2CEF}"/>
              </a:ext>
            </a:extLst>
          </p:cNvPr>
          <p:cNvSpPr>
            <a:spLocks noGrp="1"/>
          </p:cNvSpPr>
          <p:nvPr>
            <p:ph type="sldNum" sz="quarter" idx="12"/>
          </p:nvPr>
        </p:nvSpPr>
        <p:spPr/>
        <p:txBody>
          <a:bodyPr/>
          <a:lstStyle>
            <a:lvl1pPr>
              <a:defRPr/>
            </a:lvl1pPr>
          </a:lstStyle>
          <a:p>
            <a:fld id="{DF1F910A-8A63-4425-810D-7BF445A2A9EF}" type="slidenum">
              <a:rPr lang="en-GB" smtClean="0"/>
              <a:t>‹#›</a:t>
            </a:fld>
            <a:endParaRPr lang="en-GB"/>
          </a:p>
        </p:txBody>
      </p:sp>
    </p:spTree>
    <p:extLst>
      <p:ext uri="{BB962C8B-B14F-4D97-AF65-F5344CB8AC3E}">
        <p14:creationId xmlns:p14="http://schemas.microsoft.com/office/powerpoint/2010/main" val="9476905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F1C641-00F1-BC4E-ABCD-AEAB371085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9E6539DB-4F23-3743-9A3F-D0FCFDA67D9A}"/>
              </a:ext>
            </a:extLst>
          </p:cNvPr>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a:extLst>
              <a:ext uri="{FF2B5EF4-FFF2-40B4-BE49-F238E27FC236}">
                <a16:creationId xmlns:a16="http://schemas.microsoft.com/office/drawing/2014/main" id="{C3D1C848-55E1-3445-BECF-31774B45647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a:extLst>
              <a:ext uri="{FF2B5EF4-FFF2-40B4-BE49-F238E27FC236}">
                <a16:creationId xmlns:a16="http://schemas.microsoft.com/office/drawing/2014/main" id="{C70B19A9-D4DD-DD44-A7F9-9821F503704D}"/>
              </a:ext>
            </a:extLst>
          </p:cNvPr>
          <p:cNvSpPr>
            <a:spLocks noGrp="1"/>
          </p:cNvSpPr>
          <p:nvPr>
            <p:ph type="dt" sz="half" idx="10"/>
          </p:nvPr>
        </p:nvSpPr>
        <p:spPr/>
        <p:txBody>
          <a:bodyPr/>
          <a:lstStyle>
            <a:lvl1pPr>
              <a:defRPr/>
            </a:lvl1pPr>
          </a:lstStyle>
          <a:p>
            <a:fld id="{929F18E5-E81F-4E38-ACA1-942EF46FCBB9}" type="datetimeFigureOut">
              <a:rPr lang="en-GB" smtClean="0"/>
              <a:t>20/11/2020</a:t>
            </a:fld>
            <a:endParaRPr lang="en-GB"/>
          </a:p>
        </p:txBody>
      </p:sp>
      <p:sp>
        <p:nvSpPr>
          <p:cNvPr id="6" name="Footer Placeholder 4">
            <a:extLst>
              <a:ext uri="{FF2B5EF4-FFF2-40B4-BE49-F238E27FC236}">
                <a16:creationId xmlns:a16="http://schemas.microsoft.com/office/drawing/2014/main" id="{ECD6498F-CD18-2345-8DA9-C4A5903BDE1B}"/>
              </a:ext>
            </a:extLst>
          </p:cNvPr>
          <p:cNvSpPr>
            <a:spLocks noGrp="1"/>
          </p:cNvSpPr>
          <p:nvPr>
            <p:ph type="ftr" sz="quarter" idx="11"/>
          </p:nvPr>
        </p:nvSpPr>
        <p:spPr/>
        <p:txBody>
          <a:bodyPr/>
          <a:lstStyle>
            <a:lvl1pPr>
              <a:defRPr/>
            </a:lvl1pPr>
          </a:lstStyle>
          <a:p>
            <a:endParaRPr lang="en-GB"/>
          </a:p>
        </p:txBody>
      </p:sp>
      <p:sp>
        <p:nvSpPr>
          <p:cNvPr id="7" name="Slide Number Placeholder 5">
            <a:extLst>
              <a:ext uri="{FF2B5EF4-FFF2-40B4-BE49-F238E27FC236}">
                <a16:creationId xmlns:a16="http://schemas.microsoft.com/office/drawing/2014/main" id="{206806C3-2CA3-2E45-AF49-E4D4A0A37DFF}"/>
              </a:ext>
            </a:extLst>
          </p:cNvPr>
          <p:cNvSpPr>
            <a:spLocks noGrp="1"/>
          </p:cNvSpPr>
          <p:nvPr>
            <p:ph type="sldNum" sz="quarter" idx="12"/>
          </p:nvPr>
        </p:nvSpPr>
        <p:spPr/>
        <p:txBody>
          <a:bodyPr/>
          <a:lstStyle>
            <a:lvl1pPr>
              <a:defRPr/>
            </a:lvl1pPr>
          </a:lstStyle>
          <a:p>
            <a:fld id="{DF1F910A-8A63-4425-810D-7BF445A2A9EF}" type="slidenum">
              <a:rPr lang="en-GB" smtClean="0"/>
              <a:t>‹#›</a:t>
            </a:fld>
            <a:endParaRPr lang="en-GB"/>
          </a:p>
        </p:txBody>
      </p:sp>
    </p:spTree>
    <p:extLst>
      <p:ext uri="{BB962C8B-B14F-4D97-AF65-F5344CB8AC3E}">
        <p14:creationId xmlns:p14="http://schemas.microsoft.com/office/powerpoint/2010/main" val="21358756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6A390E-C419-A54B-8928-82BC2BDF8A6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62DA573-307D-8646-A627-8FFA9512C24D}"/>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FAF08C4-410E-4044-A730-78FC9862E17C}"/>
              </a:ext>
            </a:extLst>
          </p:cNvPr>
          <p:cNvSpPr>
            <a:spLocks noGrp="1"/>
          </p:cNvSpPr>
          <p:nvPr>
            <p:ph type="dt" sz="half" idx="10"/>
          </p:nvPr>
        </p:nvSpPr>
        <p:spPr/>
        <p:txBody>
          <a:bodyPr/>
          <a:lstStyle>
            <a:lvl1pPr>
              <a:defRPr/>
            </a:lvl1pPr>
          </a:lstStyle>
          <a:p>
            <a:fld id="{929F18E5-E81F-4E38-ACA1-942EF46FCBB9}" type="datetimeFigureOut">
              <a:rPr lang="en-GB" smtClean="0"/>
              <a:t>20/11/2020</a:t>
            </a:fld>
            <a:endParaRPr lang="en-GB"/>
          </a:p>
        </p:txBody>
      </p:sp>
      <p:sp>
        <p:nvSpPr>
          <p:cNvPr id="5" name="Footer Placeholder 4">
            <a:extLst>
              <a:ext uri="{FF2B5EF4-FFF2-40B4-BE49-F238E27FC236}">
                <a16:creationId xmlns:a16="http://schemas.microsoft.com/office/drawing/2014/main" id="{BD5D0F20-8CE8-1043-AFB9-D92AB4C606AC}"/>
              </a:ext>
            </a:extLst>
          </p:cNvPr>
          <p:cNvSpPr>
            <a:spLocks noGrp="1"/>
          </p:cNvSpPr>
          <p:nvPr>
            <p:ph type="ftr" sz="quarter" idx="11"/>
          </p:nvPr>
        </p:nvSpPr>
        <p:spPr/>
        <p:txBody>
          <a:bodyPr/>
          <a:lstStyle>
            <a:lvl1pPr>
              <a:defRPr/>
            </a:lvl1pPr>
          </a:lstStyle>
          <a:p>
            <a:endParaRPr lang="en-GB"/>
          </a:p>
        </p:txBody>
      </p:sp>
      <p:sp>
        <p:nvSpPr>
          <p:cNvPr id="6" name="Slide Number Placeholder 5">
            <a:extLst>
              <a:ext uri="{FF2B5EF4-FFF2-40B4-BE49-F238E27FC236}">
                <a16:creationId xmlns:a16="http://schemas.microsoft.com/office/drawing/2014/main" id="{4D2B68FE-05E5-3143-96EE-45BF7CB96493}"/>
              </a:ext>
            </a:extLst>
          </p:cNvPr>
          <p:cNvSpPr>
            <a:spLocks noGrp="1"/>
          </p:cNvSpPr>
          <p:nvPr>
            <p:ph type="sldNum" sz="quarter" idx="12"/>
          </p:nvPr>
        </p:nvSpPr>
        <p:spPr/>
        <p:txBody>
          <a:bodyPr/>
          <a:lstStyle>
            <a:lvl1pPr>
              <a:defRPr/>
            </a:lvl1pPr>
          </a:lstStyle>
          <a:p>
            <a:fld id="{DF1F910A-8A63-4425-810D-7BF445A2A9EF}" type="slidenum">
              <a:rPr lang="en-GB" smtClean="0"/>
              <a:t>‹#›</a:t>
            </a:fld>
            <a:endParaRPr lang="en-GB"/>
          </a:p>
        </p:txBody>
      </p:sp>
    </p:spTree>
    <p:extLst>
      <p:ext uri="{BB962C8B-B14F-4D97-AF65-F5344CB8AC3E}">
        <p14:creationId xmlns:p14="http://schemas.microsoft.com/office/powerpoint/2010/main" val="42454102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BAB82C7-81A6-4E40-9C0D-F23B944B62FC}"/>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E8A10E90-1382-0F4F-85B4-D68DF51CE8A7}"/>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2F0F41F-E7B6-8E46-AE52-6DA8EA03ABF0}"/>
              </a:ext>
            </a:extLst>
          </p:cNvPr>
          <p:cNvSpPr>
            <a:spLocks noGrp="1"/>
          </p:cNvSpPr>
          <p:nvPr>
            <p:ph type="dt" sz="half" idx="10"/>
          </p:nvPr>
        </p:nvSpPr>
        <p:spPr/>
        <p:txBody>
          <a:bodyPr/>
          <a:lstStyle>
            <a:lvl1pPr>
              <a:defRPr/>
            </a:lvl1pPr>
          </a:lstStyle>
          <a:p>
            <a:fld id="{929F18E5-E81F-4E38-ACA1-942EF46FCBB9}" type="datetimeFigureOut">
              <a:rPr lang="en-GB" smtClean="0"/>
              <a:t>20/11/2020</a:t>
            </a:fld>
            <a:endParaRPr lang="en-GB"/>
          </a:p>
        </p:txBody>
      </p:sp>
      <p:sp>
        <p:nvSpPr>
          <p:cNvPr id="5" name="Footer Placeholder 4">
            <a:extLst>
              <a:ext uri="{FF2B5EF4-FFF2-40B4-BE49-F238E27FC236}">
                <a16:creationId xmlns:a16="http://schemas.microsoft.com/office/drawing/2014/main" id="{7C2DC9FC-9DF5-8544-9D20-38EA49A06992}"/>
              </a:ext>
            </a:extLst>
          </p:cNvPr>
          <p:cNvSpPr>
            <a:spLocks noGrp="1"/>
          </p:cNvSpPr>
          <p:nvPr>
            <p:ph type="ftr" sz="quarter" idx="11"/>
          </p:nvPr>
        </p:nvSpPr>
        <p:spPr/>
        <p:txBody>
          <a:bodyPr/>
          <a:lstStyle>
            <a:lvl1pPr>
              <a:defRPr/>
            </a:lvl1pPr>
          </a:lstStyle>
          <a:p>
            <a:endParaRPr lang="en-GB"/>
          </a:p>
        </p:txBody>
      </p:sp>
      <p:sp>
        <p:nvSpPr>
          <p:cNvPr id="6" name="Slide Number Placeholder 5">
            <a:extLst>
              <a:ext uri="{FF2B5EF4-FFF2-40B4-BE49-F238E27FC236}">
                <a16:creationId xmlns:a16="http://schemas.microsoft.com/office/drawing/2014/main" id="{277ADDF5-408B-214F-AB4C-E8280A2FA132}"/>
              </a:ext>
            </a:extLst>
          </p:cNvPr>
          <p:cNvSpPr>
            <a:spLocks noGrp="1"/>
          </p:cNvSpPr>
          <p:nvPr>
            <p:ph type="sldNum" sz="quarter" idx="12"/>
          </p:nvPr>
        </p:nvSpPr>
        <p:spPr/>
        <p:txBody>
          <a:bodyPr/>
          <a:lstStyle>
            <a:lvl1pPr>
              <a:defRPr/>
            </a:lvl1pPr>
          </a:lstStyle>
          <a:p>
            <a:fld id="{DF1F910A-8A63-4425-810D-7BF445A2A9EF}" type="slidenum">
              <a:rPr lang="en-GB" smtClean="0"/>
              <a:t>‹#›</a:t>
            </a:fld>
            <a:endParaRPr lang="en-GB"/>
          </a:p>
        </p:txBody>
      </p:sp>
    </p:spTree>
    <p:extLst>
      <p:ext uri="{BB962C8B-B14F-4D97-AF65-F5344CB8AC3E}">
        <p14:creationId xmlns:p14="http://schemas.microsoft.com/office/powerpoint/2010/main" val="20641310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e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A5E75004-3ADF-2A40-8233-0557CE98F01D}"/>
              </a:ext>
            </a:extLst>
          </p:cNvPr>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C13F933B-205C-F84C-A902-67C10FCBDED1}"/>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D402B98A-2507-FA47-8368-7C63F96DDB5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defRPr>
            </a:lvl1pPr>
          </a:lstStyle>
          <a:p>
            <a:fld id="{929F18E5-E81F-4E38-ACA1-942EF46FCBB9}" type="datetimeFigureOut">
              <a:rPr lang="en-GB" smtClean="0"/>
              <a:t>20/11/2020</a:t>
            </a:fld>
            <a:endParaRPr lang="en-GB"/>
          </a:p>
        </p:txBody>
      </p:sp>
      <p:sp>
        <p:nvSpPr>
          <p:cNvPr id="5" name="Footer Placeholder 4">
            <a:extLst>
              <a:ext uri="{FF2B5EF4-FFF2-40B4-BE49-F238E27FC236}">
                <a16:creationId xmlns:a16="http://schemas.microsoft.com/office/drawing/2014/main" id="{47488A77-FDF5-7142-A426-F22D24715E7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endParaRPr lang="en-GB"/>
          </a:p>
        </p:txBody>
      </p:sp>
      <p:sp>
        <p:nvSpPr>
          <p:cNvPr id="6" name="Slide Number Placeholder 5">
            <a:extLst>
              <a:ext uri="{FF2B5EF4-FFF2-40B4-BE49-F238E27FC236}">
                <a16:creationId xmlns:a16="http://schemas.microsoft.com/office/drawing/2014/main" id="{D4D2E6CF-735F-254E-82A1-4A17185C709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fontAlgn="auto" hangingPunct="1">
              <a:spcBef>
                <a:spcPts val="0"/>
              </a:spcBef>
              <a:spcAft>
                <a:spcPts val="0"/>
              </a:spcAft>
              <a:defRPr sz="1200">
                <a:solidFill>
                  <a:schemeClr val="tx1">
                    <a:tint val="75000"/>
                  </a:schemeClr>
                </a:solidFill>
                <a:latin typeface="+mn-lt"/>
              </a:defRPr>
            </a:lvl1pPr>
          </a:lstStyle>
          <a:p>
            <a:fld id="{DF1F910A-8A63-4425-810D-7BF445A2A9EF}" type="slidenum">
              <a:rPr lang="en-GB" smtClean="0"/>
              <a:t>‹#›</a:t>
            </a:fld>
            <a:endParaRPr lang="en-GB"/>
          </a:p>
        </p:txBody>
      </p:sp>
    </p:spTree>
    <p:extLst>
      <p:ext uri="{BB962C8B-B14F-4D97-AF65-F5344CB8AC3E}">
        <p14:creationId xmlns:p14="http://schemas.microsoft.com/office/powerpoint/2010/main" val="159316537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fontAlgn="base" hangingPunct="1">
        <a:lnSpc>
          <a:spcPct val="90000"/>
        </a:lnSpc>
        <a:spcBef>
          <a:spcPct val="0"/>
        </a:spcBef>
        <a:spcAft>
          <a:spcPct val="0"/>
        </a:spcAft>
        <a:defRPr sz="4400" kern="1200">
          <a:solidFill>
            <a:schemeClr val="tx1"/>
          </a:solidFill>
          <a:latin typeface="+mj-lt"/>
          <a:ea typeface="+mj-ea"/>
          <a:cs typeface="+mj-cs"/>
        </a:defRPr>
      </a:lvl1pPr>
      <a:lvl2pPr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2pPr>
      <a:lvl3pPr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3pPr>
      <a:lvl4pPr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4pPr>
      <a:lvl5pPr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5pPr>
      <a:lvl6pPr marL="4572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6pPr>
      <a:lvl7pPr marL="9144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7pPr>
      <a:lvl8pPr marL="13716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8pPr>
      <a:lvl9pPr marL="18288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1" fontAlgn="base" hangingPunct="1">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1" fontAlgn="base" hangingPunct="1">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1" fontAlgn="base" hangingPunct="1">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1" fontAlgn="base" hangingPunct="1">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1" fontAlgn="base" hangingPunct="1">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1559877"/>
          </a:xfrm>
        </p:spPr>
        <p:txBody>
          <a:bodyPr/>
          <a:lstStyle/>
          <a:p>
            <a:r>
              <a:rPr lang="en-US" sz="2800" b="1" dirty="0" err="1">
                <a:latin typeface="+mn-lt"/>
              </a:rPr>
              <a:t>Ứng</a:t>
            </a:r>
            <a:r>
              <a:rPr lang="en-US" sz="2800" b="1" dirty="0">
                <a:latin typeface="+mn-lt"/>
              </a:rPr>
              <a:t> </a:t>
            </a:r>
            <a:r>
              <a:rPr lang="en-US" sz="2800" b="1" dirty="0" err="1">
                <a:latin typeface="+mn-lt"/>
              </a:rPr>
              <a:t>dụng</a:t>
            </a:r>
            <a:r>
              <a:rPr lang="en-US" sz="2800" b="1" dirty="0">
                <a:latin typeface="+mn-lt"/>
              </a:rPr>
              <a:t> </a:t>
            </a:r>
            <a:r>
              <a:rPr lang="en-US" sz="2800" b="1" dirty="0" err="1">
                <a:latin typeface="+mn-lt"/>
              </a:rPr>
              <a:t>của</a:t>
            </a:r>
            <a:r>
              <a:rPr lang="en-US" sz="2800" b="1" dirty="0">
                <a:latin typeface="+mn-lt"/>
              </a:rPr>
              <a:t> </a:t>
            </a:r>
            <a:r>
              <a:rPr lang="en-US" sz="2800" b="1" dirty="0" err="1">
                <a:latin typeface="+mn-lt"/>
              </a:rPr>
              <a:t>Công</a:t>
            </a:r>
            <a:r>
              <a:rPr lang="en-US" sz="2800" b="1" dirty="0">
                <a:latin typeface="+mn-lt"/>
              </a:rPr>
              <a:t> </a:t>
            </a:r>
            <a:r>
              <a:rPr lang="en-US" sz="2800" b="1" dirty="0" err="1">
                <a:latin typeface="+mn-lt"/>
              </a:rPr>
              <a:t>nghệ</a:t>
            </a:r>
            <a:r>
              <a:rPr lang="en-US" sz="2800" b="1" dirty="0">
                <a:latin typeface="+mn-lt"/>
              </a:rPr>
              <a:t> </a:t>
            </a:r>
            <a:r>
              <a:rPr lang="en-US" sz="2800" b="1" dirty="0" err="1">
                <a:latin typeface="+mn-lt"/>
              </a:rPr>
              <a:t>thông</a:t>
            </a:r>
            <a:r>
              <a:rPr lang="en-US" sz="2800" b="1" dirty="0">
                <a:latin typeface="+mn-lt"/>
              </a:rPr>
              <a:t> tin </a:t>
            </a:r>
            <a:r>
              <a:rPr lang="en-US" sz="2800" b="1" dirty="0" err="1">
                <a:latin typeface="+mn-lt"/>
              </a:rPr>
              <a:t>trong</a:t>
            </a:r>
            <a:r>
              <a:rPr lang="en-US" sz="2800" b="1" dirty="0">
                <a:latin typeface="+mn-lt"/>
              </a:rPr>
              <a:t> </a:t>
            </a:r>
            <a:r>
              <a:rPr lang="en-US" sz="2800" b="1" dirty="0" err="1">
                <a:latin typeface="+mn-lt"/>
              </a:rPr>
              <a:t>đào</a:t>
            </a:r>
            <a:r>
              <a:rPr lang="en-US" sz="2800" b="1" dirty="0">
                <a:latin typeface="+mn-lt"/>
              </a:rPr>
              <a:t> </a:t>
            </a:r>
            <a:r>
              <a:rPr lang="en-US" sz="2800" b="1" dirty="0" err="1">
                <a:latin typeface="+mn-lt"/>
              </a:rPr>
              <a:t>tạo</a:t>
            </a:r>
            <a:r>
              <a:rPr lang="en-US" sz="2800" b="1" dirty="0">
                <a:latin typeface="+mn-lt"/>
              </a:rPr>
              <a:t> </a:t>
            </a:r>
            <a:r>
              <a:rPr lang="en-US" sz="2800" b="1" dirty="0" err="1">
                <a:latin typeface="+mn-lt"/>
              </a:rPr>
              <a:t>chất</a:t>
            </a:r>
            <a:r>
              <a:rPr lang="en-US" sz="2800" b="1" dirty="0">
                <a:latin typeface="+mn-lt"/>
              </a:rPr>
              <a:t> </a:t>
            </a:r>
            <a:r>
              <a:rPr lang="en-US" sz="2800" b="1" dirty="0" err="1">
                <a:latin typeface="+mn-lt"/>
              </a:rPr>
              <a:t>lượng</a:t>
            </a:r>
            <a:r>
              <a:rPr lang="en-US" sz="2800" b="1" dirty="0">
                <a:latin typeface="+mn-lt"/>
              </a:rPr>
              <a:t> </a:t>
            </a:r>
            <a:r>
              <a:rPr lang="en-US" sz="2800" b="1" dirty="0" err="1">
                <a:latin typeface="+mn-lt"/>
              </a:rPr>
              <a:t>cao</a:t>
            </a:r>
            <a:r>
              <a:rPr lang="en-US" sz="2800" b="1" dirty="0">
                <a:latin typeface="+mn-lt"/>
              </a:rPr>
              <a:t> </a:t>
            </a:r>
            <a:r>
              <a:rPr lang="en-US" sz="2800" b="1" dirty="0" err="1">
                <a:latin typeface="+mn-lt"/>
              </a:rPr>
              <a:t>tại</a:t>
            </a:r>
            <a:r>
              <a:rPr lang="en-US" sz="2800" b="1" dirty="0">
                <a:latin typeface="+mn-lt"/>
              </a:rPr>
              <a:t> </a:t>
            </a:r>
            <a:r>
              <a:rPr lang="en-US" sz="2800" b="1" dirty="0" err="1">
                <a:latin typeface="+mn-lt"/>
              </a:rPr>
              <a:t>Trường</a:t>
            </a:r>
            <a:r>
              <a:rPr lang="en-US" sz="2800" b="1" dirty="0">
                <a:latin typeface="+mn-lt"/>
              </a:rPr>
              <a:t> </a:t>
            </a:r>
            <a:r>
              <a:rPr lang="en-US" sz="2800" b="1" dirty="0" err="1">
                <a:latin typeface="+mn-lt"/>
              </a:rPr>
              <a:t>học</a:t>
            </a:r>
            <a:r>
              <a:rPr lang="en-US" sz="2800" b="1" dirty="0">
                <a:latin typeface="+mn-lt"/>
              </a:rPr>
              <a:t> </a:t>
            </a:r>
            <a:r>
              <a:rPr lang="en-US" sz="2800" b="1" dirty="0" err="1">
                <a:latin typeface="+mn-lt"/>
              </a:rPr>
              <a:t>thông</a:t>
            </a:r>
            <a:r>
              <a:rPr lang="en-US" sz="2800" b="1" dirty="0">
                <a:latin typeface="+mn-lt"/>
              </a:rPr>
              <a:t> </a:t>
            </a:r>
            <a:r>
              <a:rPr lang="en-US" sz="2800" b="1" dirty="0" err="1">
                <a:latin typeface="+mn-lt"/>
              </a:rPr>
              <a:t>minh</a:t>
            </a:r>
            <a:r>
              <a:rPr lang="en-US" sz="2800" b="1" dirty="0">
                <a:latin typeface="+mn-lt"/>
              </a:rPr>
              <a:t> </a:t>
            </a:r>
            <a:r>
              <a:rPr lang="en-US" sz="2800" b="1" dirty="0" err="1">
                <a:latin typeface="+mn-lt"/>
              </a:rPr>
              <a:t>trong</a:t>
            </a:r>
            <a:r>
              <a:rPr lang="en-US" sz="2800" b="1" dirty="0">
                <a:latin typeface="+mn-lt"/>
              </a:rPr>
              <a:t> </a:t>
            </a:r>
            <a:r>
              <a:rPr lang="en-US" sz="2800" b="1" dirty="0" err="1">
                <a:latin typeface="+mn-lt"/>
              </a:rPr>
              <a:t>bối</a:t>
            </a:r>
            <a:r>
              <a:rPr lang="en-US" sz="2800" b="1" dirty="0">
                <a:latin typeface="+mn-lt"/>
              </a:rPr>
              <a:t> </a:t>
            </a:r>
            <a:r>
              <a:rPr lang="en-US" sz="2800" b="1" dirty="0" err="1">
                <a:latin typeface="+mn-lt"/>
              </a:rPr>
              <a:t>cảnh</a:t>
            </a:r>
            <a:r>
              <a:rPr lang="en-US" sz="2800" b="1" dirty="0">
                <a:latin typeface="+mn-lt"/>
              </a:rPr>
              <a:t> </a:t>
            </a:r>
            <a:r>
              <a:rPr lang="en-US" sz="2800" b="1" dirty="0" err="1">
                <a:latin typeface="+mn-lt"/>
              </a:rPr>
              <a:t>Cách</a:t>
            </a:r>
            <a:r>
              <a:rPr lang="en-US" sz="2800" b="1" dirty="0">
                <a:latin typeface="+mn-lt"/>
              </a:rPr>
              <a:t> </a:t>
            </a:r>
            <a:r>
              <a:rPr lang="en-US" sz="2800" b="1" dirty="0" err="1">
                <a:latin typeface="+mn-lt"/>
              </a:rPr>
              <a:t>mạng</a:t>
            </a:r>
            <a:r>
              <a:rPr lang="en-US" sz="2800" b="1" dirty="0">
                <a:latin typeface="+mn-lt"/>
              </a:rPr>
              <a:t> </a:t>
            </a:r>
            <a:r>
              <a:rPr lang="en-US" sz="2800" b="1" dirty="0" err="1">
                <a:latin typeface="+mn-lt"/>
              </a:rPr>
              <a:t>Công</a:t>
            </a:r>
            <a:r>
              <a:rPr lang="en-US" sz="2800" b="1" dirty="0">
                <a:latin typeface="+mn-lt"/>
              </a:rPr>
              <a:t> </a:t>
            </a:r>
            <a:r>
              <a:rPr lang="en-US" sz="2800" b="1" dirty="0" err="1">
                <a:latin typeface="+mn-lt"/>
              </a:rPr>
              <a:t>nghiệp</a:t>
            </a:r>
            <a:r>
              <a:rPr lang="en-US" sz="2800" b="1" dirty="0">
                <a:latin typeface="+mn-lt"/>
              </a:rPr>
              <a:t> 4.0: </a:t>
            </a:r>
            <a:r>
              <a:rPr lang="en-US" sz="2800" b="1" dirty="0" err="1">
                <a:latin typeface="+mn-lt"/>
              </a:rPr>
              <a:t>Dưới</a:t>
            </a:r>
            <a:r>
              <a:rPr lang="en-US" sz="2800" b="1" dirty="0">
                <a:latin typeface="+mn-lt"/>
              </a:rPr>
              <a:t> </a:t>
            </a:r>
            <a:r>
              <a:rPr lang="en-US" sz="2800" b="1" dirty="0" err="1">
                <a:latin typeface="+mn-lt"/>
              </a:rPr>
              <a:t>góc</a:t>
            </a:r>
            <a:r>
              <a:rPr lang="en-US" sz="2800" b="1" dirty="0">
                <a:latin typeface="+mn-lt"/>
              </a:rPr>
              <a:t> </a:t>
            </a:r>
            <a:r>
              <a:rPr lang="en-US" sz="2800" b="1" dirty="0" err="1">
                <a:latin typeface="+mn-lt"/>
              </a:rPr>
              <a:t>nhìn</a:t>
            </a:r>
            <a:r>
              <a:rPr lang="en-US" sz="2800" b="1" dirty="0">
                <a:latin typeface="+mn-lt"/>
              </a:rPr>
              <a:t> </a:t>
            </a:r>
            <a:r>
              <a:rPr lang="en-US" sz="2800" b="1" dirty="0" err="1">
                <a:latin typeface="+mn-lt"/>
              </a:rPr>
              <a:t>của</a:t>
            </a:r>
            <a:r>
              <a:rPr lang="en-US" sz="2800" b="1" dirty="0">
                <a:latin typeface="+mn-lt"/>
              </a:rPr>
              <a:t> </a:t>
            </a:r>
            <a:r>
              <a:rPr lang="en-US" sz="2800" b="1" dirty="0" err="1">
                <a:latin typeface="+mn-lt"/>
              </a:rPr>
              <a:t>Chuỗi</a:t>
            </a:r>
            <a:r>
              <a:rPr lang="en-US" sz="2800" b="1" dirty="0">
                <a:latin typeface="+mn-lt"/>
              </a:rPr>
              <a:t> </a:t>
            </a:r>
            <a:r>
              <a:rPr lang="en-US" sz="2800" b="1" dirty="0" err="1">
                <a:latin typeface="+mn-lt"/>
              </a:rPr>
              <a:t>cung</a:t>
            </a:r>
            <a:r>
              <a:rPr lang="en-US" sz="2800" b="1" dirty="0">
                <a:latin typeface="+mn-lt"/>
              </a:rPr>
              <a:t> </a:t>
            </a:r>
            <a:r>
              <a:rPr lang="en-US" sz="2800" b="1" dirty="0" err="1">
                <a:latin typeface="+mn-lt"/>
              </a:rPr>
              <a:t>ứng</a:t>
            </a:r>
            <a:r>
              <a:rPr lang="en-US" sz="2800" dirty="0">
                <a:latin typeface="+mn-lt"/>
              </a:rPr>
              <a:t>.</a:t>
            </a:r>
          </a:p>
        </p:txBody>
      </p:sp>
      <p:sp>
        <p:nvSpPr>
          <p:cNvPr id="3" name="Subtitle 2"/>
          <p:cNvSpPr>
            <a:spLocks noGrp="1"/>
          </p:cNvSpPr>
          <p:nvPr>
            <p:ph type="subTitle" idx="1"/>
          </p:nvPr>
        </p:nvSpPr>
        <p:spPr>
          <a:xfrm>
            <a:off x="1524000" y="3111871"/>
            <a:ext cx="9144000" cy="1950720"/>
          </a:xfrm>
        </p:spPr>
        <p:txBody>
          <a:bodyPr/>
          <a:lstStyle/>
          <a:p>
            <a:pPr algn="r"/>
            <a:r>
              <a:rPr lang="en-GB" sz="1800" dirty="0" err="1"/>
              <a:t>Ranjith</a:t>
            </a:r>
            <a:r>
              <a:rPr lang="en-GB" sz="1800" dirty="0"/>
              <a:t> </a:t>
            </a:r>
            <a:r>
              <a:rPr lang="en-GB" sz="1800" dirty="0" err="1"/>
              <a:t>Sankar</a:t>
            </a:r>
            <a:r>
              <a:rPr lang="en-GB" sz="1800" dirty="0"/>
              <a:t> </a:t>
            </a:r>
            <a:r>
              <a:rPr lang="en-GB" sz="1800" dirty="0" err="1"/>
              <a:t>Sankaranarayanan</a:t>
            </a:r>
            <a:endParaRPr lang="en-GB" sz="1800" dirty="0"/>
          </a:p>
          <a:p>
            <a:pPr algn="r"/>
            <a:r>
              <a:rPr lang="en-GB" sz="1800" dirty="0" err="1"/>
              <a:t>Giám</a:t>
            </a:r>
            <a:r>
              <a:rPr lang="en-GB" sz="1800" dirty="0"/>
              <a:t> </a:t>
            </a:r>
            <a:r>
              <a:rPr lang="en-GB" sz="1800" dirty="0" err="1"/>
              <a:t>đốc</a:t>
            </a:r>
            <a:r>
              <a:rPr lang="en-GB" sz="1800" dirty="0"/>
              <a:t> D</a:t>
            </a:r>
            <a:r>
              <a:rPr lang="en-US" sz="1800" dirty="0"/>
              <a:t>ự </a:t>
            </a:r>
            <a:r>
              <a:rPr lang="en-US" sz="1800" dirty="0" err="1"/>
              <a:t>án</a:t>
            </a:r>
            <a:endParaRPr lang="en-GB" sz="1800" dirty="0"/>
          </a:p>
          <a:p>
            <a:pPr algn="r"/>
            <a:r>
              <a:rPr lang="en-GB" sz="1800" dirty="0"/>
              <a:t> </a:t>
            </a:r>
            <a:r>
              <a:rPr lang="en-GB" sz="1800" dirty="0" err="1"/>
              <a:t>Giảng</a:t>
            </a:r>
            <a:r>
              <a:rPr lang="en-GB" sz="1800" dirty="0"/>
              <a:t> </a:t>
            </a:r>
            <a:r>
              <a:rPr lang="en-GB" sz="1800" dirty="0" err="1"/>
              <a:t>viên</a:t>
            </a:r>
            <a:r>
              <a:rPr lang="en-GB" sz="1800" dirty="0"/>
              <a:t> (</a:t>
            </a:r>
            <a:r>
              <a:rPr lang="en-GB" sz="1800" dirty="0" err="1"/>
              <a:t>Hậu</a:t>
            </a:r>
            <a:r>
              <a:rPr lang="en-GB" sz="1800" dirty="0"/>
              <a:t> </a:t>
            </a:r>
            <a:r>
              <a:rPr lang="en-GB" sz="1800" dirty="0" err="1"/>
              <a:t>cần</a:t>
            </a:r>
            <a:r>
              <a:rPr lang="en-GB" sz="1800" dirty="0"/>
              <a:t> </a:t>
            </a:r>
            <a:r>
              <a:rPr lang="en-GB" sz="1800" dirty="0" err="1"/>
              <a:t>và</a:t>
            </a:r>
            <a:r>
              <a:rPr lang="en-GB" sz="1800" dirty="0"/>
              <a:t> </a:t>
            </a:r>
            <a:r>
              <a:rPr lang="en-GB" sz="1800" dirty="0" err="1"/>
              <a:t>Chuỗi</a:t>
            </a:r>
            <a:r>
              <a:rPr lang="en-GB" sz="1800" dirty="0"/>
              <a:t> </a:t>
            </a:r>
            <a:r>
              <a:rPr lang="en-GB" sz="1800" dirty="0" err="1"/>
              <a:t>cung</a:t>
            </a:r>
            <a:r>
              <a:rPr lang="en-GB" sz="1800" dirty="0"/>
              <a:t> </a:t>
            </a:r>
            <a:r>
              <a:rPr lang="en-US" sz="1800" dirty="0" err="1"/>
              <a:t>ứng</a:t>
            </a:r>
            <a:r>
              <a:rPr lang="en-GB" sz="1800" dirty="0"/>
              <a:t>)</a:t>
            </a:r>
          </a:p>
          <a:p>
            <a:pPr algn="r"/>
            <a:r>
              <a:rPr lang="en-GB" sz="1800" dirty="0"/>
              <a:t>Tr</a:t>
            </a:r>
            <a:r>
              <a:rPr lang="vi-VN" sz="1800" dirty="0"/>
              <a:t>ư</a:t>
            </a:r>
            <a:r>
              <a:rPr lang="en-US" sz="1800" dirty="0" err="1"/>
              <a:t>ờng</a:t>
            </a:r>
            <a:r>
              <a:rPr lang="en-US" sz="1800" dirty="0"/>
              <a:t> Cao </a:t>
            </a:r>
            <a:r>
              <a:rPr lang="en-US" sz="1800" dirty="0" err="1"/>
              <a:t>đẳng</a:t>
            </a:r>
            <a:r>
              <a:rPr lang="en-US" sz="1800" dirty="0"/>
              <a:t> </a:t>
            </a:r>
            <a:r>
              <a:rPr lang="en-GB" sz="1800" dirty="0"/>
              <a:t>City of Glasgow</a:t>
            </a:r>
          </a:p>
          <a:p>
            <a:pPr algn="r"/>
            <a:r>
              <a:rPr lang="en-GB" sz="1800" dirty="0"/>
              <a:t>21 Đ</a:t>
            </a:r>
            <a:r>
              <a:rPr lang="vi-VN" sz="1800" dirty="0"/>
              <a:t>ư</a:t>
            </a:r>
            <a:r>
              <a:rPr lang="en-US" sz="1800" dirty="0" err="1"/>
              <a:t>ờng</a:t>
            </a:r>
            <a:r>
              <a:rPr lang="en-GB" sz="1800" dirty="0"/>
              <a:t> Thistle</a:t>
            </a:r>
          </a:p>
          <a:p>
            <a:pPr algn="r"/>
            <a:r>
              <a:rPr lang="en-GB" sz="1800" dirty="0"/>
              <a:t>Glasgow</a:t>
            </a:r>
          </a:p>
          <a:p>
            <a:pPr algn="r"/>
            <a:r>
              <a:rPr lang="en-GB" sz="1800" dirty="0"/>
              <a:t>G5 9XB</a:t>
            </a:r>
          </a:p>
          <a:p>
            <a:pPr algn="r"/>
            <a:endParaRPr lang="en-GB" dirty="0"/>
          </a:p>
        </p:txBody>
      </p:sp>
    </p:spTree>
    <p:extLst>
      <p:ext uri="{BB962C8B-B14F-4D97-AF65-F5344CB8AC3E}">
        <p14:creationId xmlns:p14="http://schemas.microsoft.com/office/powerpoint/2010/main" val="2198281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err="1">
                <a:latin typeface="+mn-lt"/>
              </a:rPr>
              <a:t>Nội</a:t>
            </a:r>
            <a:r>
              <a:rPr lang="en-GB" b="1" dirty="0">
                <a:latin typeface="+mn-lt"/>
              </a:rPr>
              <a:t> dung</a:t>
            </a:r>
          </a:p>
        </p:txBody>
      </p:sp>
      <p:sp>
        <p:nvSpPr>
          <p:cNvPr id="3" name="Content Placeholder 2"/>
          <p:cNvSpPr>
            <a:spLocks noGrp="1"/>
          </p:cNvSpPr>
          <p:nvPr>
            <p:ph idx="1"/>
          </p:nvPr>
        </p:nvSpPr>
        <p:spPr>
          <a:xfrm>
            <a:off x="701040" y="1459865"/>
            <a:ext cx="10515600" cy="4351338"/>
          </a:xfrm>
        </p:spPr>
        <p:txBody>
          <a:bodyPr/>
          <a:lstStyle/>
          <a:p>
            <a:r>
              <a:rPr lang="en-GB" sz="1400" dirty="0" err="1"/>
              <a:t>Quản</a:t>
            </a:r>
            <a:r>
              <a:rPr lang="en-GB" sz="1400" dirty="0"/>
              <a:t> </a:t>
            </a:r>
            <a:r>
              <a:rPr lang="en-GB" sz="1400" dirty="0" err="1"/>
              <a:t>trị</a:t>
            </a:r>
            <a:r>
              <a:rPr lang="en-GB" sz="1400" dirty="0"/>
              <a:t> </a:t>
            </a:r>
            <a:r>
              <a:rPr lang="en-GB" sz="1400" dirty="0" err="1"/>
              <a:t>Chuỗi</a:t>
            </a:r>
            <a:r>
              <a:rPr lang="en-GB" sz="1400" dirty="0"/>
              <a:t> </a:t>
            </a:r>
            <a:r>
              <a:rPr lang="en-GB" sz="1400" dirty="0" err="1"/>
              <a:t>cung</a:t>
            </a:r>
            <a:r>
              <a:rPr lang="en-GB" sz="1400" dirty="0"/>
              <a:t> </a:t>
            </a:r>
            <a:r>
              <a:rPr lang="en-US" sz="1400" dirty="0" err="1"/>
              <a:t>ứng</a:t>
            </a:r>
            <a:endParaRPr lang="en-GB" sz="1400" dirty="0"/>
          </a:p>
          <a:p>
            <a:r>
              <a:rPr lang="en-GB" sz="1400" dirty="0"/>
              <a:t>Xu h</a:t>
            </a:r>
            <a:r>
              <a:rPr lang="vi-VN" sz="1400" dirty="0"/>
              <a:t>ư</a:t>
            </a:r>
            <a:r>
              <a:rPr lang="en-US" sz="1400" dirty="0" err="1"/>
              <a:t>ớng</a:t>
            </a:r>
            <a:r>
              <a:rPr lang="en-US" sz="1400" dirty="0"/>
              <a:t> </a:t>
            </a:r>
            <a:r>
              <a:rPr lang="en-US" sz="1400" dirty="0" err="1"/>
              <a:t>hiện</a:t>
            </a:r>
            <a:r>
              <a:rPr lang="en-US" sz="1400" dirty="0"/>
              <a:t> </a:t>
            </a:r>
            <a:r>
              <a:rPr lang="en-US" sz="1400" dirty="0" err="1"/>
              <a:t>tại</a:t>
            </a:r>
            <a:r>
              <a:rPr lang="en-US" sz="1400" dirty="0"/>
              <a:t> </a:t>
            </a:r>
            <a:r>
              <a:rPr lang="en-US" sz="1400" dirty="0" err="1"/>
              <a:t>trong</a:t>
            </a:r>
            <a:r>
              <a:rPr lang="en-US" sz="1400" dirty="0"/>
              <a:t> </a:t>
            </a:r>
            <a:r>
              <a:rPr lang="en-GB" sz="1400" dirty="0" err="1"/>
              <a:t>Chuỗi</a:t>
            </a:r>
            <a:r>
              <a:rPr lang="en-GB" sz="1400" dirty="0"/>
              <a:t> </a:t>
            </a:r>
            <a:r>
              <a:rPr lang="en-GB" sz="1400" dirty="0" err="1"/>
              <a:t>cung</a:t>
            </a:r>
            <a:r>
              <a:rPr lang="en-GB" sz="1400" dirty="0"/>
              <a:t> </a:t>
            </a:r>
            <a:r>
              <a:rPr lang="en-US" sz="1400" dirty="0" err="1"/>
              <a:t>ứng</a:t>
            </a:r>
            <a:endParaRPr lang="en-GB" sz="1400" dirty="0"/>
          </a:p>
          <a:p>
            <a:r>
              <a:rPr lang="en-GB" sz="1400" dirty="0"/>
              <a:t>Th</a:t>
            </a:r>
            <a:r>
              <a:rPr lang="en-US" sz="1400" dirty="0" err="1"/>
              <a:t>ời</a:t>
            </a:r>
            <a:r>
              <a:rPr lang="en-US" sz="1400" dirty="0"/>
              <a:t> </a:t>
            </a:r>
            <a:r>
              <a:rPr lang="en-US" sz="1400" dirty="0" err="1"/>
              <a:t>đại</a:t>
            </a:r>
            <a:r>
              <a:rPr lang="en-US" sz="1400" dirty="0"/>
              <a:t> </a:t>
            </a:r>
            <a:r>
              <a:rPr lang="en-GB" sz="1400" dirty="0" err="1"/>
              <a:t>Công</a:t>
            </a:r>
            <a:r>
              <a:rPr lang="en-GB" sz="1400" dirty="0"/>
              <a:t> </a:t>
            </a:r>
            <a:r>
              <a:rPr lang="en-GB" sz="1400" dirty="0" err="1"/>
              <a:t>nghiệp</a:t>
            </a:r>
            <a:r>
              <a:rPr lang="en-GB" sz="1400" dirty="0"/>
              <a:t> 4.0 </a:t>
            </a:r>
            <a:r>
              <a:rPr lang="en-GB" sz="1400" dirty="0" err="1"/>
              <a:t>và</a:t>
            </a:r>
            <a:r>
              <a:rPr lang="en-GB" sz="1400" dirty="0"/>
              <a:t> </a:t>
            </a:r>
            <a:r>
              <a:rPr lang="en-GB" sz="1400" dirty="0" err="1"/>
              <a:t>Quản</a:t>
            </a:r>
            <a:r>
              <a:rPr lang="en-GB" sz="1400" dirty="0"/>
              <a:t> </a:t>
            </a:r>
            <a:r>
              <a:rPr lang="en-GB" sz="1400" dirty="0" err="1"/>
              <a:t>trị</a:t>
            </a:r>
            <a:r>
              <a:rPr lang="en-GB" sz="1400" dirty="0"/>
              <a:t> </a:t>
            </a:r>
            <a:r>
              <a:rPr lang="en-GB" sz="1400" dirty="0" err="1"/>
              <a:t>Chuỗi</a:t>
            </a:r>
            <a:r>
              <a:rPr lang="en-GB" sz="1400" dirty="0"/>
              <a:t> </a:t>
            </a:r>
            <a:r>
              <a:rPr lang="en-GB" sz="1400" dirty="0" err="1"/>
              <a:t>cung</a:t>
            </a:r>
            <a:r>
              <a:rPr lang="en-GB" sz="1400" dirty="0"/>
              <a:t> </a:t>
            </a:r>
            <a:r>
              <a:rPr lang="en-US" sz="1400" dirty="0" err="1"/>
              <a:t>ứng</a:t>
            </a:r>
            <a:endParaRPr lang="en-GB" sz="1400" dirty="0"/>
          </a:p>
          <a:p>
            <a:r>
              <a:rPr lang="en-GB" sz="1400" dirty="0" err="1"/>
              <a:t>Công</a:t>
            </a:r>
            <a:r>
              <a:rPr lang="en-GB" sz="1400" dirty="0"/>
              <a:t> </a:t>
            </a:r>
            <a:r>
              <a:rPr lang="en-GB" sz="1400" dirty="0" err="1"/>
              <a:t>nghệ</a:t>
            </a:r>
            <a:r>
              <a:rPr lang="en-GB" sz="1400" dirty="0"/>
              <a:t> </a:t>
            </a:r>
            <a:r>
              <a:rPr lang="en-GB" sz="1400" dirty="0" err="1"/>
              <a:t>Phần</a:t>
            </a:r>
            <a:r>
              <a:rPr lang="en-GB" sz="1400" dirty="0"/>
              <a:t> </a:t>
            </a:r>
            <a:r>
              <a:rPr lang="en-GB" sz="1400" dirty="0" err="1"/>
              <a:t>mềm</a:t>
            </a:r>
            <a:endParaRPr lang="en-GB" sz="1400" dirty="0"/>
          </a:p>
          <a:p>
            <a:r>
              <a:rPr lang="en-GB" sz="1400" dirty="0" err="1"/>
              <a:t>Công</a:t>
            </a:r>
            <a:r>
              <a:rPr lang="en-GB" sz="1400" dirty="0"/>
              <a:t> </a:t>
            </a:r>
            <a:r>
              <a:rPr lang="en-GB" sz="1400" dirty="0" err="1"/>
              <a:t>nghệ</a:t>
            </a:r>
            <a:r>
              <a:rPr lang="en-GB" sz="1400" dirty="0"/>
              <a:t> </a:t>
            </a:r>
            <a:r>
              <a:rPr lang="en-GB" sz="1400" dirty="0" err="1"/>
              <a:t>Phần</a:t>
            </a:r>
            <a:r>
              <a:rPr lang="en-GB" sz="1400" dirty="0"/>
              <a:t> c</a:t>
            </a:r>
            <a:r>
              <a:rPr lang="en-US" sz="1400" dirty="0" err="1"/>
              <a:t>ứng</a:t>
            </a:r>
            <a:endParaRPr lang="en-GB" sz="1400" dirty="0"/>
          </a:p>
          <a:p>
            <a:r>
              <a:rPr lang="en-GB" sz="1400" dirty="0" err="1"/>
              <a:t>Công</a:t>
            </a:r>
            <a:r>
              <a:rPr lang="en-GB" sz="1400" dirty="0"/>
              <a:t> </a:t>
            </a:r>
            <a:r>
              <a:rPr lang="en-GB" sz="1400" dirty="0" err="1"/>
              <a:t>nghiệp</a:t>
            </a:r>
            <a:r>
              <a:rPr lang="en-GB" sz="1400" dirty="0"/>
              <a:t> 4.0 </a:t>
            </a:r>
            <a:r>
              <a:rPr lang="en-GB" sz="1400" dirty="0" err="1"/>
              <a:t>và</a:t>
            </a:r>
            <a:r>
              <a:rPr lang="en-GB" sz="1400" dirty="0"/>
              <a:t> </a:t>
            </a:r>
            <a:r>
              <a:rPr lang="en-GB" sz="1400" dirty="0" err="1"/>
              <a:t>Quản</a:t>
            </a:r>
            <a:r>
              <a:rPr lang="en-GB" sz="1400" dirty="0"/>
              <a:t> </a:t>
            </a:r>
            <a:r>
              <a:rPr lang="en-GB" sz="1400" dirty="0" err="1"/>
              <a:t>trị</a:t>
            </a:r>
            <a:r>
              <a:rPr lang="en-GB" sz="1400" dirty="0"/>
              <a:t> </a:t>
            </a:r>
            <a:r>
              <a:rPr lang="en-GB" sz="1400" dirty="0" err="1"/>
              <a:t>Chuỗi</a:t>
            </a:r>
            <a:r>
              <a:rPr lang="en-GB" sz="1400" dirty="0"/>
              <a:t> </a:t>
            </a:r>
            <a:r>
              <a:rPr lang="en-GB" sz="1400" dirty="0" err="1"/>
              <a:t>cung</a:t>
            </a:r>
            <a:r>
              <a:rPr lang="en-GB" sz="1400" dirty="0"/>
              <a:t> </a:t>
            </a:r>
            <a:r>
              <a:rPr lang="en-US" sz="1400" dirty="0" err="1"/>
              <a:t>ứng</a:t>
            </a:r>
            <a:endParaRPr lang="en-GB" sz="1400" dirty="0"/>
          </a:p>
          <a:p>
            <a:r>
              <a:rPr lang="en-GB" sz="1400" dirty="0" err="1"/>
              <a:t>Kĩ</a:t>
            </a:r>
            <a:r>
              <a:rPr lang="en-GB" sz="1400" dirty="0"/>
              <a:t> </a:t>
            </a:r>
            <a:r>
              <a:rPr lang="en-GB" sz="1400" dirty="0" err="1"/>
              <a:t>năng</a:t>
            </a:r>
            <a:r>
              <a:rPr lang="en-GB" sz="1400" dirty="0"/>
              <a:t> </a:t>
            </a:r>
            <a:r>
              <a:rPr lang="en-GB" sz="1400" dirty="0" err="1"/>
              <a:t>nhân</a:t>
            </a:r>
            <a:r>
              <a:rPr lang="en-GB" sz="1400" dirty="0"/>
              <a:t> </a:t>
            </a:r>
            <a:r>
              <a:rPr lang="en-GB" sz="1400" dirty="0" err="1"/>
              <a:t>viên</a:t>
            </a:r>
            <a:r>
              <a:rPr lang="en-GB" sz="1400" dirty="0"/>
              <a:t> - </a:t>
            </a:r>
            <a:r>
              <a:rPr lang="en-US" sz="1400" dirty="0" err="1"/>
              <a:t>Công</a:t>
            </a:r>
            <a:r>
              <a:rPr lang="en-US" sz="1400" dirty="0"/>
              <a:t> </a:t>
            </a:r>
            <a:r>
              <a:rPr lang="en-US" sz="1400" dirty="0" err="1"/>
              <a:t>nghiệp</a:t>
            </a:r>
            <a:r>
              <a:rPr lang="en-GB" sz="1400" dirty="0"/>
              <a:t> 4.0</a:t>
            </a:r>
          </a:p>
          <a:p>
            <a:r>
              <a:rPr lang="en-GB" sz="1400" dirty="0" err="1"/>
              <a:t>Tình</a:t>
            </a:r>
            <a:r>
              <a:rPr lang="en-GB" sz="1400" dirty="0"/>
              <a:t> </a:t>
            </a:r>
            <a:r>
              <a:rPr lang="en-GB" sz="1400" dirty="0" err="1"/>
              <a:t>trạng</a:t>
            </a:r>
            <a:r>
              <a:rPr lang="en-GB" sz="1400" dirty="0"/>
              <a:t> </a:t>
            </a:r>
            <a:r>
              <a:rPr lang="en-GB" sz="1400" dirty="0" err="1"/>
              <a:t>thiếu</a:t>
            </a:r>
            <a:r>
              <a:rPr lang="en-GB" sz="1400" dirty="0"/>
              <a:t> </a:t>
            </a:r>
            <a:r>
              <a:rPr lang="en-GB" sz="1400" dirty="0" err="1"/>
              <a:t>hụt</a:t>
            </a:r>
            <a:r>
              <a:rPr lang="en-GB" sz="1400" dirty="0"/>
              <a:t> </a:t>
            </a:r>
            <a:r>
              <a:rPr lang="en-GB" sz="1400" dirty="0" err="1"/>
              <a:t>nhân</a:t>
            </a:r>
            <a:r>
              <a:rPr lang="en-GB" sz="1400" dirty="0"/>
              <a:t> </a:t>
            </a:r>
            <a:r>
              <a:rPr lang="en-GB" sz="1400" dirty="0" err="1"/>
              <a:t>tài</a:t>
            </a:r>
            <a:r>
              <a:rPr lang="en-GB" sz="1400" dirty="0"/>
              <a:t> </a:t>
            </a:r>
            <a:r>
              <a:rPr lang="en-GB" sz="1400" dirty="0" err="1"/>
              <a:t>trong</a:t>
            </a:r>
            <a:r>
              <a:rPr lang="en-GB" sz="1400" dirty="0"/>
              <a:t> </a:t>
            </a:r>
            <a:r>
              <a:rPr lang="en-GB" sz="1400" dirty="0" err="1"/>
              <a:t>ngành</a:t>
            </a:r>
            <a:r>
              <a:rPr lang="en-GB" sz="1400" dirty="0"/>
              <a:t> </a:t>
            </a:r>
            <a:r>
              <a:rPr lang="en-GB" sz="1400" dirty="0" err="1"/>
              <a:t>Chuỗi</a:t>
            </a:r>
            <a:r>
              <a:rPr lang="en-GB" sz="1400" dirty="0"/>
              <a:t> </a:t>
            </a:r>
            <a:r>
              <a:rPr lang="en-GB" sz="1400" dirty="0" err="1"/>
              <a:t>cung</a:t>
            </a:r>
            <a:r>
              <a:rPr lang="en-GB" sz="1400" dirty="0"/>
              <a:t> </a:t>
            </a:r>
            <a:r>
              <a:rPr lang="en-US" sz="1400" dirty="0" err="1"/>
              <a:t>ứng</a:t>
            </a:r>
            <a:endParaRPr lang="en-GB" sz="1400" dirty="0"/>
          </a:p>
          <a:p>
            <a:r>
              <a:rPr lang="en-GB" sz="1400" dirty="0"/>
              <a:t>Ch</a:t>
            </a:r>
            <a:r>
              <a:rPr lang="vi-VN" sz="1400" dirty="0"/>
              <a:t>ư</a:t>
            </a:r>
            <a:r>
              <a:rPr lang="en-US" sz="1400" dirty="0" err="1"/>
              <a:t>ơng</a:t>
            </a:r>
            <a:r>
              <a:rPr lang="en-US" sz="1400" dirty="0"/>
              <a:t> </a:t>
            </a:r>
            <a:r>
              <a:rPr lang="en-US" sz="1400" dirty="0" err="1"/>
              <a:t>trình</a:t>
            </a:r>
            <a:r>
              <a:rPr lang="en-US" sz="1400" dirty="0"/>
              <a:t> </a:t>
            </a:r>
            <a:r>
              <a:rPr lang="en-US" sz="1400" dirty="0" err="1"/>
              <a:t>giáo</a:t>
            </a:r>
            <a:r>
              <a:rPr lang="en-US" sz="1400" dirty="0"/>
              <a:t> </a:t>
            </a:r>
            <a:r>
              <a:rPr lang="en-US" sz="1400" dirty="0" err="1"/>
              <a:t>dục</a:t>
            </a:r>
            <a:r>
              <a:rPr lang="en-US" sz="1400" dirty="0"/>
              <a:t> </a:t>
            </a:r>
            <a:r>
              <a:rPr lang="en-US" sz="1400" dirty="0" err="1"/>
              <a:t>Công</a:t>
            </a:r>
            <a:r>
              <a:rPr lang="en-US" sz="1400" dirty="0"/>
              <a:t> </a:t>
            </a:r>
            <a:r>
              <a:rPr lang="en-US" sz="1400" dirty="0" err="1"/>
              <a:t>Nghiệp</a:t>
            </a:r>
            <a:r>
              <a:rPr lang="en-US" sz="1400" dirty="0"/>
              <a:t> </a:t>
            </a:r>
            <a:r>
              <a:rPr lang="en-GB" sz="1400" dirty="0"/>
              <a:t>4.0 </a:t>
            </a:r>
          </a:p>
          <a:p>
            <a:r>
              <a:rPr lang="en-GB" sz="1400" dirty="0"/>
              <a:t>Ph</a:t>
            </a:r>
            <a:r>
              <a:rPr lang="vi-VN" sz="1400" dirty="0"/>
              <a:t>ư</a:t>
            </a:r>
            <a:r>
              <a:rPr lang="en-US" sz="1400" dirty="0" err="1"/>
              <a:t>ơng</a:t>
            </a:r>
            <a:r>
              <a:rPr lang="en-US" sz="1400" dirty="0"/>
              <a:t> </a:t>
            </a:r>
            <a:r>
              <a:rPr lang="en-US" sz="1400" dirty="0" err="1"/>
              <a:t>pháp</a:t>
            </a:r>
            <a:r>
              <a:rPr lang="en-US" sz="1400" dirty="0"/>
              <a:t> </a:t>
            </a:r>
            <a:r>
              <a:rPr lang="en-US" sz="1400" dirty="0" err="1"/>
              <a:t>giảng</a:t>
            </a:r>
            <a:r>
              <a:rPr lang="en-US" sz="1400" dirty="0"/>
              <a:t> </a:t>
            </a:r>
            <a:r>
              <a:rPr lang="en-US" sz="1400" dirty="0" err="1"/>
              <a:t>dạy</a:t>
            </a:r>
            <a:r>
              <a:rPr lang="en-US" sz="1400" dirty="0"/>
              <a:t> </a:t>
            </a:r>
            <a:r>
              <a:rPr lang="en-US" sz="1400" dirty="0" err="1"/>
              <a:t>truyền</a:t>
            </a:r>
            <a:r>
              <a:rPr lang="en-US" sz="1400" dirty="0"/>
              <a:t> </a:t>
            </a:r>
            <a:r>
              <a:rPr lang="en-US" sz="1400" dirty="0" err="1"/>
              <a:t>thống</a:t>
            </a:r>
            <a:r>
              <a:rPr lang="en-US" sz="1400" dirty="0"/>
              <a:t> </a:t>
            </a:r>
            <a:r>
              <a:rPr lang="en-US" sz="1400" dirty="0" err="1"/>
              <a:t>ngành</a:t>
            </a:r>
            <a:r>
              <a:rPr lang="en-US" sz="1400" dirty="0"/>
              <a:t> </a:t>
            </a:r>
            <a:r>
              <a:rPr lang="en-GB" sz="1400" dirty="0" err="1"/>
              <a:t>Chuỗi</a:t>
            </a:r>
            <a:r>
              <a:rPr lang="en-GB" sz="1400" dirty="0"/>
              <a:t> </a:t>
            </a:r>
            <a:r>
              <a:rPr lang="en-GB" sz="1400" dirty="0" err="1"/>
              <a:t>cung</a:t>
            </a:r>
            <a:r>
              <a:rPr lang="en-GB" sz="1400" dirty="0"/>
              <a:t> </a:t>
            </a:r>
            <a:r>
              <a:rPr lang="en-US" sz="1400" dirty="0" err="1"/>
              <a:t>ứng</a:t>
            </a:r>
            <a:endParaRPr lang="en-GB" sz="1400" dirty="0"/>
          </a:p>
          <a:p>
            <a:r>
              <a:rPr lang="en-GB" sz="1400" dirty="0" err="1"/>
              <a:t>Công</a:t>
            </a:r>
            <a:r>
              <a:rPr lang="en-GB" sz="1400" dirty="0"/>
              <a:t> </a:t>
            </a:r>
            <a:r>
              <a:rPr lang="en-GB" sz="1400" dirty="0" err="1"/>
              <a:t>nghệ</a:t>
            </a:r>
            <a:r>
              <a:rPr lang="en-GB" sz="1400" dirty="0"/>
              <a:t> </a:t>
            </a:r>
            <a:r>
              <a:rPr lang="en-GB" sz="1400" dirty="0" err="1"/>
              <a:t>Trò</a:t>
            </a:r>
            <a:r>
              <a:rPr lang="en-GB" sz="1400" dirty="0"/>
              <a:t> </a:t>
            </a:r>
            <a:r>
              <a:rPr lang="en-GB" sz="1400" dirty="0" err="1"/>
              <a:t>ch</a:t>
            </a:r>
            <a:r>
              <a:rPr lang="vi-VN" sz="1400" dirty="0"/>
              <a:t>ơ</a:t>
            </a:r>
            <a:r>
              <a:rPr lang="en-US" sz="1400" dirty="0" err="1"/>
              <a:t>i</a:t>
            </a:r>
            <a:endParaRPr lang="en-GB" sz="1400" dirty="0"/>
          </a:p>
          <a:p>
            <a:r>
              <a:rPr lang="en-GB" sz="1400" dirty="0"/>
              <a:t>T</a:t>
            </a:r>
            <a:r>
              <a:rPr lang="en-US" sz="1400" dirty="0" err="1"/>
              <a:t>hực</a:t>
            </a:r>
            <a:r>
              <a:rPr lang="en-US" sz="1400" dirty="0"/>
              <a:t> </a:t>
            </a:r>
            <a:r>
              <a:rPr lang="en-US" sz="1400" dirty="0" err="1"/>
              <a:t>tế</a:t>
            </a:r>
            <a:r>
              <a:rPr lang="en-US" sz="1400" dirty="0"/>
              <a:t> </a:t>
            </a:r>
            <a:r>
              <a:rPr lang="en-US" sz="1400" dirty="0" err="1"/>
              <a:t>ảo</a:t>
            </a:r>
            <a:r>
              <a:rPr lang="en-US" sz="1400" dirty="0"/>
              <a:t> </a:t>
            </a:r>
            <a:r>
              <a:rPr lang="en-US" sz="1400" dirty="0" err="1"/>
              <a:t>tăng</a:t>
            </a:r>
            <a:r>
              <a:rPr lang="en-US" sz="1400" dirty="0"/>
              <a:t> c</a:t>
            </a:r>
            <a:r>
              <a:rPr lang="vi-VN" sz="1400" dirty="0"/>
              <a:t>ư</a:t>
            </a:r>
            <a:r>
              <a:rPr lang="en-US" sz="1400" dirty="0" err="1"/>
              <a:t>ờng</a:t>
            </a:r>
            <a:r>
              <a:rPr lang="en-US" sz="1400" dirty="0"/>
              <a:t> (AR)</a:t>
            </a:r>
            <a:endParaRPr lang="en-GB" sz="1400" dirty="0"/>
          </a:p>
          <a:p>
            <a:r>
              <a:rPr lang="en-GB" sz="1400" dirty="0"/>
              <a:t>Video 360 </a:t>
            </a:r>
            <a:r>
              <a:rPr lang="en-GB" sz="1400" dirty="0" err="1"/>
              <a:t>độ</a:t>
            </a:r>
            <a:endParaRPr lang="en-GB" sz="1400" dirty="0"/>
          </a:p>
          <a:p>
            <a:r>
              <a:rPr lang="en-GB" sz="1400" dirty="0" err="1"/>
              <a:t>Trí</a:t>
            </a:r>
            <a:r>
              <a:rPr lang="en-GB" sz="1400" dirty="0"/>
              <a:t> </a:t>
            </a:r>
            <a:r>
              <a:rPr lang="en-GB" sz="1400" dirty="0" err="1"/>
              <a:t>tuệ</a:t>
            </a:r>
            <a:r>
              <a:rPr lang="en-GB" sz="1400" dirty="0"/>
              <a:t> </a:t>
            </a:r>
            <a:r>
              <a:rPr lang="en-GB" sz="1400" dirty="0" err="1"/>
              <a:t>nhân</a:t>
            </a:r>
            <a:r>
              <a:rPr lang="en-GB" sz="1400" dirty="0"/>
              <a:t> </a:t>
            </a:r>
            <a:r>
              <a:rPr lang="en-GB" sz="1400" dirty="0" err="1"/>
              <a:t>tạo</a:t>
            </a:r>
            <a:endParaRPr lang="en-GB" sz="1400" dirty="0"/>
          </a:p>
          <a:p>
            <a:endParaRPr lang="en-GB" sz="1400" dirty="0"/>
          </a:p>
          <a:p>
            <a:endParaRPr lang="en-GB" sz="2000" dirty="0"/>
          </a:p>
        </p:txBody>
      </p:sp>
    </p:spTree>
    <p:extLst>
      <p:ext uri="{BB962C8B-B14F-4D97-AF65-F5344CB8AC3E}">
        <p14:creationId xmlns:p14="http://schemas.microsoft.com/office/powerpoint/2010/main" val="21910659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000" b="1" dirty="0" err="1">
                <a:latin typeface="+mn-lt"/>
              </a:rPr>
              <a:t>Quản</a:t>
            </a:r>
            <a:r>
              <a:rPr lang="en-GB" sz="4000" b="1" dirty="0">
                <a:latin typeface="+mn-lt"/>
              </a:rPr>
              <a:t> </a:t>
            </a:r>
            <a:r>
              <a:rPr lang="en-GB" sz="4000" b="1" dirty="0" err="1">
                <a:latin typeface="+mn-lt"/>
              </a:rPr>
              <a:t>trị</a:t>
            </a:r>
            <a:r>
              <a:rPr lang="en-GB" sz="4000" b="1" dirty="0">
                <a:latin typeface="+mn-lt"/>
              </a:rPr>
              <a:t> </a:t>
            </a:r>
            <a:r>
              <a:rPr lang="en-GB" sz="4000" b="1" dirty="0" err="1">
                <a:latin typeface="+mn-lt"/>
              </a:rPr>
              <a:t>Chuỗi</a:t>
            </a:r>
            <a:r>
              <a:rPr lang="en-GB" sz="4000" b="1" dirty="0">
                <a:latin typeface="+mn-lt"/>
              </a:rPr>
              <a:t> </a:t>
            </a:r>
            <a:r>
              <a:rPr lang="en-GB" sz="4000" b="1" dirty="0" err="1">
                <a:latin typeface="+mn-lt"/>
              </a:rPr>
              <a:t>cung</a:t>
            </a:r>
            <a:r>
              <a:rPr lang="en-GB" sz="4000" b="1" dirty="0">
                <a:latin typeface="+mn-lt"/>
              </a:rPr>
              <a:t> </a:t>
            </a:r>
            <a:r>
              <a:rPr lang="en-US" sz="4000" b="1" dirty="0" err="1">
                <a:latin typeface="+mn-lt"/>
              </a:rPr>
              <a:t>ứng</a:t>
            </a:r>
            <a:endParaRPr lang="en-GB" sz="4000" b="1" dirty="0">
              <a:latin typeface="+mn-lt"/>
            </a:endParaRPr>
          </a:p>
        </p:txBody>
      </p:sp>
      <p:sp>
        <p:nvSpPr>
          <p:cNvPr id="3" name="Content Placeholder 2"/>
          <p:cNvSpPr>
            <a:spLocks noGrp="1"/>
          </p:cNvSpPr>
          <p:nvPr>
            <p:ph idx="1"/>
          </p:nvPr>
        </p:nvSpPr>
        <p:spPr>
          <a:xfrm>
            <a:off x="838200" y="1463041"/>
            <a:ext cx="10515600" cy="3718559"/>
          </a:xfrm>
        </p:spPr>
        <p:txBody>
          <a:bodyPr/>
          <a:lstStyle/>
          <a:p>
            <a:r>
              <a:rPr lang="en-GB" i="1" dirty="0"/>
              <a:t>“</a:t>
            </a:r>
            <a:r>
              <a:rPr lang="en-GB" i="1" dirty="0" err="1"/>
              <a:t>Quản</a:t>
            </a:r>
            <a:r>
              <a:rPr lang="en-GB" i="1" dirty="0"/>
              <a:t> </a:t>
            </a:r>
            <a:r>
              <a:rPr lang="en-GB" i="1" dirty="0" err="1"/>
              <a:t>trị</a:t>
            </a:r>
            <a:r>
              <a:rPr lang="en-GB" i="1" dirty="0"/>
              <a:t> </a:t>
            </a:r>
            <a:r>
              <a:rPr lang="en-GB" i="1" dirty="0" err="1"/>
              <a:t>mối</a:t>
            </a:r>
            <a:r>
              <a:rPr lang="en-GB" i="1" dirty="0"/>
              <a:t> </a:t>
            </a:r>
            <a:r>
              <a:rPr lang="en-GB" i="1" dirty="0" err="1"/>
              <a:t>quan</a:t>
            </a:r>
            <a:r>
              <a:rPr lang="en-GB" i="1" dirty="0"/>
              <a:t> </a:t>
            </a:r>
            <a:r>
              <a:rPr lang="en-GB" i="1" dirty="0" err="1"/>
              <a:t>hệ</a:t>
            </a:r>
            <a:r>
              <a:rPr lang="en-GB" i="1" dirty="0"/>
              <a:t> </a:t>
            </a:r>
            <a:r>
              <a:rPr lang="en-US" i="1" dirty="0" err="1"/>
              <a:t>thuận</a:t>
            </a:r>
            <a:r>
              <a:rPr lang="en-US" i="1" dirty="0"/>
              <a:t> </a:t>
            </a:r>
            <a:r>
              <a:rPr lang="en-US" i="1" dirty="0" err="1"/>
              <a:t>dòng</a:t>
            </a:r>
            <a:r>
              <a:rPr lang="en-US" i="1" dirty="0"/>
              <a:t> </a:t>
            </a:r>
            <a:r>
              <a:rPr lang="en-US" i="1" dirty="0" err="1"/>
              <a:t>và</a:t>
            </a:r>
            <a:r>
              <a:rPr lang="en-US" i="1" dirty="0"/>
              <a:t> ng</a:t>
            </a:r>
            <a:r>
              <a:rPr lang="vi-VN" i="1" dirty="0"/>
              <a:t>ư</a:t>
            </a:r>
            <a:r>
              <a:rPr lang="en-US" i="1" dirty="0" err="1"/>
              <a:t>ợc</a:t>
            </a:r>
            <a:r>
              <a:rPr lang="en-US" i="1" dirty="0"/>
              <a:t> </a:t>
            </a:r>
            <a:r>
              <a:rPr lang="en-US" i="1" dirty="0" err="1"/>
              <a:t>dòng</a:t>
            </a:r>
            <a:r>
              <a:rPr lang="en-US" i="1" dirty="0"/>
              <a:t> </a:t>
            </a:r>
            <a:r>
              <a:rPr lang="en-US" i="1" dirty="0" err="1"/>
              <a:t>với</a:t>
            </a:r>
            <a:r>
              <a:rPr lang="en-US" i="1" dirty="0"/>
              <a:t> </a:t>
            </a:r>
            <a:r>
              <a:rPr lang="en-US" i="1" dirty="0" err="1"/>
              <a:t>các</a:t>
            </a:r>
            <a:r>
              <a:rPr lang="en-US" i="1" dirty="0"/>
              <a:t> </a:t>
            </a:r>
            <a:r>
              <a:rPr lang="en-US" i="1" dirty="0" err="1"/>
              <a:t>nhà</a:t>
            </a:r>
            <a:r>
              <a:rPr lang="en-US" i="1" dirty="0"/>
              <a:t> </a:t>
            </a:r>
            <a:r>
              <a:rPr lang="en-US" i="1" dirty="0" err="1"/>
              <a:t>cung</a:t>
            </a:r>
            <a:r>
              <a:rPr lang="en-US" i="1" dirty="0"/>
              <a:t> </a:t>
            </a:r>
            <a:r>
              <a:rPr lang="en-US" i="1" dirty="0" err="1"/>
              <a:t>cấp</a:t>
            </a:r>
            <a:r>
              <a:rPr lang="en-US" i="1" dirty="0"/>
              <a:t> </a:t>
            </a:r>
            <a:r>
              <a:rPr lang="en-US" i="1" dirty="0" err="1"/>
              <a:t>và</a:t>
            </a:r>
            <a:r>
              <a:rPr lang="en-US" i="1" dirty="0"/>
              <a:t> </a:t>
            </a:r>
            <a:r>
              <a:rPr lang="en-US" i="1" dirty="0" err="1"/>
              <a:t>khách</a:t>
            </a:r>
            <a:r>
              <a:rPr lang="en-US" i="1" dirty="0"/>
              <a:t> </a:t>
            </a:r>
            <a:r>
              <a:rPr lang="en-US" i="1" dirty="0" err="1"/>
              <a:t>hàng</a:t>
            </a:r>
            <a:r>
              <a:rPr lang="en-US" i="1" dirty="0"/>
              <a:t> </a:t>
            </a:r>
            <a:r>
              <a:rPr lang="en-US" i="1" dirty="0" err="1"/>
              <a:t>để</a:t>
            </a:r>
            <a:r>
              <a:rPr lang="en-US" i="1" dirty="0"/>
              <a:t> </a:t>
            </a:r>
            <a:r>
              <a:rPr lang="en-US" i="1" dirty="0" err="1"/>
              <a:t>mang</a:t>
            </a:r>
            <a:r>
              <a:rPr lang="en-US" i="1" dirty="0"/>
              <a:t> </a:t>
            </a:r>
            <a:r>
              <a:rPr lang="en-US" i="1" dirty="0" err="1"/>
              <a:t>lại</a:t>
            </a:r>
            <a:r>
              <a:rPr lang="en-US" i="1" dirty="0"/>
              <a:t> </a:t>
            </a:r>
            <a:r>
              <a:rPr lang="en-US" i="1" dirty="0" err="1"/>
              <a:t>giá</a:t>
            </a:r>
            <a:r>
              <a:rPr lang="en-US" i="1" dirty="0"/>
              <a:t> </a:t>
            </a:r>
            <a:r>
              <a:rPr lang="en-US" i="1" dirty="0" err="1"/>
              <a:t>trị</a:t>
            </a:r>
            <a:r>
              <a:rPr lang="en-US" i="1" dirty="0"/>
              <a:t> </a:t>
            </a:r>
            <a:r>
              <a:rPr lang="en-US" i="1" dirty="0" err="1"/>
              <a:t>khách</a:t>
            </a:r>
            <a:r>
              <a:rPr lang="en-US" i="1" dirty="0"/>
              <a:t> </a:t>
            </a:r>
            <a:r>
              <a:rPr lang="en-US" i="1" dirty="0" err="1"/>
              <a:t>hàng</a:t>
            </a:r>
            <a:r>
              <a:rPr lang="en-US" i="1" dirty="0"/>
              <a:t> v</a:t>
            </a:r>
            <a:r>
              <a:rPr lang="vi-VN" i="1" dirty="0"/>
              <a:t>ư</a:t>
            </a:r>
            <a:r>
              <a:rPr lang="en-US" i="1" dirty="0" err="1"/>
              <a:t>ợt</a:t>
            </a:r>
            <a:r>
              <a:rPr lang="en-US" i="1" dirty="0"/>
              <a:t> </a:t>
            </a:r>
            <a:r>
              <a:rPr lang="en-US" i="1" dirty="0" err="1"/>
              <a:t>trội</a:t>
            </a:r>
            <a:r>
              <a:rPr lang="en-US" i="1" dirty="0"/>
              <a:t> </a:t>
            </a:r>
            <a:r>
              <a:rPr lang="en-US" i="1" dirty="0" err="1"/>
              <a:t>với</a:t>
            </a:r>
            <a:r>
              <a:rPr lang="en-US" i="1" dirty="0"/>
              <a:t> chi </a:t>
            </a:r>
            <a:r>
              <a:rPr lang="en-US" i="1" dirty="0" err="1"/>
              <a:t>phí</a:t>
            </a:r>
            <a:r>
              <a:rPr lang="en-US" i="1" dirty="0"/>
              <a:t> </a:t>
            </a:r>
            <a:r>
              <a:rPr lang="en-US" i="1" dirty="0" err="1"/>
              <a:t>thấp</a:t>
            </a:r>
            <a:r>
              <a:rPr lang="en-US" i="1" dirty="0"/>
              <a:t> h</a:t>
            </a:r>
            <a:r>
              <a:rPr lang="vi-VN" i="1" dirty="0"/>
              <a:t>ơ</a:t>
            </a:r>
            <a:r>
              <a:rPr lang="en-US" i="1" dirty="0"/>
              <a:t>n </a:t>
            </a:r>
            <a:r>
              <a:rPr lang="en-US" i="1" dirty="0" err="1"/>
              <a:t>toàn</a:t>
            </a:r>
            <a:r>
              <a:rPr lang="en-US" i="1" dirty="0"/>
              <a:t> </a:t>
            </a:r>
            <a:r>
              <a:rPr lang="en-US" i="1" dirty="0" err="1"/>
              <a:t>bộ</a:t>
            </a:r>
            <a:r>
              <a:rPr lang="en-US" i="1" dirty="0"/>
              <a:t> </a:t>
            </a:r>
            <a:r>
              <a:rPr lang="en-US" i="1" dirty="0" err="1"/>
              <a:t>chuỗi</a:t>
            </a:r>
            <a:r>
              <a:rPr lang="en-US" i="1" dirty="0"/>
              <a:t> </a:t>
            </a:r>
            <a:r>
              <a:rPr lang="en-US" i="1" dirty="0" err="1"/>
              <a:t>cung</a:t>
            </a:r>
            <a:r>
              <a:rPr lang="en-US" i="1" dirty="0"/>
              <a:t> </a:t>
            </a:r>
            <a:r>
              <a:rPr lang="en-US" i="1" dirty="0" err="1"/>
              <a:t>cấp</a:t>
            </a:r>
            <a:r>
              <a:rPr lang="en-US" i="1" dirty="0"/>
              <a:t> </a:t>
            </a:r>
            <a:r>
              <a:rPr lang="en-US" i="1" dirty="0" err="1"/>
              <a:t>nh</a:t>
            </a:r>
            <a:r>
              <a:rPr lang="vi-VN" i="1" dirty="0"/>
              <a:t>ư</a:t>
            </a:r>
            <a:r>
              <a:rPr lang="en-US" i="1" dirty="0"/>
              <a:t> </a:t>
            </a:r>
            <a:r>
              <a:rPr lang="en-US" i="1" dirty="0" err="1"/>
              <a:t>là</a:t>
            </a:r>
            <a:r>
              <a:rPr lang="en-US" i="1" dirty="0"/>
              <a:t> </a:t>
            </a:r>
            <a:r>
              <a:rPr lang="en-US" i="1" dirty="0" err="1"/>
              <a:t>một</a:t>
            </a:r>
            <a:r>
              <a:rPr lang="en-US" i="1" dirty="0"/>
              <a:t> </a:t>
            </a:r>
            <a:r>
              <a:rPr lang="en-US" i="1" dirty="0" err="1"/>
              <a:t>tổng</a:t>
            </a:r>
            <a:r>
              <a:rPr lang="en-US" i="1" dirty="0"/>
              <a:t> </a:t>
            </a:r>
            <a:r>
              <a:rPr lang="en-US" i="1" dirty="0" err="1"/>
              <a:t>thể</a:t>
            </a:r>
            <a:r>
              <a:rPr lang="en-US" i="1" dirty="0"/>
              <a:t> </a:t>
            </a:r>
            <a:r>
              <a:rPr lang="en-US" i="1" dirty="0" err="1"/>
              <a:t>cung</a:t>
            </a:r>
            <a:r>
              <a:rPr lang="en-US" i="1" dirty="0"/>
              <a:t> </a:t>
            </a:r>
            <a:r>
              <a:rPr lang="en-US" i="1" dirty="0" err="1"/>
              <a:t>ứng</a:t>
            </a:r>
            <a:r>
              <a:rPr lang="en-GB" i="1" dirty="0"/>
              <a:t>.”  (</a:t>
            </a:r>
            <a:r>
              <a:rPr lang="en-GB" dirty="0"/>
              <a:t>Christopher, 2016, pp. 5)</a:t>
            </a:r>
          </a:p>
          <a:p>
            <a:r>
              <a:rPr lang="en-GB" dirty="0" err="1"/>
              <a:t>Toàn</a:t>
            </a:r>
            <a:r>
              <a:rPr lang="en-GB" dirty="0"/>
              <a:t> </a:t>
            </a:r>
            <a:r>
              <a:rPr lang="en-GB" dirty="0" err="1"/>
              <a:t>cầu</a:t>
            </a:r>
            <a:r>
              <a:rPr lang="en-GB" dirty="0"/>
              <a:t> </a:t>
            </a:r>
            <a:r>
              <a:rPr lang="en-GB" dirty="0" err="1"/>
              <a:t>hóa</a:t>
            </a:r>
            <a:r>
              <a:rPr lang="en-GB" dirty="0"/>
              <a:t> </a:t>
            </a:r>
            <a:r>
              <a:rPr lang="en-GB" dirty="0" err="1"/>
              <a:t>công</a:t>
            </a:r>
            <a:r>
              <a:rPr lang="en-GB" dirty="0"/>
              <a:t> </a:t>
            </a:r>
            <a:r>
              <a:rPr lang="en-GB" dirty="0" err="1"/>
              <a:t>nghiệp</a:t>
            </a:r>
            <a:r>
              <a:rPr lang="en-GB" dirty="0"/>
              <a:t> </a:t>
            </a:r>
            <a:r>
              <a:rPr lang="en-GB" dirty="0" err="1"/>
              <a:t>làm</a:t>
            </a:r>
            <a:r>
              <a:rPr lang="en-GB" dirty="0"/>
              <a:t> </a:t>
            </a:r>
            <a:r>
              <a:rPr lang="en-GB" dirty="0" err="1"/>
              <a:t>chuỗi</a:t>
            </a:r>
            <a:r>
              <a:rPr lang="en-GB" dirty="0"/>
              <a:t> </a:t>
            </a:r>
            <a:r>
              <a:rPr lang="en-GB" dirty="0" err="1"/>
              <a:t>cung</a:t>
            </a:r>
            <a:r>
              <a:rPr lang="en-GB" dirty="0"/>
              <a:t> </a:t>
            </a:r>
            <a:r>
              <a:rPr lang="en-US" dirty="0" err="1"/>
              <a:t>ứng</a:t>
            </a:r>
            <a:r>
              <a:rPr lang="en-US" dirty="0"/>
              <a:t> </a:t>
            </a:r>
            <a:r>
              <a:rPr lang="en-GB" dirty="0"/>
              <a:t>tr</a:t>
            </a:r>
            <a:r>
              <a:rPr lang="en-US" dirty="0"/>
              <a:t>ở </a:t>
            </a:r>
            <a:r>
              <a:rPr lang="en-US" dirty="0" err="1"/>
              <a:t>nên</a:t>
            </a:r>
            <a:r>
              <a:rPr lang="en-US" dirty="0"/>
              <a:t> </a:t>
            </a:r>
            <a:r>
              <a:rPr lang="en-US" dirty="0" err="1"/>
              <a:t>tất</a:t>
            </a:r>
            <a:r>
              <a:rPr lang="en-US" dirty="0"/>
              <a:t> </a:t>
            </a:r>
            <a:r>
              <a:rPr lang="en-US" dirty="0" err="1"/>
              <a:t>yếu</a:t>
            </a:r>
            <a:r>
              <a:rPr lang="en-GB" dirty="0"/>
              <a:t>.</a:t>
            </a:r>
          </a:p>
          <a:p>
            <a:r>
              <a:rPr lang="en-GB" dirty="0" err="1"/>
              <a:t>Tầm</a:t>
            </a:r>
            <a:r>
              <a:rPr lang="en-GB" dirty="0"/>
              <a:t> </a:t>
            </a:r>
            <a:r>
              <a:rPr lang="en-GB" dirty="0" err="1"/>
              <a:t>quan</a:t>
            </a:r>
            <a:r>
              <a:rPr lang="en-GB" dirty="0"/>
              <a:t> </a:t>
            </a:r>
            <a:r>
              <a:rPr lang="en-GB" dirty="0" err="1"/>
              <a:t>trọng</a:t>
            </a:r>
            <a:r>
              <a:rPr lang="en-GB" dirty="0"/>
              <a:t> l</a:t>
            </a:r>
            <a:r>
              <a:rPr lang="en-US" dirty="0" err="1"/>
              <a:t>ớn</a:t>
            </a:r>
            <a:r>
              <a:rPr lang="en-US" dirty="0"/>
              <a:t> h</a:t>
            </a:r>
            <a:r>
              <a:rPr lang="vi-VN" dirty="0"/>
              <a:t>ơ</a:t>
            </a:r>
            <a:r>
              <a:rPr lang="en-US" dirty="0"/>
              <a:t>n </a:t>
            </a:r>
            <a:r>
              <a:rPr lang="en-US" dirty="0" err="1"/>
              <a:t>của</a:t>
            </a:r>
            <a:r>
              <a:rPr lang="en-US" dirty="0"/>
              <a:t> </a:t>
            </a:r>
            <a:r>
              <a:rPr lang="en-US" dirty="0" err="1"/>
              <a:t>lĩnh</a:t>
            </a:r>
            <a:r>
              <a:rPr lang="en-US" dirty="0"/>
              <a:t> </a:t>
            </a:r>
            <a:r>
              <a:rPr lang="en-US" dirty="0" err="1"/>
              <a:t>vực</a:t>
            </a:r>
            <a:r>
              <a:rPr lang="en-US" dirty="0"/>
              <a:t> đ</a:t>
            </a:r>
            <a:r>
              <a:rPr lang="vi-VN" dirty="0"/>
              <a:t>ư</a:t>
            </a:r>
            <a:r>
              <a:rPr lang="en-US" dirty="0" err="1"/>
              <a:t>ợc</a:t>
            </a:r>
            <a:r>
              <a:rPr lang="en-US" dirty="0"/>
              <a:t> đ</a:t>
            </a:r>
            <a:r>
              <a:rPr lang="vi-VN" dirty="0"/>
              <a:t>ư</a:t>
            </a:r>
            <a:r>
              <a:rPr lang="en-US" dirty="0"/>
              <a:t>a </a:t>
            </a:r>
            <a:r>
              <a:rPr lang="en-US" dirty="0" err="1"/>
              <a:t>lên</a:t>
            </a:r>
            <a:r>
              <a:rPr lang="en-US" dirty="0"/>
              <a:t> </a:t>
            </a:r>
            <a:r>
              <a:rPr lang="en-US" dirty="0" err="1"/>
              <a:t>hàng</a:t>
            </a:r>
            <a:r>
              <a:rPr lang="en-US" dirty="0"/>
              <a:t> </a:t>
            </a:r>
            <a:r>
              <a:rPr lang="en-US" dirty="0" err="1"/>
              <a:t>đầu</a:t>
            </a:r>
            <a:r>
              <a:rPr lang="en-US" dirty="0"/>
              <a:t> </a:t>
            </a:r>
            <a:r>
              <a:rPr lang="en-US" dirty="0" err="1"/>
              <a:t>bởi</a:t>
            </a:r>
            <a:r>
              <a:rPr lang="en-US" dirty="0"/>
              <a:t> </a:t>
            </a:r>
            <a:r>
              <a:rPr lang="en-US" dirty="0" err="1"/>
              <a:t>tình</a:t>
            </a:r>
            <a:r>
              <a:rPr lang="en-US" dirty="0"/>
              <a:t> </a:t>
            </a:r>
            <a:r>
              <a:rPr lang="en-US" dirty="0" err="1"/>
              <a:t>hình</a:t>
            </a:r>
            <a:r>
              <a:rPr lang="en-US" dirty="0"/>
              <a:t> </a:t>
            </a:r>
            <a:r>
              <a:rPr lang="en-US" dirty="0" err="1"/>
              <a:t>đại</a:t>
            </a:r>
            <a:r>
              <a:rPr lang="en-US" dirty="0"/>
              <a:t> </a:t>
            </a:r>
            <a:r>
              <a:rPr lang="en-US" dirty="0" err="1"/>
              <a:t>dịch</a:t>
            </a:r>
            <a:r>
              <a:rPr lang="en-US" dirty="0"/>
              <a:t> </a:t>
            </a:r>
            <a:r>
              <a:rPr lang="en-US" dirty="0" err="1"/>
              <a:t>toàn</a:t>
            </a:r>
            <a:r>
              <a:rPr lang="en-US" dirty="0"/>
              <a:t> </a:t>
            </a:r>
            <a:r>
              <a:rPr lang="en-US" dirty="0" err="1"/>
              <a:t>cầu</a:t>
            </a:r>
            <a:r>
              <a:rPr lang="en-US" dirty="0"/>
              <a:t> </a:t>
            </a:r>
            <a:r>
              <a:rPr lang="en-US" dirty="0" err="1"/>
              <a:t>hiện</a:t>
            </a:r>
            <a:r>
              <a:rPr lang="en-US" dirty="0"/>
              <a:t> nay.</a:t>
            </a:r>
            <a:endParaRPr lang="en-GB" dirty="0"/>
          </a:p>
        </p:txBody>
      </p:sp>
      <p:sp>
        <p:nvSpPr>
          <p:cNvPr id="4" name="Rectangle 3"/>
          <p:cNvSpPr/>
          <p:nvPr/>
        </p:nvSpPr>
        <p:spPr>
          <a:xfrm>
            <a:off x="838200" y="5394960"/>
            <a:ext cx="10515600" cy="60960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Christopher, M., 2016. </a:t>
            </a:r>
            <a:r>
              <a:rPr lang="en-GB" i="1" dirty="0"/>
              <a:t>Logistics &amp; supply chain management</a:t>
            </a:r>
            <a:r>
              <a:rPr lang="en-GB" dirty="0"/>
              <a:t>. Pearson UK.</a:t>
            </a:r>
          </a:p>
        </p:txBody>
      </p:sp>
    </p:spTree>
    <p:extLst>
      <p:ext uri="{BB962C8B-B14F-4D97-AF65-F5344CB8AC3E}">
        <p14:creationId xmlns:p14="http://schemas.microsoft.com/office/powerpoint/2010/main" val="38949131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000" b="1" dirty="0">
                <a:latin typeface="+mn-lt"/>
              </a:rPr>
              <a:t>Xu h</a:t>
            </a:r>
            <a:r>
              <a:rPr lang="vi-VN" sz="4000" b="1" dirty="0">
                <a:latin typeface="+mn-lt"/>
              </a:rPr>
              <a:t>ư</a:t>
            </a:r>
            <a:r>
              <a:rPr lang="en-US" sz="4000" b="1" dirty="0" err="1">
                <a:latin typeface="+mn-lt"/>
              </a:rPr>
              <a:t>ớng</a:t>
            </a:r>
            <a:r>
              <a:rPr lang="en-US" sz="4000" b="1" dirty="0">
                <a:latin typeface="+mn-lt"/>
              </a:rPr>
              <a:t> </a:t>
            </a:r>
            <a:r>
              <a:rPr lang="en-US" sz="4000" b="1" dirty="0" err="1">
                <a:latin typeface="+mn-lt"/>
              </a:rPr>
              <a:t>hiện</a:t>
            </a:r>
            <a:r>
              <a:rPr lang="en-US" sz="4000" b="1" dirty="0">
                <a:latin typeface="+mn-lt"/>
              </a:rPr>
              <a:t> nay </a:t>
            </a:r>
            <a:r>
              <a:rPr lang="en-US" sz="4000" b="1" dirty="0" err="1">
                <a:latin typeface="+mn-lt"/>
              </a:rPr>
              <a:t>của</a:t>
            </a:r>
            <a:r>
              <a:rPr lang="en-US" sz="4000" b="1" dirty="0">
                <a:latin typeface="+mn-lt"/>
              </a:rPr>
              <a:t> </a:t>
            </a:r>
            <a:r>
              <a:rPr lang="en-US" sz="4000" b="1" dirty="0" err="1">
                <a:latin typeface="+mn-lt"/>
              </a:rPr>
              <a:t>ngành</a:t>
            </a:r>
            <a:r>
              <a:rPr lang="en-US" sz="4000" b="1" dirty="0">
                <a:latin typeface="+mn-lt"/>
              </a:rPr>
              <a:t> </a:t>
            </a:r>
            <a:r>
              <a:rPr lang="en-GB" sz="4000" b="1" dirty="0">
                <a:latin typeface="+mn-lt"/>
              </a:rPr>
              <a:t>Supply Chain</a:t>
            </a:r>
          </a:p>
        </p:txBody>
      </p:sp>
      <p:sp>
        <p:nvSpPr>
          <p:cNvPr id="3" name="Content Placeholder 2"/>
          <p:cNvSpPr>
            <a:spLocks noGrp="1"/>
          </p:cNvSpPr>
          <p:nvPr>
            <p:ph idx="1"/>
          </p:nvPr>
        </p:nvSpPr>
        <p:spPr/>
        <p:txBody>
          <a:bodyPr/>
          <a:lstStyle/>
          <a:p>
            <a:r>
              <a:rPr lang="en-GB" dirty="0"/>
              <a:t>D</a:t>
            </a:r>
            <a:r>
              <a:rPr lang="en-US" dirty="0"/>
              <a:t>ữ </a:t>
            </a:r>
            <a:r>
              <a:rPr lang="en-US" dirty="0" err="1"/>
              <a:t>liệu</a:t>
            </a:r>
            <a:r>
              <a:rPr lang="en-US" dirty="0"/>
              <a:t> </a:t>
            </a:r>
            <a:r>
              <a:rPr lang="en-US" dirty="0" err="1"/>
              <a:t>lớn</a:t>
            </a:r>
            <a:endParaRPr lang="en-GB" dirty="0"/>
          </a:p>
          <a:p>
            <a:r>
              <a:rPr lang="en-GB" dirty="0" err="1"/>
              <a:t>Điện</a:t>
            </a:r>
            <a:r>
              <a:rPr lang="en-GB" dirty="0"/>
              <a:t> </a:t>
            </a:r>
            <a:r>
              <a:rPr lang="en-GB" dirty="0" err="1"/>
              <a:t>toán</a:t>
            </a:r>
            <a:r>
              <a:rPr lang="en-GB" dirty="0"/>
              <a:t> </a:t>
            </a:r>
            <a:r>
              <a:rPr lang="en-GB" dirty="0" err="1"/>
              <a:t>đám</a:t>
            </a:r>
            <a:r>
              <a:rPr lang="en-GB" dirty="0"/>
              <a:t> </a:t>
            </a:r>
            <a:r>
              <a:rPr lang="en-GB" dirty="0" err="1"/>
              <a:t>mây</a:t>
            </a:r>
            <a:endParaRPr lang="en-GB" dirty="0"/>
          </a:p>
          <a:p>
            <a:r>
              <a:rPr lang="en-GB" dirty="0" err="1"/>
              <a:t>Công</a:t>
            </a:r>
            <a:r>
              <a:rPr lang="en-GB" dirty="0"/>
              <a:t> </a:t>
            </a:r>
            <a:r>
              <a:rPr lang="en-GB" dirty="0" err="1"/>
              <a:t>nghệ</a:t>
            </a:r>
            <a:r>
              <a:rPr lang="en-GB" dirty="0"/>
              <a:t> Blockchain</a:t>
            </a:r>
          </a:p>
          <a:p>
            <a:r>
              <a:rPr lang="en-GB" dirty="0" err="1"/>
              <a:t>Trí</a:t>
            </a:r>
            <a:r>
              <a:rPr lang="en-GB" dirty="0"/>
              <a:t> </a:t>
            </a:r>
            <a:r>
              <a:rPr lang="en-GB" dirty="0" err="1"/>
              <a:t>tuệ</a:t>
            </a:r>
            <a:r>
              <a:rPr lang="en-GB" dirty="0"/>
              <a:t> </a:t>
            </a:r>
            <a:r>
              <a:rPr lang="en-GB" dirty="0" err="1"/>
              <a:t>nhân</a:t>
            </a:r>
            <a:r>
              <a:rPr lang="en-GB" dirty="0"/>
              <a:t> </a:t>
            </a:r>
            <a:r>
              <a:rPr lang="en-GB" dirty="0" err="1"/>
              <a:t>tạo</a:t>
            </a:r>
            <a:endParaRPr lang="en-GB" dirty="0"/>
          </a:p>
          <a:p>
            <a:r>
              <a:rPr lang="en-GB" dirty="0" err="1"/>
              <a:t>Chuỗi</a:t>
            </a:r>
            <a:r>
              <a:rPr lang="en-GB" dirty="0"/>
              <a:t> </a:t>
            </a:r>
            <a:r>
              <a:rPr lang="en-GB" dirty="0" err="1"/>
              <a:t>cung</a:t>
            </a:r>
            <a:r>
              <a:rPr lang="en-GB" dirty="0"/>
              <a:t> </a:t>
            </a:r>
            <a:r>
              <a:rPr lang="en-US" dirty="0" err="1"/>
              <a:t>ứng</a:t>
            </a:r>
            <a:r>
              <a:rPr lang="en-US" dirty="0"/>
              <a:t> </a:t>
            </a:r>
            <a:r>
              <a:rPr lang="en-GB" dirty="0" err="1"/>
              <a:t>thông</a:t>
            </a:r>
            <a:r>
              <a:rPr lang="en-GB" dirty="0"/>
              <a:t> </a:t>
            </a:r>
            <a:r>
              <a:rPr lang="en-GB" dirty="0" err="1"/>
              <a:t>minh</a:t>
            </a:r>
            <a:endParaRPr lang="en-GB" dirty="0"/>
          </a:p>
          <a:p>
            <a:r>
              <a:rPr lang="en-GB" dirty="0"/>
              <a:t>Robot </a:t>
            </a:r>
            <a:r>
              <a:rPr lang="en-GB" dirty="0" err="1"/>
              <a:t>học</a:t>
            </a:r>
            <a:endParaRPr lang="en-GB" dirty="0"/>
          </a:p>
          <a:p>
            <a:r>
              <a:rPr lang="en-GB" dirty="0"/>
              <a:t>In 3D</a:t>
            </a:r>
          </a:p>
        </p:txBody>
      </p:sp>
    </p:spTree>
    <p:extLst>
      <p:ext uri="{BB962C8B-B14F-4D97-AF65-F5344CB8AC3E}">
        <p14:creationId xmlns:p14="http://schemas.microsoft.com/office/powerpoint/2010/main" val="26822975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000" b="1" dirty="0" err="1">
                <a:latin typeface="+mn-lt"/>
              </a:rPr>
              <a:t>Công</a:t>
            </a:r>
            <a:r>
              <a:rPr lang="en-GB" sz="4000" b="1" dirty="0">
                <a:latin typeface="+mn-lt"/>
              </a:rPr>
              <a:t> </a:t>
            </a:r>
            <a:r>
              <a:rPr lang="en-GB" sz="4000" b="1" dirty="0" err="1">
                <a:latin typeface="+mn-lt"/>
              </a:rPr>
              <a:t>nghệ</a:t>
            </a:r>
            <a:r>
              <a:rPr lang="en-GB" sz="4000" b="1" dirty="0">
                <a:latin typeface="+mn-lt"/>
              </a:rPr>
              <a:t> </a:t>
            </a:r>
            <a:r>
              <a:rPr lang="en-GB" sz="4000" b="1" dirty="0" err="1">
                <a:latin typeface="+mn-lt"/>
              </a:rPr>
              <a:t>phần</a:t>
            </a:r>
            <a:r>
              <a:rPr lang="en-GB" sz="4000" b="1" dirty="0">
                <a:latin typeface="+mn-lt"/>
              </a:rPr>
              <a:t> </a:t>
            </a:r>
            <a:r>
              <a:rPr lang="en-GB" sz="4000" b="1" dirty="0" err="1">
                <a:latin typeface="+mn-lt"/>
              </a:rPr>
              <a:t>mềm</a:t>
            </a:r>
            <a:endParaRPr lang="en-GB" sz="4000" b="1" dirty="0">
              <a:latin typeface="+mn-lt"/>
            </a:endParaRPr>
          </a:p>
        </p:txBody>
      </p:sp>
      <p:sp>
        <p:nvSpPr>
          <p:cNvPr id="3" name="Content Placeholder 2"/>
          <p:cNvSpPr>
            <a:spLocks noGrp="1"/>
          </p:cNvSpPr>
          <p:nvPr>
            <p:ph idx="1"/>
          </p:nvPr>
        </p:nvSpPr>
        <p:spPr>
          <a:xfrm>
            <a:off x="838200" y="1551305"/>
            <a:ext cx="10515600" cy="4351338"/>
          </a:xfrm>
        </p:spPr>
        <p:txBody>
          <a:bodyPr/>
          <a:lstStyle/>
          <a:p>
            <a:r>
              <a:rPr lang="en-GB" sz="2400" dirty="0" err="1"/>
              <a:t>Phân</a:t>
            </a:r>
            <a:r>
              <a:rPr lang="en-GB" sz="2400" dirty="0"/>
              <a:t> </a:t>
            </a:r>
            <a:r>
              <a:rPr lang="en-GB" sz="2400" dirty="0" err="1"/>
              <a:t>tích</a:t>
            </a:r>
            <a:r>
              <a:rPr lang="en-GB" sz="2400" dirty="0"/>
              <a:t>:</a:t>
            </a:r>
          </a:p>
          <a:p>
            <a:pPr lvl="1"/>
            <a:r>
              <a:rPr lang="en-GB" dirty="0" err="1"/>
              <a:t>Mô</a:t>
            </a:r>
            <a:r>
              <a:rPr lang="en-GB" dirty="0"/>
              <a:t> </a:t>
            </a:r>
            <a:r>
              <a:rPr lang="en-GB" dirty="0" err="1"/>
              <a:t>tả</a:t>
            </a:r>
            <a:r>
              <a:rPr lang="en-GB" dirty="0"/>
              <a:t> (</a:t>
            </a:r>
            <a:r>
              <a:rPr lang="en-GB" dirty="0" err="1"/>
              <a:t>Giải</a:t>
            </a:r>
            <a:r>
              <a:rPr lang="en-GB" dirty="0"/>
              <a:t> </a:t>
            </a:r>
            <a:r>
              <a:rPr lang="en-GB" dirty="0" err="1"/>
              <a:t>thích</a:t>
            </a:r>
            <a:r>
              <a:rPr lang="en-GB" dirty="0"/>
              <a:t> </a:t>
            </a:r>
            <a:r>
              <a:rPr lang="en-GB" dirty="0" err="1"/>
              <a:t>cho</a:t>
            </a:r>
            <a:r>
              <a:rPr lang="en-GB" dirty="0"/>
              <a:t> s</a:t>
            </a:r>
            <a:r>
              <a:rPr lang="en-US" dirty="0"/>
              <a:t>ự </a:t>
            </a:r>
            <a:r>
              <a:rPr lang="en-US" dirty="0" err="1"/>
              <a:t>thành</a:t>
            </a:r>
            <a:r>
              <a:rPr lang="en-US" dirty="0"/>
              <a:t> </a:t>
            </a:r>
            <a:r>
              <a:rPr lang="en-US" dirty="0" err="1"/>
              <a:t>công</a:t>
            </a:r>
            <a:r>
              <a:rPr lang="en-US" dirty="0"/>
              <a:t> hay </a:t>
            </a:r>
            <a:r>
              <a:rPr lang="en-US" dirty="0" err="1"/>
              <a:t>thất</a:t>
            </a:r>
            <a:r>
              <a:rPr lang="en-US" dirty="0"/>
              <a:t> </a:t>
            </a:r>
            <a:r>
              <a:rPr lang="en-US" dirty="0" err="1"/>
              <a:t>bại</a:t>
            </a:r>
            <a:r>
              <a:rPr lang="en-US" dirty="0"/>
              <a:t> </a:t>
            </a:r>
            <a:r>
              <a:rPr lang="en-US" dirty="0" err="1"/>
              <a:t>trong</a:t>
            </a:r>
            <a:r>
              <a:rPr lang="en-US" dirty="0"/>
              <a:t> </a:t>
            </a:r>
            <a:r>
              <a:rPr lang="en-US" dirty="0" err="1"/>
              <a:t>quá</a:t>
            </a:r>
            <a:r>
              <a:rPr lang="en-US" dirty="0"/>
              <a:t> </a:t>
            </a:r>
            <a:r>
              <a:rPr lang="en-US" dirty="0" err="1"/>
              <a:t>khứ</a:t>
            </a:r>
            <a:r>
              <a:rPr lang="en-GB" dirty="0"/>
              <a:t>)</a:t>
            </a:r>
          </a:p>
          <a:p>
            <a:pPr lvl="1"/>
            <a:r>
              <a:rPr lang="en-GB" dirty="0"/>
              <a:t>D</a:t>
            </a:r>
            <a:r>
              <a:rPr lang="en-US" dirty="0"/>
              <a:t>ự </a:t>
            </a:r>
            <a:r>
              <a:rPr lang="en-US" dirty="0" err="1"/>
              <a:t>đoán</a:t>
            </a:r>
            <a:r>
              <a:rPr lang="en-GB" dirty="0"/>
              <a:t> (</a:t>
            </a:r>
            <a:r>
              <a:rPr lang="en-GB" dirty="0" err="1"/>
              <a:t>có</a:t>
            </a:r>
            <a:r>
              <a:rPr lang="en-GB" dirty="0"/>
              <a:t> </a:t>
            </a:r>
            <a:r>
              <a:rPr lang="en-GB" dirty="0" err="1"/>
              <a:t>thể</a:t>
            </a:r>
            <a:r>
              <a:rPr lang="en-GB" dirty="0"/>
              <a:t> </a:t>
            </a:r>
            <a:r>
              <a:rPr lang="en-GB" dirty="0" err="1"/>
              <a:t>quyết</a:t>
            </a:r>
            <a:r>
              <a:rPr lang="en-GB" dirty="0"/>
              <a:t> </a:t>
            </a:r>
            <a:r>
              <a:rPr lang="en-GB" dirty="0" err="1"/>
              <a:t>định</a:t>
            </a:r>
            <a:r>
              <a:rPr lang="en-GB" dirty="0"/>
              <a:t> </a:t>
            </a:r>
            <a:r>
              <a:rPr lang="en-GB" dirty="0" err="1"/>
              <a:t>thông</a:t>
            </a:r>
            <a:r>
              <a:rPr lang="en-GB" dirty="0"/>
              <a:t> qua </a:t>
            </a:r>
            <a:r>
              <a:rPr lang="en-GB" dirty="0" err="1"/>
              <a:t>các</a:t>
            </a:r>
            <a:r>
              <a:rPr lang="en-GB" dirty="0"/>
              <a:t> </a:t>
            </a:r>
            <a:r>
              <a:rPr lang="en-GB" dirty="0" err="1"/>
              <a:t>phân</a:t>
            </a:r>
            <a:r>
              <a:rPr lang="en-GB" dirty="0"/>
              <a:t> </a:t>
            </a:r>
            <a:r>
              <a:rPr lang="en-GB" dirty="0" err="1"/>
              <a:t>tích</a:t>
            </a:r>
            <a:r>
              <a:rPr lang="en-GB" dirty="0"/>
              <a:t> “d</a:t>
            </a:r>
            <a:r>
              <a:rPr lang="en-US" dirty="0"/>
              <a:t>ữ </a:t>
            </a:r>
            <a:r>
              <a:rPr lang="en-US" dirty="0" err="1"/>
              <a:t>liệu</a:t>
            </a:r>
            <a:r>
              <a:rPr lang="en-US" dirty="0"/>
              <a:t> </a:t>
            </a:r>
            <a:r>
              <a:rPr lang="en-US" dirty="0" err="1"/>
              <a:t>lớn</a:t>
            </a:r>
            <a:r>
              <a:rPr lang="en-US" dirty="0"/>
              <a:t>” </a:t>
            </a:r>
            <a:r>
              <a:rPr lang="en-US" dirty="0" err="1"/>
              <a:t>trong</a:t>
            </a:r>
            <a:r>
              <a:rPr lang="en-US" dirty="0"/>
              <a:t> </a:t>
            </a:r>
            <a:r>
              <a:rPr lang="en-US" dirty="0" err="1"/>
              <a:t>và</a:t>
            </a:r>
            <a:r>
              <a:rPr lang="en-US" dirty="0"/>
              <a:t> </a:t>
            </a:r>
            <a:r>
              <a:rPr lang="en-US" dirty="0" err="1"/>
              <a:t>giữa</a:t>
            </a:r>
            <a:r>
              <a:rPr lang="en-US" dirty="0"/>
              <a:t> </a:t>
            </a:r>
            <a:r>
              <a:rPr lang="en-US" dirty="0" err="1"/>
              <a:t>các</a:t>
            </a:r>
            <a:r>
              <a:rPr lang="en-US" dirty="0"/>
              <a:t> </a:t>
            </a:r>
            <a:r>
              <a:rPr lang="en-US" dirty="0" err="1"/>
              <a:t>thiết</a:t>
            </a:r>
            <a:r>
              <a:rPr lang="en-US" dirty="0"/>
              <a:t> </a:t>
            </a:r>
            <a:r>
              <a:rPr lang="en-US" dirty="0" err="1"/>
              <a:t>bị</a:t>
            </a:r>
            <a:r>
              <a:rPr lang="en-US" dirty="0"/>
              <a:t> </a:t>
            </a:r>
            <a:r>
              <a:rPr lang="en-US" dirty="0" err="1"/>
              <a:t>kết</a:t>
            </a:r>
            <a:r>
              <a:rPr lang="en-US" dirty="0"/>
              <a:t> </a:t>
            </a:r>
            <a:r>
              <a:rPr lang="en-US" dirty="0" err="1"/>
              <a:t>nối</a:t>
            </a:r>
            <a:r>
              <a:rPr lang="en-US" dirty="0"/>
              <a:t> </a:t>
            </a:r>
            <a:r>
              <a:rPr lang="en-US" dirty="0" err="1"/>
              <a:t>với</a:t>
            </a:r>
            <a:r>
              <a:rPr lang="en-US" dirty="0"/>
              <a:t> </a:t>
            </a:r>
            <a:r>
              <a:rPr lang="en-US" dirty="0" err="1"/>
              <a:t>nhau</a:t>
            </a:r>
            <a:r>
              <a:rPr lang="en-GB" dirty="0"/>
              <a:t>) </a:t>
            </a:r>
            <a:r>
              <a:rPr lang="en-GB" dirty="0" err="1"/>
              <a:t>và</a:t>
            </a:r>
            <a:endParaRPr lang="en-GB" dirty="0"/>
          </a:p>
          <a:p>
            <a:pPr lvl="1"/>
            <a:r>
              <a:rPr lang="en-GB" dirty="0" err="1"/>
              <a:t>Liệt</a:t>
            </a:r>
            <a:r>
              <a:rPr lang="en-GB" dirty="0"/>
              <a:t> </a:t>
            </a:r>
            <a:r>
              <a:rPr lang="en-GB" dirty="0" err="1"/>
              <a:t>kê</a:t>
            </a:r>
            <a:r>
              <a:rPr lang="en-GB" dirty="0"/>
              <a:t> (</a:t>
            </a:r>
            <a:r>
              <a:rPr lang="en-US" dirty="0" err="1"/>
              <a:t>các</a:t>
            </a:r>
            <a:r>
              <a:rPr lang="en-US" dirty="0"/>
              <a:t> </a:t>
            </a:r>
            <a:r>
              <a:rPr lang="en-US" dirty="0" err="1"/>
              <a:t>lựa</a:t>
            </a:r>
            <a:r>
              <a:rPr lang="en-US" dirty="0"/>
              <a:t> </a:t>
            </a:r>
            <a:r>
              <a:rPr lang="en-US" dirty="0" err="1"/>
              <a:t>chọn</a:t>
            </a:r>
            <a:r>
              <a:rPr lang="en-US" dirty="0"/>
              <a:t> </a:t>
            </a:r>
            <a:r>
              <a:rPr lang="en-US" dirty="0" err="1"/>
              <a:t>hỗ</a:t>
            </a:r>
            <a:r>
              <a:rPr lang="en-US" dirty="0"/>
              <a:t> </a:t>
            </a:r>
            <a:r>
              <a:rPr lang="en-US" dirty="0" err="1"/>
              <a:t>trợ</a:t>
            </a:r>
            <a:r>
              <a:rPr lang="en-US" dirty="0"/>
              <a:t> </a:t>
            </a:r>
            <a:r>
              <a:rPr lang="en-US" dirty="0" err="1"/>
              <a:t>dữ</a:t>
            </a:r>
            <a:r>
              <a:rPr lang="en-US" dirty="0"/>
              <a:t> </a:t>
            </a:r>
            <a:r>
              <a:rPr lang="en-US" dirty="0" err="1"/>
              <a:t>liệu</a:t>
            </a:r>
            <a:r>
              <a:rPr lang="en-US" dirty="0"/>
              <a:t> </a:t>
            </a:r>
            <a:r>
              <a:rPr lang="en-US" dirty="0" err="1"/>
              <a:t>cung</a:t>
            </a:r>
            <a:r>
              <a:rPr lang="en-US" dirty="0"/>
              <a:t> </a:t>
            </a:r>
            <a:r>
              <a:rPr lang="en-US" dirty="0" err="1"/>
              <a:t>cấp</a:t>
            </a:r>
            <a:r>
              <a:rPr lang="en-US" dirty="0"/>
              <a:t> </a:t>
            </a:r>
            <a:r>
              <a:rPr lang="en-US" dirty="0" err="1"/>
              <a:t>để</a:t>
            </a:r>
            <a:r>
              <a:rPr lang="en-US" dirty="0"/>
              <a:t> </a:t>
            </a:r>
            <a:r>
              <a:rPr lang="en-US" dirty="0" err="1"/>
              <a:t>đánh</a:t>
            </a:r>
            <a:r>
              <a:rPr lang="en-US" dirty="0"/>
              <a:t> </a:t>
            </a:r>
            <a:r>
              <a:rPr lang="en-US" dirty="0" err="1"/>
              <a:t>giá</a:t>
            </a:r>
            <a:r>
              <a:rPr lang="en-US" dirty="0"/>
              <a:t> </a:t>
            </a:r>
            <a:r>
              <a:rPr lang="en-US" dirty="0" err="1"/>
              <a:t>và</a:t>
            </a:r>
            <a:r>
              <a:rPr lang="en-US" dirty="0"/>
              <a:t> </a:t>
            </a:r>
            <a:r>
              <a:rPr lang="en-US" dirty="0" err="1"/>
              <a:t>quyết</a:t>
            </a:r>
            <a:r>
              <a:rPr lang="en-US" dirty="0"/>
              <a:t> </a:t>
            </a:r>
            <a:r>
              <a:rPr lang="en-US" dirty="0" err="1"/>
              <a:t>định</a:t>
            </a:r>
            <a:r>
              <a:rPr lang="en-US" dirty="0"/>
              <a:t>)</a:t>
            </a:r>
            <a:endParaRPr lang="en-GB" dirty="0"/>
          </a:p>
          <a:p>
            <a:r>
              <a:rPr lang="en-GB" sz="2400" dirty="0" err="1"/>
              <a:t>Trí</a:t>
            </a:r>
            <a:r>
              <a:rPr lang="en-GB" sz="2400" dirty="0"/>
              <a:t> t</a:t>
            </a:r>
            <a:r>
              <a:rPr lang="en-US" sz="2400" dirty="0" err="1"/>
              <a:t>uệ</a:t>
            </a:r>
            <a:r>
              <a:rPr lang="en-US" sz="2400" dirty="0"/>
              <a:t> </a:t>
            </a:r>
            <a:r>
              <a:rPr lang="en-US" sz="2400" dirty="0" err="1"/>
              <a:t>nhân</a:t>
            </a:r>
            <a:r>
              <a:rPr lang="en-US" sz="2400" dirty="0"/>
              <a:t> </a:t>
            </a:r>
            <a:r>
              <a:rPr lang="en-US" sz="2400" dirty="0" err="1"/>
              <a:t>tạo</a:t>
            </a:r>
            <a:r>
              <a:rPr lang="en-GB" sz="2400" dirty="0"/>
              <a:t>– </a:t>
            </a:r>
            <a:r>
              <a:rPr lang="vi-VN" sz="2400" dirty="0">
                <a:latin typeface="Calibri (body)"/>
                <a:cs typeface="Calibri" panose="020F0502020204030204" pitchFamily="34" charset="0"/>
              </a:rPr>
              <a:t>cho phép ra quyết định bằng cách sử dụng máy tính để học trong thời gian thực từ dữ liệu được cung cấp bởi các công nghệ kỹ thuật số khác và đầu vào của con người</a:t>
            </a:r>
            <a:endParaRPr lang="en-GB" sz="2400" dirty="0">
              <a:latin typeface="Calibri (body)"/>
              <a:cs typeface="Calibri" panose="020F0502020204030204" pitchFamily="34" charset="0"/>
            </a:endParaRPr>
          </a:p>
          <a:p>
            <a:r>
              <a:rPr lang="en-GB" sz="2400" dirty="0" err="1"/>
              <a:t>Điện</a:t>
            </a:r>
            <a:r>
              <a:rPr lang="en-GB" sz="2400" dirty="0"/>
              <a:t> </a:t>
            </a:r>
            <a:r>
              <a:rPr lang="en-GB" sz="2400" dirty="0" err="1"/>
              <a:t>toán</a:t>
            </a:r>
            <a:r>
              <a:rPr lang="en-GB" sz="2400" dirty="0"/>
              <a:t> </a:t>
            </a:r>
            <a:r>
              <a:rPr lang="en-GB" sz="2400" dirty="0" err="1"/>
              <a:t>đám</a:t>
            </a:r>
            <a:r>
              <a:rPr lang="en-GB" sz="2400" dirty="0"/>
              <a:t> </a:t>
            </a:r>
            <a:r>
              <a:rPr lang="en-GB" sz="2400" dirty="0" err="1"/>
              <a:t>mây</a:t>
            </a:r>
            <a:r>
              <a:rPr lang="en-GB" sz="2400" dirty="0"/>
              <a:t> </a:t>
            </a:r>
            <a:r>
              <a:rPr lang="en-GB" sz="2400" dirty="0" err="1"/>
              <a:t>và</a:t>
            </a:r>
            <a:r>
              <a:rPr lang="en-GB" sz="2400" dirty="0"/>
              <a:t> l</a:t>
            </a:r>
            <a:r>
              <a:rPr lang="vi-VN" sz="2400" dirty="0"/>
              <a:t>ư</a:t>
            </a:r>
            <a:r>
              <a:rPr lang="en-US" sz="2400" dirty="0"/>
              <a:t>u </a:t>
            </a:r>
            <a:r>
              <a:rPr lang="en-US" sz="2400" dirty="0" err="1"/>
              <a:t>trữ</a:t>
            </a:r>
            <a:r>
              <a:rPr lang="en-US" sz="2400" dirty="0"/>
              <a:t> </a:t>
            </a:r>
            <a:r>
              <a:rPr lang="en-US" sz="2400" dirty="0" err="1"/>
              <a:t>từ</a:t>
            </a:r>
            <a:r>
              <a:rPr lang="en-US" sz="2400" dirty="0"/>
              <a:t> </a:t>
            </a:r>
            <a:r>
              <a:rPr lang="en-US" sz="2400" dirty="0" err="1"/>
              <a:t>xa</a:t>
            </a:r>
            <a:endParaRPr lang="en-GB" sz="2400" dirty="0"/>
          </a:p>
          <a:p>
            <a:r>
              <a:rPr lang="en-GB" sz="2400" dirty="0" err="1"/>
              <a:t>Ứng</a:t>
            </a:r>
            <a:r>
              <a:rPr lang="en-GB" sz="2400" dirty="0"/>
              <a:t> </a:t>
            </a:r>
            <a:r>
              <a:rPr lang="en-GB" sz="2400" dirty="0" err="1"/>
              <a:t>dụng</a:t>
            </a:r>
            <a:r>
              <a:rPr lang="en-GB" sz="2400" dirty="0"/>
              <a:t> </a:t>
            </a:r>
            <a:r>
              <a:rPr lang="en-GB" sz="2400" dirty="0" err="1"/>
              <a:t>sổ</a:t>
            </a:r>
            <a:r>
              <a:rPr lang="en-GB" sz="2400" dirty="0"/>
              <a:t> </a:t>
            </a:r>
            <a:r>
              <a:rPr lang="en-GB" sz="2400" dirty="0" err="1"/>
              <a:t>cái</a:t>
            </a:r>
            <a:r>
              <a:rPr lang="en-GB" sz="2400" dirty="0"/>
              <a:t> </a:t>
            </a:r>
            <a:r>
              <a:rPr lang="en-GB" sz="2400" dirty="0" err="1"/>
              <a:t>phân</a:t>
            </a:r>
            <a:r>
              <a:rPr lang="en-GB" sz="2400" dirty="0"/>
              <a:t> </a:t>
            </a:r>
            <a:r>
              <a:rPr lang="en-GB" sz="2400" dirty="0" err="1"/>
              <a:t>tán</a:t>
            </a:r>
            <a:r>
              <a:rPr lang="en-GB" sz="2400" dirty="0"/>
              <a:t> (</a:t>
            </a:r>
            <a:r>
              <a:rPr lang="en-GB" sz="2400" dirty="0" err="1"/>
              <a:t>có</a:t>
            </a:r>
            <a:r>
              <a:rPr lang="en-GB" sz="2400" dirty="0"/>
              <a:t> </a:t>
            </a:r>
            <a:r>
              <a:rPr lang="en-GB" sz="2400" dirty="0" err="1"/>
              <a:t>thể</a:t>
            </a:r>
            <a:r>
              <a:rPr lang="en-GB" sz="2400" dirty="0"/>
              <a:t> </a:t>
            </a:r>
            <a:r>
              <a:rPr lang="en-GB" sz="2400" dirty="0" err="1"/>
              <a:t>gọi</a:t>
            </a:r>
            <a:r>
              <a:rPr lang="en-GB" sz="2400" dirty="0"/>
              <a:t> </a:t>
            </a:r>
            <a:r>
              <a:rPr lang="en-GB" sz="2400" dirty="0" err="1"/>
              <a:t>là</a:t>
            </a:r>
            <a:r>
              <a:rPr lang="en-GB" sz="2400" dirty="0"/>
              <a:t> Blockchain)</a:t>
            </a:r>
          </a:p>
          <a:p>
            <a:r>
              <a:rPr lang="en-GB" sz="2400" dirty="0" err="1"/>
              <a:t>Các</a:t>
            </a:r>
            <a:r>
              <a:rPr lang="en-GB" sz="2400" dirty="0"/>
              <a:t> </a:t>
            </a:r>
            <a:r>
              <a:rPr lang="en-GB" sz="2400" dirty="0" err="1"/>
              <a:t>công</a:t>
            </a:r>
            <a:r>
              <a:rPr lang="en-GB" sz="2400" dirty="0"/>
              <a:t> </a:t>
            </a:r>
            <a:r>
              <a:rPr lang="en-GB" sz="2400" dirty="0" err="1"/>
              <a:t>cụ</a:t>
            </a:r>
            <a:r>
              <a:rPr lang="en-GB" sz="2400" dirty="0"/>
              <a:t> </a:t>
            </a:r>
            <a:r>
              <a:rPr lang="en-GB" sz="2400" dirty="0" err="1"/>
              <a:t>tối</a:t>
            </a:r>
            <a:r>
              <a:rPr lang="en-GB" sz="2400" dirty="0"/>
              <a:t> </a:t>
            </a:r>
            <a:r>
              <a:rPr lang="vi-VN" sz="2400" dirty="0"/>
              <a:t>ư</a:t>
            </a:r>
            <a:r>
              <a:rPr lang="en-US" sz="2400" dirty="0"/>
              <a:t>u </a:t>
            </a:r>
            <a:r>
              <a:rPr lang="en-US" sz="2400" dirty="0" err="1"/>
              <a:t>hóa</a:t>
            </a:r>
            <a:r>
              <a:rPr lang="en-US" sz="2400" dirty="0"/>
              <a:t> </a:t>
            </a:r>
            <a:r>
              <a:rPr lang="en-US" sz="2400" dirty="0" err="1"/>
              <a:t>cho</a:t>
            </a:r>
            <a:r>
              <a:rPr lang="en-US" sz="2400" dirty="0"/>
              <a:t> </a:t>
            </a:r>
            <a:r>
              <a:rPr lang="en-US" sz="2400" dirty="0" err="1"/>
              <a:t>hàng</a:t>
            </a:r>
            <a:r>
              <a:rPr lang="en-US" sz="2400" dirty="0"/>
              <a:t> </a:t>
            </a:r>
            <a:r>
              <a:rPr lang="en-US" sz="2400" dirty="0" err="1"/>
              <a:t>tồn</a:t>
            </a:r>
            <a:r>
              <a:rPr lang="en-US" sz="2400" dirty="0"/>
              <a:t> </a:t>
            </a:r>
            <a:r>
              <a:rPr lang="en-US" sz="2400" dirty="0" err="1"/>
              <a:t>kho</a:t>
            </a:r>
            <a:r>
              <a:rPr lang="en-US" sz="2400" dirty="0"/>
              <a:t> </a:t>
            </a:r>
            <a:r>
              <a:rPr lang="en-US" sz="2400" dirty="0" err="1"/>
              <a:t>và</a:t>
            </a:r>
            <a:r>
              <a:rPr lang="en-US" sz="2400" dirty="0"/>
              <a:t> </a:t>
            </a:r>
            <a:r>
              <a:rPr lang="en-US" sz="2400" dirty="0" err="1"/>
              <a:t>mạng</a:t>
            </a:r>
            <a:r>
              <a:rPr lang="en-US" sz="2400" dirty="0"/>
              <a:t> l</a:t>
            </a:r>
            <a:r>
              <a:rPr lang="vi-VN" sz="2400" dirty="0"/>
              <a:t>ư</a:t>
            </a:r>
            <a:r>
              <a:rPr lang="en-US" sz="2400" dirty="0" err="1"/>
              <a:t>ới</a:t>
            </a:r>
            <a:r>
              <a:rPr lang="en-US" sz="2400" dirty="0"/>
              <a:t> </a:t>
            </a:r>
            <a:r>
              <a:rPr lang="en-US" sz="2400" dirty="0" err="1"/>
              <a:t>cung</a:t>
            </a:r>
            <a:r>
              <a:rPr lang="en-US" sz="2400" dirty="0"/>
              <a:t> </a:t>
            </a:r>
            <a:r>
              <a:rPr lang="en-US" sz="2400" dirty="0" err="1"/>
              <a:t>ứng</a:t>
            </a:r>
            <a:r>
              <a:rPr lang="en-US" sz="2400" dirty="0"/>
              <a:t>.</a:t>
            </a:r>
            <a:endParaRPr lang="en-GB" sz="2400" dirty="0"/>
          </a:p>
          <a:p>
            <a:endParaRPr lang="en-GB" dirty="0"/>
          </a:p>
        </p:txBody>
      </p:sp>
    </p:spTree>
    <p:extLst>
      <p:ext uri="{BB962C8B-B14F-4D97-AF65-F5344CB8AC3E}">
        <p14:creationId xmlns:p14="http://schemas.microsoft.com/office/powerpoint/2010/main" val="40312408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884555"/>
          </a:xfrm>
        </p:spPr>
        <p:txBody>
          <a:bodyPr/>
          <a:lstStyle/>
          <a:p>
            <a:pPr algn="ctr"/>
            <a:r>
              <a:rPr lang="en-GB" sz="4000" b="1" dirty="0" err="1">
                <a:latin typeface="+mn-lt"/>
              </a:rPr>
              <a:t>Công</a:t>
            </a:r>
            <a:r>
              <a:rPr lang="en-GB" sz="4000" b="1" dirty="0">
                <a:latin typeface="+mn-lt"/>
              </a:rPr>
              <a:t> </a:t>
            </a:r>
            <a:r>
              <a:rPr lang="en-GB" sz="4000" b="1" dirty="0" err="1">
                <a:latin typeface="+mn-lt"/>
              </a:rPr>
              <a:t>nghệ</a:t>
            </a:r>
            <a:r>
              <a:rPr lang="en-GB" sz="4000" b="1" dirty="0">
                <a:latin typeface="+mn-lt"/>
              </a:rPr>
              <a:t> </a:t>
            </a:r>
            <a:r>
              <a:rPr lang="en-GB" sz="4000" b="1" dirty="0" err="1">
                <a:latin typeface="+mn-lt"/>
              </a:rPr>
              <a:t>phần</a:t>
            </a:r>
            <a:r>
              <a:rPr lang="en-GB" sz="4000" b="1" dirty="0">
                <a:latin typeface="+mn-lt"/>
              </a:rPr>
              <a:t> c</a:t>
            </a:r>
            <a:r>
              <a:rPr lang="en-US" sz="4000" b="1" dirty="0" err="1">
                <a:latin typeface="+mn-lt"/>
              </a:rPr>
              <a:t>ứng</a:t>
            </a:r>
            <a:endParaRPr lang="en-GB" sz="4000" b="1" dirty="0">
              <a:latin typeface="+mn-lt"/>
            </a:endParaRPr>
          </a:p>
        </p:txBody>
      </p:sp>
      <p:sp>
        <p:nvSpPr>
          <p:cNvPr id="3" name="Content Placeholder 2"/>
          <p:cNvSpPr>
            <a:spLocks noGrp="1"/>
          </p:cNvSpPr>
          <p:nvPr>
            <p:ph idx="1"/>
          </p:nvPr>
        </p:nvSpPr>
        <p:spPr>
          <a:xfrm>
            <a:off x="838200" y="1447800"/>
            <a:ext cx="10515600" cy="4729163"/>
          </a:xfrm>
        </p:spPr>
        <p:txBody>
          <a:bodyPr/>
          <a:lstStyle/>
          <a:p>
            <a:r>
              <a:rPr lang="en-GB" sz="1600" dirty="0" err="1"/>
              <a:t>Sản</a:t>
            </a:r>
            <a:r>
              <a:rPr lang="en-GB" sz="1600" dirty="0"/>
              <a:t> </a:t>
            </a:r>
            <a:r>
              <a:rPr lang="en-GB" sz="1600" dirty="0" err="1"/>
              <a:t>xuất</a:t>
            </a:r>
            <a:r>
              <a:rPr lang="en-GB" sz="1600" dirty="0"/>
              <a:t> </a:t>
            </a:r>
            <a:r>
              <a:rPr lang="en-GB" sz="1600" dirty="0" err="1"/>
              <a:t>bồi</a:t>
            </a:r>
            <a:r>
              <a:rPr lang="en-GB" sz="1600" dirty="0"/>
              <a:t> </a:t>
            </a:r>
            <a:r>
              <a:rPr lang="en-GB" sz="1600" dirty="0" err="1"/>
              <a:t>đắp</a:t>
            </a:r>
            <a:r>
              <a:rPr lang="en-GB" sz="1600" dirty="0"/>
              <a:t> (</a:t>
            </a:r>
            <a:r>
              <a:rPr lang="en-GB" sz="1600" dirty="0" err="1"/>
              <a:t>còn</a:t>
            </a:r>
            <a:r>
              <a:rPr lang="en-GB" sz="1600" dirty="0"/>
              <a:t> </a:t>
            </a:r>
            <a:r>
              <a:rPr lang="en-GB" sz="1600" dirty="0" err="1"/>
              <a:t>gọi</a:t>
            </a:r>
            <a:r>
              <a:rPr lang="en-GB" sz="1600" dirty="0"/>
              <a:t> </a:t>
            </a:r>
            <a:r>
              <a:rPr lang="en-GB" sz="1600" dirty="0" err="1"/>
              <a:t>là</a:t>
            </a:r>
            <a:r>
              <a:rPr lang="en-GB" sz="1600" dirty="0"/>
              <a:t> in 3D)</a:t>
            </a:r>
          </a:p>
          <a:p>
            <a:r>
              <a:rPr lang="en-GB" sz="1600" dirty="0" err="1"/>
              <a:t>Thực</a:t>
            </a:r>
            <a:r>
              <a:rPr lang="en-GB" sz="1600" dirty="0"/>
              <a:t> </a:t>
            </a:r>
            <a:r>
              <a:rPr lang="en-GB" sz="1600" dirty="0" err="1"/>
              <a:t>tế</a:t>
            </a:r>
            <a:r>
              <a:rPr lang="en-GB" sz="1600" dirty="0"/>
              <a:t> </a:t>
            </a:r>
            <a:r>
              <a:rPr lang="en-GB" sz="1600" dirty="0" err="1"/>
              <a:t>ảo</a:t>
            </a:r>
            <a:r>
              <a:rPr lang="en-GB" sz="1600" dirty="0"/>
              <a:t> </a:t>
            </a:r>
            <a:r>
              <a:rPr lang="en-GB" sz="1600" dirty="0" err="1"/>
              <a:t>và</a:t>
            </a:r>
            <a:r>
              <a:rPr lang="en-GB" sz="1600" dirty="0"/>
              <a:t> </a:t>
            </a:r>
            <a:r>
              <a:rPr lang="en-GB" sz="1600" dirty="0" err="1"/>
              <a:t>th</a:t>
            </a:r>
            <a:r>
              <a:rPr lang="en-US" sz="1600" dirty="0" err="1"/>
              <a:t>ực</a:t>
            </a:r>
            <a:r>
              <a:rPr lang="en-US" sz="1600" dirty="0"/>
              <a:t> </a:t>
            </a:r>
            <a:r>
              <a:rPr lang="en-US" sz="1600" dirty="0" err="1"/>
              <a:t>tế</a:t>
            </a:r>
            <a:r>
              <a:rPr lang="en-US" sz="1600" dirty="0"/>
              <a:t> </a:t>
            </a:r>
            <a:r>
              <a:rPr lang="en-US" sz="1600" dirty="0" err="1"/>
              <a:t>ảo</a:t>
            </a:r>
            <a:r>
              <a:rPr lang="en-US" sz="1600" dirty="0"/>
              <a:t> </a:t>
            </a:r>
            <a:r>
              <a:rPr lang="en-GB" sz="1600" dirty="0" err="1"/>
              <a:t>tăng</a:t>
            </a:r>
            <a:r>
              <a:rPr lang="en-GB" sz="1600" dirty="0"/>
              <a:t> c</a:t>
            </a:r>
            <a:r>
              <a:rPr lang="vi-VN" sz="1600" dirty="0"/>
              <a:t>ư</a:t>
            </a:r>
            <a:r>
              <a:rPr lang="en-US" sz="1600" dirty="0" err="1"/>
              <a:t>ờng</a:t>
            </a:r>
            <a:endParaRPr lang="en-GB" sz="1600" dirty="0"/>
          </a:p>
          <a:p>
            <a:r>
              <a:rPr lang="en-GB" sz="1600" dirty="0" err="1"/>
              <a:t>Xe</a:t>
            </a:r>
            <a:r>
              <a:rPr lang="en-GB" sz="1600" dirty="0"/>
              <a:t> t</a:t>
            </a:r>
            <a:r>
              <a:rPr lang="en-US" sz="1600" dirty="0"/>
              <a:t>ự </a:t>
            </a:r>
            <a:r>
              <a:rPr lang="en-US" sz="1600" dirty="0" err="1"/>
              <a:t>lái</a:t>
            </a:r>
            <a:r>
              <a:rPr lang="en-GB" sz="1600" dirty="0"/>
              <a:t>; </a:t>
            </a:r>
            <a:r>
              <a:rPr lang="en-GB" sz="1600" dirty="0" err="1"/>
              <a:t>xe</a:t>
            </a:r>
            <a:r>
              <a:rPr lang="en-GB" sz="1600" dirty="0"/>
              <a:t> t</a:t>
            </a:r>
            <a:r>
              <a:rPr lang="en-US" sz="1600" dirty="0"/>
              <a:t>ự </a:t>
            </a:r>
            <a:r>
              <a:rPr lang="en-US" sz="1600" dirty="0" err="1"/>
              <a:t>hành</a:t>
            </a:r>
            <a:r>
              <a:rPr lang="en-US" sz="1600" dirty="0"/>
              <a:t> </a:t>
            </a:r>
            <a:r>
              <a:rPr lang="en-GB" sz="1600" dirty="0"/>
              <a:t>(AGV) and </a:t>
            </a:r>
            <a:r>
              <a:rPr lang="en-GB" sz="1600" dirty="0" err="1"/>
              <a:t>công</a:t>
            </a:r>
            <a:r>
              <a:rPr lang="en-GB" sz="1600" dirty="0"/>
              <a:t> </a:t>
            </a:r>
            <a:r>
              <a:rPr lang="en-GB" sz="1600" dirty="0" err="1"/>
              <a:t>nghệ</a:t>
            </a:r>
            <a:r>
              <a:rPr lang="en-GB" sz="1600" dirty="0"/>
              <a:t> </a:t>
            </a:r>
            <a:r>
              <a:rPr lang="en-GB" sz="1600" dirty="0" err="1"/>
              <a:t>tiên</a:t>
            </a:r>
            <a:r>
              <a:rPr lang="en-GB" sz="1600" dirty="0"/>
              <a:t> </a:t>
            </a:r>
            <a:r>
              <a:rPr lang="en-GB" sz="1600" dirty="0" err="1"/>
              <a:t>tiến</a:t>
            </a:r>
            <a:endParaRPr lang="en-GB" sz="1600" dirty="0"/>
          </a:p>
          <a:p>
            <a:r>
              <a:rPr lang="en-GB" sz="1600" dirty="0" err="1"/>
              <a:t>Vạn</a:t>
            </a:r>
            <a:r>
              <a:rPr lang="en-GB" sz="1600" dirty="0"/>
              <a:t> </a:t>
            </a:r>
            <a:r>
              <a:rPr lang="en-GB" sz="1600" dirty="0" err="1"/>
              <a:t>vật</a:t>
            </a:r>
            <a:r>
              <a:rPr lang="en-GB" sz="1600" dirty="0"/>
              <a:t> </a:t>
            </a:r>
            <a:r>
              <a:rPr lang="en-GB" sz="1600" dirty="0" err="1"/>
              <a:t>kết</a:t>
            </a:r>
            <a:r>
              <a:rPr lang="en-GB" sz="1600" dirty="0"/>
              <a:t> </a:t>
            </a:r>
            <a:r>
              <a:rPr lang="en-GB" sz="1600" dirty="0" err="1"/>
              <a:t>nối</a:t>
            </a:r>
            <a:r>
              <a:rPr lang="en-GB" sz="1600" dirty="0"/>
              <a:t> </a:t>
            </a:r>
            <a:r>
              <a:rPr lang="en-GB" sz="1600" dirty="0" err="1"/>
              <a:t>trong</a:t>
            </a:r>
            <a:r>
              <a:rPr lang="en-GB" sz="1600" dirty="0"/>
              <a:t> </a:t>
            </a:r>
            <a:r>
              <a:rPr lang="en-GB" sz="1600" dirty="0" err="1"/>
              <a:t>công</a:t>
            </a:r>
            <a:r>
              <a:rPr lang="en-GB" sz="1600" dirty="0"/>
              <a:t> </a:t>
            </a:r>
            <a:r>
              <a:rPr lang="en-GB" sz="1600" dirty="0" err="1"/>
              <a:t>nghiệp</a:t>
            </a:r>
            <a:r>
              <a:rPr lang="en-GB" sz="1600" dirty="0"/>
              <a:t> (</a:t>
            </a:r>
            <a:r>
              <a:rPr lang="en-GB" sz="1600" dirty="0" err="1"/>
              <a:t>IIoT</a:t>
            </a:r>
            <a:r>
              <a:rPr lang="en-GB" sz="1600" dirty="0"/>
              <a:t>) – </a:t>
            </a:r>
            <a:r>
              <a:rPr lang="en-GB" sz="1600" dirty="0" err="1"/>
              <a:t>cho</a:t>
            </a:r>
            <a:r>
              <a:rPr lang="en-GB" sz="1600" dirty="0"/>
              <a:t> </a:t>
            </a:r>
            <a:r>
              <a:rPr lang="en-GB" sz="1600" dirty="0" err="1"/>
              <a:t>phép</a:t>
            </a:r>
            <a:r>
              <a:rPr lang="en-GB" sz="1600" dirty="0"/>
              <a:t> d</a:t>
            </a:r>
            <a:r>
              <a:rPr lang="en-US" sz="1600" dirty="0"/>
              <a:t>ữ </a:t>
            </a:r>
            <a:r>
              <a:rPr lang="en-US" sz="1600" dirty="0" err="1"/>
              <a:t>liệu</a:t>
            </a:r>
            <a:r>
              <a:rPr lang="en-US" sz="1600" dirty="0"/>
              <a:t> </a:t>
            </a:r>
            <a:r>
              <a:rPr lang="en-US" sz="1600" dirty="0" err="1"/>
              <a:t>hoạt</a:t>
            </a:r>
            <a:r>
              <a:rPr lang="en-US" sz="1600" dirty="0"/>
              <a:t> </a:t>
            </a:r>
            <a:r>
              <a:rPr lang="en-US" sz="1600" dirty="0" err="1"/>
              <a:t>động</a:t>
            </a:r>
            <a:r>
              <a:rPr lang="en-US" sz="1600" dirty="0"/>
              <a:t> đ</a:t>
            </a:r>
            <a:r>
              <a:rPr lang="vi-VN" sz="1600" dirty="0"/>
              <a:t>ư</a:t>
            </a:r>
            <a:r>
              <a:rPr lang="en-US" sz="1600" dirty="0" err="1"/>
              <a:t>ợc</a:t>
            </a:r>
            <a:r>
              <a:rPr lang="en-US" sz="1600" dirty="0"/>
              <a:t> </a:t>
            </a:r>
            <a:r>
              <a:rPr lang="en-US" sz="1600" dirty="0" err="1"/>
              <a:t>truyền</a:t>
            </a:r>
            <a:r>
              <a:rPr lang="en-US" sz="1600" dirty="0"/>
              <a:t>, </a:t>
            </a:r>
            <a:r>
              <a:rPr lang="en-US" sz="1600" dirty="0" err="1"/>
              <a:t>chuẩn</a:t>
            </a:r>
            <a:r>
              <a:rPr lang="en-US" sz="1600" dirty="0"/>
              <a:t> </a:t>
            </a:r>
            <a:r>
              <a:rPr lang="en-US" sz="1600" dirty="0" err="1"/>
              <a:t>hóa</a:t>
            </a:r>
            <a:r>
              <a:rPr lang="en-US" sz="1600" dirty="0"/>
              <a:t> </a:t>
            </a:r>
            <a:r>
              <a:rPr lang="en-US" sz="1600" dirty="0" err="1"/>
              <a:t>và</a:t>
            </a:r>
            <a:r>
              <a:rPr lang="en-US" sz="1600" dirty="0"/>
              <a:t> </a:t>
            </a:r>
            <a:r>
              <a:rPr lang="en-US" sz="1600" dirty="0" err="1"/>
              <a:t>cấu</a:t>
            </a:r>
            <a:r>
              <a:rPr lang="en-US" sz="1600" dirty="0"/>
              <a:t> </a:t>
            </a:r>
            <a:r>
              <a:rPr lang="en-US" sz="1600" dirty="0" err="1"/>
              <a:t>trúc</a:t>
            </a:r>
            <a:r>
              <a:rPr lang="en-US" sz="1600" dirty="0"/>
              <a:t> </a:t>
            </a:r>
            <a:r>
              <a:rPr lang="en-US" sz="1600" dirty="0" err="1"/>
              <a:t>để</a:t>
            </a:r>
            <a:r>
              <a:rPr lang="en-US" sz="1600" dirty="0"/>
              <a:t> </a:t>
            </a:r>
            <a:r>
              <a:rPr lang="en-US" sz="1600" dirty="0" err="1"/>
              <a:t>phân</a:t>
            </a:r>
            <a:r>
              <a:rPr lang="en-US" sz="1600" dirty="0"/>
              <a:t> </a:t>
            </a:r>
            <a:r>
              <a:rPr lang="en-US" sz="1600" dirty="0" err="1"/>
              <a:t>tích</a:t>
            </a:r>
            <a:r>
              <a:rPr lang="en-US" sz="1600" dirty="0"/>
              <a:t> </a:t>
            </a:r>
            <a:r>
              <a:rPr lang="en-US" sz="1600" dirty="0" err="1"/>
              <a:t>trực</a:t>
            </a:r>
            <a:r>
              <a:rPr lang="en-US" sz="1600" dirty="0"/>
              <a:t> </a:t>
            </a:r>
            <a:r>
              <a:rPr lang="en-US" sz="1600" dirty="0" err="1"/>
              <a:t>tuyến</a:t>
            </a:r>
            <a:r>
              <a:rPr lang="en-GB" sz="1600" dirty="0"/>
              <a:t>. </a:t>
            </a:r>
            <a:r>
              <a:rPr lang="en-GB" sz="1600" dirty="0" err="1"/>
              <a:t>Trong</a:t>
            </a:r>
            <a:r>
              <a:rPr lang="en-GB" sz="1600" dirty="0"/>
              <a:t> </a:t>
            </a:r>
            <a:r>
              <a:rPr lang="en-GB" sz="1600" dirty="0" err="1"/>
              <a:t>chuỗi</a:t>
            </a:r>
            <a:r>
              <a:rPr lang="en-GB" sz="1600" dirty="0"/>
              <a:t> </a:t>
            </a:r>
            <a:r>
              <a:rPr lang="en-GB" sz="1600" dirty="0" err="1"/>
              <a:t>cung</a:t>
            </a:r>
            <a:r>
              <a:rPr lang="en-GB" sz="1600" dirty="0"/>
              <a:t> </a:t>
            </a:r>
            <a:r>
              <a:rPr lang="en-US" sz="1600" dirty="0" err="1"/>
              <a:t>ứng</a:t>
            </a:r>
            <a:r>
              <a:rPr lang="en-GB" sz="1600" dirty="0"/>
              <a:t>:</a:t>
            </a:r>
          </a:p>
          <a:p>
            <a:pPr lvl="1"/>
            <a:r>
              <a:rPr lang="en-GB" sz="1600" dirty="0"/>
              <a:t>Kho </a:t>
            </a:r>
            <a:r>
              <a:rPr lang="en-GB" sz="1600" dirty="0" err="1"/>
              <a:t>th</a:t>
            </a:r>
            <a:r>
              <a:rPr lang="vi-VN" sz="1600" dirty="0"/>
              <a:t>ư</a:t>
            </a:r>
            <a:r>
              <a:rPr lang="en-US" sz="1600" dirty="0" err="1"/>
              <a:t>ơng</a:t>
            </a:r>
            <a:r>
              <a:rPr lang="en-US" sz="1600" dirty="0"/>
              <a:t> </a:t>
            </a:r>
            <a:r>
              <a:rPr lang="en-US" sz="1600" dirty="0" err="1"/>
              <a:t>mại</a:t>
            </a:r>
            <a:r>
              <a:rPr lang="en-US" sz="1600" dirty="0"/>
              <a:t> </a:t>
            </a:r>
            <a:r>
              <a:rPr lang="en-US" sz="1600" dirty="0" err="1"/>
              <a:t>điện</a:t>
            </a:r>
            <a:r>
              <a:rPr lang="en-US" sz="1600" dirty="0"/>
              <a:t> </a:t>
            </a:r>
            <a:r>
              <a:rPr lang="en-US" sz="1600" dirty="0" err="1"/>
              <a:t>tử</a:t>
            </a:r>
            <a:r>
              <a:rPr lang="en-GB" sz="1600" dirty="0"/>
              <a:t>: </a:t>
            </a:r>
            <a:r>
              <a:rPr lang="en-GB" sz="1600" dirty="0" err="1"/>
              <a:t>IIoT</a:t>
            </a:r>
            <a:r>
              <a:rPr lang="en-GB" sz="1600" dirty="0"/>
              <a:t> đ</a:t>
            </a:r>
            <a:r>
              <a:rPr lang="vi-VN" sz="1600" dirty="0"/>
              <a:t>ư</a:t>
            </a:r>
            <a:r>
              <a:rPr lang="en-US" sz="1600" dirty="0" err="1"/>
              <a:t>ợc</a:t>
            </a:r>
            <a:r>
              <a:rPr lang="en-US" sz="1600" dirty="0"/>
              <a:t> </a:t>
            </a:r>
            <a:r>
              <a:rPr lang="en-US" sz="1600" dirty="0" err="1"/>
              <a:t>yêu</a:t>
            </a:r>
            <a:r>
              <a:rPr lang="en-US" sz="1600" dirty="0"/>
              <a:t> </a:t>
            </a:r>
            <a:r>
              <a:rPr lang="en-US" sz="1600" dirty="0" err="1"/>
              <a:t>cầu</a:t>
            </a:r>
            <a:r>
              <a:rPr lang="en-US" sz="1600" dirty="0"/>
              <a:t> </a:t>
            </a:r>
            <a:r>
              <a:rPr lang="en-US" sz="1600" dirty="0" err="1"/>
              <a:t>cho</a:t>
            </a:r>
            <a:r>
              <a:rPr lang="en-US" sz="1600" dirty="0"/>
              <a:t> </a:t>
            </a:r>
            <a:r>
              <a:rPr lang="en-US" sz="1600" dirty="0" err="1"/>
              <a:t>phép</a:t>
            </a:r>
            <a:r>
              <a:rPr lang="en-US" sz="1600" dirty="0"/>
              <a:t> </a:t>
            </a:r>
            <a:r>
              <a:rPr lang="en-US" sz="1600" dirty="0" err="1"/>
              <a:t>hoạt</a:t>
            </a:r>
            <a:r>
              <a:rPr lang="en-US" sz="1600" dirty="0"/>
              <a:t> </a:t>
            </a:r>
            <a:r>
              <a:rPr lang="en-US" sz="1600" dirty="0" err="1"/>
              <a:t>động</a:t>
            </a:r>
            <a:r>
              <a:rPr lang="en-US" sz="1600" dirty="0"/>
              <a:t> </a:t>
            </a:r>
            <a:r>
              <a:rPr lang="en-US" sz="1600" dirty="0" err="1"/>
              <a:t>nhanh</a:t>
            </a:r>
            <a:r>
              <a:rPr lang="en-US" sz="1600" dirty="0"/>
              <a:t>.</a:t>
            </a:r>
          </a:p>
          <a:p>
            <a:pPr lvl="1"/>
            <a:r>
              <a:rPr lang="en-GB" sz="1600" dirty="0"/>
              <a:t>Đ</a:t>
            </a:r>
            <a:r>
              <a:rPr lang="vi-VN" sz="1600" dirty="0"/>
              <a:t>ơ</a:t>
            </a:r>
            <a:r>
              <a:rPr lang="en-US" sz="1600" dirty="0"/>
              <a:t>n </a:t>
            </a:r>
            <a:r>
              <a:rPr lang="en-US" sz="1600" dirty="0" err="1"/>
              <a:t>vị</a:t>
            </a:r>
            <a:r>
              <a:rPr lang="en-US" sz="1600" dirty="0"/>
              <a:t> </a:t>
            </a:r>
            <a:r>
              <a:rPr lang="en-US" sz="1600" dirty="0" err="1"/>
              <a:t>vận</a:t>
            </a:r>
            <a:r>
              <a:rPr lang="en-US" sz="1600" dirty="0"/>
              <a:t> </a:t>
            </a:r>
            <a:r>
              <a:rPr lang="en-US" sz="1600" dirty="0" err="1"/>
              <a:t>tải</a:t>
            </a:r>
            <a:r>
              <a:rPr lang="en-GB" sz="1600" dirty="0"/>
              <a:t>: GPS s</a:t>
            </a:r>
            <a:r>
              <a:rPr lang="en-US" sz="1600" dirty="0"/>
              <a:t>ử </a:t>
            </a:r>
            <a:r>
              <a:rPr lang="en-US" sz="1600" dirty="0" err="1"/>
              <a:t>dụng</a:t>
            </a:r>
            <a:r>
              <a:rPr lang="en-US" sz="1600" dirty="0"/>
              <a:t> </a:t>
            </a:r>
            <a:r>
              <a:rPr lang="en-US" sz="1600" dirty="0" err="1"/>
              <a:t>để</a:t>
            </a:r>
            <a:r>
              <a:rPr lang="en-US" sz="1600" dirty="0"/>
              <a:t> </a:t>
            </a:r>
            <a:r>
              <a:rPr lang="en-US" sz="1600" dirty="0" err="1"/>
              <a:t>theo</a:t>
            </a:r>
            <a:r>
              <a:rPr lang="en-US" sz="1600" dirty="0"/>
              <a:t> </a:t>
            </a:r>
            <a:r>
              <a:rPr lang="en-US" sz="1600" dirty="0" err="1"/>
              <a:t>dõi</a:t>
            </a:r>
            <a:r>
              <a:rPr lang="en-US" sz="1600" dirty="0"/>
              <a:t> </a:t>
            </a:r>
            <a:r>
              <a:rPr lang="en-US" sz="1600" dirty="0" err="1"/>
              <a:t>xe</a:t>
            </a:r>
            <a:r>
              <a:rPr lang="en-US" sz="1600" dirty="0"/>
              <a:t> </a:t>
            </a:r>
            <a:r>
              <a:rPr lang="en-US" sz="1600" dirty="0" err="1"/>
              <a:t>và</a:t>
            </a:r>
            <a:r>
              <a:rPr lang="en-US" sz="1600" dirty="0"/>
              <a:t> </a:t>
            </a:r>
            <a:r>
              <a:rPr lang="en-US" sz="1600" dirty="0" err="1"/>
              <a:t>các</a:t>
            </a:r>
            <a:r>
              <a:rPr lang="en-US" sz="1600" dirty="0"/>
              <a:t> </a:t>
            </a:r>
            <a:r>
              <a:rPr lang="en-US" sz="1600" dirty="0" err="1"/>
              <a:t>cảm</a:t>
            </a:r>
            <a:r>
              <a:rPr lang="en-US" sz="1600" dirty="0"/>
              <a:t> </a:t>
            </a:r>
            <a:r>
              <a:rPr lang="en-US" sz="1600" dirty="0" err="1"/>
              <a:t>biến</a:t>
            </a:r>
            <a:r>
              <a:rPr lang="en-US" sz="1600" dirty="0"/>
              <a:t> </a:t>
            </a:r>
            <a:r>
              <a:rPr lang="en-US" sz="1600" dirty="0" err="1"/>
              <a:t>về</a:t>
            </a:r>
            <a:r>
              <a:rPr lang="en-US" sz="1600" dirty="0"/>
              <a:t> </a:t>
            </a:r>
            <a:r>
              <a:rPr lang="en-US" sz="1600" dirty="0" err="1"/>
              <a:t>độ</a:t>
            </a:r>
            <a:r>
              <a:rPr lang="en-US" sz="1600" dirty="0"/>
              <a:t> </a:t>
            </a:r>
            <a:r>
              <a:rPr lang="en-US" sz="1600" dirty="0" err="1"/>
              <a:t>lạnh</a:t>
            </a:r>
            <a:r>
              <a:rPr lang="en-US" sz="1600" dirty="0"/>
              <a:t>, </a:t>
            </a:r>
            <a:r>
              <a:rPr lang="en-US" sz="1600" dirty="0" err="1"/>
              <a:t>nhiệt</a:t>
            </a:r>
            <a:r>
              <a:rPr lang="en-US" sz="1600" dirty="0"/>
              <a:t> </a:t>
            </a:r>
            <a:r>
              <a:rPr lang="en-US" sz="1600" dirty="0" err="1"/>
              <a:t>và</a:t>
            </a:r>
            <a:r>
              <a:rPr lang="en-US" sz="1600" dirty="0"/>
              <a:t> </a:t>
            </a:r>
            <a:r>
              <a:rPr lang="en-US" sz="1600" dirty="0" err="1"/>
              <a:t>độ</a:t>
            </a:r>
            <a:r>
              <a:rPr lang="en-US" sz="1600" dirty="0"/>
              <a:t> </a:t>
            </a:r>
            <a:r>
              <a:rPr lang="en-US" sz="1600" dirty="0" err="1"/>
              <a:t>ẩm</a:t>
            </a:r>
            <a:r>
              <a:rPr lang="en-GB" sz="1600" dirty="0"/>
              <a:t>. </a:t>
            </a:r>
            <a:r>
              <a:rPr lang="en-GB" sz="1600" dirty="0" err="1"/>
              <a:t>Đồng</a:t>
            </a:r>
            <a:r>
              <a:rPr lang="en-GB" sz="1600" dirty="0"/>
              <a:t> </a:t>
            </a:r>
            <a:r>
              <a:rPr lang="en-GB" sz="1600" dirty="0" err="1"/>
              <a:t>th</a:t>
            </a:r>
            <a:r>
              <a:rPr lang="en-US" sz="1600" dirty="0" err="1"/>
              <a:t>ời</a:t>
            </a:r>
            <a:r>
              <a:rPr lang="en-US" sz="1600" dirty="0"/>
              <a:t> </a:t>
            </a:r>
            <a:r>
              <a:rPr lang="en-US" sz="1600" dirty="0" err="1"/>
              <a:t>cảnh</a:t>
            </a:r>
            <a:r>
              <a:rPr lang="en-US" sz="1600" dirty="0"/>
              <a:t> </a:t>
            </a:r>
            <a:r>
              <a:rPr lang="en-US" sz="1600" dirty="0" err="1"/>
              <a:t>báo</a:t>
            </a:r>
            <a:r>
              <a:rPr lang="en-US" sz="1600" dirty="0"/>
              <a:t> </a:t>
            </a:r>
            <a:r>
              <a:rPr lang="en-US" sz="1600" dirty="0" err="1"/>
              <a:t>hành</a:t>
            </a:r>
            <a:r>
              <a:rPr lang="en-US" sz="1600" dirty="0"/>
              <a:t> vi </a:t>
            </a:r>
            <a:r>
              <a:rPr lang="en-US" sz="1600" dirty="0" err="1"/>
              <a:t>của</a:t>
            </a:r>
            <a:r>
              <a:rPr lang="en-US" sz="1600" dirty="0"/>
              <a:t> ng</a:t>
            </a:r>
            <a:r>
              <a:rPr lang="vi-VN" sz="1600" dirty="0"/>
              <a:t>ư</a:t>
            </a:r>
            <a:r>
              <a:rPr lang="en-US" sz="1600" dirty="0" err="1"/>
              <a:t>ời</a:t>
            </a:r>
            <a:r>
              <a:rPr lang="en-US" sz="1600" dirty="0"/>
              <a:t> </a:t>
            </a:r>
            <a:r>
              <a:rPr lang="en-US" sz="1600" dirty="0" err="1"/>
              <a:t>lái</a:t>
            </a:r>
            <a:r>
              <a:rPr lang="en-US" sz="1600" dirty="0"/>
              <a:t> </a:t>
            </a:r>
            <a:r>
              <a:rPr lang="en-US" sz="1600" dirty="0" err="1"/>
              <a:t>xe</a:t>
            </a:r>
            <a:r>
              <a:rPr lang="en-US" sz="1600" dirty="0"/>
              <a:t> </a:t>
            </a:r>
            <a:r>
              <a:rPr lang="en-GB" sz="1600" dirty="0" err="1"/>
              <a:t>ví</a:t>
            </a:r>
            <a:r>
              <a:rPr lang="en-GB" sz="1600" dirty="0"/>
              <a:t> </a:t>
            </a:r>
            <a:r>
              <a:rPr lang="en-GB" sz="1600" dirty="0" err="1"/>
              <a:t>dụ</a:t>
            </a:r>
            <a:r>
              <a:rPr lang="en-GB" sz="1600" dirty="0"/>
              <a:t> </a:t>
            </a:r>
            <a:r>
              <a:rPr lang="en-GB" sz="1600" dirty="0" err="1"/>
              <a:t>tác</a:t>
            </a:r>
            <a:r>
              <a:rPr lang="en-GB" sz="1600" dirty="0"/>
              <a:t> </a:t>
            </a:r>
            <a:r>
              <a:rPr lang="en-GB" sz="1600" dirty="0" err="1"/>
              <a:t>động</a:t>
            </a:r>
            <a:r>
              <a:rPr lang="en-GB" sz="1600" dirty="0"/>
              <a:t> </a:t>
            </a:r>
            <a:r>
              <a:rPr lang="en-GB" sz="1600" dirty="0" err="1"/>
              <a:t>có</a:t>
            </a:r>
            <a:r>
              <a:rPr lang="en-GB" sz="1600" dirty="0"/>
              <a:t> </a:t>
            </a:r>
            <a:r>
              <a:rPr lang="en-GB" sz="1600" dirty="0" err="1"/>
              <a:t>thể</a:t>
            </a:r>
            <a:r>
              <a:rPr lang="en-GB" sz="1600" dirty="0"/>
              <a:t> </a:t>
            </a:r>
            <a:r>
              <a:rPr lang="en-GB" sz="1600" dirty="0" err="1"/>
              <a:t>làm</a:t>
            </a:r>
            <a:r>
              <a:rPr lang="en-GB" sz="1600" dirty="0"/>
              <a:t> </a:t>
            </a:r>
            <a:r>
              <a:rPr lang="en-GB" sz="1600" dirty="0" err="1"/>
              <a:t>hỏng</a:t>
            </a:r>
            <a:r>
              <a:rPr lang="en-GB" sz="1600" dirty="0"/>
              <a:t> </a:t>
            </a:r>
            <a:r>
              <a:rPr lang="en-GB" sz="1600" dirty="0" err="1"/>
              <a:t>sản</a:t>
            </a:r>
            <a:r>
              <a:rPr lang="en-GB" sz="1600" dirty="0"/>
              <a:t> </a:t>
            </a:r>
            <a:r>
              <a:rPr lang="en-GB" sz="1600" dirty="0" err="1"/>
              <a:t>phẩm</a:t>
            </a:r>
            <a:r>
              <a:rPr lang="en-GB" sz="1600" dirty="0"/>
              <a:t>, </a:t>
            </a:r>
            <a:r>
              <a:rPr lang="en-GB" sz="1600" dirty="0" err="1"/>
              <a:t>mòn</a:t>
            </a:r>
            <a:r>
              <a:rPr lang="en-GB" sz="1600" dirty="0"/>
              <a:t> </a:t>
            </a:r>
            <a:r>
              <a:rPr lang="en-GB" sz="1600" dirty="0" err="1"/>
              <a:t>lốp</a:t>
            </a:r>
            <a:r>
              <a:rPr lang="en-GB" sz="1600" dirty="0"/>
              <a:t> </a:t>
            </a:r>
            <a:r>
              <a:rPr lang="en-GB" sz="1600" dirty="0" err="1"/>
              <a:t>và</a:t>
            </a:r>
            <a:r>
              <a:rPr lang="en-GB" sz="1600" dirty="0"/>
              <a:t> s</a:t>
            </a:r>
            <a:r>
              <a:rPr lang="en-US" sz="1600" dirty="0"/>
              <a:t>ự </a:t>
            </a:r>
            <a:r>
              <a:rPr lang="en-US" sz="1600" dirty="0" err="1"/>
              <a:t>tập</a:t>
            </a:r>
            <a:r>
              <a:rPr lang="en-US" sz="1600" dirty="0"/>
              <a:t> </a:t>
            </a:r>
            <a:r>
              <a:rPr lang="en-US" sz="1600" dirty="0" err="1"/>
              <a:t>trung</a:t>
            </a:r>
            <a:r>
              <a:rPr lang="en-US" sz="1600" dirty="0"/>
              <a:t> </a:t>
            </a:r>
            <a:r>
              <a:rPr lang="en-US" sz="1600" dirty="0" err="1"/>
              <a:t>khi</a:t>
            </a:r>
            <a:r>
              <a:rPr lang="en-US" sz="1600" dirty="0"/>
              <a:t> </a:t>
            </a:r>
            <a:r>
              <a:rPr lang="en-US" sz="1600" dirty="0" err="1"/>
              <a:t>tham</a:t>
            </a:r>
            <a:r>
              <a:rPr lang="en-US" sz="1600" dirty="0"/>
              <a:t> </a:t>
            </a:r>
            <a:r>
              <a:rPr lang="en-US" sz="1600" dirty="0" err="1"/>
              <a:t>gia</a:t>
            </a:r>
            <a:r>
              <a:rPr lang="en-US" sz="1600" dirty="0"/>
              <a:t> </a:t>
            </a:r>
            <a:r>
              <a:rPr lang="en-US" sz="1600" dirty="0" err="1"/>
              <a:t>giao</a:t>
            </a:r>
            <a:r>
              <a:rPr lang="en-US" sz="1600" dirty="0"/>
              <a:t> </a:t>
            </a:r>
            <a:r>
              <a:rPr lang="en-US" sz="1600" dirty="0" err="1"/>
              <a:t>thông</a:t>
            </a:r>
            <a:r>
              <a:rPr lang="en-GB" sz="1600" dirty="0"/>
              <a:t>:</a:t>
            </a:r>
          </a:p>
          <a:p>
            <a:pPr lvl="2"/>
            <a:r>
              <a:rPr lang="en-GB" sz="1600" dirty="0" err="1"/>
              <a:t>Cảm</a:t>
            </a:r>
            <a:r>
              <a:rPr lang="en-GB" sz="1600" dirty="0"/>
              <a:t> </a:t>
            </a:r>
            <a:r>
              <a:rPr lang="en-GB" sz="1600" dirty="0" err="1"/>
              <a:t>biến</a:t>
            </a:r>
            <a:endParaRPr lang="en-GB" sz="1600" dirty="0"/>
          </a:p>
          <a:p>
            <a:pPr lvl="2"/>
            <a:r>
              <a:rPr lang="en-GB" sz="1600" dirty="0" err="1"/>
              <a:t>Dụng</a:t>
            </a:r>
            <a:r>
              <a:rPr lang="en-GB" sz="1600" dirty="0"/>
              <a:t> </a:t>
            </a:r>
            <a:r>
              <a:rPr lang="en-GB" sz="1600" dirty="0" err="1"/>
              <a:t>cụ</a:t>
            </a:r>
            <a:r>
              <a:rPr lang="en-GB" sz="1600" dirty="0"/>
              <a:t> </a:t>
            </a:r>
            <a:r>
              <a:rPr lang="en-GB" sz="1600" dirty="0" err="1"/>
              <a:t>và</a:t>
            </a:r>
            <a:r>
              <a:rPr lang="en-GB" sz="1600" dirty="0"/>
              <a:t> </a:t>
            </a:r>
            <a:r>
              <a:rPr lang="en-GB" sz="1600" dirty="0" err="1"/>
              <a:t>bộ</a:t>
            </a:r>
            <a:r>
              <a:rPr lang="en-GB" sz="1600" dirty="0"/>
              <a:t> </a:t>
            </a:r>
            <a:r>
              <a:rPr lang="en-GB" sz="1600" dirty="0" err="1"/>
              <a:t>điều</a:t>
            </a:r>
            <a:r>
              <a:rPr lang="en-GB" sz="1600" dirty="0"/>
              <a:t> </a:t>
            </a:r>
            <a:r>
              <a:rPr lang="en-GB" sz="1600" dirty="0" err="1"/>
              <a:t>khiển</a:t>
            </a:r>
            <a:r>
              <a:rPr lang="en-GB" sz="1600" dirty="0"/>
              <a:t> logic </a:t>
            </a:r>
            <a:r>
              <a:rPr lang="en-GB" sz="1600" dirty="0" err="1"/>
              <a:t>có</a:t>
            </a:r>
            <a:r>
              <a:rPr lang="en-GB" sz="1600" dirty="0"/>
              <a:t> </a:t>
            </a:r>
            <a:r>
              <a:rPr lang="en-GB" sz="1600" dirty="0" err="1"/>
              <a:t>thể</a:t>
            </a:r>
            <a:r>
              <a:rPr lang="en-GB" sz="1600" dirty="0"/>
              <a:t> </a:t>
            </a:r>
            <a:r>
              <a:rPr lang="en-GB" sz="1600" dirty="0" err="1"/>
              <a:t>lập</a:t>
            </a:r>
            <a:r>
              <a:rPr lang="en-GB" sz="1600" dirty="0"/>
              <a:t> </a:t>
            </a:r>
            <a:r>
              <a:rPr lang="en-GB" sz="1600" dirty="0" err="1"/>
              <a:t>trình</a:t>
            </a:r>
            <a:r>
              <a:rPr lang="en-GB" sz="1600" dirty="0"/>
              <a:t>(PLC)</a:t>
            </a:r>
          </a:p>
          <a:p>
            <a:pPr lvl="2"/>
            <a:r>
              <a:rPr lang="en-GB" sz="1600" dirty="0" err="1"/>
              <a:t>Thiết</a:t>
            </a:r>
            <a:r>
              <a:rPr lang="en-GB" sz="1600" dirty="0"/>
              <a:t> </a:t>
            </a:r>
            <a:r>
              <a:rPr lang="en-GB" sz="1600" dirty="0" err="1"/>
              <a:t>bị</a:t>
            </a:r>
            <a:r>
              <a:rPr lang="en-GB" sz="1600" dirty="0"/>
              <a:t> x</a:t>
            </a:r>
            <a:r>
              <a:rPr lang="en-US" sz="1600" dirty="0"/>
              <a:t>ử </a:t>
            </a:r>
            <a:r>
              <a:rPr lang="en-US" sz="1600" dirty="0" err="1"/>
              <a:t>lý</a:t>
            </a:r>
            <a:r>
              <a:rPr lang="en-US" sz="1600" dirty="0"/>
              <a:t> </a:t>
            </a:r>
            <a:r>
              <a:rPr lang="en-US" sz="1600" dirty="0" err="1"/>
              <a:t>vật</a:t>
            </a:r>
            <a:r>
              <a:rPr lang="en-US" sz="1600" dirty="0"/>
              <a:t> </a:t>
            </a:r>
            <a:r>
              <a:rPr lang="en-US" sz="1600" dirty="0" err="1"/>
              <a:t>liệu</a:t>
            </a:r>
            <a:r>
              <a:rPr lang="en-US" sz="1600" dirty="0"/>
              <a:t> </a:t>
            </a:r>
            <a:r>
              <a:rPr lang="en-GB" sz="1600" dirty="0"/>
              <a:t>(MHE)</a:t>
            </a:r>
          </a:p>
          <a:p>
            <a:pPr lvl="2"/>
            <a:r>
              <a:rPr lang="en-GB" sz="1600" dirty="0" err="1"/>
              <a:t>Công</a:t>
            </a:r>
            <a:r>
              <a:rPr lang="en-GB" sz="1600" dirty="0"/>
              <a:t> </a:t>
            </a:r>
            <a:r>
              <a:rPr lang="en-GB" sz="1600" dirty="0" err="1"/>
              <a:t>nghệ</a:t>
            </a:r>
            <a:r>
              <a:rPr lang="en-GB" sz="1600" dirty="0"/>
              <a:t> di </a:t>
            </a:r>
            <a:r>
              <a:rPr lang="en-GB" sz="1600" dirty="0" err="1"/>
              <a:t>động</a:t>
            </a:r>
            <a:r>
              <a:rPr lang="en-GB" sz="1600" dirty="0"/>
              <a:t> </a:t>
            </a:r>
            <a:r>
              <a:rPr lang="en-GB" sz="1600" dirty="0" err="1"/>
              <a:t>và</a:t>
            </a:r>
            <a:r>
              <a:rPr lang="en-GB" sz="1600" dirty="0"/>
              <a:t> </a:t>
            </a:r>
            <a:r>
              <a:rPr lang="en-GB" sz="1600" dirty="0" err="1"/>
              <a:t>thiết</a:t>
            </a:r>
            <a:r>
              <a:rPr lang="en-GB" sz="1600" dirty="0"/>
              <a:t> </a:t>
            </a:r>
            <a:r>
              <a:rPr lang="en-GB" sz="1600" dirty="0" err="1"/>
              <a:t>bị</a:t>
            </a:r>
            <a:r>
              <a:rPr lang="en-GB" sz="1600" dirty="0"/>
              <a:t> </a:t>
            </a:r>
            <a:r>
              <a:rPr lang="en-GB" sz="1600" dirty="0" err="1"/>
              <a:t>đeo</a:t>
            </a:r>
            <a:endParaRPr lang="en-GB" sz="1600" dirty="0"/>
          </a:p>
          <a:p>
            <a:pPr lvl="2"/>
            <a:r>
              <a:rPr lang="en-GB" sz="1600" dirty="0" err="1"/>
              <a:t>Nhận</a:t>
            </a:r>
            <a:r>
              <a:rPr lang="en-GB" sz="1600" dirty="0"/>
              <a:t> </a:t>
            </a:r>
            <a:r>
              <a:rPr lang="en-GB" sz="1600" dirty="0" err="1"/>
              <a:t>diện</a:t>
            </a:r>
            <a:r>
              <a:rPr lang="en-GB" sz="1600" dirty="0"/>
              <a:t> t</a:t>
            </a:r>
            <a:r>
              <a:rPr lang="en-US" sz="1600" dirty="0"/>
              <a:t>ự </a:t>
            </a:r>
            <a:r>
              <a:rPr lang="en-US" sz="1600" dirty="0" err="1"/>
              <a:t>động</a:t>
            </a:r>
            <a:r>
              <a:rPr lang="en-US" sz="1600" dirty="0"/>
              <a:t> </a:t>
            </a:r>
            <a:r>
              <a:rPr lang="en-US" sz="1600" dirty="0" err="1"/>
              <a:t>và</a:t>
            </a:r>
            <a:r>
              <a:rPr lang="en-US" sz="1600" dirty="0"/>
              <a:t> </a:t>
            </a:r>
            <a:r>
              <a:rPr lang="en-US" sz="1600" dirty="0" err="1"/>
              <a:t>thu</a:t>
            </a:r>
            <a:r>
              <a:rPr lang="en-US" sz="1600" dirty="0"/>
              <a:t> </a:t>
            </a:r>
            <a:r>
              <a:rPr lang="en-US" sz="1600" dirty="0" err="1"/>
              <a:t>thập</a:t>
            </a:r>
            <a:r>
              <a:rPr lang="en-US" sz="1600" dirty="0"/>
              <a:t> </a:t>
            </a:r>
            <a:r>
              <a:rPr lang="en-US" sz="1600" dirty="0" err="1"/>
              <a:t>dữ</a:t>
            </a:r>
            <a:r>
              <a:rPr lang="en-US" sz="1600" dirty="0"/>
              <a:t> </a:t>
            </a:r>
            <a:r>
              <a:rPr lang="en-US" sz="1600" dirty="0" err="1"/>
              <a:t>liệu</a:t>
            </a:r>
            <a:r>
              <a:rPr lang="en-US" sz="1600" dirty="0"/>
              <a:t> </a:t>
            </a:r>
            <a:r>
              <a:rPr lang="en-GB" sz="1600" dirty="0"/>
              <a:t>(AIDC), bao </a:t>
            </a:r>
            <a:r>
              <a:rPr lang="en-GB" sz="1600" dirty="0" err="1"/>
              <a:t>gồm</a:t>
            </a:r>
            <a:r>
              <a:rPr lang="en-GB" sz="1600" dirty="0"/>
              <a:t>: </a:t>
            </a:r>
            <a:r>
              <a:rPr lang="en-GB" sz="1600" dirty="0" err="1"/>
              <a:t>máy</a:t>
            </a:r>
            <a:r>
              <a:rPr lang="en-GB" sz="1600" dirty="0"/>
              <a:t> </a:t>
            </a:r>
            <a:r>
              <a:rPr lang="en-GB" sz="1600" dirty="0" err="1"/>
              <a:t>quét</a:t>
            </a:r>
            <a:r>
              <a:rPr lang="en-GB" sz="1600" dirty="0"/>
              <a:t> </a:t>
            </a:r>
            <a:r>
              <a:rPr lang="en-GB" sz="1600" dirty="0" err="1"/>
              <a:t>mã</a:t>
            </a:r>
            <a:r>
              <a:rPr lang="en-GB" sz="1600" dirty="0"/>
              <a:t> </a:t>
            </a:r>
            <a:r>
              <a:rPr lang="en-GB" sz="1600" dirty="0" err="1"/>
              <a:t>vạch</a:t>
            </a:r>
            <a:r>
              <a:rPr lang="en-GB" sz="1600" dirty="0"/>
              <a:t>, </a:t>
            </a:r>
            <a:r>
              <a:rPr lang="en-GB" sz="1600" dirty="0" err="1"/>
              <a:t>nhận</a:t>
            </a:r>
            <a:r>
              <a:rPr lang="en-GB" sz="1600" dirty="0"/>
              <a:t> </a:t>
            </a:r>
            <a:r>
              <a:rPr lang="en-GB" sz="1600" dirty="0" err="1"/>
              <a:t>dạng</a:t>
            </a:r>
            <a:r>
              <a:rPr lang="en-GB" sz="1600" dirty="0"/>
              <a:t> </a:t>
            </a:r>
            <a:r>
              <a:rPr lang="en-GB" sz="1600" dirty="0" err="1"/>
              <a:t>kí</a:t>
            </a:r>
            <a:r>
              <a:rPr lang="en-GB" sz="1600" dirty="0"/>
              <a:t> t</a:t>
            </a:r>
            <a:r>
              <a:rPr lang="en-US" sz="1600" dirty="0"/>
              <a:t>ự </a:t>
            </a:r>
            <a:r>
              <a:rPr lang="en-US" sz="1600" dirty="0" err="1"/>
              <a:t>quang</a:t>
            </a:r>
            <a:r>
              <a:rPr lang="en-US" sz="1600" dirty="0"/>
              <a:t> </a:t>
            </a:r>
            <a:r>
              <a:rPr lang="en-US" sz="1600" dirty="0" err="1"/>
              <a:t>học</a:t>
            </a:r>
            <a:r>
              <a:rPr lang="en-GB" sz="1600" dirty="0"/>
              <a:t>(OCR), </a:t>
            </a:r>
            <a:r>
              <a:rPr lang="en-GB" sz="1600" dirty="0" err="1"/>
              <a:t>giao</a:t>
            </a:r>
            <a:r>
              <a:rPr lang="en-GB" sz="1600" dirty="0"/>
              <a:t> </a:t>
            </a:r>
            <a:r>
              <a:rPr lang="en-GB" sz="1600" dirty="0" err="1"/>
              <a:t>diện</a:t>
            </a:r>
            <a:r>
              <a:rPr lang="en-GB" sz="1600" dirty="0"/>
              <a:t> </a:t>
            </a:r>
            <a:r>
              <a:rPr lang="en-GB" sz="1600" dirty="0" err="1"/>
              <a:t>đồ</a:t>
            </a:r>
            <a:r>
              <a:rPr lang="en-GB" sz="1600" dirty="0"/>
              <a:t> </a:t>
            </a:r>
            <a:r>
              <a:rPr lang="en-GB" sz="1600" dirty="0" err="1"/>
              <a:t>họa</a:t>
            </a:r>
            <a:r>
              <a:rPr lang="en-GB" sz="1600" dirty="0"/>
              <a:t> ng</a:t>
            </a:r>
            <a:r>
              <a:rPr lang="vi-VN" sz="1600" dirty="0"/>
              <a:t>ư</a:t>
            </a:r>
            <a:r>
              <a:rPr lang="en-US" sz="1600" dirty="0" err="1"/>
              <a:t>ời</a:t>
            </a:r>
            <a:r>
              <a:rPr lang="en-US" sz="1600" dirty="0"/>
              <a:t> </a:t>
            </a:r>
            <a:r>
              <a:rPr lang="en-US" sz="1600" dirty="0" err="1"/>
              <a:t>dùng</a:t>
            </a:r>
            <a:r>
              <a:rPr lang="en-GB" sz="1600" dirty="0"/>
              <a:t>(GUI) </a:t>
            </a:r>
            <a:r>
              <a:rPr lang="en-GB" sz="1600" dirty="0" err="1"/>
              <a:t>và</a:t>
            </a:r>
            <a:r>
              <a:rPr lang="en-GB" sz="1600" dirty="0"/>
              <a:t> </a:t>
            </a:r>
            <a:r>
              <a:rPr lang="en-GB" sz="1600" dirty="0" err="1"/>
              <a:t>thiết</a:t>
            </a:r>
            <a:r>
              <a:rPr lang="en-GB" sz="1600" dirty="0"/>
              <a:t> </a:t>
            </a:r>
            <a:r>
              <a:rPr lang="en-GB" sz="1600" dirty="0" err="1"/>
              <a:t>bị</a:t>
            </a:r>
            <a:r>
              <a:rPr lang="en-GB" sz="1600" dirty="0"/>
              <a:t> </a:t>
            </a:r>
            <a:r>
              <a:rPr lang="en-GB" sz="1600" dirty="0" err="1"/>
              <a:t>nhận</a:t>
            </a:r>
            <a:r>
              <a:rPr lang="en-GB" sz="1600" dirty="0"/>
              <a:t> </a:t>
            </a:r>
            <a:r>
              <a:rPr lang="en-GB" sz="1600" dirty="0" err="1"/>
              <a:t>dạng</a:t>
            </a:r>
            <a:r>
              <a:rPr lang="en-GB" sz="1600" dirty="0"/>
              <a:t> </a:t>
            </a:r>
            <a:r>
              <a:rPr lang="en-GB" sz="1600" dirty="0" err="1"/>
              <a:t>tần</a:t>
            </a:r>
            <a:r>
              <a:rPr lang="en-GB" sz="1600" dirty="0"/>
              <a:t> </a:t>
            </a:r>
            <a:r>
              <a:rPr lang="en-GB" sz="1600" dirty="0" err="1"/>
              <a:t>số</a:t>
            </a:r>
            <a:r>
              <a:rPr lang="en-GB" sz="1600" dirty="0"/>
              <a:t> </a:t>
            </a:r>
            <a:r>
              <a:rPr lang="en-GB" sz="1600" dirty="0" err="1"/>
              <a:t>vô</a:t>
            </a:r>
            <a:r>
              <a:rPr lang="en-GB" sz="1600" dirty="0"/>
              <a:t> </a:t>
            </a:r>
            <a:r>
              <a:rPr lang="en-GB" sz="1600" dirty="0" err="1"/>
              <a:t>tuyến</a:t>
            </a:r>
            <a:r>
              <a:rPr lang="en-GB" sz="1600" dirty="0"/>
              <a:t> (RFID)</a:t>
            </a:r>
          </a:p>
          <a:p>
            <a:r>
              <a:rPr lang="en-GB" sz="1600" dirty="0"/>
              <a:t>Robot </a:t>
            </a:r>
            <a:r>
              <a:rPr lang="en-GB" sz="1600" dirty="0" err="1"/>
              <a:t>học</a:t>
            </a:r>
            <a:endParaRPr lang="en-GB" sz="1600" dirty="0"/>
          </a:p>
          <a:p>
            <a:pPr marL="0" indent="0">
              <a:buNone/>
            </a:pPr>
            <a:endParaRPr lang="en-GB" sz="1600" dirty="0"/>
          </a:p>
        </p:txBody>
      </p:sp>
    </p:spTree>
    <p:extLst>
      <p:ext uri="{BB962C8B-B14F-4D97-AF65-F5344CB8AC3E}">
        <p14:creationId xmlns:p14="http://schemas.microsoft.com/office/powerpoint/2010/main" val="15607554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5320" y="365125"/>
            <a:ext cx="10850880" cy="1325563"/>
          </a:xfrm>
        </p:spPr>
        <p:txBody>
          <a:bodyPr/>
          <a:lstStyle/>
          <a:p>
            <a:pPr algn="ctr"/>
            <a:r>
              <a:rPr lang="en-GB" sz="4000" b="1" dirty="0">
                <a:latin typeface="+mn-lt"/>
              </a:rPr>
              <a:t>Th</a:t>
            </a:r>
            <a:r>
              <a:rPr lang="en-US" sz="4000" b="1" dirty="0" err="1">
                <a:latin typeface="+mn-lt"/>
              </a:rPr>
              <a:t>ời</a:t>
            </a:r>
            <a:r>
              <a:rPr lang="en-US" sz="4000" b="1" dirty="0">
                <a:latin typeface="+mn-lt"/>
              </a:rPr>
              <a:t> </a:t>
            </a:r>
            <a:r>
              <a:rPr lang="en-US" sz="4000" b="1" dirty="0" err="1">
                <a:latin typeface="+mn-lt"/>
              </a:rPr>
              <a:t>đại</a:t>
            </a:r>
            <a:r>
              <a:rPr lang="en-US" sz="4000" b="1" dirty="0">
                <a:latin typeface="+mn-lt"/>
              </a:rPr>
              <a:t> </a:t>
            </a:r>
            <a:r>
              <a:rPr lang="en-US" sz="4000" b="1" dirty="0" err="1">
                <a:latin typeface="+mn-lt"/>
              </a:rPr>
              <a:t>Công</a:t>
            </a:r>
            <a:r>
              <a:rPr lang="en-US" sz="4000" b="1" dirty="0">
                <a:latin typeface="+mn-lt"/>
              </a:rPr>
              <a:t> </a:t>
            </a:r>
            <a:r>
              <a:rPr lang="en-US" sz="4000" b="1" dirty="0" err="1">
                <a:latin typeface="+mn-lt"/>
              </a:rPr>
              <a:t>nghệ</a:t>
            </a:r>
            <a:r>
              <a:rPr lang="en-GB" sz="4000" b="1" dirty="0">
                <a:latin typeface="+mn-lt"/>
              </a:rPr>
              <a:t> 4.0 </a:t>
            </a:r>
            <a:r>
              <a:rPr lang="en-GB" sz="4000" b="1" dirty="0" err="1">
                <a:latin typeface="+mn-lt"/>
              </a:rPr>
              <a:t>và</a:t>
            </a:r>
            <a:r>
              <a:rPr lang="en-GB" sz="4000" b="1" dirty="0">
                <a:latin typeface="+mn-lt"/>
              </a:rPr>
              <a:t> </a:t>
            </a:r>
            <a:r>
              <a:rPr lang="en-GB" sz="4000" b="1" dirty="0" err="1">
                <a:latin typeface="+mn-lt"/>
              </a:rPr>
              <a:t>quản</a:t>
            </a:r>
            <a:r>
              <a:rPr lang="en-GB" sz="4000" b="1" dirty="0">
                <a:latin typeface="+mn-lt"/>
              </a:rPr>
              <a:t> </a:t>
            </a:r>
            <a:r>
              <a:rPr lang="en-GB" sz="4000" b="1" dirty="0" err="1">
                <a:latin typeface="+mn-lt"/>
              </a:rPr>
              <a:t>trị</a:t>
            </a:r>
            <a:r>
              <a:rPr lang="en-GB" sz="4000" b="1" dirty="0">
                <a:latin typeface="+mn-lt"/>
              </a:rPr>
              <a:t> </a:t>
            </a:r>
            <a:r>
              <a:rPr lang="en-GB" sz="4000" b="1" dirty="0" err="1">
                <a:latin typeface="+mn-lt"/>
              </a:rPr>
              <a:t>Chuỗi</a:t>
            </a:r>
            <a:r>
              <a:rPr lang="en-GB" sz="4000" b="1" dirty="0">
                <a:latin typeface="+mn-lt"/>
              </a:rPr>
              <a:t> </a:t>
            </a:r>
            <a:r>
              <a:rPr lang="en-GB" sz="4000" b="1" dirty="0" err="1">
                <a:latin typeface="+mn-lt"/>
              </a:rPr>
              <a:t>cung</a:t>
            </a:r>
            <a:r>
              <a:rPr lang="en-GB" sz="4000" b="1" dirty="0">
                <a:latin typeface="+mn-lt"/>
              </a:rPr>
              <a:t> </a:t>
            </a:r>
            <a:r>
              <a:rPr lang="en-US" sz="4000" b="1" dirty="0" err="1">
                <a:latin typeface="+mn-lt"/>
              </a:rPr>
              <a:t>ứng</a:t>
            </a:r>
            <a:endParaRPr lang="en-GB" sz="4000" b="1" dirty="0">
              <a:latin typeface="+mn-lt"/>
            </a:endParaRPr>
          </a:p>
        </p:txBody>
      </p:sp>
      <p:sp>
        <p:nvSpPr>
          <p:cNvPr id="3" name="Content Placeholder 2"/>
          <p:cNvSpPr>
            <a:spLocks noGrp="1"/>
          </p:cNvSpPr>
          <p:nvPr>
            <p:ph idx="1"/>
          </p:nvPr>
        </p:nvSpPr>
        <p:spPr/>
        <p:txBody>
          <a:bodyPr/>
          <a:lstStyle/>
          <a:p>
            <a:r>
              <a:rPr lang="en-GB" dirty="0" err="1"/>
              <a:t>Thế</a:t>
            </a:r>
            <a:r>
              <a:rPr lang="en-GB" dirty="0"/>
              <a:t> </a:t>
            </a:r>
            <a:r>
              <a:rPr lang="en-GB" dirty="0" err="1"/>
              <a:t>giới</a:t>
            </a:r>
            <a:r>
              <a:rPr lang="en-GB" dirty="0"/>
              <a:t> </a:t>
            </a:r>
            <a:r>
              <a:rPr lang="en-GB" dirty="0" err="1"/>
              <a:t>đã</a:t>
            </a:r>
            <a:r>
              <a:rPr lang="en-GB" dirty="0"/>
              <a:t> </a:t>
            </a:r>
            <a:r>
              <a:rPr lang="en-GB" dirty="0" err="1"/>
              <a:t>và</a:t>
            </a:r>
            <a:r>
              <a:rPr lang="en-GB" dirty="0"/>
              <a:t> </a:t>
            </a:r>
            <a:r>
              <a:rPr lang="en-GB" dirty="0" err="1"/>
              <a:t>đang</a:t>
            </a:r>
            <a:r>
              <a:rPr lang="en-GB" dirty="0"/>
              <a:t> h</a:t>
            </a:r>
            <a:r>
              <a:rPr lang="vi-VN" dirty="0"/>
              <a:t>ư</a:t>
            </a:r>
            <a:r>
              <a:rPr lang="en-US" dirty="0" err="1"/>
              <a:t>ớng</a:t>
            </a:r>
            <a:r>
              <a:rPr lang="en-US" dirty="0"/>
              <a:t> </a:t>
            </a:r>
            <a:r>
              <a:rPr lang="en-US" dirty="0" err="1"/>
              <a:t>đến</a:t>
            </a:r>
            <a:r>
              <a:rPr lang="en-US" dirty="0"/>
              <a:t> </a:t>
            </a:r>
            <a:r>
              <a:rPr lang="en-US" dirty="0" err="1"/>
              <a:t>một</a:t>
            </a:r>
            <a:r>
              <a:rPr lang="en-US" dirty="0"/>
              <a:t> t</a:t>
            </a:r>
            <a:r>
              <a:rPr lang="vi-VN" dirty="0"/>
              <a:t>ư</a:t>
            </a:r>
            <a:r>
              <a:rPr lang="en-US" dirty="0" err="1"/>
              <a:t>ơng</a:t>
            </a:r>
            <a:r>
              <a:rPr lang="en-US" dirty="0"/>
              <a:t> </a:t>
            </a:r>
            <a:r>
              <a:rPr lang="en-US" dirty="0" err="1"/>
              <a:t>lai</a:t>
            </a:r>
            <a:r>
              <a:rPr lang="en-US" dirty="0"/>
              <a:t> </a:t>
            </a:r>
            <a:r>
              <a:rPr lang="en-US" dirty="0" err="1"/>
              <a:t>kỹ</a:t>
            </a:r>
            <a:r>
              <a:rPr lang="en-US" dirty="0"/>
              <a:t> </a:t>
            </a:r>
            <a:r>
              <a:rPr lang="en-US" dirty="0" err="1"/>
              <a:t>thuật</a:t>
            </a:r>
            <a:r>
              <a:rPr lang="en-US" dirty="0"/>
              <a:t> </a:t>
            </a:r>
            <a:r>
              <a:rPr lang="en-US" dirty="0" err="1"/>
              <a:t>số</a:t>
            </a:r>
            <a:r>
              <a:rPr lang="en-US" dirty="0"/>
              <a:t> </a:t>
            </a:r>
            <a:r>
              <a:rPr lang="en-US" dirty="0" err="1"/>
              <a:t>trong</a:t>
            </a:r>
            <a:r>
              <a:rPr lang="en-US" dirty="0"/>
              <a:t> </a:t>
            </a:r>
            <a:r>
              <a:rPr lang="en-US" dirty="0" err="1"/>
              <a:t>những</a:t>
            </a:r>
            <a:r>
              <a:rPr lang="en-US" dirty="0"/>
              <a:t> </a:t>
            </a:r>
            <a:r>
              <a:rPr lang="en-US" dirty="0" err="1"/>
              <a:t>năm</a:t>
            </a:r>
            <a:r>
              <a:rPr lang="en-US" dirty="0"/>
              <a:t> qua </a:t>
            </a:r>
            <a:r>
              <a:rPr lang="en-US" dirty="0" err="1"/>
              <a:t>và</a:t>
            </a:r>
            <a:r>
              <a:rPr lang="en-US" dirty="0"/>
              <a:t> </a:t>
            </a:r>
            <a:r>
              <a:rPr lang="en-US" dirty="0" err="1"/>
              <a:t>công</a:t>
            </a:r>
            <a:r>
              <a:rPr lang="en-US" dirty="0"/>
              <a:t> </a:t>
            </a:r>
            <a:r>
              <a:rPr lang="en-US" dirty="0" err="1"/>
              <a:t>nghệ</a:t>
            </a:r>
            <a:r>
              <a:rPr lang="en-US" dirty="0"/>
              <a:t> </a:t>
            </a:r>
            <a:r>
              <a:rPr lang="en-US" dirty="0" err="1"/>
              <a:t>Công</a:t>
            </a:r>
            <a:r>
              <a:rPr lang="en-US" dirty="0"/>
              <a:t> </a:t>
            </a:r>
            <a:r>
              <a:rPr lang="en-US" dirty="0" err="1"/>
              <a:t>nghiệp</a:t>
            </a:r>
            <a:r>
              <a:rPr lang="en-US" dirty="0"/>
              <a:t> 4.0 </a:t>
            </a:r>
            <a:r>
              <a:rPr lang="en-GB" dirty="0"/>
              <a:t>đ</a:t>
            </a:r>
            <a:r>
              <a:rPr lang="vi-VN" dirty="0"/>
              <a:t>ư</a:t>
            </a:r>
            <a:r>
              <a:rPr lang="en-US" dirty="0" err="1"/>
              <a:t>ợc</a:t>
            </a:r>
            <a:r>
              <a:rPr lang="en-US" dirty="0"/>
              <a:t> </a:t>
            </a:r>
            <a:r>
              <a:rPr lang="en-US" dirty="0" err="1"/>
              <a:t>coi</a:t>
            </a:r>
            <a:r>
              <a:rPr lang="en-US" dirty="0"/>
              <a:t> </a:t>
            </a:r>
            <a:r>
              <a:rPr lang="en-US" dirty="0" err="1"/>
              <a:t>là</a:t>
            </a:r>
            <a:r>
              <a:rPr lang="en-US" dirty="0"/>
              <a:t> con đ</a:t>
            </a:r>
            <a:r>
              <a:rPr lang="vi-VN" dirty="0"/>
              <a:t>ư</a:t>
            </a:r>
            <a:r>
              <a:rPr lang="en-US" dirty="0" err="1"/>
              <a:t>ờng</a:t>
            </a:r>
            <a:r>
              <a:rPr lang="en-US" dirty="0"/>
              <a:t> </a:t>
            </a:r>
            <a:r>
              <a:rPr lang="en-US" dirty="0" err="1"/>
              <a:t>của</a:t>
            </a:r>
            <a:r>
              <a:rPr lang="en-US" dirty="0"/>
              <a:t> t</a:t>
            </a:r>
            <a:r>
              <a:rPr lang="vi-VN" dirty="0"/>
              <a:t>ư</a:t>
            </a:r>
            <a:r>
              <a:rPr lang="en-US" dirty="0" err="1"/>
              <a:t>ơng</a:t>
            </a:r>
            <a:r>
              <a:rPr lang="en-US" dirty="0"/>
              <a:t> </a:t>
            </a:r>
            <a:r>
              <a:rPr lang="en-US" dirty="0" err="1"/>
              <a:t>lai</a:t>
            </a:r>
            <a:r>
              <a:rPr lang="en-US" dirty="0"/>
              <a:t>.</a:t>
            </a:r>
            <a:endParaRPr lang="en-GB" dirty="0"/>
          </a:p>
          <a:p>
            <a:r>
              <a:rPr lang="en-GB" dirty="0"/>
              <a:t>S</a:t>
            </a:r>
            <a:r>
              <a:rPr lang="en-US" dirty="0"/>
              <a:t>ự </a:t>
            </a:r>
            <a:r>
              <a:rPr lang="en-US" dirty="0" err="1"/>
              <a:t>số</a:t>
            </a:r>
            <a:r>
              <a:rPr lang="en-US" dirty="0"/>
              <a:t> </a:t>
            </a:r>
            <a:r>
              <a:rPr lang="en-US" dirty="0" err="1"/>
              <a:t>hóa</a:t>
            </a:r>
            <a:r>
              <a:rPr lang="en-US" dirty="0"/>
              <a:t> </a:t>
            </a:r>
            <a:r>
              <a:rPr lang="en-US" dirty="0" err="1"/>
              <a:t>nhanh</a:t>
            </a:r>
            <a:r>
              <a:rPr lang="en-US" dirty="0"/>
              <a:t> </a:t>
            </a:r>
            <a:r>
              <a:rPr lang="en-US" dirty="0" err="1"/>
              <a:t>chóng</a:t>
            </a:r>
            <a:r>
              <a:rPr lang="en-US" dirty="0"/>
              <a:t> </a:t>
            </a:r>
            <a:r>
              <a:rPr lang="en-US" dirty="0" err="1"/>
              <a:t>của</a:t>
            </a:r>
            <a:r>
              <a:rPr lang="en-US" dirty="0"/>
              <a:t> </a:t>
            </a:r>
            <a:r>
              <a:rPr lang="en-US" dirty="0" err="1"/>
              <a:t>ngành</a:t>
            </a:r>
            <a:r>
              <a:rPr lang="en-US" dirty="0"/>
              <a:t> </a:t>
            </a:r>
            <a:r>
              <a:rPr lang="en-US" dirty="0" err="1"/>
              <a:t>Công</a:t>
            </a:r>
            <a:r>
              <a:rPr lang="en-US" dirty="0"/>
              <a:t> </a:t>
            </a:r>
            <a:r>
              <a:rPr lang="en-US" dirty="0" err="1"/>
              <a:t>nghiệp</a:t>
            </a:r>
            <a:r>
              <a:rPr lang="en-US" dirty="0"/>
              <a:t> hay </a:t>
            </a:r>
            <a:r>
              <a:rPr lang="en-US" dirty="0" err="1"/>
              <a:t>còn</a:t>
            </a:r>
            <a:r>
              <a:rPr lang="en-US" dirty="0"/>
              <a:t> </a:t>
            </a:r>
            <a:r>
              <a:rPr lang="en-US" dirty="0" err="1"/>
              <a:t>gọi</a:t>
            </a:r>
            <a:r>
              <a:rPr lang="en-US" dirty="0"/>
              <a:t> </a:t>
            </a:r>
            <a:r>
              <a:rPr lang="en-US" dirty="0" err="1"/>
              <a:t>là</a:t>
            </a:r>
            <a:r>
              <a:rPr lang="en-US" dirty="0"/>
              <a:t> </a:t>
            </a:r>
            <a:r>
              <a:rPr lang="en-US" dirty="0" err="1"/>
              <a:t>Công</a:t>
            </a:r>
            <a:r>
              <a:rPr lang="en-US" dirty="0"/>
              <a:t> </a:t>
            </a:r>
            <a:r>
              <a:rPr lang="en-US" dirty="0" err="1"/>
              <a:t>nghiệp</a:t>
            </a:r>
            <a:r>
              <a:rPr lang="en-US" dirty="0"/>
              <a:t> 4.0 </a:t>
            </a:r>
            <a:r>
              <a:rPr lang="en-US" dirty="0" err="1"/>
              <a:t>đang</a:t>
            </a:r>
            <a:r>
              <a:rPr lang="en-US" dirty="0"/>
              <a:t> </a:t>
            </a:r>
            <a:r>
              <a:rPr lang="en-US" dirty="0" err="1"/>
              <a:t>là</a:t>
            </a:r>
            <a:r>
              <a:rPr lang="en-US" dirty="0"/>
              <a:t> </a:t>
            </a:r>
            <a:r>
              <a:rPr lang="en-US" dirty="0" err="1"/>
              <a:t>xu</a:t>
            </a:r>
            <a:r>
              <a:rPr lang="en-US" dirty="0"/>
              <a:t> h</a:t>
            </a:r>
            <a:r>
              <a:rPr lang="vi-VN" dirty="0"/>
              <a:t>ư</a:t>
            </a:r>
            <a:r>
              <a:rPr lang="en-US" dirty="0" err="1"/>
              <a:t>ớng</a:t>
            </a:r>
            <a:r>
              <a:rPr lang="en-US" dirty="0"/>
              <a:t> </a:t>
            </a:r>
            <a:r>
              <a:rPr lang="en-US" dirty="0" err="1"/>
              <a:t>trong</a:t>
            </a:r>
            <a:r>
              <a:rPr lang="en-US" dirty="0"/>
              <a:t> </a:t>
            </a:r>
            <a:r>
              <a:rPr lang="en-US" dirty="0" err="1"/>
              <a:t>quản</a:t>
            </a:r>
            <a:r>
              <a:rPr lang="en-US" dirty="0"/>
              <a:t> </a:t>
            </a:r>
            <a:r>
              <a:rPr lang="en-US" dirty="0" err="1"/>
              <a:t>lý</a:t>
            </a:r>
            <a:r>
              <a:rPr lang="en-US" dirty="0"/>
              <a:t> </a:t>
            </a:r>
            <a:r>
              <a:rPr lang="en-US" dirty="0" err="1"/>
              <a:t>Chuỗi</a:t>
            </a:r>
            <a:r>
              <a:rPr lang="en-US" dirty="0"/>
              <a:t> </a:t>
            </a:r>
            <a:r>
              <a:rPr lang="en-US" dirty="0" err="1"/>
              <a:t>cung</a:t>
            </a:r>
            <a:r>
              <a:rPr lang="en-US" dirty="0"/>
              <a:t> </a:t>
            </a:r>
            <a:r>
              <a:rPr lang="en-US" dirty="0" err="1"/>
              <a:t>ứng</a:t>
            </a:r>
            <a:r>
              <a:rPr lang="en-US" dirty="0"/>
              <a:t>.</a:t>
            </a:r>
            <a:endParaRPr lang="en-GB" dirty="0"/>
          </a:p>
          <a:p>
            <a:r>
              <a:rPr lang="en-GB" dirty="0" err="1"/>
              <a:t>Các</a:t>
            </a:r>
            <a:r>
              <a:rPr lang="en-GB" dirty="0"/>
              <a:t> c</a:t>
            </a:r>
            <a:r>
              <a:rPr lang="vi-VN" dirty="0"/>
              <a:t>ơ</a:t>
            </a:r>
            <a:r>
              <a:rPr lang="en-US" dirty="0"/>
              <a:t> </a:t>
            </a:r>
            <a:r>
              <a:rPr lang="en-US" dirty="0" err="1"/>
              <a:t>hội</a:t>
            </a:r>
            <a:r>
              <a:rPr lang="en-US" dirty="0"/>
              <a:t> </a:t>
            </a:r>
            <a:r>
              <a:rPr lang="en-US" dirty="0" err="1"/>
              <a:t>xung</a:t>
            </a:r>
            <a:r>
              <a:rPr lang="en-US" dirty="0"/>
              <a:t> </a:t>
            </a:r>
            <a:r>
              <a:rPr lang="en-US" dirty="0" err="1"/>
              <a:t>quanh</a:t>
            </a:r>
            <a:r>
              <a:rPr lang="en-US" dirty="0"/>
              <a:t> </a:t>
            </a:r>
            <a:r>
              <a:rPr lang="en-US" dirty="0" err="1"/>
              <a:t>việc</a:t>
            </a:r>
            <a:r>
              <a:rPr lang="en-US" dirty="0"/>
              <a:t> </a:t>
            </a:r>
            <a:r>
              <a:rPr lang="en-US" dirty="0" err="1"/>
              <a:t>số</a:t>
            </a:r>
            <a:r>
              <a:rPr lang="en-US" dirty="0"/>
              <a:t> </a:t>
            </a:r>
            <a:r>
              <a:rPr lang="en-US" dirty="0" err="1"/>
              <a:t>hóa</a:t>
            </a:r>
            <a:r>
              <a:rPr lang="en-US" dirty="0"/>
              <a:t> </a:t>
            </a:r>
            <a:r>
              <a:rPr lang="en-US" dirty="0" err="1"/>
              <a:t>đã</a:t>
            </a:r>
            <a:r>
              <a:rPr lang="en-US" dirty="0"/>
              <a:t> </a:t>
            </a:r>
            <a:r>
              <a:rPr lang="en-US" dirty="0" err="1"/>
              <a:t>giúp</a:t>
            </a:r>
            <a:r>
              <a:rPr lang="en-US" dirty="0"/>
              <a:t> </a:t>
            </a:r>
            <a:r>
              <a:rPr lang="en-US" dirty="0" err="1"/>
              <a:t>các</a:t>
            </a:r>
            <a:r>
              <a:rPr lang="en-US" dirty="0"/>
              <a:t> supply chain </a:t>
            </a:r>
            <a:r>
              <a:rPr lang="en-US" dirty="0" err="1"/>
              <a:t>có</a:t>
            </a:r>
            <a:r>
              <a:rPr lang="en-US" dirty="0"/>
              <a:t> </a:t>
            </a:r>
            <a:r>
              <a:rPr lang="en-US" dirty="0" err="1"/>
              <a:t>thể</a:t>
            </a:r>
            <a:r>
              <a:rPr lang="en-US" dirty="0"/>
              <a:t> </a:t>
            </a:r>
            <a:r>
              <a:rPr lang="en-US" dirty="0" err="1"/>
              <a:t>truy</a:t>
            </a:r>
            <a:r>
              <a:rPr lang="en-US" dirty="0"/>
              <a:t> </a:t>
            </a:r>
            <a:r>
              <a:rPr lang="en-US" dirty="0" err="1"/>
              <a:t>câp</a:t>
            </a:r>
            <a:r>
              <a:rPr lang="en-US" dirty="0"/>
              <a:t>, l</a:t>
            </a:r>
            <a:r>
              <a:rPr lang="vi-VN" dirty="0"/>
              <a:t>ư</a:t>
            </a:r>
            <a:r>
              <a:rPr lang="en-US" dirty="0"/>
              <a:t>u </a:t>
            </a:r>
            <a:r>
              <a:rPr lang="en-US" dirty="0" err="1"/>
              <a:t>trữ</a:t>
            </a:r>
            <a:r>
              <a:rPr lang="en-US" dirty="0"/>
              <a:t> </a:t>
            </a:r>
            <a:r>
              <a:rPr lang="en-US" dirty="0" err="1"/>
              <a:t>và</a:t>
            </a:r>
            <a:r>
              <a:rPr lang="en-US" dirty="0"/>
              <a:t> </a:t>
            </a:r>
            <a:r>
              <a:rPr lang="en-US" dirty="0" err="1"/>
              <a:t>xử</a:t>
            </a:r>
            <a:r>
              <a:rPr lang="en-US" dirty="0"/>
              <a:t> </a:t>
            </a:r>
            <a:r>
              <a:rPr lang="en-US" dirty="0" err="1"/>
              <a:t>lý</a:t>
            </a:r>
            <a:r>
              <a:rPr lang="en-US" dirty="0"/>
              <a:t> </a:t>
            </a:r>
            <a:r>
              <a:rPr lang="en-US" dirty="0" err="1"/>
              <a:t>một</a:t>
            </a:r>
            <a:r>
              <a:rPr lang="en-US" dirty="0"/>
              <a:t> l</a:t>
            </a:r>
            <a:r>
              <a:rPr lang="vi-VN" dirty="0"/>
              <a:t>ư</a:t>
            </a:r>
            <a:r>
              <a:rPr lang="en-US" dirty="0" err="1"/>
              <a:t>ợng</a:t>
            </a:r>
            <a:r>
              <a:rPr lang="en-US" dirty="0"/>
              <a:t> </a:t>
            </a:r>
            <a:r>
              <a:rPr lang="en-US" dirty="0" err="1"/>
              <a:t>lớn</a:t>
            </a:r>
            <a:r>
              <a:rPr lang="en-US" dirty="0"/>
              <a:t> </a:t>
            </a:r>
            <a:r>
              <a:rPr lang="en-US" dirty="0" err="1"/>
              <a:t>dữ</a:t>
            </a:r>
            <a:r>
              <a:rPr lang="en-US" dirty="0"/>
              <a:t> </a:t>
            </a:r>
            <a:r>
              <a:rPr lang="en-US" dirty="0" err="1"/>
              <a:t>liệu</a:t>
            </a:r>
            <a:r>
              <a:rPr lang="en-US" dirty="0"/>
              <a:t> </a:t>
            </a:r>
            <a:r>
              <a:rPr lang="en-US" dirty="0" err="1"/>
              <a:t>cả</a:t>
            </a:r>
            <a:r>
              <a:rPr lang="en-US" dirty="0"/>
              <a:t> </a:t>
            </a:r>
            <a:r>
              <a:rPr lang="en-US" dirty="0" err="1"/>
              <a:t>từ</a:t>
            </a:r>
            <a:r>
              <a:rPr lang="en-US" dirty="0"/>
              <a:t> </a:t>
            </a:r>
            <a:r>
              <a:rPr lang="en-US" dirty="0" err="1"/>
              <a:t>bên</a:t>
            </a:r>
            <a:r>
              <a:rPr lang="en-US" dirty="0"/>
              <a:t> </a:t>
            </a:r>
            <a:r>
              <a:rPr lang="en-US" dirty="0" err="1"/>
              <a:t>trong</a:t>
            </a:r>
            <a:r>
              <a:rPr lang="en-US" dirty="0"/>
              <a:t> </a:t>
            </a:r>
            <a:r>
              <a:rPr lang="en-US" dirty="0" err="1"/>
              <a:t>công</a:t>
            </a:r>
            <a:r>
              <a:rPr lang="en-US" dirty="0"/>
              <a:t> ty </a:t>
            </a:r>
            <a:r>
              <a:rPr lang="en-US" dirty="0" err="1"/>
              <a:t>và</a:t>
            </a:r>
            <a:r>
              <a:rPr lang="en-US" dirty="0"/>
              <a:t> </a:t>
            </a:r>
            <a:r>
              <a:rPr lang="en-US" dirty="0" err="1"/>
              <a:t>bên</a:t>
            </a:r>
            <a:r>
              <a:rPr lang="en-US" dirty="0"/>
              <a:t> </a:t>
            </a:r>
            <a:r>
              <a:rPr lang="en-US" dirty="0" err="1"/>
              <a:t>ngoài</a:t>
            </a:r>
            <a:r>
              <a:rPr lang="en-US" dirty="0"/>
              <a:t>.</a:t>
            </a:r>
            <a:r>
              <a:rPr lang="en-GB" dirty="0"/>
              <a:t> (</a:t>
            </a:r>
            <a:r>
              <a:rPr lang="en-GB" dirty="0" err="1"/>
              <a:t>Schniederjans</a:t>
            </a:r>
            <a:r>
              <a:rPr lang="en-GB" dirty="0"/>
              <a:t> et al., 2020)</a:t>
            </a:r>
          </a:p>
        </p:txBody>
      </p:sp>
      <p:sp>
        <p:nvSpPr>
          <p:cNvPr id="4" name="Rectangle 3"/>
          <p:cNvSpPr/>
          <p:nvPr/>
        </p:nvSpPr>
        <p:spPr>
          <a:xfrm>
            <a:off x="655320" y="5273040"/>
            <a:ext cx="10850880" cy="62484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err="1"/>
              <a:t>Schniederjans</a:t>
            </a:r>
            <a:r>
              <a:rPr lang="en-GB" dirty="0"/>
              <a:t>, D.G., </a:t>
            </a:r>
            <a:r>
              <a:rPr lang="en-GB" dirty="0" err="1"/>
              <a:t>Curado</a:t>
            </a:r>
            <a:r>
              <a:rPr lang="en-GB" dirty="0"/>
              <a:t>, C. and </a:t>
            </a:r>
            <a:r>
              <a:rPr lang="en-GB" dirty="0" err="1"/>
              <a:t>Khalajhedayati</a:t>
            </a:r>
            <a:r>
              <a:rPr lang="en-GB" dirty="0"/>
              <a:t>, M., 2020. Supply chain digitisation trends: An integration of knowledge management. </a:t>
            </a:r>
            <a:r>
              <a:rPr lang="en-GB" i="1" dirty="0"/>
              <a:t>International Journal of Production Economics</a:t>
            </a:r>
            <a:r>
              <a:rPr lang="en-GB" dirty="0"/>
              <a:t>, </a:t>
            </a:r>
            <a:r>
              <a:rPr lang="en-GB" i="1" dirty="0"/>
              <a:t>220</a:t>
            </a:r>
            <a:r>
              <a:rPr lang="en-GB" dirty="0"/>
              <a:t>, p.107439.</a:t>
            </a:r>
          </a:p>
        </p:txBody>
      </p:sp>
    </p:spTree>
    <p:extLst>
      <p:ext uri="{BB962C8B-B14F-4D97-AF65-F5344CB8AC3E}">
        <p14:creationId xmlns:p14="http://schemas.microsoft.com/office/powerpoint/2010/main" val="20004768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869315"/>
          </a:xfrm>
        </p:spPr>
        <p:txBody>
          <a:bodyPr/>
          <a:lstStyle/>
          <a:p>
            <a:pPr algn="ctr"/>
            <a:r>
              <a:rPr lang="en-GB" sz="4000" b="1" dirty="0" err="1">
                <a:latin typeface="+mn-lt"/>
              </a:rPr>
              <a:t>Kĩ</a:t>
            </a:r>
            <a:r>
              <a:rPr lang="en-GB" sz="4000" b="1" dirty="0">
                <a:latin typeface="+mn-lt"/>
              </a:rPr>
              <a:t> </a:t>
            </a:r>
            <a:r>
              <a:rPr lang="en-GB" sz="4000" b="1" dirty="0" err="1">
                <a:latin typeface="+mn-lt"/>
              </a:rPr>
              <a:t>năng</a:t>
            </a:r>
            <a:r>
              <a:rPr lang="en-GB" sz="4000" b="1" dirty="0">
                <a:latin typeface="+mn-lt"/>
              </a:rPr>
              <a:t> </a:t>
            </a:r>
            <a:r>
              <a:rPr lang="en-GB" sz="4000" b="1" dirty="0" err="1">
                <a:latin typeface="+mn-lt"/>
              </a:rPr>
              <a:t>nghề</a:t>
            </a:r>
            <a:r>
              <a:rPr lang="en-GB" sz="4000" b="1" dirty="0">
                <a:latin typeface="+mn-lt"/>
              </a:rPr>
              <a:t> </a:t>
            </a:r>
            <a:r>
              <a:rPr lang="en-GB" sz="4000" b="1" dirty="0" err="1">
                <a:latin typeface="+mn-lt"/>
              </a:rPr>
              <a:t>nghiệp</a:t>
            </a:r>
            <a:r>
              <a:rPr lang="en-GB" sz="4000" b="1" dirty="0">
                <a:latin typeface="+mn-lt"/>
              </a:rPr>
              <a:t> – </a:t>
            </a:r>
            <a:r>
              <a:rPr lang="en-GB" sz="4000" b="1" dirty="0" err="1">
                <a:latin typeface="+mn-lt"/>
              </a:rPr>
              <a:t>Công</a:t>
            </a:r>
            <a:r>
              <a:rPr lang="en-GB" sz="4000" b="1" dirty="0">
                <a:latin typeface="+mn-lt"/>
              </a:rPr>
              <a:t> </a:t>
            </a:r>
            <a:r>
              <a:rPr lang="en-GB" sz="4000" b="1" dirty="0" err="1">
                <a:latin typeface="+mn-lt"/>
              </a:rPr>
              <a:t>nghiệp</a:t>
            </a:r>
            <a:r>
              <a:rPr lang="en-GB" sz="4000" b="1" dirty="0">
                <a:latin typeface="+mn-lt"/>
              </a:rPr>
              <a:t> 4.0</a:t>
            </a:r>
          </a:p>
        </p:txBody>
      </p:sp>
      <p:pic>
        <p:nvPicPr>
          <p:cNvPr id="4" name="Picture 3"/>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tretch>
            <a:fillRect/>
          </a:stretch>
        </p:blipFill>
        <p:spPr>
          <a:xfrm>
            <a:off x="3032760" y="1234440"/>
            <a:ext cx="5882640" cy="4328160"/>
          </a:xfrm>
          <a:prstGeom prst="rect">
            <a:avLst/>
          </a:prstGeom>
          <a:ln>
            <a:noFill/>
          </a:ln>
          <a:effectLst>
            <a:softEdge rad="112500"/>
          </a:effectLst>
        </p:spPr>
      </p:pic>
      <p:sp>
        <p:nvSpPr>
          <p:cNvPr id="5" name="Rectangle 4"/>
          <p:cNvSpPr/>
          <p:nvPr/>
        </p:nvSpPr>
        <p:spPr>
          <a:xfrm>
            <a:off x="731520" y="5562600"/>
            <a:ext cx="10622280" cy="41148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err="1"/>
              <a:t>Nguồn</a:t>
            </a:r>
            <a:r>
              <a:rPr lang="en-GB" dirty="0"/>
              <a:t>: </a:t>
            </a:r>
            <a:r>
              <a:rPr lang="en-GB" dirty="0" err="1"/>
              <a:t>Umachandran</a:t>
            </a:r>
            <a:r>
              <a:rPr lang="en-GB" dirty="0"/>
              <a:t>, K. (2018a). Industry 4.0—people skills poster</a:t>
            </a:r>
          </a:p>
        </p:txBody>
      </p:sp>
      <p:sp>
        <p:nvSpPr>
          <p:cNvPr id="3" name="TextBox 2">
            <a:extLst>
              <a:ext uri="{FF2B5EF4-FFF2-40B4-BE49-F238E27FC236}">
                <a16:creationId xmlns:a16="http://schemas.microsoft.com/office/drawing/2014/main" id="{C9EE6877-E9A9-462D-8315-2F38BBE8FD82}"/>
              </a:ext>
            </a:extLst>
          </p:cNvPr>
          <p:cNvSpPr txBox="1"/>
          <p:nvPr/>
        </p:nvSpPr>
        <p:spPr>
          <a:xfrm>
            <a:off x="4828511" y="1234440"/>
            <a:ext cx="2291137" cy="646331"/>
          </a:xfrm>
          <a:prstGeom prst="rect">
            <a:avLst/>
          </a:prstGeom>
          <a:solidFill>
            <a:schemeClr val="bg1"/>
          </a:solidFill>
        </p:spPr>
        <p:txBody>
          <a:bodyPr wrap="square" rtlCol="0">
            <a:spAutoFit/>
          </a:bodyPr>
          <a:lstStyle/>
          <a:p>
            <a:pPr algn="ctr"/>
            <a:r>
              <a:rPr lang="en-US" dirty="0" err="1"/>
              <a:t>Công</a:t>
            </a:r>
            <a:r>
              <a:rPr lang="en-US" dirty="0"/>
              <a:t> </a:t>
            </a:r>
            <a:r>
              <a:rPr lang="en-US" dirty="0" err="1"/>
              <a:t>nghiệp</a:t>
            </a:r>
            <a:r>
              <a:rPr lang="en-US" dirty="0"/>
              <a:t> 4.0</a:t>
            </a:r>
            <a:br>
              <a:rPr lang="en-US" dirty="0"/>
            </a:br>
            <a:r>
              <a:rPr lang="en-US" dirty="0" err="1"/>
              <a:t>Kỹ</a:t>
            </a:r>
            <a:r>
              <a:rPr lang="en-US" dirty="0"/>
              <a:t> </a:t>
            </a:r>
            <a:r>
              <a:rPr lang="en-US" dirty="0" err="1"/>
              <a:t>năng</a:t>
            </a:r>
            <a:r>
              <a:rPr lang="en-US" dirty="0"/>
              <a:t> </a:t>
            </a:r>
            <a:r>
              <a:rPr lang="en-US" dirty="0" err="1"/>
              <a:t>nhân</a:t>
            </a:r>
            <a:r>
              <a:rPr lang="en-US" dirty="0"/>
              <a:t> </a:t>
            </a:r>
            <a:r>
              <a:rPr lang="en-US" dirty="0" err="1"/>
              <a:t>viên</a:t>
            </a:r>
            <a:endParaRPr lang="en-US" dirty="0"/>
          </a:p>
        </p:txBody>
      </p:sp>
      <p:sp>
        <p:nvSpPr>
          <p:cNvPr id="6" name="TextBox 5">
            <a:extLst>
              <a:ext uri="{FF2B5EF4-FFF2-40B4-BE49-F238E27FC236}">
                <a16:creationId xmlns:a16="http://schemas.microsoft.com/office/drawing/2014/main" id="{DD0C7831-B4CA-4E90-9119-BD2738D54822}"/>
              </a:ext>
            </a:extLst>
          </p:cNvPr>
          <p:cNvSpPr txBox="1"/>
          <p:nvPr/>
        </p:nvSpPr>
        <p:spPr>
          <a:xfrm>
            <a:off x="4032263" y="2080759"/>
            <a:ext cx="3883631" cy="369332"/>
          </a:xfrm>
          <a:prstGeom prst="rect">
            <a:avLst/>
          </a:prstGeom>
          <a:solidFill>
            <a:schemeClr val="bg1"/>
          </a:solidFill>
        </p:spPr>
        <p:txBody>
          <a:bodyPr wrap="square" rtlCol="0">
            <a:spAutoFit/>
          </a:bodyPr>
          <a:lstStyle/>
          <a:p>
            <a:pPr algn="ctr"/>
            <a:r>
              <a:rPr lang="en-US" dirty="0" err="1"/>
              <a:t>Hệ</a:t>
            </a:r>
            <a:r>
              <a:rPr lang="en-US" dirty="0"/>
              <a:t> </a:t>
            </a:r>
            <a:r>
              <a:rPr lang="en-US" dirty="0" err="1"/>
              <a:t>thống</a:t>
            </a:r>
            <a:r>
              <a:rPr lang="en-US" dirty="0"/>
              <a:t> </a:t>
            </a:r>
            <a:r>
              <a:rPr lang="en-US" dirty="0" err="1"/>
              <a:t>thông</a:t>
            </a:r>
            <a:r>
              <a:rPr lang="en-US" dirty="0"/>
              <a:t> </a:t>
            </a:r>
            <a:r>
              <a:rPr lang="en-US" dirty="0" err="1"/>
              <a:t>minh</a:t>
            </a:r>
            <a:r>
              <a:rPr lang="en-US" dirty="0"/>
              <a:t> t</a:t>
            </a:r>
            <a:r>
              <a:rPr lang="vi-VN" dirty="0"/>
              <a:t>ư</a:t>
            </a:r>
            <a:r>
              <a:rPr lang="en-US" dirty="0" err="1"/>
              <a:t>ơng</a:t>
            </a:r>
            <a:r>
              <a:rPr lang="en-US" dirty="0"/>
              <a:t> </a:t>
            </a:r>
            <a:r>
              <a:rPr lang="en-US" dirty="0" err="1"/>
              <a:t>tác</a:t>
            </a:r>
            <a:endParaRPr lang="en-US" dirty="0"/>
          </a:p>
        </p:txBody>
      </p:sp>
      <p:sp>
        <p:nvSpPr>
          <p:cNvPr id="7" name="TextBox 6">
            <a:extLst>
              <a:ext uri="{FF2B5EF4-FFF2-40B4-BE49-F238E27FC236}">
                <a16:creationId xmlns:a16="http://schemas.microsoft.com/office/drawing/2014/main" id="{FDBC29C9-58AC-4744-9674-821908F4B286}"/>
              </a:ext>
            </a:extLst>
          </p:cNvPr>
          <p:cNvSpPr txBox="1"/>
          <p:nvPr/>
        </p:nvSpPr>
        <p:spPr>
          <a:xfrm>
            <a:off x="4828509" y="2750086"/>
            <a:ext cx="2291137" cy="369332"/>
          </a:xfrm>
          <a:prstGeom prst="rect">
            <a:avLst/>
          </a:prstGeom>
          <a:solidFill>
            <a:schemeClr val="bg1"/>
          </a:solidFill>
        </p:spPr>
        <p:txBody>
          <a:bodyPr wrap="square" rtlCol="0">
            <a:spAutoFit/>
          </a:bodyPr>
          <a:lstStyle/>
          <a:p>
            <a:pPr algn="ctr"/>
            <a:r>
              <a:rPr lang="en-US" dirty="0" err="1"/>
              <a:t>Quy</a:t>
            </a:r>
            <a:r>
              <a:rPr lang="en-US" dirty="0"/>
              <a:t> </a:t>
            </a:r>
            <a:r>
              <a:rPr lang="en-US" dirty="0" err="1"/>
              <a:t>trình</a:t>
            </a:r>
            <a:r>
              <a:rPr lang="en-US" dirty="0"/>
              <a:t> </a:t>
            </a:r>
            <a:r>
              <a:rPr lang="en-US" dirty="0" err="1"/>
              <a:t>sản</a:t>
            </a:r>
            <a:r>
              <a:rPr lang="en-US" dirty="0"/>
              <a:t> </a:t>
            </a:r>
            <a:r>
              <a:rPr lang="en-US" dirty="0" err="1"/>
              <a:t>xuất</a:t>
            </a:r>
            <a:endParaRPr lang="en-US" dirty="0"/>
          </a:p>
        </p:txBody>
      </p:sp>
      <p:sp>
        <p:nvSpPr>
          <p:cNvPr id="8" name="TextBox 7">
            <a:extLst>
              <a:ext uri="{FF2B5EF4-FFF2-40B4-BE49-F238E27FC236}">
                <a16:creationId xmlns:a16="http://schemas.microsoft.com/office/drawing/2014/main" id="{85D6CCA9-2585-4615-B208-556C7B4D022F}"/>
              </a:ext>
            </a:extLst>
          </p:cNvPr>
          <p:cNvSpPr txBox="1"/>
          <p:nvPr/>
        </p:nvSpPr>
        <p:spPr>
          <a:xfrm>
            <a:off x="3519581" y="3553917"/>
            <a:ext cx="4908991" cy="369332"/>
          </a:xfrm>
          <a:prstGeom prst="rect">
            <a:avLst/>
          </a:prstGeom>
          <a:solidFill>
            <a:schemeClr val="bg1"/>
          </a:solidFill>
        </p:spPr>
        <p:txBody>
          <a:bodyPr wrap="square" rtlCol="0">
            <a:spAutoFit/>
          </a:bodyPr>
          <a:lstStyle/>
          <a:p>
            <a:pPr algn="ctr"/>
            <a:r>
              <a:rPr lang="en-US" dirty="0" err="1"/>
              <a:t>Liên</a:t>
            </a:r>
            <a:r>
              <a:rPr lang="en-US" dirty="0"/>
              <a:t> </a:t>
            </a:r>
            <a:r>
              <a:rPr lang="en-US" dirty="0" err="1"/>
              <a:t>kết</a:t>
            </a:r>
            <a:r>
              <a:rPr lang="en-US" dirty="0"/>
              <a:t> con ng</a:t>
            </a:r>
            <a:r>
              <a:rPr lang="vi-VN" dirty="0"/>
              <a:t>ư</a:t>
            </a:r>
            <a:r>
              <a:rPr lang="en-US" dirty="0" err="1"/>
              <a:t>ời</a:t>
            </a:r>
            <a:r>
              <a:rPr lang="en-US" dirty="0"/>
              <a:t> – </a:t>
            </a:r>
            <a:r>
              <a:rPr lang="en-US" dirty="0" err="1"/>
              <a:t>máy</a:t>
            </a:r>
            <a:r>
              <a:rPr lang="en-US" dirty="0"/>
              <a:t> </a:t>
            </a:r>
            <a:r>
              <a:rPr lang="en-US" dirty="0" err="1"/>
              <a:t>móc</a:t>
            </a:r>
            <a:endParaRPr lang="en-US" dirty="0"/>
          </a:p>
        </p:txBody>
      </p:sp>
      <p:sp>
        <p:nvSpPr>
          <p:cNvPr id="9" name="TextBox 8">
            <a:extLst>
              <a:ext uri="{FF2B5EF4-FFF2-40B4-BE49-F238E27FC236}">
                <a16:creationId xmlns:a16="http://schemas.microsoft.com/office/drawing/2014/main" id="{8AA9D22F-A303-4674-9A20-3D27EE8FABDC}"/>
              </a:ext>
            </a:extLst>
          </p:cNvPr>
          <p:cNvSpPr txBox="1"/>
          <p:nvPr/>
        </p:nvSpPr>
        <p:spPr>
          <a:xfrm>
            <a:off x="4744606" y="3988733"/>
            <a:ext cx="2291137" cy="369332"/>
          </a:xfrm>
          <a:prstGeom prst="rect">
            <a:avLst/>
          </a:prstGeom>
          <a:solidFill>
            <a:schemeClr val="bg1"/>
          </a:solidFill>
        </p:spPr>
        <p:txBody>
          <a:bodyPr wrap="square" rtlCol="0">
            <a:spAutoFit/>
          </a:bodyPr>
          <a:lstStyle/>
          <a:p>
            <a:pPr algn="ctr"/>
            <a:r>
              <a:rPr lang="en-US" dirty="0" err="1"/>
              <a:t>Tự</a:t>
            </a:r>
            <a:r>
              <a:rPr lang="en-US" dirty="0"/>
              <a:t> </a:t>
            </a:r>
            <a:r>
              <a:rPr lang="en-US" dirty="0" err="1"/>
              <a:t>chủ</a:t>
            </a:r>
            <a:endParaRPr lang="en-US" dirty="0"/>
          </a:p>
        </p:txBody>
      </p:sp>
      <p:sp>
        <p:nvSpPr>
          <p:cNvPr id="10" name="TextBox 9">
            <a:extLst>
              <a:ext uri="{FF2B5EF4-FFF2-40B4-BE49-F238E27FC236}">
                <a16:creationId xmlns:a16="http://schemas.microsoft.com/office/drawing/2014/main" id="{6156C565-C891-415D-8D35-671170D12CB9}"/>
              </a:ext>
            </a:extLst>
          </p:cNvPr>
          <p:cNvSpPr txBox="1"/>
          <p:nvPr/>
        </p:nvSpPr>
        <p:spPr>
          <a:xfrm>
            <a:off x="4284323" y="4481453"/>
            <a:ext cx="3328827" cy="369332"/>
          </a:xfrm>
          <a:prstGeom prst="rect">
            <a:avLst/>
          </a:prstGeom>
          <a:solidFill>
            <a:schemeClr val="bg1"/>
          </a:solidFill>
        </p:spPr>
        <p:txBody>
          <a:bodyPr wrap="square" rtlCol="0">
            <a:spAutoFit/>
          </a:bodyPr>
          <a:lstStyle/>
          <a:p>
            <a:pPr algn="ctr"/>
            <a:r>
              <a:rPr lang="en-US" dirty="0" err="1"/>
              <a:t>Kế</a:t>
            </a:r>
            <a:r>
              <a:rPr lang="en-US" dirty="0"/>
              <a:t> </a:t>
            </a:r>
            <a:r>
              <a:rPr lang="en-US" dirty="0" err="1"/>
              <a:t>hoạch</a:t>
            </a:r>
            <a:r>
              <a:rPr lang="en-US" dirty="0"/>
              <a:t> </a:t>
            </a:r>
            <a:r>
              <a:rPr lang="en-US" dirty="0" err="1"/>
              <a:t>phức</a:t>
            </a:r>
            <a:r>
              <a:rPr lang="en-US" dirty="0"/>
              <a:t> </a:t>
            </a:r>
            <a:r>
              <a:rPr lang="en-US" dirty="0" err="1"/>
              <a:t>tạp</a:t>
            </a:r>
            <a:r>
              <a:rPr lang="en-US" dirty="0"/>
              <a:t> </a:t>
            </a:r>
            <a:r>
              <a:rPr lang="en-US" dirty="0" err="1"/>
              <a:t>cao</a:t>
            </a:r>
            <a:endParaRPr lang="en-US" dirty="0"/>
          </a:p>
        </p:txBody>
      </p:sp>
      <p:sp>
        <p:nvSpPr>
          <p:cNvPr id="11" name="TextBox 10">
            <a:extLst>
              <a:ext uri="{FF2B5EF4-FFF2-40B4-BE49-F238E27FC236}">
                <a16:creationId xmlns:a16="http://schemas.microsoft.com/office/drawing/2014/main" id="{9D845701-F17A-4C7D-840F-2C62FF19A50C}"/>
              </a:ext>
            </a:extLst>
          </p:cNvPr>
          <p:cNvSpPr txBox="1"/>
          <p:nvPr/>
        </p:nvSpPr>
        <p:spPr>
          <a:xfrm>
            <a:off x="4803167" y="5093269"/>
            <a:ext cx="2291137" cy="369332"/>
          </a:xfrm>
          <a:prstGeom prst="rect">
            <a:avLst/>
          </a:prstGeom>
          <a:solidFill>
            <a:schemeClr val="bg1"/>
          </a:solidFill>
        </p:spPr>
        <p:txBody>
          <a:bodyPr wrap="square" rtlCol="0">
            <a:spAutoFit/>
          </a:bodyPr>
          <a:lstStyle/>
          <a:p>
            <a:pPr algn="ctr"/>
            <a:r>
              <a:rPr lang="en-US" dirty="0" err="1"/>
              <a:t>Truyền</a:t>
            </a:r>
            <a:r>
              <a:rPr lang="en-US" dirty="0"/>
              <a:t> </a:t>
            </a:r>
            <a:r>
              <a:rPr lang="en-US" dirty="0" err="1"/>
              <a:t>thông</a:t>
            </a:r>
            <a:r>
              <a:rPr lang="en-US" dirty="0"/>
              <a:t> </a:t>
            </a:r>
            <a:r>
              <a:rPr lang="en-US" dirty="0" err="1"/>
              <a:t>tập</a:t>
            </a:r>
            <a:r>
              <a:rPr lang="en-US" dirty="0"/>
              <a:t> </a:t>
            </a:r>
            <a:r>
              <a:rPr lang="en-US" dirty="0" err="1"/>
              <a:t>thể</a:t>
            </a:r>
            <a:endParaRPr lang="en-US" dirty="0"/>
          </a:p>
        </p:txBody>
      </p:sp>
    </p:spTree>
    <p:extLst>
      <p:ext uri="{BB962C8B-B14F-4D97-AF65-F5344CB8AC3E}">
        <p14:creationId xmlns:p14="http://schemas.microsoft.com/office/powerpoint/2010/main" val="16056159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85800"/>
            <a:ext cx="10515600" cy="1004888"/>
          </a:xfrm>
        </p:spPr>
        <p:txBody>
          <a:bodyPr/>
          <a:lstStyle/>
          <a:p>
            <a:pPr algn="ctr"/>
            <a:r>
              <a:rPr lang="en-GB" sz="4000" b="1" dirty="0" err="1">
                <a:latin typeface="+mn-lt"/>
              </a:rPr>
              <a:t>Tình</a:t>
            </a:r>
            <a:r>
              <a:rPr lang="en-GB" sz="4000" b="1" dirty="0">
                <a:latin typeface="+mn-lt"/>
              </a:rPr>
              <a:t> </a:t>
            </a:r>
            <a:r>
              <a:rPr lang="en-GB" sz="4000" b="1" dirty="0" err="1">
                <a:latin typeface="+mn-lt"/>
              </a:rPr>
              <a:t>trạng</a:t>
            </a:r>
            <a:r>
              <a:rPr lang="en-GB" sz="4000" b="1" dirty="0">
                <a:latin typeface="+mn-lt"/>
              </a:rPr>
              <a:t> </a:t>
            </a:r>
            <a:r>
              <a:rPr lang="en-GB" sz="4000" b="1" dirty="0" err="1">
                <a:latin typeface="+mn-lt"/>
              </a:rPr>
              <a:t>thiếu</a:t>
            </a:r>
            <a:r>
              <a:rPr lang="en-GB" sz="4000" b="1" dirty="0">
                <a:latin typeface="+mn-lt"/>
              </a:rPr>
              <a:t> </a:t>
            </a:r>
            <a:r>
              <a:rPr lang="en-GB" sz="4000" b="1" dirty="0" err="1">
                <a:latin typeface="+mn-lt"/>
              </a:rPr>
              <a:t>hụt</a:t>
            </a:r>
            <a:r>
              <a:rPr lang="en-GB" sz="4000" b="1" dirty="0">
                <a:latin typeface="+mn-lt"/>
              </a:rPr>
              <a:t> </a:t>
            </a:r>
            <a:r>
              <a:rPr lang="en-GB" sz="4000" b="1" dirty="0" err="1">
                <a:latin typeface="+mn-lt"/>
              </a:rPr>
              <a:t>nhân</a:t>
            </a:r>
            <a:r>
              <a:rPr lang="en-GB" sz="4000" b="1" dirty="0">
                <a:latin typeface="+mn-lt"/>
              </a:rPr>
              <a:t> </a:t>
            </a:r>
            <a:r>
              <a:rPr lang="en-GB" sz="4000" b="1" dirty="0" err="1">
                <a:latin typeface="+mn-lt"/>
              </a:rPr>
              <a:t>tài</a:t>
            </a:r>
            <a:r>
              <a:rPr lang="en-GB" sz="4000" b="1" dirty="0">
                <a:latin typeface="+mn-lt"/>
              </a:rPr>
              <a:t> </a:t>
            </a:r>
            <a:r>
              <a:rPr lang="en-GB" sz="4000" b="1" dirty="0" err="1">
                <a:latin typeface="+mn-lt"/>
              </a:rPr>
              <a:t>toàn</a:t>
            </a:r>
            <a:r>
              <a:rPr lang="en-GB" sz="4000" b="1" dirty="0">
                <a:latin typeface="+mn-lt"/>
              </a:rPr>
              <a:t> </a:t>
            </a:r>
            <a:r>
              <a:rPr lang="en-GB" sz="4000" b="1" dirty="0" err="1">
                <a:latin typeface="+mn-lt"/>
              </a:rPr>
              <a:t>cầu</a:t>
            </a:r>
            <a:r>
              <a:rPr lang="en-GB" sz="4000" b="1" dirty="0">
                <a:latin typeface="+mn-lt"/>
              </a:rPr>
              <a:t> </a:t>
            </a:r>
            <a:r>
              <a:rPr lang="en-GB" sz="4000" b="1" dirty="0" err="1">
                <a:latin typeface="+mn-lt"/>
              </a:rPr>
              <a:t>trong</a:t>
            </a:r>
            <a:r>
              <a:rPr lang="en-GB" sz="4000" b="1" dirty="0">
                <a:latin typeface="+mn-lt"/>
              </a:rPr>
              <a:t> </a:t>
            </a:r>
            <a:r>
              <a:rPr lang="en-GB" sz="4000" b="1" dirty="0" err="1">
                <a:latin typeface="+mn-lt"/>
              </a:rPr>
              <a:t>ngành</a:t>
            </a:r>
            <a:r>
              <a:rPr lang="en-GB" sz="4000" b="1" dirty="0">
                <a:latin typeface="+mn-lt"/>
              </a:rPr>
              <a:t> Supply Chain </a:t>
            </a:r>
          </a:p>
        </p:txBody>
      </p:sp>
      <p:sp>
        <p:nvSpPr>
          <p:cNvPr id="3" name="Content Placeholder 2"/>
          <p:cNvSpPr>
            <a:spLocks noGrp="1"/>
          </p:cNvSpPr>
          <p:nvPr>
            <p:ph idx="1"/>
          </p:nvPr>
        </p:nvSpPr>
        <p:spPr/>
        <p:txBody>
          <a:bodyPr/>
          <a:lstStyle/>
          <a:p>
            <a:r>
              <a:rPr lang="en-US" dirty="0" err="1"/>
              <a:t>Chuỗi</a:t>
            </a:r>
            <a:r>
              <a:rPr lang="en-US" dirty="0"/>
              <a:t> </a:t>
            </a:r>
            <a:r>
              <a:rPr lang="en-US" dirty="0" err="1"/>
              <a:t>cung</a:t>
            </a:r>
            <a:r>
              <a:rPr lang="en-US" dirty="0"/>
              <a:t> </a:t>
            </a:r>
            <a:r>
              <a:rPr lang="en-US" dirty="0" err="1"/>
              <a:t>ứng</a:t>
            </a:r>
            <a:r>
              <a:rPr lang="en-US" dirty="0"/>
              <a:t> </a:t>
            </a:r>
            <a:r>
              <a:rPr lang="en-US" dirty="0" err="1"/>
              <a:t>toàn</a:t>
            </a:r>
            <a:r>
              <a:rPr lang="en-US" dirty="0"/>
              <a:t> </a:t>
            </a:r>
            <a:r>
              <a:rPr lang="en-US" dirty="0" err="1"/>
              <a:t>cầu</a:t>
            </a:r>
            <a:r>
              <a:rPr lang="en-US" dirty="0"/>
              <a:t> </a:t>
            </a:r>
            <a:r>
              <a:rPr lang="en-US" dirty="0" err="1"/>
              <a:t>đang</a:t>
            </a:r>
            <a:r>
              <a:rPr lang="en-US" dirty="0"/>
              <a:t> </a:t>
            </a:r>
            <a:r>
              <a:rPr lang="en-US" dirty="0" err="1"/>
              <a:t>phải</a:t>
            </a:r>
            <a:r>
              <a:rPr lang="en-US" dirty="0"/>
              <a:t> </a:t>
            </a:r>
            <a:r>
              <a:rPr lang="en-US" dirty="0" err="1"/>
              <a:t>đối</a:t>
            </a:r>
            <a:r>
              <a:rPr lang="en-US" dirty="0"/>
              <a:t> </a:t>
            </a:r>
            <a:r>
              <a:rPr lang="en-US" dirty="0" err="1"/>
              <a:t>mặt</a:t>
            </a:r>
            <a:r>
              <a:rPr lang="en-US" dirty="0"/>
              <a:t> </a:t>
            </a:r>
            <a:r>
              <a:rPr lang="en-US" dirty="0" err="1"/>
              <a:t>với</a:t>
            </a:r>
            <a:r>
              <a:rPr lang="en-US" dirty="0"/>
              <a:t> </a:t>
            </a:r>
            <a:r>
              <a:rPr lang="en-US" dirty="0" err="1"/>
              <a:t>thách</a:t>
            </a:r>
            <a:r>
              <a:rPr lang="en-US" dirty="0"/>
              <a:t> </a:t>
            </a:r>
            <a:r>
              <a:rPr lang="en-US" dirty="0" err="1"/>
              <a:t>thức</a:t>
            </a:r>
            <a:r>
              <a:rPr lang="en-US" dirty="0"/>
              <a:t> </a:t>
            </a:r>
            <a:r>
              <a:rPr lang="en-US" dirty="0" err="1"/>
              <a:t>về</a:t>
            </a:r>
            <a:r>
              <a:rPr lang="en-US" dirty="0"/>
              <a:t> </a:t>
            </a:r>
            <a:r>
              <a:rPr lang="en-US" dirty="0" err="1"/>
              <a:t>sự</a:t>
            </a:r>
            <a:r>
              <a:rPr lang="en-US" dirty="0"/>
              <a:t> </a:t>
            </a:r>
            <a:r>
              <a:rPr lang="en-US" dirty="0" err="1"/>
              <a:t>thiếu</a:t>
            </a:r>
            <a:r>
              <a:rPr lang="en-US" dirty="0"/>
              <a:t> </a:t>
            </a:r>
            <a:r>
              <a:rPr lang="en-US" dirty="0" err="1"/>
              <a:t>hụt</a:t>
            </a:r>
            <a:r>
              <a:rPr lang="en-US" dirty="0"/>
              <a:t> </a:t>
            </a:r>
            <a:r>
              <a:rPr lang="en-US" dirty="0" err="1"/>
              <a:t>nhân</a:t>
            </a:r>
            <a:r>
              <a:rPr lang="en-US" dirty="0"/>
              <a:t> </a:t>
            </a:r>
            <a:r>
              <a:rPr lang="en-US" dirty="0" err="1"/>
              <a:t>tài</a:t>
            </a:r>
            <a:r>
              <a:rPr lang="en-US" dirty="0"/>
              <a:t> </a:t>
            </a:r>
            <a:r>
              <a:rPr lang="en-US" dirty="0" err="1"/>
              <a:t>trầm</a:t>
            </a:r>
            <a:r>
              <a:rPr lang="en-US" dirty="0"/>
              <a:t> </a:t>
            </a:r>
            <a:r>
              <a:rPr lang="en-US" dirty="0" err="1"/>
              <a:t>trọng</a:t>
            </a:r>
            <a:r>
              <a:rPr lang="en-US" dirty="0"/>
              <a:t> </a:t>
            </a:r>
            <a:r>
              <a:rPr lang="en-US" dirty="0" err="1"/>
              <a:t>tại</a:t>
            </a:r>
            <a:r>
              <a:rPr lang="en-US" dirty="0"/>
              <a:t> </a:t>
            </a:r>
            <a:r>
              <a:rPr lang="en-US" dirty="0" err="1"/>
              <a:t>thời</a:t>
            </a:r>
            <a:r>
              <a:rPr lang="en-US" dirty="0"/>
              <a:t> </a:t>
            </a:r>
            <a:r>
              <a:rPr lang="en-US" dirty="0" err="1"/>
              <a:t>điểm</a:t>
            </a:r>
            <a:r>
              <a:rPr lang="en-US" dirty="0"/>
              <a:t> </a:t>
            </a:r>
            <a:r>
              <a:rPr lang="en-US" dirty="0" err="1"/>
              <a:t>khi</a:t>
            </a:r>
            <a:r>
              <a:rPr lang="en-US" dirty="0"/>
              <a:t> </a:t>
            </a:r>
            <a:r>
              <a:rPr lang="en-US" dirty="0" err="1"/>
              <a:t>mà</a:t>
            </a:r>
            <a:r>
              <a:rPr lang="en-US" dirty="0"/>
              <a:t> </a:t>
            </a:r>
            <a:r>
              <a:rPr lang="en-US" dirty="0" err="1"/>
              <a:t>yêu</a:t>
            </a:r>
            <a:r>
              <a:rPr lang="en-US" dirty="0"/>
              <a:t> </a:t>
            </a:r>
            <a:r>
              <a:rPr lang="en-US" dirty="0" err="1"/>
              <a:t>cầu</a:t>
            </a:r>
            <a:r>
              <a:rPr lang="en-US" dirty="0"/>
              <a:t> </a:t>
            </a:r>
            <a:r>
              <a:rPr lang="en-US" dirty="0" err="1"/>
              <a:t>chuyên</a:t>
            </a:r>
            <a:r>
              <a:rPr lang="en-US" dirty="0"/>
              <a:t> </a:t>
            </a:r>
            <a:r>
              <a:rPr lang="en-US" dirty="0" err="1"/>
              <a:t>nghiệp</a:t>
            </a:r>
            <a:r>
              <a:rPr lang="en-US" dirty="0"/>
              <a:t> </a:t>
            </a:r>
            <a:r>
              <a:rPr lang="en-US" dirty="0" err="1"/>
              <a:t>ch</a:t>
            </a:r>
            <a:r>
              <a:rPr lang="vi-VN" dirty="0"/>
              <a:t>ư</a:t>
            </a:r>
            <a:r>
              <a:rPr lang="en-US" dirty="0"/>
              <a:t>a bao </a:t>
            </a:r>
            <a:r>
              <a:rPr lang="en-US" dirty="0" err="1"/>
              <a:t>giờ</a:t>
            </a:r>
            <a:r>
              <a:rPr lang="en-US" dirty="0"/>
              <a:t> </a:t>
            </a:r>
            <a:r>
              <a:rPr lang="en-US" dirty="0" err="1"/>
              <a:t>lớn</a:t>
            </a:r>
            <a:r>
              <a:rPr lang="en-US" dirty="0"/>
              <a:t> </a:t>
            </a:r>
            <a:r>
              <a:rPr lang="en-US" dirty="0" err="1"/>
              <a:t>đến</a:t>
            </a:r>
            <a:r>
              <a:rPr lang="en-US" dirty="0"/>
              <a:t> </a:t>
            </a:r>
            <a:r>
              <a:rPr lang="en-US" dirty="0" err="1"/>
              <a:t>thế</a:t>
            </a:r>
            <a:r>
              <a:rPr lang="en-US" dirty="0"/>
              <a:t>. </a:t>
            </a:r>
            <a:endParaRPr lang="en-GB" dirty="0"/>
          </a:p>
          <a:p>
            <a:r>
              <a:rPr lang="en-GB" dirty="0" err="1"/>
              <a:t>Một</a:t>
            </a:r>
            <a:r>
              <a:rPr lang="en-GB" dirty="0"/>
              <a:t> </a:t>
            </a:r>
            <a:r>
              <a:rPr lang="en-GB" dirty="0" err="1"/>
              <a:t>số</a:t>
            </a:r>
            <a:r>
              <a:rPr lang="en-GB" dirty="0"/>
              <a:t> </a:t>
            </a:r>
            <a:r>
              <a:rPr lang="en-GB" dirty="0" err="1"/>
              <a:t>yếu</a:t>
            </a:r>
            <a:r>
              <a:rPr lang="en-GB" dirty="0"/>
              <a:t> </a:t>
            </a:r>
            <a:r>
              <a:rPr lang="en-GB" dirty="0" err="1"/>
              <a:t>tố</a:t>
            </a:r>
            <a:r>
              <a:rPr lang="en-GB" dirty="0"/>
              <a:t> </a:t>
            </a:r>
            <a:r>
              <a:rPr lang="en-GB" dirty="0" err="1"/>
              <a:t>góp</a:t>
            </a:r>
            <a:r>
              <a:rPr lang="en-GB" dirty="0"/>
              <a:t> </a:t>
            </a:r>
            <a:r>
              <a:rPr lang="en-GB" dirty="0" err="1"/>
              <a:t>phần</a:t>
            </a:r>
            <a:r>
              <a:rPr lang="en-GB" dirty="0"/>
              <a:t> </a:t>
            </a:r>
            <a:r>
              <a:rPr lang="en-GB" dirty="0" err="1"/>
              <a:t>vào</a:t>
            </a:r>
            <a:r>
              <a:rPr lang="en-GB" dirty="0"/>
              <a:t> </a:t>
            </a:r>
            <a:r>
              <a:rPr lang="en-GB" dirty="0" err="1"/>
              <a:t>sự</a:t>
            </a:r>
            <a:r>
              <a:rPr lang="en-GB" dirty="0"/>
              <a:t> </a:t>
            </a:r>
            <a:r>
              <a:rPr lang="en-GB" dirty="0" err="1"/>
              <a:t>thiếu</a:t>
            </a:r>
            <a:r>
              <a:rPr lang="en-GB" dirty="0"/>
              <a:t> </a:t>
            </a:r>
            <a:r>
              <a:rPr lang="en-GB" dirty="0" err="1"/>
              <a:t>hụt</a:t>
            </a:r>
            <a:r>
              <a:rPr lang="en-GB" dirty="0"/>
              <a:t> </a:t>
            </a:r>
            <a:r>
              <a:rPr lang="en-GB" dirty="0" err="1"/>
              <a:t>kỹ</a:t>
            </a:r>
            <a:r>
              <a:rPr lang="en-GB" dirty="0"/>
              <a:t> </a:t>
            </a:r>
            <a:r>
              <a:rPr lang="en-GB" dirty="0" err="1"/>
              <a:t>năng</a:t>
            </a:r>
            <a:r>
              <a:rPr lang="en-GB" dirty="0"/>
              <a:t>:</a:t>
            </a:r>
          </a:p>
          <a:p>
            <a:pPr>
              <a:buFont typeface="Wingdings" panose="05000000000000000000" pitchFamily="2" charset="2"/>
              <a:buChar char="§"/>
            </a:pPr>
            <a:r>
              <a:rPr lang="en-GB" dirty="0" err="1"/>
              <a:t>Toàn</a:t>
            </a:r>
            <a:r>
              <a:rPr lang="en-GB" dirty="0"/>
              <a:t> </a:t>
            </a:r>
            <a:r>
              <a:rPr lang="en-GB" dirty="0" err="1"/>
              <a:t>cầu</a:t>
            </a:r>
            <a:r>
              <a:rPr lang="en-GB" dirty="0"/>
              <a:t> </a:t>
            </a:r>
            <a:r>
              <a:rPr lang="en-GB" dirty="0" err="1"/>
              <a:t>hóa</a:t>
            </a:r>
            <a:endParaRPr lang="en-GB" dirty="0"/>
          </a:p>
          <a:p>
            <a:pPr>
              <a:buFont typeface="Wingdings" panose="05000000000000000000" pitchFamily="2" charset="2"/>
              <a:buChar char="§"/>
            </a:pPr>
            <a:r>
              <a:rPr lang="en-US" dirty="0" err="1"/>
              <a:t>Không</a:t>
            </a:r>
            <a:r>
              <a:rPr lang="en-US" dirty="0"/>
              <a:t> </a:t>
            </a:r>
            <a:r>
              <a:rPr lang="en-US" dirty="0" err="1"/>
              <a:t>chắc</a:t>
            </a:r>
            <a:r>
              <a:rPr lang="en-US" dirty="0"/>
              <a:t> </a:t>
            </a:r>
            <a:r>
              <a:rPr lang="en-US" dirty="0" err="1"/>
              <a:t>chắn</a:t>
            </a:r>
            <a:r>
              <a:rPr lang="en-US" dirty="0"/>
              <a:t> </a:t>
            </a:r>
            <a:r>
              <a:rPr lang="en-US" dirty="0" err="1"/>
              <a:t>của</a:t>
            </a:r>
            <a:r>
              <a:rPr lang="en-US" dirty="0"/>
              <a:t> </a:t>
            </a:r>
            <a:r>
              <a:rPr lang="en-US" dirty="0" err="1"/>
              <a:t>thị</a:t>
            </a:r>
            <a:r>
              <a:rPr lang="en-US" dirty="0"/>
              <a:t> tr</a:t>
            </a:r>
            <a:r>
              <a:rPr lang="vi-VN" dirty="0"/>
              <a:t>ư</a:t>
            </a:r>
            <a:r>
              <a:rPr lang="en-US" dirty="0" err="1"/>
              <a:t>ờng</a:t>
            </a:r>
            <a:r>
              <a:rPr lang="en-US" dirty="0"/>
              <a:t>.</a:t>
            </a:r>
            <a:endParaRPr lang="en-GB" dirty="0"/>
          </a:p>
          <a:p>
            <a:pPr>
              <a:buFont typeface="Wingdings" panose="05000000000000000000" pitchFamily="2" charset="2"/>
              <a:buChar char="§"/>
            </a:pPr>
            <a:r>
              <a:rPr lang="en-GB" dirty="0" err="1"/>
              <a:t>Thay</a:t>
            </a:r>
            <a:r>
              <a:rPr lang="en-GB" dirty="0"/>
              <a:t> </a:t>
            </a:r>
            <a:r>
              <a:rPr lang="en-GB" dirty="0" err="1"/>
              <a:t>đổi</a:t>
            </a:r>
            <a:r>
              <a:rPr lang="en-GB" dirty="0"/>
              <a:t> </a:t>
            </a:r>
            <a:r>
              <a:rPr lang="en-GB" dirty="0" err="1"/>
              <a:t>mô</a:t>
            </a:r>
            <a:r>
              <a:rPr lang="en-GB" dirty="0"/>
              <a:t> </a:t>
            </a:r>
            <a:r>
              <a:rPr lang="en-GB" dirty="0" err="1"/>
              <a:t>hình</a:t>
            </a:r>
            <a:r>
              <a:rPr lang="en-GB" dirty="0"/>
              <a:t> </a:t>
            </a:r>
            <a:r>
              <a:rPr lang="en-GB" dirty="0" err="1"/>
              <a:t>nhân</a:t>
            </a:r>
            <a:r>
              <a:rPr lang="en-GB" dirty="0"/>
              <a:t> </a:t>
            </a:r>
            <a:r>
              <a:rPr lang="en-GB" dirty="0" err="1"/>
              <a:t>khẩu</a:t>
            </a:r>
            <a:r>
              <a:rPr lang="en-GB" dirty="0"/>
              <a:t> </a:t>
            </a:r>
            <a:r>
              <a:rPr lang="en-GB" dirty="0" err="1"/>
              <a:t>học</a:t>
            </a:r>
            <a:endParaRPr lang="en-GB" dirty="0"/>
          </a:p>
          <a:p>
            <a:pPr>
              <a:buFont typeface="Wingdings" panose="05000000000000000000" pitchFamily="2" charset="2"/>
              <a:buChar char="§"/>
            </a:pPr>
            <a:r>
              <a:rPr lang="en-GB" dirty="0"/>
              <a:t>S</a:t>
            </a:r>
            <a:r>
              <a:rPr lang="en-US" dirty="0"/>
              <a:t>ự </a:t>
            </a:r>
            <a:r>
              <a:rPr lang="en-US" dirty="0" err="1"/>
              <a:t>xuất</a:t>
            </a:r>
            <a:r>
              <a:rPr lang="en-US" dirty="0"/>
              <a:t> </a:t>
            </a:r>
            <a:r>
              <a:rPr lang="en-US" dirty="0" err="1"/>
              <a:t>hiện</a:t>
            </a:r>
            <a:r>
              <a:rPr lang="en-US" dirty="0"/>
              <a:t> </a:t>
            </a:r>
            <a:r>
              <a:rPr lang="en-US" dirty="0" err="1"/>
              <a:t>của</a:t>
            </a:r>
            <a:r>
              <a:rPr lang="en-US" dirty="0"/>
              <a:t> </a:t>
            </a:r>
            <a:r>
              <a:rPr lang="en-US" dirty="0" err="1"/>
              <a:t>chuỗi</a:t>
            </a:r>
            <a:r>
              <a:rPr lang="en-US" dirty="0"/>
              <a:t> </a:t>
            </a:r>
            <a:r>
              <a:rPr lang="en-US" dirty="0" err="1"/>
              <a:t>cung</a:t>
            </a:r>
            <a:r>
              <a:rPr lang="en-US" dirty="0"/>
              <a:t> </a:t>
            </a:r>
            <a:r>
              <a:rPr lang="en-US" dirty="0" err="1"/>
              <a:t>ứng</a:t>
            </a:r>
            <a:r>
              <a:rPr lang="en-US" dirty="0"/>
              <a:t> </a:t>
            </a:r>
            <a:r>
              <a:rPr lang="en-US" dirty="0" err="1"/>
              <a:t>nh</a:t>
            </a:r>
            <a:r>
              <a:rPr lang="vi-VN" dirty="0"/>
              <a:t>ư</a:t>
            </a:r>
            <a:r>
              <a:rPr lang="en-US" dirty="0"/>
              <a:t> </a:t>
            </a:r>
            <a:r>
              <a:rPr lang="en-US" dirty="0" err="1"/>
              <a:t>một</a:t>
            </a:r>
            <a:r>
              <a:rPr lang="en-US" dirty="0"/>
              <a:t> </a:t>
            </a:r>
            <a:r>
              <a:rPr lang="en-US" dirty="0" err="1"/>
              <a:t>chức</a:t>
            </a:r>
            <a:r>
              <a:rPr lang="en-US" dirty="0"/>
              <a:t> </a:t>
            </a:r>
            <a:r>
              <a:rPr lang="en-US" dirty="0" err="1"/>
              <a:t>năng</a:t>
            </a:r>
            <a:r>
              <a:rPr lang="en-US" dirty="0"/>
              <a:t> </a:t>
            </a:r>
            <a:r>
              <a:rPr lang="en-US" dirty="0" err="1"/>
              <a:t>chiến</a:t>
            </a:r>
            <a:r>
              <a:rPr lang="en-US" dirty="0"/>
              <a:t> l</a:t>
            </a:r>
            <a:r>
              <a:rPr lang="vi-VN" dirty="0"/>
              <a:t>ư</a:t>
            </a:r>
            <a:r>
              <a:rPr lang="en-US" dirty="0" err="1"/>
              <a:t>ợc</a:t>
            </a:r>
            <a:endParaRPr lang="en-GB" dirty="0"/>
          </a:p>
          <a:p>
            <a:pPr>
              <a:buFont typeface="Wingdings" panose="05000000000000000000" pitchFamily="2" charset="2"/>
              <a:buChar char="§"/>
            </a:pPr>
            <a:r>
              <a:rPr lang="en-GB" dirty="0" err="1"/>
              <a:t>Tự</a:t>
            </a:r>
            <a:r>
              <a:rPr lang="en-GB" dirty="0"/>
              <a:t> </a:t>
            </a:r>
            <a:r>
              <a:rPr lang="en-GB" dirty="0" err="1"/>
              <a:t>động</a:t>
            </a:r>
            <a:r>
              <a:rPr lang="en-GB" dirty="0"/>
              <a:t> </a:t>
            </a:r>
            <a:r>
              <a:rPr lang="en-GB" dirty="0" err="1"/>
              <a:t>hóa</a:t>
            </a:r>
            <a:r>
              <a:rPr lang="en-GB" dirty="0"/>
              <a:t> </a:t>
            </a:r>
            <a:r>
              <a:rPr lang="en-GB" dirty="0" err="1"/>
              <a:t>ngày</a:t>
            </a:r>
            <a:r>
              <a:rPr lang="en-GB" dirty="0"/>
              <a:t> </a:t>
            </a:r>
            <a:r>
              <a:rPr lang="en-GB" dirty="0" err="1"/>
              <a:t>càng</a:t>
            </a:r>
            <a:r>
              <a:rPr lang="en-GB" dirty="0"/>
              <a:t> </a:t>
            </a:r>
            <a:r>
              <a:rPr lang="en-GB" dirty="0" err="1"/>
              <a:t>tăng</a:t>
            </a:r>
            <a:endParaRPr lang="en-GB" dirty="0"/>
          </a:p>
        </p:txBody>
      </p:sp>
    </p:spTree>
    <p:extLst>
      <p:ext uri="{BB962C8B-B14F-4D97-AF65-F5344CB8AC3E}">
        <p14:creationId xmlns:p14="http://schemas.microsoft.com/office/powerpoint/2010/main" val="34676875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85800"/>
            <a:ext cx="10515600" cy="457200"/>
          </a:xfrm>
        </p:spPr>
        <p:txBody>
          <a:bodyPr/>
          <a:lstStyle/>
          <a:p>
            <a:pPr algn="ctr"/>
            <a:r>
              <a:rPr lang="en-GB" b="1" dirty="0">
                <a:latin typeface="+mn-lt"/>
              </a:rPr>
              <a:t>Ch</a:t>
            </a:r>
            <a:r>
              <a:rPr lang="vi-VN" b="1" dirty="0">
                <a:latin typeface="+mn-lt"/>
              </a:rPr>
              <a:t>ư</a:t>
            </a:r>
            <a:r>
              <a:rPr lang="en-US" b="1" dirty="0" err="1">
                <a:latin typeface="+mn-lt"/>
              </a:rPr>
              <a:t>ơng</a:t>
            </a:r>
            <a:r>
              <a:rPr lang="en-US" b="1" dirty="0">
                <a:latin typeface="+mn-lt"/>
              </a:rPr>
              <a:t> </a:t>
            </a:r>
            <a:r>
              <a:rPr lang="en-US" b="1" dirty="0" err="1">
                <a:latin typeface="+mn-lt"/>
              </a:rPr>
              <a:t>trình</a:t>
            </a:r>
            <a:r>
              <a:rPr lang="en-US" b="1" dirty="0">
                <a:latin typeface="+mn-lt"/>
              </a:rPr>
              <a:t> </a:t>
            </a:r>
            <a:r>
              <a:rPr lang="en-US" b="1" dirty="0" err="1">
                <a:latin typeface="+mn-lt"/>
              </a:rPr>
              <a:t>giáo</a:t>
            </a:r>
            <a:r>
              <a:rPr lang="en-US" b="1" dirty="0">
                <a:latin typeface="+mn-lt"/>
              </a:rPr>
              <a:t> </a:t>
            </a:r>
            <a:r>
              <a:rPr lang="en-US" b="1" dirty="0" err="1">
                <a:latin typeface="+mn-lt"/>
              </a:rPr>
              <a:t>dục</a:t>
            </a:r>
            <a:r>
              <a:rPr lang="en-US" b="1" dirty="0">
                <a:latin typeface="+mn-lt"/>
              </a:rPr>
              <a:t> </a:t>
            </a:r>
            <a:r>
              <a:rPr lang="en-US" b="1" dirty="0" err="1">
                <a:latin typeface="+mn-lt"/>
              </a:rPr>
              <a:t>Công</a:t>
            </a:r>
            <a:r>
              <a:rPr lang="en-US" b="1" dirty="0">
                <a:latin typeface="+mn-lt"/>
              </a:rPr>
              <a:t> </a:t>
            </a:r>
            <a:r>
              <a:rPr lang="en-US" b="1" dirty="0" err="1">
                <a:latin typeface="+mn-lt"/>
              </a:rPr>
              <a:t>nghiệp</a:t>
            </a:r>
            <a:r>
              <a:rPr lang="en-GB" b="1" dirty="0">
                <a:latin typeface="+mn-lt"/>
              </a:rPr>
              <a:t> 4.0</a:t>
            </a:r>
          </a:p>
        </p:txBody>
      </p:sp>
      <p:pic>
        <p:nvPicPr>
          <p:cNvPr id="4" name="Picture 3"/>
          <p:cNvPicPr>
            <a:picLocks noChangeAspect="1"/>
          </p:cNvPicPr>
          <p:nvPr/>
        </p:nvPicPr>
        <p:blipFill>
          <a:blip r:embed="rId2"/>
          <a:stretch>
            <a:fillRect/>
          </a:stretch>
        </p:blipFill>
        <p:spPr>
          <a:xfrm>
            <a:off x="1097280" y="1143000"/>
            <a:ext cx="6704798" cy="4720790"/>
          </a:xfrm>
          <a:prstGeom prst="rect">
            <a:avLst/>
          </a:prstGeom>
        </p:spPr>
      </p:pic>
      <p:sp>
        <p:nvSpPr>
          <p:cNvPr id="5" name="Rectangle 4"/>
          <p:cNvSpPr/>
          <p:nvPr/>
        </p:nvSpPr>
        <p:spPr>
          <a:xfrm>
            <a:off x="7542998" y="5288280"/>
            <a:ext cx="3993682" cy="57551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1200" dirty="0" err="1"/>
              <a:t>Nguồn</a:t>
            </a:r>
            <a:r>
              <a:rPr lang="en-GB" sz="1200" dirty="0"/>
              <a:t>: Li, L., 2020. Education supply chain in the era of Industry 4.0. </a:t>
            </a:r>
            <a:r>
              <a:rPr lang="en-GB" sz="1200" i="1" dirty="0"/>
              <a:t>Systems Research and </a:t>
            </a:r>
            <a:r>
              <a:rPr lang="en-GB" sz="1200" i="1" dirty="0" err="1"/>
              <a:t>Behavioral</a:t>
            </a:r>
            <a:r>
              <a:rPr lang="en-GB" sz="1200" i="1" dirty="0"/>
              <a:t> Science</a:t>
            </a:r>
            <a:r>
              <a:rPr lang="en-GB" sz="1200" dirty="0"/>
              <a:t>, </a:t>
            </a:r>
            <a:r>
              <a:rPr lang="en-GB" sz="1200" i="1" dirty="0"/>
              <a:t>37</a:t>
            </a:r>
            <a:r>
              <a:rPr lang="en-GB" sz="1200" dirty="0"/>
              <a:t>(4), pp.579-592</a:t>
            </a:r>
            <a:r>
              <a:rPr lang="en-GB" dirty="0"/>
              <a:t>.</a:t>
            </a:r>
          </a:p>
        </p:txBody>
      </p:sp>
      <p:sp>
        <p:nvSpPr>
          <p:cNvPr id="3" name="Oval 2">
            <a:extLst>
              <a:ext uri="{FF2B5EF4-FFF2-40B4-BE49-F238E27FC236}">
                <a16:creationId xmlns:a16="http://schemas.microsoft.com/office/drawing/2014/main" id="{EF1A807E-39C0-4047-8A21-3EA251A657B1}"/>
              </a:ext>
            </a:extLst>
          </p:cNvPr>
          <p:cNvSpPr/>
          <p:nvPr/>
        </p:nvSpPr>
        <p:spPr>
          <a:xfrm>
            <a:off x="5931613" y="4470792"/>
            <a:ext cx="1147281" cy="817487"/>
          </a:xfrm>
          <a:prstGeom prst="ellipse">
            <a:avLst/>
          </a:prstGeom>
          <a:ln/>
        </p:spPr>
        <p:style>
          <a:lnRef idx="2">
            <a:schemeClr val="accent1"/>
          </a:lnRef>
          <a:fillRef idx="1">
            <a:schemeClr val="lt1"/>
          </a:fillRef>
          <a:effectRef idx="0">
            <a:schemeClr val="accent1"/>
          </a:effectRef>
          <a:fontRef idx="minor">
            <a:schemeClr val="dk1"/>
          </a:fontRef>
        </p:style>
        <p:txBody>
          <a:bodyPr rtlCol="0" anchor="ctr"/>
          <a:lstStyle/>
          <a:p>
            <a:pPr algn="ctr"/>
            <a:r>
              <a:rPr lang="en-US" dirty="0" err="1"/>
              <a:t>Khác</a:t>
            </a:r>
            <a:endParaRPr lang="en-US" dirty="0"/>
          </a:p>
        </p:txBody>
      </p:sp>
      <p:sp>
        <p:nvSpPr>
          <p:cNvPr id="6" name="Oval 5">
            <a:extLst>
              <a:ext uri="{FF2B5EF4-FFF2-40B4-BE49-F238E27FC236}">
                <a16:creationId xmlns:a16="http://schemas.microsoft.com/office/drawing/2014/main" id="{594ACCAB-8891-496B-A201-E73B592200CC}"/>
              </a:ext>
            </a:extLst>
          </p:cNvPr>
          <p:cNvSpPr/>
          <p:nvPr/>
        </p:nvSpPr>
        <p:spPr>
          <a:xfrm>
            <a:off x="6575461" y="3151514"/>
            <a:ext cx="1226617" cy="917052"/>
          </a:xfrm>
          <a:prstGeom prst="ellipse">
            <a:avLst/>
          </a:prstGeom>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1400" dirty="0" err="1"/>
              <a:t>Cộng</a:t>
            </a:r>
            <a:r>
              <a:rPr lang="en-US" sz="1400" dirty="0"/>
              <a:t> </a:t>
            </a:r>
            <a:r>
              <a:rPr lang="en-US" sz="1400" dirty="0" err="1"/>
              <a:t>tác</a:t>
            </a:r>
            <a:r>
              <a:rPr lang="en-US" sz="1400" dirty="0"/>
              <a:t> </a:t>
            </a:r>
            <a:r>
              <a:rPr lang="en-US" sz="1400" dirty="0" err="1"/>
              <a:t>xuyên</a:t>
            </a:r>
            <a:r>
              <a:rPr lang="en-US" sz="1400" dirty="0"/>
              <a:t> </a:t>
            </a:r>
            <a:r>
              <a:rPr lang="en-US" sz="1400" dirty="0" err="1"/>
              <a:t>quốc</a:t>
            </a:r>
            <a:r>
              <a:rPr lang="en-US" sz="1400" dirty="0"/>
              <a:t> </a:t>
            </a:r>
            <a:r>
              <a:rPr lang="en-US" sz="1400" dirty="0" err="1"/>
              <a:t>gia</a:t>
            </a:r>
            <a:endParaRPr lang="en-US" sz="1400" dirty="0"/>
          </a:p>
        </p:txBody>
      </p:sp>
      <p:sp>
        <p:nvSpPr>
          <p:cNvPr id="7" name="Oval 6">
            <a:extLst>
              <a:ext uri="{FF2B5EF4-FFF2-40B4-BE49-F238E27FC236}">
                <a16:creationId xmlns:a16="http://schemas.microsoft.com/office/drawing/2014/main" id="{0BCF632C-2767-4249-B0C2-4A3EC76F8458}"/>
              </a:ext>
            </a:extLst>
          </p:cNvPr>
          <p:cNvSpPr/>
          <p:nvPr/>
        </p:nvSpPr>
        <p:spPr>
          <a:xfrm>
            <a:off x="5552040" y="1778558"/>
            <a:ext cx="1906425" cy="817487"/>
          </a:xfrm>
          <a:prstGeom prst="ellipse">
            <a:avLst/>
          </a:prstGeom>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1300" dirty="0" err="1"/>
              <a:t>Tài</a:t>
            </a:r>
            <a:r>
              <a:rPr lang="en-US" sz="1300" dirty="0"/>
              <a:t> </a:t>
            </a:r>
            <a:r>
              <a:rPr lang="en-US" sz="1300" dirty="0" err="1"/>
              <a:t>nguyên</a:t>
            </a:r>
            <a:r>
              <a:rPr lang="en-US" sz="1300" dirty="0"/>
              <a:t> </a:t>
            </a:r>
            <a:r>
              <a:rPr lang="en-US" sz="1300" dirty="0" err="1"/>
              <a:t>kỹ</a:t>
            </a:r>
            <a:r>
              <a:rPr lang="en-US" sz="1300" dirty="0"/>
              <a:t> </a:t>
            </a:r>
            <a:r>
              <a:rPr lang="en-US" sz="1300" dirty="0" err="1"/>
              <a:t>thuật</a:t>
            </a:r>
            <a:r>
              <a:rPr lang="en-US" sz="1300" dirty="0"/>
              <a:t> </a:t>
            </a:r>
            <a:r>
              <a:rPr lang="en-US" sz="1300" dirty="0" err="1"/>
              <a:t>số</a:t>
            </a:r>
            <a:r>
              <a:rPr lang="en-US" sz="1300" dirty="0"/>
              <a:t>, Th</a:t>
            </a:r>
            <a:r>
              <a:rPr lang="vi-VN" sz="1300" dirty="0"/>
              <a:t>ư</a:t>
            </a:r>
            <a:r>
              <a:rPr lang="en-US" sz="1300" dirty="0"/>
              <a:t> </a:t>
            </a:r>
            <a:r>
              <a:rPr lang="en-US" sz="1300" dirty="0" err="1"/>
              <a:t>viện</a:t>
            </a:r>
            <a:r>
              <a:rPr lang="en-US" sz="1300" dirty="0"/>
              <a:t> </a:t>
            </a:r>
            <a:r>
              <a:rPr lang="en-US" sz="1300" dirty="0" err="1"/>
              <a:t>kỹ</a:t>
            </a:r>
            <a:r>
              <a:rPr lang="en-US" sz="1300" dirty="0"/>
              <a:t> </a:t>
            </a:r>
            <a:r>
              <a:rPr lang="en-US" sz="1300" dirty="0" err="1"/>
              <a:t>thuật</a:t>
            </a:r>
            <a:r>
              <a:rPr lang="en-US" sz="1300" dirty="0"/>
              <a:t> </a:t>
            </a:r>
            <a:r>
              <a:rPr lang="en-US" sz="1300" dirty="0" err="1"/>
              <a:t>số</a:t>
            </a:r>
            <a:endParaRPr lang="en-US" sz="1300" dirty="0"/>
          </a:p>
        </p:txBody>
      </p:sp>
      <p:sp>
        <p:nvSpPr>
          <p:cNvPr id="8" name="Oval 7">
            <a:extLst>
              <a:ext uri="{FF2B5EF4-FFF2-40B4-BE49-F238E27FC236}">
                <a16:creationId xmlns:a16="http://schemas.microsoft.com/office/drawing/2014/main" id="{1D450C3F-7A6C-4E38-A25C-885DE4318F19}"/>
              </a:ext>
            </a:extLst>
          </p:cNvPr>
          <p:cNvSpPr/>
          <p:nvPr/>
        </p:nvSpPr>
        <p:spPr>
          <a:xfrm>
            <a:off x="3808396" y="5046303"/>
            <a:ext cx="1147281" cy="817487"/>
          </a:xfrm>
          <a:prstGeom prst="ellipse">
            <a:avLst/>
          </a:prstGeom>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1400" dirty="0"/>
              <a:t>Ch</a:t>
            </a:r>
            <a:r>
              <a:rPr lang="vi-VN" sz="1400" dirty="0"/>
              <a:t>ư</a:t>
            </a:r>
            <a:r>
              <a:rPr lang="en-US" sz="1400" dirty="0" err="1"/>
              <a:t>ơng</a:t>
            </a:r>
            <a:r>
              <a:rPr lang="en-US" sz="1400" dirty="0"/>
              <a:t> </a:t>
            </a:r>
            <a:r>
              <a:rPr lang="en-US" sz="1400" dirty="0" err="1"/>
              <a:t>trình</a:t>
            </a:r>
            <a:r>
              <a:rPr lang="en-US" sz="1400" dirty="0"/>
              <a:t> STEM</a:t>
            </a:r>
          </a:p>
        </p:txBody>
      </p:sp>
      <p:sp>
        <p:nvSpPr>
          <p:cNvPr id="9" name="Oval 8">
            <a:extLst>
              <a:ext uri="{FF2B5EF4-FFF2-40B4-BE49-F238E27FC236}">
                <a16:creationId xmlns:a16="http://schemas.microsoft.com/office/drawing/2014/main" id="{E55D4889-2B38-4E41-9CB0-7363D1F227FC}"/>
              </a:ext>
            </a:extLst>
          </p:cNvPr>
          <p:cNvSpPr/>
          <p:nvPr/>
        </p:nvSpPr>
        <p:spPr>
          <a:xfrm>
            <a:off x="1793525" y="4470791"/>
            <a:ext cx="1147281" cy="817487"/>
          </a:xfrm>
          <a:prstGeom prst="ellipse">
            <a:avLst/>
          </a:prstGeom>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1400" dirty="0" err="1"/>
              <a:t>Học</a:t>
            </a:r>
            <a:r>
              <a:rPr lang="en-US" sz="1400" dirty="0"/>
              <a:t> </a:t>
            </a:r>
            <a:r>
              <a:rPr lang="en-US" sz="1400" dirty="0" err="1"/>
              <a:t>hỏi</a:t>
            </a:r>
            <a:r>
              <a:rPr lang="en-US" sz="1400" dirty="0"/>
              <a:t> </a:t>
            </a:r>
            <a:r>
              <a:rPr lang="en-US" sz="1400" dirty="0" err="1"/>
              <a:t>kinh</a:t>
            </a:r>
            <a:r>
              <a:rPr lang="en-US" sz="1400" dirty="0"/>
              <a:t> </a:t>
            </a:r>
            <a:r>
              <a:rPr lang="en-US" sz="1400" dirty="0" err="1"/>
              <a:t>nghiệm</a:t>
            </a:r>
            <a:endParaRPr lang="en-US" sz="1400" dirty="0"/>
          </a:p>
        </p:txBody>
      </p:sp>
      <p:sp>
        <p:nvSpPr>
          <p:cNvPr id="10" name="Oval 9">
            <a:extLst>
              <a:ext uri="{FF2B5EF4-FFF2-40B4-BE49-F238E27FC236}">
                <a16:creationId xmlns:a16="http://schemas.microsoft.com/office/drawing/2014/main" id="{C1411028-31BB-4C8A-96C1-CC3906266AC5}"/>
              </a:ext>
            </a:extLst>
          </p:cNvPr>
          <p:cNvSpPr/>
          <p:nvPr/>
        </p:nvSpPr>
        <p:spPr>
          <a:xfrm>
            <a:off x="1060869" y="3149542"/>
            <a:ext cx="1226617" cy="817487"/>
          </a:xfrm>
          <a:prstGeom prst="ellipse">
            <a:avLst/>
          </a:prstGeom>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1400" dirty="0" err="1"/>
              <a:t>Giáo</a:t>
            </a:r>
            <a:r>
              <a:rPr lang="en-US" sz="1400" dirty="0"/>
              <a:t> </a:t>
            </a:r>
            <a:r>
              <a:rPr lang="en-US" sz="1400" dirty="0" err="1"/>
              <a:t>dục</a:t>
            </a:r>
            <a:r>
              <a:rPr lang="en-US" sz="1400" dirty="0"/>
              <a:t> </a:t>
            </a:r>
            <a:r>
              <a:rPr lang="en-US" sz="1400" dirty="0" err="1"/>
              <a:t>nghề</a:t>
            </a:r>
            <a:r>
              <a:rPr lang="en-US" sz="1400" dirty="0"/>
              <a:t> </a:t>
            </a:r>
            <a:r>
              <a:rPr lang="en-US" sz="1400" dirty="0" err="1"/>
              <a:t>nghiệp</a:t>
            </a:r>
            <a:endParaRPr lang="en-US" sz="1400" dirty="0"/>
          </a:p>
        </p:txBody>
      </p:sp>
      <p:sp>
        <p:nvSpPr>
          <p:cNvPr id="11" name="Oval 10">
            <a:extLst>
              <a:ext uri="{FF2B5EF4-FFF2-40B4-BE49-F238E27FC236}">
                <a16:creationId xmlns:a16="http://schemas.microsoft.com/office/drawing/2014/main" id="{C505B74A-8286-4815-80BB-F462587AF45F}"/>
              </a:ext>
            </a:extLst>
          </p:cNvPr>
          <p:cNvSpPr/>
          <p:nvPr/>
        </p:nvSpPr>
        <p:spPr>
          <a:xfrm>
            <a:off x="1753856" y="1828294"/>
            <a:ext cx="1226617" cy="817487"/>
          </a:xfrm>
          <a:prstGeom prst="ellipse">
            <a:avLst/>
          </a:prstGeom>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1400" dirty="0" err="1"/>
              <a:t>Giáo</a:t>
            </a:r>
            <a:r>
              <a:rPr lang="en-US" sz="1400" dirty="0"/>
              <a:t> </a:t>
            </a:r>
            <a:r>
              <a:rPr lang="en-US" sz="1400" dirty="0" err="1"/>
              <a:t>dục</a:t>
            </a:r>
            <a:r>
              <a:rPr lang="en-US" sz="1400" dirty="0"/>
              <a:t> </a:t>
            </a:r>
            <a:r>
              <a:rPr lang="en-US" sz="1400" dirty="0" err="1"/>
              <a:t>tự</a:t>
            </a:r>
            <a:r>
              <a:rPr lang="en-US" sz="1400" dirty="0"/>
              <a:t> do</a:t>
            </a:r>
          </a:p>
        </p:txBody>
      </p:sp>
      <p:sp>
        <p:nvSpPr>
          <p:cNvPr id="12" name="Oval 11">
            <a:extLst>
              <a:ext uri="{FF2B5EF4-FFF2-40B4-BE49-F238E27FC236}">
                <a16:creationId xmlns:a16="http://schemas.microsoft.com/office/drawing/2014/main" id="{F2F053D0-01F5-431F-A688-F374E86E6D6F}"/>
              </a:ext>
            </a:extLst>
          </p:cNvPr>
          <p:cNvSpPr/>
          <p:nvPr/>
        </p:nvSpPr>
        <p:spPr>
          <a:xfrm>
            <a:off x="3435358" y="1149421"/>
            <a:ext cx="1979146" cy="901557"/>
          </a:xfrm>
          <a:prstGeom prst="ellipse">
            <a:avLst/>
          </a:prstGeom>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1300" dirty="0"/>
              <a:t>Con ng</a:t>
            </a:r>
            <a:r>
              <a:rPr lang="vi-VN" sz="1300" dirty="0"/>
              <a:t>ư</a:t>
            </a:r>
            <a:r>
              <a:rPr lang="en-US" sz="1300" dirty="0" err="1"/>
              <a:t>ời</a:t>
            </a:r>
            <a:r>
              <a:rPr lang="en-US" sz="1300" dirty="0"/>
              <a:t>: </a:t>
            </a:r>
            <a:r>
              <a:rPr lang="en-US" sz="1300" dirty="0" err="1"/>
              <a:t>Giáo</a:t>
            </a:r>
            <a:r>
              <a:rPr lang="en-US" sz="1300" dirty="0"/>
              <a:t> </a:t>
            </a:r>
            <a:r>
              <a:rPr lang="en-US" sz="1300" dirty="0" err="1"/>
              <a:t>viên</a:t>
            </a:r>
            <a:r>
              <a:rPr lang="en-US" sz="1300" dirty="0"/>
              <a:t>, </a:t>
            </a:r>
            <a:r>
              <a:rPr lang="en-US" sz="1300" dirty="0" err="1"/>
              <a:t>sinh</a:t>
            </a:r>
            <a:r>
              <a:rPr lang="en-US" sz="1300" dirty="0"/>
              <a:t> </a:t>
            </a:r>
            <a:r>
              <a:rPr lang="en-US" sz="1300" dirty="0" err="1"/>
              <a:t>viên</a:t>
            </a:r>
            <a:r>
              <a:rPr lang="en-US" sz="1300" dirty="0"/>
              <a:t>, </a:t>
            </a:r>
            <a:r>
              <a:rPr lang="en-US" sz="1300" dirty="0" err="1"/>
              <a:t>nhà</a:t>
            </a:r>
            <a:r>
              <a:rPr lang="en-US" sz="1300" dirty="0"/>
              <a:t> </a:t>
            </a:r>
            <a:r>
              <a:rPr lang="en-US" sz="1300" dirty="0" err="1"/>
              <a:t>quản</a:t>
            </a:r>
            <a:r>
              <a:rPr lang="en-US" sz="1300" dirty="0"/>
              <a:t> </a:t>
            </a:r>
            <a:r>
              <a:rPr lang="en-US" sz="1300" dirty="0" err="1"/>
              <a:t>lý</a:t>
            </a:r>
            <a:r>
              <a:rPr lang="en-US" sz="1300" dirty="0"/>
              <a:t>, </a:t>
            </a:r>
            <a:r>
              <a:rPr lang="en-US" sz="1300" dirty="0" err="1"/>
              <a:t>các</a:t>
            </a:r>
            <a:r>
              <a:rPr lang="en-US" sz="1300" dirty="0"/>
              <a:t> </a:t>
            </a:r>
            <a:r>
              <a:rPr lang="en-US" sz="1300" dirty="0" err="1"/>
              <a:t>bên</a:t>
            </a:r>
            <a:r>
              <a:rPr lang="en-US" sz="1300" dirty="0"/>
              <a:t> </a:t>
            </a:r>
            <a:r>
              <a:rPr lang="en-US" sz="1300" dirty="0" err="1"/>
              <a:t>có</a:t>
            </a:r>
            <a:r>
              <a:rPr lang="en-US" sz="1300" dirty="0"/>
              <a:t> </a:t>
            </a:r>
            <a:r>
              <a:rPr lang="en-US" sz="1300" dirty="0" err="1"/>
              <a:t>liên</a:t>
            </a:r>
            <a:r>
              <a:rPr lang="en-US" sz="1300" dirty="0"/>
              <a:t> </a:t>
            </a:r>
            <a:r>
              <a:rPr lang="en-US" sz="1300" dirty="0" err="1"/>
              <a:t>quan</a:t>
            </a:r>
            <a:endParaRPr lang="en-US" sz="1300" dirty="0"/>
          </a:p>
        </p:txBody>
      </p:sp>
      <p:sp>
        <p:nvSpPr>
          <p:cNvPr id="18" name="TextBox 17">
            <a:extLst>
              <a:ext uri="{FF2B5EF4-FFF2-40B4-BE49-F238E27FC236}">
                <a16:creationId xmlns:a16="http://schemas.microsoft.com/office/drawing/2014/main" id="{B979379D-B82D-4531-B0B1-967923DFF248}"/>
              </a:ext>
            </a:extLst>
          </p:cNvPr>
          <p:cNvSpPr txBox="1"/>
          <p:nvPr/>
        </p:nvSpPr>
        <p:spPr>
          <a:xfrm>
            <a:off x="3386763" y="3064393"/>
            <a:ext cx="2116476" cy="261610"/>
          </a:xfrm>
          <a:prstGeom prst="rect">
            <a:avLst/>
          </a:prstGeom>
          <a:solidFill>
            <a:schemeClr val="bg1"/>
          </a:solidFill>
        </p:spPr>
        <p:txBody>
          <a:bodyPr wrap="square" rtlCol="0">
            <a:spAutoFit/>
          </a:bodyPr>
          <a:lstStyle/>
          <a:p>
            <a:pPr algn="ctr"/>
            <a:r>
              <a:rPr lang="en-US" sz="1100" dirty="0"/>
              <a:t>Ch</a:t>
            </a:r>
            <a:r>
              <a:rPr lang="vi-VN" sz="1100" dirty="0"/>
              <a:t>ư</a:t>
            </a:r>
            <a:r>
              <a:rPr lang="en-US" sz="1100" dirty="0" err="1"/>
              <a:t>ơng</a:t>
            </a:r>
            <a:r>
              <a:rPr lang="en-US" sz="1100" dirty="0"/>
              <a:t> </a:t>
            </a:r>
            <a:r>
              <a:rPr lang="en-US" sz="1100" dirty="0" err="1"/>
              <a:t>trình</a:t>
            </a:r>
            <a:r>
              <a:rPr lang="en-US" sz="1100" dirty="0"/>
              <a:t> </a:t>
            </a:r>
            <a:r>
              <a:rPr lang="en-US" sz="1100" dirty="0" err="1"/>
              <a:t>đổi</a:t>
            </a:r>
            <a:r>
              <a:rPr lang="en-US" sz="1100" dirty="0"/>
              <a:t> </a:t>
            </a:r>
            <a:r>
              <a:rPr lang="en-US" sz="1100" dirty="0" err="1"/>
              <a:t>mới</a:t>
            </a:r>
            <a:endParaRPr lang="en-US" sz="1100" dirty="0"/>
          </a:p>
        </p:txBody>
      </p:sp>
      <p:sp>
        <p:nvSpPr>
          <p:cNvPr id="19" name="TextBox 18">
            <a:extLst>
              <a:ext uri="{FF2B5EF4-FFF2-40B4-BE49-F238E27FC236}">
                <a16:creationId xmlns:a16="http://schemas.microsoft.com/office/drawing/2014/main" id="{1AA604A3-43D8-4E76-BC65-EADB64A256DC}"/>
              </a:ext>
            </a:extLst>
          </p:cNvPr>
          <p:cNvSpPr txBox="1"/>
          <p:nvPr/>
        </p:nvSpPr>
        <p:spPr>
          <a:xfrm>
            <a:off x="3249432" y="3493261"/>
            <a:ext cx="1226617" cy="430887"/>
          </a:xfrm>
          <a:prstGeom prst="rect">
            <a:avLst/>
          </a:prstGeom>
          <a:solidFill>
            <a:schemeClr val="bg1"/>
          </a:solidFill>
        </p:spPr>
        <p:txBody>
          <a:bodyPr wrap="square" rtlCol="0">
            <a:spAutoFit/>
          </a:bodyPr>
          <a:lstStyle/>
          <a:p>
            <a:pPr algn="ctr"/>
            <a:r>
              <a:rPr lang="en-US" sz="1100" dirty="0"/>
              <a:t>Ch</a:t>
            </a:r>
            <a:r>
              <a:rPr lang="vi-VN" sz="1100" dirty="0"/>
              <a:t>ương</a:t>
            </a:r>
            <a:r>
              <a:rPr lang="en-US" sz="1100" dirty="0"/>
              <a:t> </a:t>
            </a:r>
            <a:r>
              <a:rPr lang="en-US" sz="1100" dirty="0" err="1"/>
              <a:t>trình</a:t>
            </a:r>
            <a:r>
              <a:rPr lang="en-US" sz="1100" dirty="0"/>
              <a:t> </a:t>
            </a:r>
            <a:r>
              <a:rPr lang="en-US" sz="1100" dirty="0" err="1"/>
              <a:t>bằng</a:t>
            </a:r>
            <a:r>
              <a:rPr lang="en-US" sz="1100" dirty="0"/>
              <a:t> </a:t>
            </a:r>
            <a:r>
              <a:rPr lang="en-US" sz="1100" dirty="0" err="1"/>
              <a:t>cấp</a:t>
            </a:r>
            <a:r>
              <a:rPr lang="en-US" sz="1100" dirty="0"/>
              <a:t> </a:t>
            </a:r>
            <a:r>
              <a:rPr lang="en-US" sz="1100" dirty="0" err="1"/>
              <a:t>đa</a:t>
            </a:r>
            <a:r>
              <a:rPr lang="en-US" sz="1100" dirty="0"/>
              <a:t> </a:t>
            </a:r>
            <a:r>
              <a:rPr lang="en-US" sz="1100" dirty="0" err="1"/>
              <a:t>dạng</a:t>
            </a:r>
            <a:endParaRPr lang="en-US" sz="1100" dirty="0"/>
          </a:p>
        </p:txBody>
      </p:sp>
      <p:sp>
        <p:nvSpPr>
          <p:cNvPr id="20" name="TextBox 19">
            <a:extLst>
              <a:ext uri="{FF2B5EF4-FFF2-40B4-BE49-F238E27FC236}">
                <a16:creationId xmlns:a16="http://schemas.microsoft.com/office/drawing/2014/main" id="{4CEDA637-99E7-4480-98A6-FB7E232C5883}"/>
              </a:ext>
            </a:extLst>
          </p:cNvPr>
          <p:cNvSpPr txBox="1"/>
          <p:nvPr/>
        </p:nvSpPr>
        <p:spPr>
          <a:xfrm>
            <a:off x="4419686" y="3491654"/>
            <a:ext cx="1196854" cy="430887"/>
          </a:xfrm>
          <a:prstGeom prst="rect">
            <a:avLst/>
          </a:prstGeom>
          <a:solidFill>
            <a:schemeClr val="bg1"/>
          </a:solidFill>
        </p:spPr>
        <p:txBody>
          <a:bodyPr wrap="square" rtlCol="0">
            <a:spAutoFit/>
          </a:bodyPr>
          <a:lstStyle/>
          <a:p>
            <a:pPr algn="ctr"/>
            <a:r>
              <a:rPr lang="vi-VN" sz="1100" dirty="0"/>
              <a:t>Lựa chọn không bằng cấp</a:t>
            </a:r>
          </a:p>
        </p:txBody>
      </p:sp>
      <p:sp>
        <p:nvSpPr>
          <p:cNvPr id="21" name="TextBox 20">
            <a:extLst>
              <a:ext uri="{FF2B5EF4-FFF2-40B4-BE49-F238E27FC236}">
                <a16:creationId xmlns:a16="http://schemas.microsoft.com/office/drawing/2014/main" id="{A6425A6C-C41E-45B3-A68C-5B71D30DE7EF}"/>
              </a:ext>
            </a:extLst>
          </p:cNvPr>
          <p:cNvSpPr txBox="1"/>
          <p:nvPr/>
        </p:nvSpPr>
        <p:spPr>
          <a:xfrm>
            <a:off x="3660456" y="4123980"/>
            <a:ext cx="1569089" cy="261610"/>
          </a:xfrm>
          <a:prstGeom prst="rect">
            <a:avLst/>
          </a:prstGeom>
          <a:solidFill>
            <a:schemeClr val="bg1"/>
          </a:solidFill>
        </p:spPr>
        <p:txBody>
          <a:bodyPr wrap="square" rtlCol="0">
            <a:spAutoFit/>
          </a:bodyPr>
          <a:lstStyle/>
          <a:p>
            <a:pPr algn="ctr"/>
            <a:r>
              <a:rPr lang="en-US" sz="1100" dirty="0" err="1"/>
              <a:t>Học</a:t>
            </a:r>
            <a:r>
              <a:rPr lang="en-US" sz="1100" dirty="0"/>
              <a:t> </a:t>
            </a:r>
            <a:r>
              <a:rPr lang="en-US" sz="1100" dirty="0" err="1"/>
              <a:t>suốt</a:t>
            </a:r>
            <a:r>
              <a:rPr lang="en-US" sz="1100" dirty="0"/>
              <a:t> </a:t>
            </a:r>
            <a:r>
              <a:rPr lang="en-US" sz="1100" dirty="0" err="1"/>
              <a:t>đời</a:t>
            </a:r>
            <a:endParaRPr lang="en-US" sz="1100" dirty="0"/>
          </a:p>
        </p:txBody>
      </p:sp>
      <p:sp>
        <p:nvSpPr>
          <p:cNvPr id="23" name="Rectangle 22">
            <a:extLst>
              <a:ext uri="{FF2B5EF4-FFF2-40B4-BE49-F238E27FC236}">
                <a16:creationId xmlns:a16="http://schemas.microsoft.com/office/drawing/2014/main" id="{251BD702-A72C-43FB-AD5A-C333C4C06761}"/>
              </a:ext>
            </a:extLst>
          </p:cNvPr>
          <p:cNvSpPr/>
          <p:nvPr/>
        </p:nvSpPr>
        <p:spPr>
          <a:xfrm>
            <a:off x="3392463" y="2645781"/>
            <a:ext cx="1979146" cy="31586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50" dirty="0">
                <a:solidFill>
                  <a:sysClr val="windowText" lastClr="000000"/>
                </a:solidFill>
              </a:rPr>
              <a:t>Con ng</a:t>
            </a:r>
            <a:r>
              <a:rPr lang="vi-VN" sz="1150" dirty="0">
                <a:solidFill>
                  <a:sysClr val="windowText" lastClr="000000"/>
                </a:solidFill>
              </a:rPr>
              <a:t>ư</a:t>
            </a:r>
            <a:r>
              <a:rPr lang="en-US" sz="1150" dirty="0" err="1">
                <a:solidFill>
                  <a:sysClr val="windowText" lastClr="000000"/>
                </a:solidFill>
              </a:rPr>
              <a:t>ời</a:t>
            </a:r>
            <a:r>
              <a:rPr lang="en-US" sz="1150" dirty="0">
                <a:solidFill>
                  <a:sysClr val="windowText" lastClr="000000"/>
                </a:solidFill>
              </a:rPr>
              <a:t>, </a:t>
            </a:r>
            <a:r>
              <a:rPr lang="en-US" sz="1150" dirty="0" err="1">
                <a:solidFill>
                  <a:sysClr val="windowText" lastClr="000000"/>
                </a:solidFill>
              </a:rPr>
              <a:t>Công</a:t>
            </a:r>
            <a:r>
              <a:rPr lang="en-US" sz="1150" dirty="0">
                <a:solidFill>
                  <a:sysClr val="windowText" lastClr="000000"/>
                </a:solidFill>
              </a:rPr>
              <a:t> </a:t>
            </a:r>
            <a:r>
              <a:rPr lang="en-US" sz="1150" dirty="0" err="1">
                <a:solidFill>
                  <a:sysClr val="windowText" lastClr="000000"/>
                </a:solidFill>
              </a:rPr>
              <a:t>nghệ</a:t>
            </a:r>
            <a:r>
              <a:rPr lang="en-US" sz="1150" dirty="0">
                <a:solidFill>
                  <a:sysClr val="windowText" lastClr="000000"/>
                </a:solidFill>
              </a:rPr>
              <a:t> </a:t>
            </a:r>
            <a:r>
              <a:rPr lang="en-US" sz="1150" dirty="0" err="1">
                <a:solidFill>
                  <a:sysClr val="windowText" lastClr="000000"/>
                </a:solidFill>
              </a:rPr>
              <a:t>và</a:t>
            </a:r>
            <a:r>
              <a:rPr lang="en-US" sz="1150" dirty="0">
                <a:solidFill>
                  <a:sysClr val="windowText" lastClr="000000"/>
                </a:solidFill>
              </a:rPr>
              <a:t> </a:t>
            </a:r>
          </a:p>
          <a:p>
            <a:pPr algn="ctr"/>
            <a:r>
              <a:rPr lang="en-US" sz="1150" dirty="0" err="1">
                <a:solidFill>
                  <a:sysClr val="windowText" lastClr="000000"/>
                </a:solidFill>
              </a:rPr>
              <a:t>Tổ</a:t>
            </a:r>
            <a:r>
              <a:rPr lang="en-US" sz="1150" dirty="0">
                <a:solidFill>
                  <a:sysClr val="windowText" lastClr="000000"/>
                </a:solidFill>
              </a:rPr>
              <a:t> </a:t>
            </a:r>
            <a:r>
              <a:rPr lang="en-US" sz="1150" dirty="0" err="1">
                <a:solidFill>
                  <a:sysClr val="windowText" lastClr="000000"/>
                </a:solidFill>
              </a:rPr>
              <a:t>chức</a:t>
            </a:r>
            <a:endParaRPr lang="en-US" sz="1150" dirty="0">
              <a:solidFill>
                <a:sysClr val="windowText" lastClr="000000"/>
              </a:solidFill>
            </a:endParaRPr>
          </a:p>
        </p:txBody>
      </p:sp>
    </p:spTree>
    <p:extLst>
      <p:ext uri="{BB962C8B-B14F-4D97-AF65-F5344CB8AC3E}">
        <p14:creationId xmlns:p14="http://schemas.microsoft.com/office/powerpoint/2010/main" val="14658667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2610" y="365125"/>
            <a:ext cx="11311847" cy="1325563"/>
          </a:xfrm>
        </p:spPr>
        <p:txBody>
          <a:bodyPr/>
          <a:lstStyle/>
          <a:p>
            <a:r>
              <a:rPr lang="en-GB" sz="4000" b="1" dirty="0">
                <a:solidFill>
                  <a:schemeClr val="tx1">
                    <a:lumMod val="95000"/>
                    <a:lumOff val="5000"/>
                  </a:schemeClr>
                </a:solidFill>
                <a:latin typeface="+mn-lt"/>
              </a:rPr>
              <a:t>Ph</a:t>
            </a:r>
            <a:r>
              <a:rPr lang="vi-VN" sz="4000" b="1" dirty="0">
                <a:solidFill>
                  <a:schemeClr val="tx1">
                    <a:lumMod val="95000"/>
                    <a:lumOff val="5000"/>
                  </a:schemeClr>
                </a:solidFill>
                <a:latin typeface="+mn-lt"/>
              </a:rPr>
              <a:t>ư</a:t>
            </a:r>
            <a:r>
              <a:rPr lang="en-US" sz="4000" b="1" dirty="0" err="1">
                <a:solidFill>
                  <a:schemeClr val="tx1">
                    <a:lumMod val="95000"/>
                    <a:lumOff val="5000"/>
                  </a:schemeClr>
                </a:solidFill>
                <a:latin typeface="+mn-lt"/>
              </a:rPr>
              <a:t>ơng</a:t>
            </a:r>
            <a:r>
              <a:rPr lang="en-US" sz="4000" b="1" dirty="0">
                <a:solidFill>
                  <a:schemeClr val="tx1">
                    <a:lumMod val="95000"/>
                    <a:lumOff val="5000"/>
                  </a:schemeClr>
                </a:solidFill>
                <a:latin typeface="+mn-lt"/>
              </a:rPr>
              <a:t> </a:t>
            </a:r>
            <a:r>
              <a:rPr lang="en-US" sz="4000" b="1" dirty="0" err="1">
                <a:solidFill>
                  <a:schemeClr val="tx1">
                    <a:lumMod val="95000"/>
                    <a:lumOff val="5000"/>
                  </a:schemeClr>
                </a:solidFill>
                <a:latin typeface="+mn-lt"/>
              </a:rPr>
              <a:t>pháp</a:t>
            </a:r>
            <a:r>
              <a:rPr lang="en-US" sz="4000" b="1" dirty="0">
                <a:solidFill>
                  <a:schemeClr val="tx1">
                    <a:lumMod val="95000"/>
                    <a:lumOff val="5000"/>
                  </a:schemeClr>
                </a:solidFill>
                <a:latin typeface="+mn-lt"/>
              </a:rPr>
              <a:t> </a:t>
            </a:r>
            <a:r>
              <a:rPr lang="en-US" sz="4000" b="1" dirty="0" err="1">
                <a:solidFill>
                  <a:schemeClr val="tx1">
                    <a:lumMod val="95000"/>
                    <a:lumOff val="5000"/>
                  </a:schemeClr>
                </a:solidFill>
                <a:latin typeface="+mn-lt"/>
              </a:rPr>
              <a:t>dạy</a:t>
            </a:r>
            <a:r>
              <a:rPr lang="en-US" sz="4000" b="1" dirty="0">
                <a:solidFill>
                  <a:schemeClr val="tx1">
                    <a:lumMod val="95000"/>
                    <a:lumOff val="5000"/>
                  </a:schemeClr>
                </a:solidFill>
                <a:latin typeface="+mn-lt"/>
              </a:rPr>
              <a:t> </a:t>
            </a:r>
            <a:r>
              <a:rPr lang="en-US" sz="4000" b="1" dirty="0" err="1">
                <a:solidFill>
                  <a:schemeClr val="tx1">
                    <a:lumMod val="95000"/>
                    <a:lumOff val="5000"/>
                  </a:schemeClr>
                </a:solidFill>
                <a:latin typeface="+mn-lt"/>
              </a:rPr>
              <a:t>học</a:t>
            </a:r>
            <a:r>
              <a:rPr lang="en-US" sz="4000" b="1" dirty="0">
                <a:solidFill>
                  <a:schemeClr val="tx1">
                    <a:lumMod val="95000"/>
                    <a:lumOff val="5000"/>
                  </a:schemeClr>
                </a:solidFill>
                <a:latin typeface="+mn-lt"/>
              </a:rPr>
              <a:t> </a:t>
            </a:r>
            <a:r>
              <a:rPr lang="en-US" sz="4000" b="1" dirty="0" err="1">
                <a:solidFill>
                  <a:schemeClr val="tx1">
                    <a:lumMod val="95000"/>
                    <a:lumOff val="5000"/>
                  </a:schemeClr>
                </a:solidFill>
                <a:latin typeface="+mn-lt"/>
              </a:rPr>
              <a:t>truyền</a:t>
            </a:r>
            <a:r>
              <a:rPr lang="en-US" sz="4000" b="1" dirty="0">
                <a:solidFill>
                  <a:schemeClr val="tx1">
                    <a:lumMod val="95000"/>
                    <a:lumOff val="5000"/>
                  </a:schemeClr>
                </a:solidFill>
                <a:latin typeface="+mn-lt"/>
              </a:rPr>
              <a:t> </a:t>
            </a:r>
            <a:r>
              <a:rPr lang="en-US" sz="4000" b="1" dirty="0" err="1">
                <a:solidFill>
                  <a:schemeClr val="tx1">
                    <a:lumMod val="95000"/>
                    <a:lumOff val="5000"/>
                  </a:schemeClr>
                </a:solidFill>
                <a:latin typeface="+mn-lt"/>
              </a:rPr>
              <a:t>thống</a:t>
            </a:r>
            <a:r>
              <a:rPr lang="en-US" sz="4000" b="1" dirty="0">
                <a:solidFill>
                  <a:schemeClr val="tx1">
                    <a:lumMod val="95000"/>
                    <a:lumOff val="5000"/>
                  </a:schemeClr>
                </a:solidFill>
                <a:latin typeface="+mn-lt"/>
              </a:rPr>
              <a:t> </a:t>
            </a:r>
            <a:r>
              <a:rPr lang="en-GB" sz="4000" b="1" dirty="0" err="1">
                <a:solidFill>
                  <a:schemeClr val="tx1">
                    <a:lumMod val="95000"/>
                    <a:lumOff val="5000"/>
                  </a:schemeClr>
                </a:solidFill>
                <a:latin typeface="+mn-lt"/>
              </a:rPr>
              <a:t>Chuỗi</a:t>
            </a:r>
            <a:r>
              <a:rPr lang="en-GB" sz="4000" b="1" dirty="0">
                <a:solidFill>
                  <a:schemeClr val="tx1">
                    <a:lumMod val="95000"/>
                    <a:lumOff val="5000"/>
                  </a:schemeClr>
                </a:solidFill>
                <a:latin typeface="+mn-lt"/>
              </a:rPr>
              <a:t> </a:t>
            </a:r>
            <a:r>
              <a:rPr lang="en-GB" sz="4000" b="1" dirty="0" err="1">
                <a:solidFill>
                  <a:schemeClr val="tx1">
                    <a:lumMod val="95000"/>
                    <a:lumOff val="5000"/>
                  </a:schemeClr>
                </a:solidFill>
                <a:latin typeface="+mn-lt"/>
              </a:rPr>
              <a:t>cung</a:t>
            </a:r>
            <a:r>
              <a:rPr lang="en-GB" sz="4000" b="1" dirty="0">
                <a:solidFill>
                  <a:schemeClr val="tx1">
                    <a:lumMod val="95000"/>
                    <a:lumOff val="5000"/>
                  </a:schemeClr>
                </a:solidFill>
                <a:latin typeface="+mn-lt"/>
              </a:rPr>
              <a:t> </a:t>
            </a:r>
            <a:r>
              <a:rPr lang="en-US" sz="4000" b="1" dirty="0" err="1">
                <a:solidFill>
                  <a:schemeClr val="tx1">
                    <a:lumMod val="95000"/>
                    <a:lumOff val="5000"/>
                  </a:schemeClr>
                </a:solidFill>
                <a:latin typeface="+mn-lt"/>
              </a:rPr>
              <a:t>ứng</a:t>
            </a:r>
            <a:endParaRPr lang="en-GB" sz="4000" b="1" dirty="0">
              <a:solidFill>
                <a:schemeClr val="tx1">
                  <a:lumMod val="95000"/>
                  <a:lumOff val="5000"/>
                </a:schemeClr>
              </a:solidFill>
              <a:latin typeface="+mn-lt"/>
            </a:endParaRPr>
          </a:p>
        </p:txBody>
      </p:sp>
      <p:sp>
        <p:nvSpPr>
          <p:cNvPr id="3" name="Content Placeholder 2"/>
          <p:cNvSpPr>
            <a:spLocks noGrp="1"/>
          </p:cNvSpPr>
          <p:nvPr>
            <p:ph idx="1"/>
          </p:nvPr>
        </p:nvSpPr>
        <p:spPr/>
        <p:txBody>
          <a:bodyPr/>
          <a:lstStyle/>
          <a:p>
            <a:r>
              <a:rPr lang="en-GB" dirty="0" err="1"/>
              <a:t>Bài</a:t>
            </a:r>
            <a:r>
              <a:rPr lang="en-GB" dirty="0"/>
              <a:t> </a:t>
            </a:r>
            <a:r>
              <a:rPr lang="en-GB" dirty="0" err="1"/>
              <a:t>giảng</a:t>
            </a:r>
            <a:r>
              <a:rPr lang="en-GB" dirty="0"/>
              <a:t> </a:t>
            </a:r>
            <a:r>
              <a:rPr lang="en-GB" dirty="0" err="1"/>
              <a:t>trên</a:t>
            </a:r>
            <a:r>
              <a:rPr lang="en-GB" dirty="0"/>
              <a:t> l</a:t>
            </a:r>
            <a:r>
              <a:rPr lang="en-US" dirty="0" err="1"/>
              <a:t>ớp</a:t>
            </a:r>
            <a:endParaRPr lang="en-GB" dirty="0"/>
          </a:p>
          <a:p>
            <a:r>
              <a:rPr lang="en-GB" dirty="0" err="1"/>
              <a:t>Trình</a:t>
            </a:r>
            <a:r>
              <a:rPr lang="en-GB" dirty="0"/>
              <a:t> </a:t>
            </a:r>
            <a:r>
              <a:rPr lang="en-GB" dirty="0" err="1"/>
              <a:t>chiếu</a:t>
            </a:r>
            <a:r>
              <a:rPr lang="en-GB" dirty="0"/>
              <a:t> </a:t>
            </a:r>
            <a:r>
              <a:rPr lang="en-GB" dirty="0" err="1"/>
              <a:t>bài</a:t>
            </a:r>
            <a:r>
              <a:rPr lang="en-GB" dirty="0"/>
              <a:t> </a:t>
            </a:r>
            <a:r>
              <a:rPr lang="en-GB" dirty="0" err="1"/>
              <a:t>giảng</a:t>
            </a:r>
            <a:endParaRPr lang="en-GB" dirty="0"/>
          </a:p>
          <a:p>
            <a:r>
              <a:rPr lang="en-GB" dirty="0" err="1"/>
              <a:t>Sách</a:t>
            </a:r>
            <a:r>
              <a:rPr lang="en-GB" dirty="0"/>
              <a:t> </a:t>
            </a:r>
            <a:r>
              <a:rPr lang="en-GB" dirty="0" err="1"/>
              <a:t>giáo</a:t>
            </a:r>
            <a:r>
              <a:rPr lang="en-GB" dirty="0"/>
              <a:t> khoa</a:t>
            </a:r>
          </a:p>
          <a:p>
            <a:r>
              <a:rPr lang="en-GB" dirty="0" err="1"/>
              <a:t>Nhập</a:t>
            </a:r>
            <a:r>
              <a:rPr lang="en-GB" dirty="0"/>
              <a:t> </a:t>
            </a:r>
            <a:r>
              <a:rPr lang="en-GB" dirty="0" err="1"/>
              <a:t>vai</a:t>
            </a:r>
            <a:endParaRPr lang="en-GB" dirty="0"/>
          </a:p>
          <a:p>
            <a:r>
              <a:rPr lang="en-GB" dirty="0" err="1"/>
              <a:t>Các</a:t>
            </a:r>
            <a:r>
              <a:rPr lang="en-GB" dirty="0"/>
              <a:t> </a:t>
            </a:r>
            <a:r>
              <a:rPr lang="en-GB" dirty="0" err="1"/>
              <a:t>tình</a:t>
            </a:r>
            <a:r>
              <a:rPr lang="en-GB" dirty="0"/>
              <a:t> h</a:t>
            </a:r>
            <a:r>
              <a:rPr lang="en-US" dirty="0" err="1"/>
              <a:t>uống</a:t>
            </a:r>
            <a:r>
              <a:rPr lang="en-US" dirty="0"/>
              <a:t> </a:t>
            </a:r>
            <a:r>
              <a:rPr lang="en-US" dirty="0" err="1"/>
              <a:t>điển</a:t>
            </a:r>
            <a:r>
              <a:rPr lang="en-US" dirty="0"/>
              <a:t> </a:t>
            </a:r>
            <a:r>
              <a:rPr lang="en-US" dirty="0" err="1"/>
              <a:t>cứu</a:t>
            </a:r>
            <a:endParaRPr lang="en-GB" dirty="0"/>
          </a:p>
          <a:p>
            <a:r>
              <a:rPr lang="en-GB" dirty="0" err="1"/>
              <a:t>Các</a:t>
            </a:r>
            <a:r>
              <a:rPr lang="en-GB" dirty="0"/>
              <a:t> </a:t>
            </a:r>
            <a:r>
              <a:rPr lang="en-GB" dirty="0" err="1"/>
              <a:t>bài</a:t>
            </a:r>
            <a:r>
              <a:rPr lang="en-GB" dirty="0"/>
              <a:t> </a:t>
            </a:r>
            <a:r>
              <a:rPr lang="en-GB" dirty="0" err="1"/>
              <a:t>báo</a:t>
            </a:r>
            <a:r>
              <a:rPr lang="en-GB" dirty="0"/>
              <a:t> </a:t>
            </a:r>
            <a:r>
              <a:rPr lang="en-GB" dirty="0" err="1"/>
              <a:t>trên</a:t>
            </a:r>
            <a:r>
              <a:rPr lang="en-GB" dirty="0"/>
              <a:t> </a:t>
            </a:r>
            <a:r>
              <a:rPr lang="en-GB" dirty="0" err="1"/>
              <a:t>tập</a:t>
            </a:r>
            <a:r>
              <a:rPr lang="en-GB" dirty="0"/>
              <a:t> </a:t>
            </a:r>
            <a:r>
              <a:rPr lang="en-GB" dirty="0" err="1"/>
              <a:t>chí</a:t>
            </a:r>
            <a:endParaRPr lang="en-GB" dirty="0"/>
          </a:p>
          <a:p>
            <a:r>
              <a:rPr lang="en-US" dirty="0" err="1"/>
              <a:t>Giờ</a:t>
            </a:r>
            <a:r>
              <a:rPr lang="en-US" dirty="0"/>
              <a:t> </a:t>
            </a:r>
            <a:r>
              <a:rPr lang="en-US" dirty="0" err="1"/>
              <a:t>dạy</a:t>
            </a:r>
            <a:r>
              <a:rPr lang="en-US" dirty="0"/>
              <a:t> </a:t>
            </a:r>
            <a:r>
              <a:rPr lang="en-US" dirty="0" err="1"/>
              <a:t>phụ</a:t>
            </a:r>
            <a:r>
              <a:rPr lang="en-US" dirty="0"/>
              <a:t> </a:t>
            </a:r>
            <a:r>
              <a:rPr lang="en-US" dirty="0" err="1"/>
              <a:t>đạo</a:t>
            </a:r>
            <a:endParaRPr lang="en-US" dirty="0"/>
          </a:p>
          <a:p>
            <a:r>
              <a:rPr lang="en-GB" dirty="0" err="1"/>
              <a:t>Thảo</a:t>
            </a:r>
            <a:r>
              <a:rPr lang="en-GB" dirty="0"/>
              <a:t> </a:t>
            </a:r>
            <a:r>
              <a:rPr lang="en-GB" dirty="0" err="1"/>
              <a:t>luận</a:t>
            </a:r>
            <a:r>
              <a:rPr lang="en-GB" dirty="0"/>
              <a:t> </a:t>
            </a:r>
            <a:r>
              <a:rPr lang="en-GB" dirty="0" err="1"/>
              <a:t>nhóm</a:t>
            </a:r>
            <a:endParaRPr lang="en-GB" dirty="0"/>
          </a:p>
        </p:txBody>
      </p:sp>
    </p:spTree>
    <p:extLst>
      <p:ext uri="{BB962C8B-B14F-4D97-AF65-F5344CB8AC3E}">
        <p14:creationId xmlns:p14="http://schemas.microsoft.com/office/powerpoint/2010/main" val="22061434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err="1">
                <a:latin typeface="+mn-lt"/>
              </a:rPr>
              <a:t>Công</a:t>
            </a:r>
            <a:r>
              <a:rPr lang="en-GB" b="1" dirty="0">
                <a:latin typeface="+mn-lt"/>
              </a:rPr>
              <a:t> </a:t>
            </a:r>
            <a:r>
              <a:rPr lang="en-GB" b="1" dirty="0" err="1">
                <a:latin typeface="+mn-lt"/>
              </a:rPr>
              <a:t>nghệ</a:t>
            </a:r>
            <a:r>
              <a:rPr lang="en-GB" b="1" dirty="0">
                <a:latin typeface="+mn-lt"/>
              </a:rPr>
              <a:t> </a:t>
            </a:r>
            <a:r>
              <a:rPr lang="en-GB" b="1" dirty="0" err="1">
                <a:latin typeface="+mn-lt"/>
              </a:rPr>
              <a:t>Trò</a:t>
            </a:r>
            <a:r>
              <a:rPr lang="en-GB" b="1" dirty="0">
                <a:latin typeface="+mn-lt"/>
              </a:rPr>
              <a:t> </a:t>
            </a:r>
            <a:r>
              <a:rPr lang="en-GB" b="1" dirty="0" err="1">
                <a:latin typeface="+mn-lt"/>
              </a:rPr>
              <a:t>ch</a:t>
            </a:r>
            <a:r>
              <a:rPr lang="vi-VN" b="1" dirty="0">
                <a:latin typeface="+mn-lt"/>
              </a:rPr>
              <a:t>ơ</a:t>
            </a:r>
            <a:r>
              <a:rPr lang="en-US" b="1" dirty="0" err="1">
                <a:latin typeface="+mn-lt"/>
              </a:rPr>
              <a:t>i</a:t>
            </a:r>
            <a:endParaRPr lang="en-GB" b="1" dirty="0">
              <a:latin typeface="+mn-lt"/>
            </a:endParaRPr>
          </a:p>
        </p:txBody>
      </p:sp>
      <p:sp>
        <p:nvSpPr>
          <p:cNvPr id="3" name="Content Placeholder 2"/>
          <p:cNvSpPr>
            <a:spLocks noGrp="1"/>
          </p:cNvSpPr>
          <p:nvPr>
            <p:ph idx="1"/>
          </p:nvPr>
        </p:nvSpPr>
        <p:spPr/>
        <p:txBody>
          <a:bodyPr/>
          <a:lstStyle/>
          <a:p>
            <a:r>
              <a:rPr lang="en-GB" dirty="0"/>
              <a:t>T</a:t>
            </a:r>
            <a:r>
              <a:rPr lang="en-US" dirty="0"/>
              <a:t>ừ </a:t>
            </a:r>
            <a:r>
              <a:rPr lang="en-US" dirty="0" err="1"/>
              <a:t>năm</a:t>
            </a:r>
            <a:r>
              <a:rPr lang="en-US" dirty="0"/>
              <a:t> </a:t>
            </a:r>
            <a:r>
              <a:rPr lang="en-GB" dirty="0"/>
              <a:t>Since 1960, </a:t>
            </a:r>
            <a:r>
              <a:rPr lang="en-GB" dirty="0" err="1"/>
              <a:t>Trò</a:t>
            </a:r>
            <a:r>
              <a:rPr lang="en-GB" dirty="0"/>
              <a:t> </a:t>
            </a:r>
            <a:r>
              <a:rPr lang="en-GB" dirty="0" err="1"/>
              <a:t>ch</a:t>
            </a:r>
            <a:r>
              <a:rPr lang="vi-VN" dirty="0"/>
              <a:t>ơ</a:t>
            </a:r>
            <a:r>
              <a:rPr lang="en-US" dirty="0" err="1"/>
              <a:t>i</a:t>
            </a:r>
            <a:r>
              <a:rPr lang="en-US" dirty="0"/>
              <a:t> </a:t>
            </a:r>
            <a:r>
              <a:rPr lang="en-US" dirty="0" err="1"/>
              <a:t>phân</a:t>
            </a:r>
            <a:r>
              <a:rPr lang="en-US" dirty="0"/>
              <a:t> </a:t>
            </a:r>
            <a:r>
              <a:rPr lang="en-US" dirty="0" err="1"/>
              <a:t>phối</a:t>
            </a:r>
            <a:r>
              <a:rPr lang="en-US" dirty="0"/>
              <a:t> Bia </a:t>
            </a:r>
            <a:r>
              <a:rPr lang="en-GB" dirty="0" err="1"/>
              <a:t>đã</a:t>
            </a:r>
            <a:r>
              <a:rPr lang="en-GB" dirty="0"/>
              <a:t> đ</a:t>
            </a:r>
            <a:r>
              <a:rPr lang="vi-VN" dirty="0"/>
              <a:t>ư</a:t>
            </a:r>
            <a:r>
              <a:rPr lang="en-US" dirty="0" err="1"/>
              <a:t>ợc</a:t>
            </a:r>
            <a:r>
              <a:rPr lang="en-US" dirty="0"/>
              <a:t> </a:t>
            </a:r>
            <a:r>
              <a:rPr lang="en-US" dirty="0" err="1"/>
              <a:t>sử</a:t>
            </a:r>
            <a:r>
              <a:rPr lang="en-US" dirty="0"/>
              <a:t> </a:t>
            </a:r>
            <a:r>
              <a:rPr lang="en-US" dirty="0" err="1"/>
              <a:t>dụng</a:t>
            </a:r>
            <a:r>
              <a:rPr lang="en-US" dirty="0"/>
              <a:t> </a:t>
            </a:r>
            <a:r>
              <a:rPr lang="en-US" dirty="0" err="1"/>
              <a:t>trong</a:t>
            </a:r>
            <a:r>
              <a:rPr lang="en-US" dirty="0"/>
              <a:t> </a:t>
            </a:r>
            <a:r>
              <a:rPr lang="en-US" dirty="0" err="1"/>
              <a:t>các</a:t>
            </a:r>
            <a:r>
              <a:rPr lang="en-US" dirty="0"/>
              <a:t> </a:t>
            </a:r>
            <a:r>
              <a:rPr lang="en-US" dirty="0" err="1"/>
              <a:t>lớp</a:t>
            </a:r>
            <a:r>
              <a:rPr lang="en-US" dirty="0"/>
              <a:t> </a:t>
            </a:r>
            <a:r>
              <a:rPr lang="en-US" dirty="0" err="1"/>
              <a:t>học</a:t>
            </a:r>
            <a:r>
              <a:rPr lang="en-US" dirty="0"/>
              <a:t> </a:t>
            </a:r>
            <a:r>
              <a:rPr lang="en-US" dirty="0" err="1"/>
              <a:t>để</a:t>
            </a:r>
            <a:r>
              <a:rPr lang="en-US" dirty="0"/>
              <a:t> </a:t>
            </a:r>
            <a:r>
              <a:rPr lang="en-US" dirty="0" err="1"/>
              <a:t>dạy</a:t>
            </a:r>
            <a:r>
              <a:rPr lang="en-US" dirty="0"/>
              <a:t> </a:t>
            </a:r>
            <a:r>
              <a:rPr lang="en-US" dirty="0" err="1"/>
              <a:t>động</a:t>
            </a:r>
            <a:r>
              <a:rPr lang="en-US" dirty="0"/>
              <a:t> </a:t>
            </a:r>
            <a:r>
              <a:rPr lang="en-US" dirty="0" err="1"/>
              <a:t>lực</a:t>
            </a:r>
            <a:r>
              <a:rPr lang="en-US" dirty="0"/>
              <a:t> </a:t>
            </a:r>
            <a:r>
              <a:rPr lang="en-US" dirty="0" err="1"/>
              <a:t>trong</a:t>
            </a:r>
            <a:r>
              <a:rPr lang="en-US" dirty="0"/>
              <a:t> </a:t>
            </a:r>
            <a:r>
              <a:rPr lang="en-US" dirty="0" err="1"/>
              <a:t>lĩnh</a:t>
            </a:r>
            <a:r>
              <a:rPr lang="en-US" dirty="0"/>
              <a:t> </a:t>
            </a:r>
            <a:r>
              <a:rPr lang="en-US" dirty="0" err="1"/>
              <a:t>vực</a:t>
            </a:r>
            <a:r>
              <a:rPr lang="en-US" dirty="0"/>
              <a:t> </a:t>
            </a:r>
            <a:r>
              <a:rPr lang="en-US" dirty="0" err="1"/>
              <a:t>chuỗi</a:t>
            </a:r>
            <a:r>
              <a:rPr lang="en-US" dirty="0"/>
              <a:t> </a:t>
            </a:r>
            <a:r>
              <a:rPr lang="en-US" dirty="0" err="1"/>
              <a:t>cung</a:t>
            </a:r>
            <a:r>
              <a:rPr lang="en-US" dirty="0"/>
              <a:t> </a:t>
            </a:r>
            <a:r>
              <a:rPr lang="en-US" dirty="0" err="1"/>
              <a:t>ứng</a:t>
            </a:r>
            <a:r>
              <a:rPr lang="en-US" dirty="0"/>
              <a:t>.</a:t>
            </a:r>
          </a:p>
          <a:p>
            <a:r>
              <a:rPr lang="en-US" dirty="0" err="1"/>
              <a:t>Mô</a:t>
            </a:r>
            <a:r>
              <a:rPr lang="en-US" dirty="0"/>
              <a:t> </a:t>
            </a:r>
            <a:r>
              <a:rPr lang="en-US" dirty="0" err="1"/>
              <a:t>phỏng</a:t>
            </a:r>
            <a:r>
              <a:rPr lang="en-US" dirty="0"/>
              <a:t> </a:t>
            </a:r>
            <a:r>
              <a:rPr lang="en-US" dirty="0" err="1"/>
              <a:t>dựa</a:t>
            </a:r>
            <a:r>
              <a:rPr lang="en-US" dirty="0"/>
              <a:t> </a:t>
            </a:r>
            <a:r>
              <a:rPr lang="en-US" dirty="0" err="1"/>
              <a:t>trên</a:t>
            </a:r>
            <a:r>
              <a:rPr lang="en-US" dirty="0"/>
              <a:t> web </a:t>
            </a:r>
            <a:r>
              <a:rPr lang="en-US" dirty="0" err="1"/>
              <a:t>và</a:t>
            </a:r>
            <a:r>
              <a:rPr lang="en-US" dirty="0"/>
              <a:t> </a:t>
            </a:r>
            <a:r>
              <a:rPr lang="en-US" dirty="0" err="1"/>
              <a:t>trò</a:t>
            </a:r>
            <a:r>
              <a:rPr lang="en-US" dirty="0"/>
              <a:t> </a:t>
            </a:r>
            <a:r>
              <a:rPr lang="en-US" dirty="0" err="1"/>
              <a:t>ch</a:t>
            </a:r>
            <a:r>
              <a:rPr lang="vi-VN" dirty="0"/>
              <a:t>ơ</a:t>
            </a:r>
            <a:r>
              <a:rPr lang="en-US" dirty="0" err="1"/>
              <a:t>i</a:t>
            </a:r>
            <a:r>
              <a:rPr lang="en-US" dirty="0"/>
              <a:t> </a:t>
            </a:r>
            <a:r>
              <a:rPr lang="en-US" dirty="0" err="1"/>
              <a:t>phân</a:t>
            </a:r>
            <a:r>
              <a:rPr lang="en-US" dirty="0"/>
              <a:t> </a:t>
            </a:r>
            <a:r>
              <a:rPr lang="en-US" dirty="0" err="1"/>
              <a:t>phối</a:t>
            </a:r>
            <a:r>
              <a:rPr lang="en-US" dirty="0"/>
              <a:t> </a:t>
            </a:r>
            <a:r>
              <a:rPr lang="en-US" dirty="0" err="1"/>
              <a:t>bia</a:t>
            </a:r>
            <a:r>
              <a:rPr lang="en-US" dirty="0"/>
              <a:t> </a:t>
            </a:r>
            <a:r>
              <a:rPr lang="en-US" dirty="0" err="1"/>
              <a:t>tạo</a:t>
            </a:r>
            <a:r>
              <a:rPr lang="en-US" dirty="0"/>
              <a:t> ra </a:t>
            </a:r>
            <a:r>
              <a:rPr lang="en-US" dirty="0" err="1"/>
              <a:t>một</a:t>
            </a:r>
            <a:r>
              <a:rPr lang="en-US" dirty="0"/>
              <a:t> </a:t>
            </a:r>
            <a:r>
              <a:rPr lang="en-US" dirty="0" err="1"/>
              <a:t>công</a:t>
            </a:r>
            <a:r>
              <a:rPr lang="en-US" dirty="0"/>
              <a:t> </a:t>
            </a:r>
            <a:r>
              <a:rPr lang="en-US" dirty="0" err="1"/>
              <a:t>cụ</a:t>
            </a:r>
            <a:r>
              <a:rPr lang="en-US" dirty="0"/>
              <a:t> </a:t>
            </a:r>
            <a:r>
              <a:rPr lang="en-US" dirty="0" err="1"/>
              <a:t>giáo</a:t>
            </a:r>
            <a:r>
              <a:rPr lang="en-US" dirty="0"/>
              <a:t> </a:t>
            </a:r>
            <a:r>
              <a:rPr lang="en-US" dirty="0" err="1"/>
              <a:t>dục</a:t>
            </a:r>
            <a:r>
              <a:rPr lang="en-US" dirty="0"/>
              <a:t> t</a:t>
            </a:r>
            <a:r>
              <a:rPr lang="vi-VN" dirty="0"/>
              <a:t>ư</a:t>
            </a:r>
            <a:r>
              <a:rPr lang="en-US" dirty="0" err="1"/>
              <a:t>ơng</a:t>
            </a:r>
            <a:r>
              <a:rPr lang="en-US" dirty="0"/>
              <a:t> </a:t>
            </a:r>
            <a:r>
              <a:rPr lang="en-US" dirty="0" err="1"/>
              <a:t>tác</a:t>
            </a:r>
            <a:r>
              <a:rPr lang="en-US" dirty="0"/>
              <a:t>, </a:t>
            </a:r>
            <a:r>
              <a:rPr lang="en-US" dirty="0" err="1"/>
              <a:t>hấp</a:t>
            </a:r>
            <a:r>
              <a:rPr lang="en-US" dirty="0"/>
              <a:t> </a:t>
            </a:r>
            <a:r>
              <a:rPr lang="en-US" dirty="0" err="1"/>
              <a:t>dẫn</a:t>
            </a:r>
            <a:r>
              <a:rPr lang="en-US" dirty="0"/>
              <a:t> </a:t>
            </a:r>
            <a:r>
              <a:rPr lang="en-US" dirty="0" err="1"/>
              <a:t>giúp</a:t>
            </a:r>
            <a:r>
              <a:rPr lang="en-US" dirty="0"/>
              <a:t> </a:t>
            </a:r>
            <a:r>
              <a:rPr lang="en-US" dirty="0" err="1"/>
              <a:t>tạo</a:t>
            </a:r>
            <a:r>
              <a:rPr lang="en-US" dirty="0"/>
              <a:t> ra </a:t>
            </a:r>
            <a:r>
              <a:rPr lang="en-US" dirty="0" err="1"/>
              <a:t>một</a:t>
            </a:r>
            <a:r>
              <a:rPr lang="en-US" dirty="0"/>
              <a:t> </a:t>
            </a:r>
            <a:r>
              <a:rPr lang="en-US" dirty="0" err="1"/>
              <a:t>môi</a:t>
            </a:r>
            <a:r>
              <a:rPr lang="en-US" dirty="0"/>
              <a:t> tr</a:t>
            </a:r>
            <a:r>
              <a:rPr lang="vi-VN" dirty="0"/>
              <a:t>ư</a:t>
            </a:r>
            <a:r>
              <a:rPr lang="en-US" dirty="0" err="1"/>
              <a:t>ờng</a:t>
            </a:r>
            <a:r>
              <a:rPr lang="en-US" dirty="0"/>
              <a:t> </a:t>
            </a:r>
            <a:r>
              <a:rPr lang="en-US" dirty="0" err="1"/>
              <a:t>học</a:t>
            </a:r>
            <a:r>
              <a:rPr lang="en-US" dirty="0"/>
              <a:t> </a:t>
            </a:r>
            <a:r>
              <a:rPr lang="en-US" dirty="0" err="1"/>
              <a:t>tập</a:t>
            </a:r>
            <a:r>
              <a:rPr lang="en-US" dirty="0"/>
              <a:t> </a:t>
            </a:r>
            <a:r>
              <a:rPr lang="en-US" dirty="0" err="1"/>
              <a:t>hiệu</a:t>
            </a:r>
            <a:r>
              <a:rPr lang="en-US" dirty="0"/>
              <a:t> </a:t>
            </a:r>
            <a:r>
              <a:rPr lang="en-US" dirty="0" err="1"/>
              <a:t>quả</a:t>
            </a:r>
            <a:r>
              <a:rPr lang="en-GB" dirty="0"/>
              <a:t>.</a:t>
            </a:r>
          </a:p>
          <a:p>
            <a:r>
              <a:rPr lang="en-GB" dirty="0"/>
              <a:t>Ng</a:t>
            </a:r>
            <a:r>
              <a:rPr lang="vi-VN" dirty="0"/>
              <a:t>ư</a:t>
            </a:r>
            <a:r>
              <a:rPr lang="en-US" dirty="0" err="1"/>
              <a:t>ời</a:t>
            </a:r>
            <a:r>
              <a:rPr lang="en-US" dirty="0"/>
              <a:t> </a:t>
            </a:r>
            <a:r>
              <a:rPr lang="en-US" dirty="0" err="1"/>
              <a:t>học</a:t>
            </a:r>
            <a:r>
              <a:rPr lang="en-US" dirty="0"/>
              <a:t> </a:t>
            </a:r>
            <a:r>
              <a:rPr lang="en-US" dirty="0" err="1"/>
              <a:t>sẽ</a:t>
            </a:r>
            <a:r>
              <a:rPr lang="en-US" dirty="0"/>
              <a:t> </a:t>
            </a:r>
            <a:r>
              <a:rPr lang="en-US" dirty="0" err="1"/>
              <a:t>có</a:t>
            </a:r>
            <a:r>
              <a:rPr lang="en-US" dirty="0"/>
              <a:t> c</a:t>
            </a:r>
            <a:r>
              <a:rPr lang="vi-VN" dirty="0"/>
              <a:t>ơ</a:t>
            </a:r>
            <a:r>
              <a:rPr lang="en-US" dirty="0"/>
              <a:t> </a:t>
            </a:r>
            <a:r>
              <a:rPr lang="en-US" dirty="0" err="1"/>
              <a:t>hội</a:t>
            </a:r>
            <a:r>
              <a:rPr lang="en-US" dirty="0"/>
              <a:t> </a:t>
            </a:r>
            <a:r>
              <a:rPr lang="en-US" dirty="0" err="1"/>
              <a:t>tốt</a:t>
            </a:r>
            <a:r>
              <a:rPr lang="en-US" dirty="0"/>
              <a:t> </a:t>
            </a:r>
            <a:r>
              <a:rPr lang="en-US" dirty="0" err="1"/>
              <a:t>để</a:t>
            </a:r>
            <a:r>
              <a:rPr lang="en-US" dirty="0"/>
              <a:t> </a:t>
            </a:r>
            <a:r>
              <a:rPr lang="en-US" dirty="0" err="1"/>
              <a:t>áp</a:t>
            </a:r>
            <a:r>
              <a:rPr lang="en-US" dirty="0"/>
              <a:t> </a:t>
            </a:r>
            <a:r>
              <a:rPr lang="en-US" dirty="0" err="1"/>
              <a:t>dụng</a:t>
            </a:r>
            <a:r>
              <a:rPr lang="en-US" dirty="0"/>
              <a:t> </a:t>
            </a:r>
            <a:r>
              <a:rPr lang="en-US" dirty="0" err="1"/>
              <a:t>kết</a:t>
            </a:r>
            <a:r>
              <a:rPr lang="en-US" dirty="0"/>
              <a:t> </a:t>
            </a:r>
            <a:r>
              <a:rPr lang="en-US" dirty="0" err="1"/>
              <a:t>quả</a:t>
            </a:r>
            <a:r>
              <a:rPr lang="en-US" dirty="0"/>
              <a:t> </a:t>
            </a:r>
            <a:r>
              <a:rPr lang="en-US" dirty="0" err="1"/>
              <a:t>học</a:t>
            </a:r>
            <a:r>
              <a:rPr lang="en-US" dirty="0"/>
              <a:t> </a:t>
            </a:r>
            <a:r>
              <a:rPr lang="en-US" dirty="0" err="1"/>
              <a:t>tập</a:t>
            </a:r>
            <a:r>
              <a:rPr lang="en-US" dirty="0"/>
              <a:t> </a:t>
            </a:r>
            <a:r>
              <a:rPr lang="en-US" dirty="0" err="1"/>
              <a:t>về</a:t>
            </a:r>
            <a:r>
              <a:rPr lang="en-US" dirty="0"/>
              <a:t> </a:t>
            </a:r>
            <a:r>
              <a:rPr lang="en-US" dirty="0" err="1"/>
              <a:t>việc</a:t>
            </a:r>
            <a:r>
              <a:rPr lang="en-US" dirty="0"/>
              <a:t> đ</a:t>
            </a:r>
            <a:r>
              <a:rPr lang="vi-VN" dirty="0"/>
              <a:t>ư</a:t>
            </a:r>
            <a:r>
              <a:rPr lang="en-US" dirty="0"/>
              <a:t>a ra </a:t>
            </a:r>
            <a:r>
              <a:rPr lang="en-US" dirty="0" err="1"/>
              <a:t>quyết</a:t>
            </a:r>
            <a:r>
              <a:rPr lang="en-US" dirty="0"/>
              <a:t> </a:t>
            </a:r>
            <a:r>
              <a:rPr lang="en-US" dirty="0" err="1"/>
              <a:t>định</a:t>
            </a:r>
            <a:r>
              <a:rPr lang="en-US" dirty="0"/>
              <a:t> </a:t>
            </a:r>
            <a:r>
              <a:rPr lang="en-US" dirty="0" err="1"/>
              <a:t>và</a:t>
            </a:r>
            <a:r>
              <a:rPr lang="en-US" dirty="0"/>
              <a:t> </a:t>
            </a:r>
            <a:r>
              <a:rPr lang="en-US" dirty="0" err="1"/>
              <a:t>phân</a:t>
            </a:r>
            <a:r>
              <a:rPr lang="en-US" dirty="0"/>
              <a:t> </a:t>
            </a:r>
            <a:r>
              <a:rPr lang="en-US" dirty="0" err="1"/>
              <a:t>tích</a:t>
            </a:r>
            <a:r>
              <a:rPr lang="en-US" dirty="0"/>
              <a:t> </a:t>
            </a:r>
            <a:r>
              <a:rPr lang="en-US" dirty="0" err="1"/>
              <a:t>những</a:t>
            </a:r>
            <a:r>
              <a:rPr lang="en-US" dirty="0"/>
              <a:t> </a:t>
            </a:r>
            <a:r>
              <a:rPr lang="en-US" dirty="0" err="1"/>
              <a:t>tình</a:t>
            </a:r>
            <a:r>
              <a:rPr lang="en-US" dirty="0"/>
              <a:t> </a:t>
            </a:r>
            <a:r>
              <a:rPr lang="en-US" dirty="0" err="1"/>
              <a:t>huống</a:t>
            </a:r>
            <a:r>
              <a:rPr lang="en-US" dirty="0"/>
              <a:t> </a:t>
            </a:r>
            <a:r>
              <a:rPr lang="en-US" dirty="0" err="1"/>
              <a:t>kinh</a:t>
            </a:r>
            <a:r>
              <a:rPr lang="en-US" dirty="0"/>
              <a:t> </a:t>
            </a:r>
            <a:r>
              <a:rPr lang="en-US" dirty="0" err="1"/>
              <a:t>doanh</a:t>
            </a:r>
            <a:r>
              <a:rPr lang="en-GB" dirty="0"/>
              <a:t>.</a:t>
            </a:r>
          </a:p>
          <a:p>
            <a:r>
              <a:rPr lang="en-GB" dirty="0" err="1"/>
              <a:t>Thông</a:t>
            </a:r>
            <a:r>
              <a:rPr lang="en-GB" dirty="0"/>
              <a:t> qua </a:t>
            </a:r>
            <a:r>
              <a:rPr lang="en-GB" dirty="0" err="1"/>
              <a:t>vai</a:t>
            </a:r>
            <a:r>
              <a:rPr lang="en-GB" dirty="0"/>
              <a:t> </a:t>
            </a:r>
            <a:r>
              <a:rPr lang="en-GB" dirty="0" err="1"/>
              <a:t>trò</a:t>
            </a:r>
            <a:r>
              <a:rPr lang="en-GB" dirty="0"/>
              <a:t> </a:t>
            </a:r>
            <a:r>
              <a:rPr lang="en-GB" dirty="0" err="1"/>
              <a:t>của</a:t>
            </a:r>
            <a:r>
              <a:rPr lang="en-GB" dirty="0"/>
              <a:t> ng</a:t>
            </a:r>
            <a:r>
              <a:rPr lang="vi-VN" dirty="0"/>
              <a:t>ư</a:t>
            </a:r>
            <a:r>
              <a:rPr lang="en-US" dirty="0" err="1"/>
              <a:t>ời</a:t>
            </a:r>
            <a:r>
              <a:rPr lang="en-US" dirty="0"/>
              <a:t> </a:t>
            </a:r>
            <a:r>
              <a:rPr lang="en-US" dirty="0" err="1"/>
              <a:t>quản</a:t>
            </a:r>
            <a:r>
              <a:rPr lang="en-US" dirty="0"/>
              <a:t> </a:t>
            </a:r>
            <a:r>
              <a:rPr lang="en-US" dirty="0" err="1"/>
              <a:t>trị</a:t>
            </a:r>
            <a:r>
              <a:rPr lang="en-US" dirty="0"/>
              <a:t> </a:t>
            </a:r>
            <a:r>
              <a:rPr lang="en-US" dirty="0" err="1"/>
              <a:t>viên</a:t>
            </a:r>
            <a:r>
              <a:rPr lang="en-US" dirty="0"/>
              <a:t>, </a:t>
            </a:r>
            <a:r>
              <a:rPr lang="en-US" dirty="0" err="1"/>
              <a:t>rất</a:t>
            </a:r>
            <a:r>
              <a:rPr lang="en-US" dirty="0"/>
              <a:t> </a:t>
            </a:r>
            <a:r>
              <a:rPr lang="en-US" dirty="0" err="1"/>
              <a:t>nhiều</a:t>
            </a:r>
            <a:r>
              <a:rPr lang="en-US" dirty="0"/>
              <a:t> </a:t>
            </a:r>
            <a:r>
              <a:rPr lang="en-US" dirty="0" err="1"/>
              <a:t>kịch</a:t>
            </a:r>
            <a:r>
              <a:rPr lang="en-US" dirty="0"/>
              <a:t> </a:t>
            </a:r>
            <a:r>
              <a:rPr lang="en-US" dirty="0" err="1"/>
              <a:t>bản</a:t>
            </a:r>
            <a:r>
              <a:rPr lang="en-US" dirty="0"/>
              <a:t> </a:t>
            </a:r>
            <a:r>
              <a:rPr lang="en-US" dirty="0" err="1"/>
              <a:t>về</a:t>
            </a:r>
            <a:r>
              <a:rPr lang="en-US" dirty="0"/>
              <a:t> </a:t>
            </a:r>
            <a:r>
              <a:rPr lang="en-US" dirty="0" err="1"/>
              <a:t>chuỗi</a:t>
            </a:r>
            <a:r>
              <a:rPr lang="en-US" dirty="0"/>
              <a:t> </a:t>
            </a:r>
            <a:r>
              <a:rPr lang="en-US" dirty="0" err="1"/>
              <a:t>cung</a:t>
            </a:r>
            <a:r>
              <a:rPr lang="en-US" dirty="0"/>
              <a:t> </a:t>
            </a:r>
            <a:r>
              <a:rPr lang="en-US" dirty="0" err="1"/>
              <a:t>ứng</a:t>
            </a:r>
            <a:r>
              <a:rPr lang="en-US" dirty="0"/>
              <a:t> đ</a:t>
            </a:r>
            <a:r>
              <a:rPr lang="vi-VN" dirty="0"/>
              <a:t>ư</a:t>
            </a:r>
            <a:r>
              <a:rPr lang="en-US" dirty="0" err="1"/>
              <a:t>ợc</a:t>
            </a:r>
            <a:r>
              <a:rPr lang="en-US" dirty="0"/>
              <a:t> </a:t>
            </a:r>
            <a:r>
              <a:rPr lang="en-US" dirty="0" err="1"/>
              <a:t>áp</a:t>
            </a:r>
            <a:r>
              <a:rPr lang="en-US" dirty="0"/>
              <a:t> </a:t>
            </a:r>
            <a:r>
              <a:rPr lang="en-US" dirty="0" err="1"/>
              <a:t>dụng</a:t>
            </a:r>
            <a:r>
              <a:rPr lang="en-US" dirty="0"/>
              <a:t>, </a:t>
            </a:r>
            <a:r>
              <a:rPr lang="en-US" dirty="0" err="1"/>
              <a:t>sau</a:t>
            </a:r>
            <a:r>
              <a:rPr lang="en-US" dirty="0"/>
              <a:t> </a:t>
            </a:r>
            <a:r>
              <a:rPr lang="en-US" dirty="0" err="1"/>
              <a:t>đó</a:t>
            </a:r>
            <a:r>
              <a:rPr lang="en-US" dirty="0"/>
              <a:t>, </a:t>
            </a:r>
            <a:r>
              <a:rPr lang="en-US" dirty="0" err="1"/>
              <a:t>các</a:t>
            </a:r>
            <a:r>
              <a:rPr lang="en-US" dirty="0"/>
              <a:t> </a:t>
            </a:r>
            <a:r>
              <a:rPr lang="en-US" dirty="0" err="1"/>
              <a:t>quyết</a:t>
            </a:r>
            <a:r>
              <a:rPr lang="en-US" dirty="0"/>
              <a:t> </a:t>
            </a:r>
            <a:r>
              <a:rPr lang="en-US" dirty="0" err="1"/>
              <a:t>định</a:t>
            </a:r>
            <a:r>
              <a:rPr lang="en-US" dirty="0"/>
              <a:t> </a:t>
            </a:r>
            <a:r>
              <a:rPr lang="en-US" dirty="0" err="1"/>
              <a:t>của</a:t>
            </a:r>
            <a:r>
              <a:rPr lang="en-US" dirty="0"/>
              <a:t> ng</a:t>
            </a:r>
            <a:r>
              <a:rPr lang="vi-VN" dirty="0"/>
              <a:t>ư</a:t>
            </a:r>
            <a:r>
              <a:rPr lang="en-US" dirty="0" err="1"/>
              <a:t>ời</a:t>
            </a:r>
            <a:r>
              <a:rPr lang="en-US" dirty="0"/>
              <a:t> </a:t>
            </a:r>
            <a:r>
              <a:rPr lang="en-US" dirty="0" err="1"/>
              <a:t>tham</a:t>
            </a:r>
            <a:r>
              <a:rPr lang="en-US" dirty="0"/>
              <a:t> </a:t>
            </a:r>
            <a:r>
              <a:rPr lang="en-US" dirty="0" err="1"/>
              <a:t>gia</a:t>
            </a:r>
            <a:r>
              <a:rPr lang="en-US" dirty="0"/>
              <a:t> </a:t>
            </a:r>
            <a:r>
              <a:rPr lang="en-US" dirty="0" err="1"/>
              <a:t>sẽ</a:t>
            </a:r>
            <a:r>
              <a:rPr lang="en-US" dirty="0"/>
              <a:t> đ</a:t>
            </a:r>
            <a:r>
              <a:rPr lang="vi-VN" dirty="0"/>
              <a:t>ư</a:t>
            </a:r>
            <a:r>
              <a:rPr lang="en-US" dirty="0" err="1"/>
              <a:t>ợc</a:t>
            </a:r>
            <a:r>
              <a:rPr lang="en-US" dirty="0"/>
              <a:t> </a:t>
            </a:r>
            <a:r>
              <a:rPr lang="en-US" dirty="0" err="1"/>
              <a:t>thu</a:t>
            </a:r>
            <a:r>
              <a:rPr lang="en-US" dirty="0"/>
              <a:t> </a:t>
            </a:r>
            <a:r>
              <a:rPr lang="en-US" dirty="0" err="1"/>
              <a:t>thập</a:t>
            </a:r>
            <a:r>
              <a:rPr lang="en-US" dirty="0"/>
              <a:t> </a:t>
            </a:r>
            <a:r>
              <a:rPr lang="en-US" dirty="0" err="1"/>
              <a:t>để</a:t>
            </a:r>
            <a:r>
              <a:rPr lang="en-US" dirty="0"/>
              <a:t> </a:t>
            </a:r>
            <a:r>
              <a:rPr lang="en-US" dirty="0" err="1"/>
              <a:t>đánh</a:t>
            </a:r>
            <a:r>
              <a:rPr lang="en-US" dirty="0"/>
              <a:t> </a:t>
            </a:r>
            <a:r>
              <a:rPr lang="en-US" dirty="0" err="1"/>
              <a:t>giá</a:t>
            </a:r>
            <a:r>
              <a:rPr lang="en-US" dirty="0"/>
              <a:t>.</a:t>
            </a:r>
            <a:r>
              <a:rPr lang="en-GB" dirty="0"/>
              <a:t> </a:t>
            </a:r>
          </a:p>
        </p:txBody>
      </p:sp>
    </p:spTree>
    <p:extLst>
      <p:ext uri="{BB962C8B-B14F-4D97-AF65-F5344CB8AC3E}">
        <p14:creationId xmlns:p14="http://schemas.microsoft.com/office/powerpoint/2010/main" val="37161169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latin typeface="+mn-lt"/>
              </a:rPr>
              <a:t>T</a:t>
            </a:r>
            <a:r>
              <a:rPr lang="en-US" b="1" dirty="0" err="1">
                <a:latin typeface="+mn-lt"/>
              </a:rPr>
              <a:t>hực</a:t>
            </a:r>
            <a:r>
              <a:rPr lang="en-US" b="1" dirty="0">
                <a:latin typeface="+mn-lt"/>
              </a:rPr>
              <a:t> </a:t>
            </a:r>
            <a:r>
              <a:rPr lang="en-US" b="1" dirty="0" err="1">
                <a:latin typeface="+mn-lt"/>
              </a:rPr>
              <a:t>tế</a:t>
            </a:r>
            <a:r>
              <a:rPr lang="en-US" b="1" dirty="0">
                <a:latin typeface="+mn-lt"/>
              </a:rPr>
              <a:t> </a:t>
            </a:r>
            <a:r>
              <a:rPr lang="en-US" b="1" dirty="0" err="1">
                <a:latin typeface="+mn-lt"/>
              </a:rPr>
              <a:t>ảo</a:t>
            </a:r>
            <a:r>
              <a:rPr lang="en-US" b="1" dirty="0">
                <a:latin typeface="+mn-lt"/>
              </a:rPr>
              <a:t> </a:t>
            </a:r>
            <a:r>
              <a:rPr lang="en-US" b="1" dirty="0" err="1">
                <a:latin typeface="+mn-lt"/>
              </a:rPr>
              <a:t>tăng</a:t>
            </a:r>
            <a:r>
              <a:rPr lang="en-US" b="1" dirty="0">
                <a:latin typeface="+mn-lt"/>
              </a:rPr>
              <a:t> c</a:t>
            </a:r>
            <a:r>
              <a:rPr lang="vi-VN" b="1" dirty="0">
                <a:latin typeface="+mn-lt"/>
              </a:rPr>
              <a:t>ư</a:t>
            </a:r>
            <a:r>
              <a:rPr lang="en-US" b="1" dirty="0" err="1">
                <a:latin typeface="+mn-lt"/>
              </a:rPr>
              <a:t>ờng</a:t>
            </a:r>
            <a:endParaRPr lang="en-GB" b="1" dirty="0">
              <a:latin typeface="+mn-lt"/>
            </a:endParaRPr>
          </a:p>
        </p:txBody>
      </p:sp>
      <p:sp>
        <p:nvSpPr>
          <p:cNvPr id="3" name="Content Placeholder 2"/>
          <p:cNvSpPr>
            <a:spLocks noGrp="1"/>
          </p:cNvSpPr>
          <p:nvPr>
            <p:ph idx="1"/>
          </p:nvPr>
        </p:nvSpPr>
        <p:spPr>
          <a:xfrm>
            <a:off x="838200" y="1435207"/>
            <a:ext cx="10515600" cy="4351338"/>
          </a:xfrm>
        </p:spPr>
        <p:txBody>
          <a:bodyPr/>
          <a:lstStyle/>
          <a:p>
            <a:r>
              <a:rPr lang="en-GB" dirty="0" err="1"/>
              <a:t>Trải</a:t>
            </a:r>
            <a:r>
              <a:rPr lang="en-GB" dirty="0"/>
              <a:t> </a:t>
            </a:r>
            <a:r>
              <a:rPr lang="en-GB" dirty="0" err="1"/>
              <a:t>nghiệm</a:t>
            </a:r>
            <a:r>
              <a:rPr lang="en-GB" dirty="0"/>
              <a:t> </a:t>
            </a:r>
            <a:r>
              <a:rPr lang="en-GB" dirty="0" err="1"/>
              <a:t>hình</a:t>
            </a:r>
            <a:r>
              <a:rPr lang="en-GB" dirty="0"/>
              <a:t> </a:t>
            </a:r>
            <a:r>
              <a:rPr lang="en-GB" dirty="0" err="1"/>
              <a:t>ảnh</a:t>
            </a:r>
            <a:r>
              <a:rPr lang="en-GB" dirty="0"/>
              <a:t> </a:t>
            </a:r>
            <a:r>
              <a:rPr lang="en-GB" dirty="0" err="1"/>
              <a:t>và</a:t>
            </a:r>
            <a:r>
              <a:rPr lang="en-GB" dirty="0"/>
              <a:t> t</a:t>
            </a:r>
            <a:r>
              <a:rPr lang="vi-VN" dirty="0"/>
              <a:t>ư</a:t>
            </a:r>
            <a:r>
              <a:rPr lang="en-US" dirty="0" err="1"/>
              <a:t>ơng</a:t>
            </a:r>
            <a:r>
              <a:rPr lang="en-US" dirty="0"/>
              <a:t> </a:t>
            </a:r>
            <a:r>
              <a:rPr lang="en-US" dirty="0" err="1"/>
              <a:t>tác</a:t>
            </a:r>
            <a:r>
              <a:rPr lang="en-US" dirty="0"/>
              <a:t> </a:t>
            </a:r>
            <a:r>
              <a:rPr lang="en-US" dirty="0" err="1"/>
              <a:t>hình</a:t>
            </a:r>
            <a:r>
              <a:rPr lang="en-US" dirty="0"/>
              <a:t> </a:t>
            </a:r>
            <a:r>
              <a:rPr lang="en-US" dirty="0" err="1"/>
              <a:t>ảnh</a:t>
            </a:r>
            <a:r>
              <a:rPr lang="en-US" dirty="0"/>
              <a:t> </a:t>
            </a:r>
            <a:r>
              <a:rPr lang="en-US" dirty="0" err="1"/>
              <a:t>trong</a:t>
            </a:r>
            <a:r>
              <a:rPr lang="en-US" dirty="0"/>
              <a:t> </a:t>
            </a:r>
            <a:r>
              <a:rPr lang="en-US" dirty="0" err="1"/>
              <a:t>môi</a:t>
            </a:r>
            <a:r>
              <a:rPr lang="en-US" dirty="0"/>
              <a:t> tr</a:t>
            </a:r>
            <a:r>
              <a:rPr lang="vi-VN" dirty="0"/>
              <a:t>ư</a:t>
            </a:r>
            <a:r>
              <a:rPr lang="en-US" dirty="0" err="1"/>
              <a:t>ờng</a:t>
            </a:r>
            <a:r>
              <a:rPr lang="en-US" dirty="0"/>
              <a:t> </a:t>
            </a:r>
            <a:r>
              <a:rPr lang="en-US" dirty="0" err="1"/>
              <a:t>thế</a:t>
            </a:r>
            <a:r>
              <a:rPr lang="en-US" dirty="0"/>
              <a:t> </a:t>
            </a:r>
            <a:r>
              <a:rPr lang="en-US" dirty="0" err="1"/>
              <a:t>giới</a:t>
            </a:r>
            <a:r>
              <a:rPr lang="en-US" dirty="0"/>
              <a:t> </a:t>
            </a:r>
            <a:r>
              <a:rPr lang="en-US" dirty="0" err="1"/>
              <a:t>thật</a:t>
            </a:r>
            <a:r>
              <a:rPr lang="en-GB" dirty="0"/>
              <a:t>.</a:t>
            </a:r>
          </a:p>
          <a:p>
            <a:r>
              <a:rPr lang="en-GB" dirty="0"/>
              <a:t>T</a:t>
            </a:r>
            <a:r>
              <a:rPr lang="en-US" dirty="0" err="1"/>
              <a:t>hực</a:t>
            </a:r>
            <a:r>
              <a:rPr lang="en-US" dirty="0"/>
              <a:t> </a:t>
            </a:r>
            <a:r>
              <a:rPr lang="en-US" dirty="0" err="1"/>
              <a:t>tế</a:t>
            </a:r>
            <a:r>
              <a:rPr lang="en-US" dirty="0"/>
              <a:t> </a:t>
            </a:r>
            <a:r>
              <a:rPr lang="en-US" dirty="0" err="1"/>
              <a:t>ảo</a:t>
            </a:r>
            <a:r>
              <a:rPr lang="en-US" dirty="0"/>
              <a:t> </a:t>
            </a:r>
            <a:r>
              <a:rPr lang="en-US" dirty="0" err="1"/>
              <a:t>tăng</a:t>
            </a:r>
            <a:r>
              <a:rPr lang="en-US" dirty="0"/>
              <a:t> c</a:t>
            </a:r>
            <a:r>
              <a:rPr lang="vi-VN" dirty="0"/>
              <a:t>ư</a:t>
            </a:r>
            <a:r>
              <a:rPr lang="en-US" dirty="0" err="1"/>
              <a:t>ờng</a:t>
            </a:r>
            <a:r>
              <a:rPr lang="en-US" dirty="0"/>
              <a:t> </a:t>
            </a:r>
            <a:r>
              <a:rPr lang="en-US" dirty="0" err="1"/>
              <a:t>hỗ</a:t>
            </a:r>
            <a:r>
              <a:rPr lang="en-US" dirty="0"/>
              <a:t> </a:t>
            </a:r>
            <a:r>
              <a:rPr lang="en-US" dirty="0" err="1"/>
              <a:t>trợ</a:t>
            </a:r>
            <a:r>
              <a:rPr lang="en-US" dirty="0"/>
              <a:t> </a:t>
            </a:r>
            <a:r>
              <a:rPr lang="en-US" dirty="0" err="1"/>
              <a:t>sự</a:t>
            </a:r>
            <a:r>
              <a:rPr lang="en-US" dirty="0"/>
              <a:t> </a:t>
            </a:r>
            <a:r>
              <a:rPr lang="en-US" dirty="0" err="1"/>
              <a:t>hiểu</a:t>
            </a:r>
            <a:r>
              <a:rPr lang="en-US" dirty="0"/>
              <a:t> </a:t>
            </a:r>
            <a:r>
              <a:rPr lang="en-US" dirty="0" err="1"/>
              <a:t>biết</a:t>
            </a:r>
            <a:r>
              <a:rPr lang="en-US" dirty="0"/>
              <a:t> </a:t>
            </a:r>
            <a:r>
              <a:rPr lang="en-US" dirty="0" err="1"/>
              <a:t>về</a:t>
            </a:r>
            <a:r>
              <a:rPr lang="en-US" dirty="0"/>
              <a:t> </a:t>
            </a:r>
            <a:r>
              <a:rPr lang="en-US" dirty="0" err="1"/>
              <a:t>hiện</a:t>
            </a:r>
            <a:r>
              <a:rPr lang="en-US" dirty="0"/>
              <a:t> t</a:t>
            </a:r>
            <a:r>
              <a:rPr lang="vi-VN" dirty="0"/>
              <a:t>ư</a:t>
            </a:r>
            <a:r>
              <a:rPr lang="en-US" dirty="0" err="1"/>
              <a:t>ợng</a:t>
            </a:r>
            <a:r>
              <a:rPr lang="en-US" dirty="0"/>
              <a:t> </a:t>
            </a:r>
            <a:r>
              <a:rPr lang="en-US" dirty="0" err="1"/>
              <a:t>phức</a:t>
            </a:r>
            <a:r>
              <a:rPr lang="en-US" dirty="0"/>
              <a:t> </a:t>
            </a:r>
            <a:r>
              <a:rPr lang="en-US" dirty="0" err="1"/>
              <a:t>tạp</a:t>
            </a:r>
            <a:r>
              <a:rPr lang="en-US" dirty="0"/>
              <a:t> </a:t>
            </a:r>
            <a:r>
              <a:rPr lang="en-US" dirty="0" err="1"/>
              <a:t>bằng</a:t>
            </a:r>
            <a:r>
              <a:rPr lang="en-US" dirty="0"/>
              <a:t> </a:t>
            </a:r>
            <a:r>
              <a:rPr lang="en-US" dirty="0" err="1"/>
              <a:t>cách</a:t>
            </a:r>
            <a:r>
              <a:rPr lang="en-US" dirty="0"/>
              <a:t> </a:t>
            </a:r>
            <a:r>
              <a:rPr lang="en-US" dirty="0" err="1"/>
              <a:t>cung</a:t>
            </a:r>
            <a:r>
              <a:rPr lang="en-US" dirty="0"/>
              <a:t> </a:t>
            </a:r>
            <a:r>
              <a:rPr lang="en-US" dirty="0" err="1"/>
              <a:t>cấp</a:t>
            </a:r>
            <a:r>
              <a:rPr lang="en-US" dirty="0"/>
              <a:t> </a:t>
            </a:r>
            <a:r>
              <a:rPr lang="en-US" dirty="0" err="1"/>
              <a:t>các</a:t>
            </a:r>
            <a:r>
              <a:rPr lang="en-US" dirty="0"/>
              <a:t> </a:t>
            </a:r>
            <a:r>
              <a:rPr lang="en-US" dirty="0" err="1"/>
              <a:t>trải</a:t>
            </a:r>
            <a:r>
              <a:rPr lang="en-US" dirty="0"/>
              <a:t> </a:t>
            </a:r>
            <a:r>
              <a:rPr lang="en-US" dirty="0" err="1"/>
              <a:t>nghiệm</a:t>
            </a:r>
            <a:r>
              <a:rPr lang="en-US" dirty="0"/>
              <a:t> t</a:t>
            </a:r>
            <a:r>
              <a:rPr lang="vi-VN" dirty="0"/>
              <a:t>ư</a:t>
            </a:r>
            <a:r>
              <a:rPr lang="en-US" dirty="0" err="1"/>
              <a:t>ơng</a:t>
            </a:r>
            <a:r>
              <a:rPr lang="en-US" dirty="0"/>
              <a:t> </a:t>
            </a:r>
            <a:r>
              <a:rPr lang="en-US" dirty="0" err="1"/>
              <a:t>tác</a:t>
            </a:r>
            <a:r>
              <a:rPr lang="en-US" dirty="0"/>
              <a:t> </a:t>
            </a:r>
            <a:r>
              <a:rPr lang="en-US" dirty="0" err="1"/>
              <a:t>và</a:t>
            </a:r>
            <a:r>
              <a:rPr lang="en-US" dirty="0"/>
              <a:t> </a:t>
            </a:r>
            <a:r>
              <a:rPr lang="en-US" dirty="0" err="1"/>
              <a:t>hình</a:t>
            </a:r>
            <a:r>
              <a:rPr lang="en-US" dirty="0"/>
              <a:t> </a:t>
            </a:r>
            <a:r>
              <a:rPr lang="en-US" dirty="0" err="1"/>
              <a:t>ảnh</a:t>
            </a:r>
            <a:r>
              <a:rPr lang="en-US" dirty="0"/>
              <a:t> </a:t>
            </a:r>
            <a:r>
              <a:rPr lang="en-US" dirty="0" err="1"/>
              <a:t>độc</a:t>
            </a:r>
            <a:r>
              <a:rPr lang="en-US" dirty="0"/>
              <a:t> </a:t>
            </a:r>
            <a:r>
              <a:rPr lang="en-US" dirty="0" err="1"/>
              <a:t>đáo</a:t>
            </a:r>
            <a:r>
              <a:rPr lang="en-US" dirty="0"/>
              <a:t> </a:t>
            </a:r>
            <a:r>
              <a:rPr lang="en-US" dirty="0" err="1"/>
              <a:t>kết</a:t>
            </a:r>
            <a:r>
              <a:rPr lang="en-US" dirty="0"/>
              <a:t> </a:t>
            </a:r>
            <a:r>
              <a:rPr lang="en-US" dirty="0" err="1"/>
              <a:t>hợp</a:t>
            </a:r>
            <a:r>
              <a:rPr lang="en-US" dirty="0"/>
              <a:t> </a:t>
            </a:r>
            <a:r>
              <a:rPr lang="en-US" dirty="0" err="1"/>
              <a:t>giữa</a:t>
            </a:r>
            <a:r>
              <a:rPr lang="en-US" dirty="0"/>
              <a:t> </a:t>
            </a:r>
            <a:r>
              <a:rPr lang="en-US" dirty="0" err="1"/>
              <a:t>thông</a:t>
            </a:r>
            <a:r>
              <a:rPr lang="en-US" dirty="0"/>
              <a:t> tin </a:t>
            </a:r>
            <a:r>
              <a:rPr lang="en-US" dirty="0" err="1"/>
              <a:t>thực</a:t>
            </a:r>
            <a:r>
              <a:rPr lang="en-US" dirty="0"/>
              <a:t> </a:t>
            </a:r>
            <a:r>
              <a:rPr lang="en-US" dirty="0" err="1"/>
              <a:t>và</a:t>
            </a:r>
            <a:r>
              <a:rPr lang="en-US" dirty="0"/>
              <a:t> </a:t>
            </a:r>
            <a:r>
              <a:rPr lang="en-US" dirty="0" err="1"/>
              <a:t>ảo</a:t>
            </a:r>
            <a:r>
              <a:rPr lang="en-US" dirty="0"/>
              <a:t> </a:t>
            </a:r>
            <a:r>
              <a:rPr lang="en-US" dirty="0" err="1"/>
              <a:t>và</a:t>
            </a:r>
            <a:r>
              <a:rPr lang="en-US" dirty="0"/>
              <a:t> </a:t>
            </a:r>
            <a:r>
              <a:rPr lang="en-US" dirty="0" err="1"/>
              <a:t>giúp</a:t>
            </a:r>
            <a:r>
              <a:rPr lang="en-US" dirty="0"/>
              <a:t> </a:t>
            </a:r>
            <a:r>
              <a:rPr lang="en-US" dirty="0" err="1"/>
              <a:t>truyền</a:t>
            </a:r>
            <a:r>
              <a:rPr lang="en-US" dirty="0"/>
              <a:t> </a:t>
            </a:r>
            <a:r>
              <a:rPr lang="en-US" dirty="0" err="1"/>
              <a:t>đạt</a:t>
            </a:r>
            <a:r>
              <a:rPr lang="en-US" dirty="0"/>
              <a:t> </a:t>
            </a:r>
            <a:r>
              <a:rPr lang="en-US" dirty="0" err="1"/>
              <a:t>các</a:t>
            </a:r>
            <a:r>
              <a:rPr lang="en-US" dirty="0"/>
              <a:t> </a:t>
            </a:r>
            <a:r>
              <a:rPr lang="en-US" dirty="0" err="1"/>
              <a:t>vấn</a:t>
            </a:r>
            <a:r>
              <a:rPr lang="en-US" dirty="0"/>
              <a:t> </a:t>
            </a:r>
            <a:r>
              <a:rPr lang="en-US" dirty="0" err="1"/>
              <a:t>đề</a:t>
            </a:r>
            <a:r>
              <a:rPr lang="en-US" dirty="0"/>
              <a:t> </a:t>
            </a:r>
            <a:r>
              <a:rPr lang="en-US" dirty="0" err="1"/>
              <a:t>trừu</a:t>
            </a:r>
            <a:r>
              <a:rPr lang="en-US" dirty="0"/>
              <a:t> t</a:t>
            </a:r>
            <a:r>
              <a:rPr lang="vi-VN" dirty="0"/>
              <a:t>ư</a:t>
            </a:r>
            <a:r>
              <a:rPr lang="en-US" dirty="0" err="1"/>
              <a:t>ợng</a:t>
            </a:r>
            <a:r>
              <a:rPr lang="en-US" dirty="0"/>
              <a:t> </a:t>
            </a:r>
            <a:r>
              <a:rPr lang="en-US" dirty="0" err="1"/>
              <a:t>cho</a:t>
            </a:r>
            <a:r>
              <a:rPr lang="en-US" dirty="0"/>
              <a:t> ng</a:t>
            </a:r>
            <a:r>
              <a:rPr lang="vi-VN" dirty="0"/>
              <a:t>ư</a:t>
            </a:r>
            <a:r>
              <a:rPr lang="en-US" dirty="0" err="1"/>
              <a:t>ời</a:t>
            </a:r>
            <a:r>
              <a:rPr lang="en-US" dirty="0"/>
              <a:t> </a:t>
            </a:r>
            <a:r>
              <a:rPr lang="en-US" dirty="0" err="1"/>
              <a:t>học</a:t>
            </a:r>
            <a:r>
              <a:rPr lang="en-US" dirty="0"/>
              <a:t>.</a:t>
            </a:r>
            <a:endParaRPr lang="en-GB" dirty="0"/>
          </a:p>
          <a:p>
            <a:r>
              <a:rPr lang="en-GB" dirty="0"/>
              <a:t>Nh</a:t>
            </a:r>
            <a:r>
              <a:rPr lang="en-US" dirty="0" err="1"/>
              <a:t>ững</a:t>
            </a:r>
            <a:r>
              <a:rPr lang="en-US" dirty="0"/>
              <a:t> </a:t>
            </a:r>
            <a:r>
              <a:rPr lang="en-US" dirty="0" err="1"/>
              <a:t>lợi</a:t>
            </a:r>
            <a:r>
              <a:rPr lang="en-US" dirty="0"/>
              <a:t> </a:t>
            </a:r>
            <a:r>
              <a:rPr lang="en-US" dirty="0" err="1"/>
              <a:t>ích</a:t>
            </a:r>
            <a:r>
              <a:rPr lang="en-GB" dirty="0"/>
              <a:t>:</a:t>
            </a:r>
          </a:p>
          <a:p>
            <a:pPr marL="0" indent="0">
              <a:buNone/>
            </a:pPr>
            <a:r>
              <a:rPr lang="en-GB" dirty="0"/>
              <a:t>- </a:t>
            </a:r>
            <a:r>
              <a:rPr lang="en-GB" dirty="0" err="1"/>
              <a:t>Khuyến</a:t>
            </a:r>
            <a:r>
              <a:rPr lang="en-GB" dirty="0"/>
              <a:t> </a:t>
            </a:r>
            <a:r>
              <a:rPr lang="en-GB" dirty="0" err="1"/>
              <a:t>khích</a:t>
            </a:r>
            <a:r>
              <a:rPr lang="en-GB" dirty="0"/>
              <a:t> </a:t>
            </a:r>
            <a:r>
              <a:rPr lang="en-GB" dirty="0" err="1"/>
              <a:t>cộng</a:t>
            </a:r>
            <a:r>
              <a:rPr lang="en-GB" dirty="0"/>
              <a:t> </a:t>
            </a:r>
            <a:r>
              <a:rPr lang="en-GB" dirty="0" err="1"/>
              <a:t>tác</a:t>
            </a:r>
            <a:endParaRPr lang="en-GB" dirty="0"/>
          </a:p>
          <a:p>
            <a:pPr marL="0" indent="0">
              <a:buNone/>
            </a:pPr>
            <a:r>
              <a:rPr lang="en-GB" dirty="0"/>
              <a:t>- </a:t>
            </a:r>
            <a:r>
              <a:rPr lang="en-GB" dirty="0" err="1"/>
              <a:t>Học</a:t>
            </a:r>
            <a:r>
              <a:rPr lang="en-GB" dirty="0"/>
              <a:t> </a:t>
            </a:r>
            <a:r>
              <a:rPr lang="en-GB" dirty="0" err="1"/>
              <a:t>các</a:t>
            </a:r>
            <a:r>
              <a:rPr lang="en-GB" dirty="0"/>
              <a:t> </a:t>
            </a:r>
            <a:r>
              <a:rPr lang="en-GB" dirty="0" err="1"/>
              <a:t>khả</a:t>
            </a:r>
            <a:r>
              <a:rPr lang="en-GB" dirty="0"/>
              <a:t> </a:t>
            </a:r>
            <a:r>
              <a:rPr lang="en-GB" dirty="0" err="1"/>
              <a:t>năng</a:t>
            </a:r>
            <a:r>
              <a:rPr lang="en-GB" dirty="0"/>
              <a:t> </a:t>
            </a:r>
            <a:r>
              <a:rPr lang="en-GB" dirty="0" err="1"/>
              <a:t>chính</a:t>
            </a:r>
            <a:r>
              <a:rPr lang="en-GB" dirty="0"/>
              <a:t> </a:t>
            </a:r>
            <a:r>
              <a:rPr lang="en-GB" dirty="0" err="1"/>
              <a:t>nh</a:t>
            </a:r>
            <a:r>
              <a:rPr lang="vi-VN" dirty="0"/>
              <a:t>ư</a:t>
            </a:r>
            <a:r>
              <a:rPr lang="en-US" dirty="0"/>
              <a:t> </a:t>
            </a:r>
            <a:r>
              <a:rPr lang="en-US" dirty="0" err="1"/>
              <a:t>giải</a:t>
            </a:r>
            <a:r>
              <a:rPr lang="en-US" dirty="0"/>
              <a:t> </a:t>
            </a:r>
            <a:r>
              <a:rPr lang="en-US" dirty="0" err="1"/>
              <a:t>quyết</a:t>
            </a:r>
            <a:r>
              <a:rPr lang="en-US" dirty="0"/>
              <a:t> </a:t>
            </a:r>
            <a:r>
              <a:rPr lang="en-US" dirty="0" err="1"/>
              <a:t>vấn</a:t>
            </a:r>
            <a:r>
              <a:rPr lang="en-US" dirty="0"/>
              <a:t> </a:t>
            </a:r>
            <a:r>
              <a:rPr lang="en-US" dirty="0" err="1"/>
              <a:t>đề</a:t>
            </a:r>
            <a:endParaRPr lang="en-GB" dirty="0"/>
          </a:p>
          <a:p>
            <a:pPr marL="0" indent="0">
              <a:buNone/>
            </a:pPr>
            <a:r>
              <a:rPr lang="en-GB" dirty="0"/>
              <a:t>- </a:t>
            </a:r>
            <a:r>
              <a:rPr lang="en-GB" dirty="0" err="1"/>
              <a:t>Tăng</a:t>
            </a:r>
            <a:r>
              <a:rPr lang="en-GB" dirty="0"/>
              <a:t> s</a:t>
            </a:r>
            <a:r>
              <a:rPr lang="en-US" dirty="0"/>
              <a:t>ự</a:t>
            </a:r>
            <a:r>
              <a:rPr lang="en-GB" dirty="0"/>
              <a:t> </a:t>
            </a:r>
            <a:r>
              <a:rPr lang="en-GB" dirty="0" err="1"/>
              <a:t>động</a:t>
            </a:r>
            <a:r>
              <a:rPr lang="en-GB" dirty="0"/>
              <a:t> </a:t>
            </a:r>
            <a:r>
              <a:rPr lang="en-GB" dirty="0" err="1"/>
              <a:t>viên</a:t>
            </a:r>
            <a:endParaRPr lang="en-GB" dirty="0"/>
          </a:p>
          <a:p>
            <a:pPr marL="0" indent="0">
              <a:buNone/>
            </a:pPr>
            <a:endParaRPr lang="en-GB" dirty="0"/>
          </a:p>
        </p:txBody>
      </p:sp>
    </p:spTree>
    <p:extLst>
      <p:ext uri="{BB962C8B-B14F-4D97-AF65-F5344CB8AC3E}">
        <p14:creationId xmlns:p14="http://schemas.microsoft.com/office/powerpoint/2010/main" val="7539432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latin typeface="+mn-lt"/>
              </a:rPr>
              <a:t>Video 360˚ </a:t>
            </a:r>
            <a:r>
              <a:rPr lang="en-GB" b="1" dirty="0" err="1">
                <a:latin typeface="+mn-lt"/>
              </a:rPr>
              <a:t>độ</a:t>
            </a:r>
            <a:endParaRPr lang="en-GB" b="1" dirty="0">
              <a:latin typeface="+mn-lt"/>
            </a:endParaRPr>
          </a:p>
        </p:txBody>
      </p:sp>
      <p:sp>
        <p:nvSpPr>
          <p:cNvPr id="3" name="Content Placeholder 2"/>
          <p:cNvSpPr>
            <a:spLocks noGrp="1"/>
          </p:cNvSpPr>
          <p:nvPr>
            <p:ph idx="1"/>
          </p:nvPr>
        </p:nvSpPr>
        <p:spPr/>
        <p:txBody>
          <a:bodyPr/>
          <a:lstStyle/>
          <a:p>
            <a:r>
              <a:rPr lang="en-GB" dirty="0"/>
              <a:t>Video 360˚ </a:t>
            </a:r>
            <a:r>
              <a:rPr lang="en-GB" dirty="0" err="1"/>
              <a:t>liên</a:t>
            </a:r>
            <a:r>
              <a:rPr lang="en-GB" dirty="0"/>
              <a:t> </a:t>
            </a:r>
            <a:r>
              <a:rPr lang="en-GB" dirty="0" err="1"/>
              <a:t>quan</a:t>
            </a:r>
            <a:r>
              <a:rPr lang="en-GB" dirty="0"/>
              <a:t> </a:t>
            </a:r>
            <a:r>
              <a:rPr lang="en-GB" dirty="0" err="1"/>
              <a:t>đến</a:t>
            </a:r>
            <a:r>
              <a:rPr lang="en-GB" dirty="0"/>
              <a:t> </a:t>
            </a:r>
            <a:r>
              <a:rPr lang="en-GB" dirty="0" err="1"/>
              <a:t>chuyến</a:t>
            </a:r>
            <a:r>
              <a:rPr lang="en-GB" dirty="0"/>
              <a:t> </a:t>
            </a:r>
            <a:r>
              <a:rPr lang="en-GB" dirty="0" err="1"/>
              <a:t>đi</a:t>
            </a:r>
            <a:r>
              <a:rPr lang="en-GB" dirty="0"/>
              <a:t> </a:t>
            </a:r>
            <a:r>
              <a:rPr lang="en-GB" dirty="0" err="1"/>
              <a:t>th</a:t>
            </a:r>
            <a:r>
              <a:rPr lang="en-US" dirty="0" err="1"/>
              <a:t>ực</a:t>
            </a:r>
            <a:r>
              <a:rPr lang="en-US" dirty="0"/>
              <a:t> </a:t>
            </a:r>
            <a:r>
              <a:rPr lang="en-US" dirty="0" err="1"/>
              <a:t>tế</a:t>
            </a:r>
            <a:r>
              <a:rPr lang="en-GB" dirty="0"/>
              <a:t>.</a:t>
            </a:r>
          </a:p>
          <a:p>
            <a:r>
              <a:rPr lang="en-GB" dirty="0"/>
              <a:t>Video 360˚ </a:t>
            </a:r>
            <a:r>
              <a:rPr lang="en-GB" dirty="0" err="1"/>
              <a:t>cho</a:t>
            </a:r>
            <a:r>
              <a:rPr lang="en-GB" dirty="0"/>
              <a:t> </a:t>
            </a:r>
            <a:r>
              <a:rPr lang="en-GB" dirty="0" err="1"/>
              <a:t>phép</a:t>
            </a:r>
            <a:r>
              <a:rPr lang="en-GB" dirty="0"/>
              <a:t> ng</a:t>
            </a:r>
            <a:r>
              <a:rPr lang="vi-VN" dirty="0"/>
              <a:t>ư</a:t>
            </a:r>
            <a:r>
              <a:rPr lang="en-US" dirty="0" err="1"/>
              <a:t>ời</a:t>
            </a:r>
            <a:r>
              <a:rPr lang="en-US" dirty="0"/>
              <a:t> </a:t>
            </a:r>
            <a:r>
              <a:rPr lang="en-US" dirty="0" err="1"/>
              <a:t>học</a:t>
            </a:r>
            <a:r>
              <a:rPr lang="en-US" dirty="0"/>
              <a:t> </a:t>
            </a:r>
            <a:r>
              <a:rPr lang="en-US" dirty="0" err="1"/>
              <a:t>kết</a:t>
            </a:r>
            <a:r>
              <a:rPr lang="en-US" dirty="0"/>
              <a:t> </a:t>
            </a:r>
            <a:r>
              <a:rPr lang="en-US" dirty="0" err="1"/>
              <a:t>nối</a:t>
            </a:r>
            <a:r>
              <a:rPr lang="en-US" dirty="0"/>
              <a:t> </a:t>
            </a:r>
            <a:r>
              <a:rPr lang="en-US" dirty="0" err="1"/>
              <a:t>tốt</a:t>
            </a:r>
            <a:r>
              <a:rPr lang="en-US" dirty="0"/>
              <a:t> h</a:t>
            </a:r>
            <a:r>
              <a:rPr lang="vi-VN" dirty="0"/>
              <a:t>ơ</a:t>
            </a:r>
            <a:r>
              <a:rPr lang="en-US" dirty="0"/>
              <a:t>n </a:t>
            </a:r>
            <a:r>
              <a:rPr lang="en-US" dirty="0" err="1"/>
              <a:t>với</a:t>
            </a:r>
            <a:r>
              <a:rPr lang="en-US" dirty="0"/>
              <a:t> </a:t>
            </a:r>
            <a:r>
              <a:rPr lang="en-US" dirty="0" err="1"/>
              <a:t>việc</a:t>
            </a:r>
            <a:r>
              <a:rPr lang="en-US" dirty="0"/>
              <a:t> </a:t>
            </a:r>
            <a:r>
              <a:rPr lang="en-US" dirty="0" err="1"/>
              <a:t>học</a:t>
            </a:r>
            <a:r>
              <a:rPr lang="en-US" dirty="0"/>
              <a:t> </a:t>
            </a:r>
            <a:r>
              <a:rPr lang="en-US" dirty="0" err="1"/>
              <a:t>của</a:t>
            </a:r>
            <a:r>
              <a:rPr lang="en-US" dirty="0"/>
              <a:t> </a:t>
            </a:r>
            <a:r>
              <a:rPr lang="en-US" dirty="0" err="1"/>
              <a:t>học</a:t>
            </a:r>
            <a:r>
              <a:rPr lang="en-US" dirty="0"/>
              <a:t> </a:t>
            </a:r>
            <a:r>
              <a:rPr lang="en-US" dirty="0" err="1"/>
              <a:t>bằng</a:t>
            </a:r>
            <a:r>
              <a:rPr lang="en-US" dirty="0"/>
              <a:t> </a:t>
            </a:r>
            <a:r>
              <a:rPr lang="en-US" dirty="0" err="1"/>
              <a:t>cách</a:t>
            </a:r>
            <a:r>
              <a:rPr lang="en-US" dirty="0"/>
              <a:t> </a:t>
            </a:r>
            <a:r>
              <a:rPr lang="en-US" dirty="0" err="1"/>
              <a:t>cung</a:t>
            </a:r>
            <a:r>
              <a:rPr lang="en-US" dirty="0"/>
              <a:t> </a:t>
            </a:r>
            <a:r>
              <a:rPr lang="en-US" dirty="0" err="1"/>
              <a:t>cấp</a:t>
            </a:r>
            <a:r>
              <a:rPr lang="en-US" dirty="0"/>
              <a:t> </a:t>
            </a:r>
            <a:r>
              <a:rPr lang="en-US" dirty="0" err="1"/>
              <a:t>các</a:t>
            </a:r>
            <a:r>
              <a:rPr lang="en-US" dirty="0"/>
              <a:t> </a:t>
            </a:r>
            <a:r>
              <a:rPr lang="en-US" dirty="0" err="1"/>
              <a:t>giải</a:t>
            </a:r>
            <a:r>
              <a:rPr lang="en-US" dirty="0"/>
              <a:t> </a:t>
            </a:r>
            <a:r>
              <a:rPr lang="en-US" dirty="0" err="1"/>
              <a:t>thích</a:t>
            </a:r>
            <a:r>
              <a:rPr lang="en-US" dirty="0"/>
              <a:t> </a:t>
            </a:r>
            <a:r>
              <a:rPr lang="en-US" dirty="0" err="1"/>
              <a:t>và</a:t>
            </a:r>
            <a:r>
              <a:rPr lang="en-US" dirty="0"/>
              <a:t> </a:t>
            </a:r>
            <a:r>
              <a:rPr lang="en-US" dirty="0" err="1"/>
              <a:t>ví</a:t>
            </a:r>
            <a:r>
              <a:rPr lang="en-US" dirty="0"/>
              <a:t> </a:t>
            </a:r>
            <a:r>
              <a:rPr lang="en-US" dirty="0" err="1"/>
              <a:t>dụ</a:t>
            </a:r>
            <a:r>
              <a:rPr lang="en-US" dirty="0"/>
              <a:t> </a:t>
            </a:r>
            <a:r>
              <a:rPr lang="en-US" dirty="0" err="1"/>
              <a:t>cụ</a:t>
            </a:r>
            <a:r>
              <a:rPr lang="en-US" dirty="0"/>
              <a:t> </a:t>
            </a:r>
            <a:r>
              <a:rPr lang="en-US" dirty="0" err="1"/>
              <a:t>thể</a:t>
            </a:r>
            <a:r>
              <a:rPr lang="en-US" dirty="0"/>
              <a:t>, </a:t>
            </a:r>
            <a:r>
              <a:rPr lang="en-US" dirty="0" err="1"/>
              <a:t>trực</a:t>
            </a:r>
            <a:r>
              <a:rPr lang="en-US" dirty="0"/>
              <a:t> </a:t>
            </a:r>
            <a:r>
              <a:rPr lang="en-US" dirty="0" err="1"/>
              <a:t>quan</a:t>
            </a:r>
            <a:r>
              <a:rPr lang="en-US" dirty="0"/>
              <a:t>.</a:t>
            </a:r>
            <a:endParaRPr lang="en-GB" dirty="0"/>
          </a:p>
          <a:p>
            <a:r>
              <a:rPr lang="en-GB" dirty="0"/>
              <a:t>Ng</a:t>
            </a:r>
            <a:r>
              <a:rPr lang="vi-VN" dirty="0"/>
              <a:t>ư</a:t>
            </a:r>
            <a:r>
              <a:rPr lang="en-US" dirty="0" err="1"/>
              <a:t>ời</a:t>
            </a:r>
            <a:r>
              <a:rPr lang="en-US" dirty="0"/>
              <a:t> dung </a:t>
            </a:r>
            <a:r>
              <a:rPr lang="en-US" dirty="0" err="1"/>
              <a:t>tham</a:t>
            </a:r>
            <a:r>
              <a:rPr lang="en-US" dirty="0"/>
              <a:t> </a:t>
            </a:r>
            <a:r>
              <a:rPr lang="en-US" dirty="0" err="1"/>
              <a:t>gia</a:t>
            </a:r>
            <a:r>
              <a:rPr lang="en-US" dirty="0"/>
              <a:t> </a:t>
            </a:r>
            <a:r>
              <a:rPr lang="en-US" dirty="0" err="1"/>
              <a:t>vào</a:t>
            </a:r>
            <a:r>
              <a:rPr lang="en-US" dirty="0"/>
              <a:t> </a:t>
            </a:r>
            <a:r>
              <a:rPr lang="en-US" dirty="0" err="1"/>
              <a:t>tình</a:t>
            </a:r>
            <a:r>
              <a:rPr lang="en-US" dirty="0"/>
              <a:t> </a:t>
            </a:r>
            <a:r>
              <a:rPr lang="en-US" dirty="0" err="1"/>
              <a:t>huống</a:t>
            </a:r>
            <a:r>
              <a:rPr lang="en-US" dirty="0"/>
              <a:t> </a:t>
            </a:r>
            <a:r>
              <a:rPr lang="en-US" dirty="0" err="1"/>
              <a:t>thực</a:t>
            </a:r>
            <a:r>
              <a:rPr lang="en-US" dirty="0"/>
              <a:t> </a:t>
            </a:r>
            <a:r>
              <a:rPr lang="en-US" dirty="0" err="1"/>
              <a:t>tế</a:t>
            </a:r>
            <a:r>
              <a:rPr lang="en-US" dirty="0"/>
              <a:t> </a:t>
            </a:r>
            <a:r>
              <a:rPr lang="en-US" dirty="0" err="1"/>
              <a:t>và</a:t>
            </a:r>
            <a:r>
              <a:rPr lang="en-US" dirty="0"/>
              <a:t> </a:t>
            </a:r>
            <a:r>
              <a:rPr lang="en-US" dirty="0" err="1"/>
              <a:t>xác</a:t>
            </a:r>
            <a:r>
              <a:rPr lang="en-US" dirty="0"/>
              <a:t> </a:t>
            </a:r>
            <a:r>
              <a:rPr lang="en-US" dirty="0" err="1"/>
              <a:t>thực</a:t>
            </a:r>
            <a:r>
              <a:rPr lang="en-US" dirty="0"/>
              <a:t> </a:t>
            </a:r>
            <a:r>
              <a:rPr lang="en-US" dirty="0" err="1"/>
              <a:t>mà</a:t>
            </a:r>
            <a:r>
              <a:rPr lang="en-US" dirty="0"/>
              <a:t> </a:t>
            </a:r>
            <a:r>
              <a:rPr lang="en-US" dirty="0" err="1"/>
              <a:t>không</a:t>
            </a:r>
            <a:r>
              <a:rPr lang="en-US" dirty="0"/>
              <a:t> </a:t>
            </a:r>
            <a:r>
              <a:rPr lang="en-US" dirty="0" err="1"/>
              <a:t>cần</a:t>
            </a:r>
            <a:r>
              <a:rPr lang="en-US" dirty="0"/>
              <a:t> </a:t>
            </a:r>
            <a:r>
              <a:rPr lang="en-US" dirty="0" err="1"/>
              <a:t>phải</a:t>
            </a:r>
            <a:r>
              <a:rPr lang="en-US" dirty="0"/>
              <a:t> </a:t>
            </a:r>
            <a:r>
              <a:rPr lang="en-US" dirty="0" err="1"/>
              <a:t>có</a:t>
            </a:r>
            <a:r>
              <a:rPr lang="en-US" dirty="0"/>
              <a:t> </a:t>
            </a:r>
            <a:r>
              <a:rPr lang="en-US" dirty="0" err="1"/>
              <a:t>mặt</a:t>
            </a:r>
            <a:r>
              <a:rPr lang="en-US" dirty="0"/>
              <a:t>. </a:t>
            </a:r>
            <a:r>
              <a:rPr lang="en-GB" dirty="0"/>
              <a:t>(Martín‐Gutiérrez et al., 2016). </a:t>
            </a:r>
          </a:p>
          <a:p>
            <a:r>
              <a:rPr lang="en-GB" dirty="0" err="1"/>
              <a:t>Xem</a:t>
            </a:r>
            <a:r>
              <a:rPr lang="en-GB" dirty="0"/>
              <a:t> video 360˚ v</a:t>
            </a:r>
            <a:r>
              <a:rPr lang="en-US" dirty="0" err="1"/>
              <a:t>ới</a:t>
            </a:r>
            <a:r>
              <a:rPr lang="en-US" dirty="0"/>
              <a:t> tai </a:t>
            </a:r>
            <a:r>
              <a:rPr lang="en-US" dirty="0" err="1"/>
              <a:t>nghe</a:t>
            </a:r>
            <a:r>
              <a:rPr lang="en-US" dirty="0"/>
              <a:t> VR </a:t>
            </a:r>
            <a:r>
              <a:rPr lang="en-US" dirty="0" err="1"/>
              <a:t>thu</a:t>
            </a:r>
            <a:r>
              <a:rPr lang="en-US" dirty="0"/>
              <a:t> </a:t>
            </a:r>
            <a:r>
              <a:rPr lang="en-US" dirty="0" err="1"/>
              <a:t>hút</a:t>
            </a:r>
            <a:r>
              <a:rPr lang="en-US" dirty="0"/>
              <a:t> </a:t>
            </a:r>
            <a:r>
              <a:rPr lang="en-US" dirty="0" err="1"/>
              <a:t>rất</a:t>
            </a:r>
            <a:r>
              <a:rPr lang="en-US" dirty="0"/>
              <a:t> </a:t>
            </a:r>
            <a:r>
              <a:rPr lang="en-US" dirty="0" err="1"/>
              <a:t>nhiều</a:t>
            </a:r>
            <a:r>
              <a:rPr lang="en-US" dirty="0"/>
              <a:t> ng</a:t>
            </a:r>
            <a:r>
              <a:rPr lang="vi-VN" dirty="0"/>
              <a:t>ư</a:t>
            </a:r>
            <a:r>
              <a:rPr lang="en-US" dirty="0" err="1"/>
              <a:t>ời</a:t>
            </a:r>
            <a:r>
              <a:rPr lang="en-US" dirty="0"/>
              <a:t> </a:t>
            </a:r>
            <a:r>
              <a:rPr lang="en-US" dirty="0" err="1"/>
              <a:t>học</a:t>
            </a:r>
            <a:r>
              <a:rPr lang="en-US" dirty="0"/>
              <a:t> </a:t>
            </a:r>
            <a:r>
              <a:rPr lang="en-US" dirty="0" err="1"/>
              <a:t>bởi</a:t>
            </a:r>
            <a:r>
              <a:rPr lang="en-US" dirty="0"/>
              <a:t> </a:t>
            </a:r>
            <a:r>
              <a:rPr lang="en-US" dirty="0" err="1"/>
              <a:t>vì</a:t>
            </a:r>
            <a:r>
              <a:rPr lang="en-US" dirty="0"/>
              <a:t> </a:t>
            </a:r>
            <a:r>
              <a:rPr lang="en-US" dirty="0" err="1"/>
              <a:t>những</a:t>
            </a:r>
            <a:r>
              <a:rPr lang="en-US" dirty="0"/>
              <a:t> </a:t>
            </a:r>
            <a:r>
              <a:rPr lang="en-US" dirty="0" err="1"/>
              <a:t>trải</a:t>
            </a:r>
            <a:r>
              <a:rPr lang="en-US" dirty="0"/>
              <a:t> </a:t>
            </a:r>
            <a:r>
              <a:rPr lang="en-US" dirty="0" err="1"/>
              <a:t>nghiệm</a:t>
            </a:r>
            <a:r>
              <a:rPr lang="en-US" dirty="0"/>
              <a:t> ng</a:t>
            </a:r>
            <a:r>
              <a:rPr lang="vi-VN" dirty="0"/>
              <a:t>ư</a:t>
            </a:r>
            <a:r>
              <a:rPr lang="en-US" dirty="0" err="1"/>
              <a:t>ời</a:t>
            </a:r>
            <a:r>
              <a:rPr lang="en-US" dirty="0"/>
              <a:t> </a:t>
            </a:r>
            <a:r>
              <a:rPr lang="en-US" dirty="0" err="1"/>
              <a:t>dùng</a:t>
            </a:r>
            <a:r>
              <a:rPr lang="en-US" dirty="0"/>
              <a:t> </a:t>
            </a:r>
            <a:r>
              <a:rPr lang="en-US" dirty="0" err="1"/>
              <a:t>phong</a:t>
            </a:r>
            <a:r>
              <a:rPr lang="en-US" dirty="0"/>
              <a:t> </a:t>
            </a:r>
            <a:r>
              <a:rPr lang="en-US" dirty="0" err="1"/>
              <a:t>phú</a:t>
            </a:r>
            <a:r>
              <a:rPr lang="en-US" dirty="0"/>
              <a:t>, </a:t>
            </a:r>
            <a:r>
              <a:rPr lang="en-US" dirty="0" err="1"/>
              <a:t>khiến</a:t>
            </a:r>
            <a:r>
              <a:rPr lang="en-US" dirty="0"/>
              <a:t> ng</a:t>
            </a:r>
            <a:r>
              <a:rPr lang="vi-VN" dirty="0"/>
              <a:t>ư</a:t>
            </a:r>
            <a:r>
              <a:rPr lang="en-US" dirty="0" err="1"/>
              <a:t>ời</a:t>
            </a:r>
            <a:r>
              <a:rPr lang="en-US" dirty="0"/>
              <a:t> </a:t>
            </a:r>
            <a:r>
              <a:rPr lang="en-US" dirty="0" err="1"/>
              <a:t>dùng</a:t>
            </a:r>
            <a:r>
              <a:rPr lang="en-US" dirty="0"/>
              <a:t> </a:t>
            </a:r>
            <a:r>
              <a:rPr lang="en-US" dirty="0" err="1"/>
              <a:t>mất</a:t>
            </a:r>
            <a:r>
              <a:rPr lang="en-US" dirty="0"/>
              <a:t> </a:t>
            </a:r>
            <a:r>
              <a:rPr lang="en-US" dirty="0" err="1"/>
              <a:t>kết</a:t>
            </a:r>
            <a:r>
              <a:rPr lang="en-US" dirty="0"/>
              <a:t> </a:t>
            </a:r>
            <a:r>
              <a:rPr lang="en-US" dirty="0" err="1"/>
              <a:t>nối</a:t>
            </a:r>
            <a:r>
              <a:rPr lang="en-US" dirty="0"/>
              <a:t> </a:t>
            </a:r>
            <a:r>
              <a:rPr lang="en-US" dirty="0" err="1"/>
              <a:t>từ</a:t>
            </a:r>
            <a:r>
              <a:rPr lang="en-US" dirty="0"/>
              <a:t> (</a:t>
            </a:r>
            <a:r>
              <a:rPr lang="en-US" dirty="0" err="1"/>
              <a:t>các</a:t>
            </a:r>
            <a:r>
              <a:rPr lang="en-US" dirty="0"/>
              <a:t> </a:t>
            </a:r>
            <a:r>
              <a:rPr lang="en-US" dirty="0" err="1"/>
              <a:t>yếu</a:t>
            </a:r>
            <a:r>
              <a:rPr lang="en-US" dirty="0"/>
              <a:t> </a:t>
            </a:r>
            <a:r>
              <a:rPr lang="en-US" dirty="0" err="1"/>
              <a:t>tố</a:t>
            </a:r>
            <a:r>
              <a:rPr lang="en-US" dirty="0"/>
              <a:t> </a:t>
            </a:r>
            <a:r>
              <a:rPr lang="en-US" dirty="0" err="1"/>
              <a:t>gây</a:t>
            </a:r>
            <a:r>
              <a:rPr lang="en-US" dirty="0"/>
              <a:t> </a:t>
            </a:r>
            <a:r>
              <a:rPr lang="en-US" dirty="0" err="1"/>
              <a:t>mất</a:t>
            </a:r>
            <a:r>
              <a:rPr lang="en-US" dirty="0"/>
              <a:t> </a:t>
            </a:r>
            <a:r>
              <a:rPr lang="en-US" dirty="0" err="1"/>
              <a:t>tập</a:t>
            </a:r>
            <a:r>
              <a:rPr lang="en-US" dirty="0"/>
              <a:t> </a:t>
            </a:r>
            <a:r>
              <a:rPr lang="en-US" dirty="0" err="1"/>
              <a:t>trung</a:t>
            </a:r>
            <a:r>
              <a:rPr lang="en-US" dirty="0"/>
              <a:t> </a:t>
            </a:r>
            <a:r>
              <a:rPr lang="en-US" dirty="0" err="1"/>
              <a:t>của</a:t>
            </a:r>
            <a:r>
              <a:rPr lang="en-US" dirty="0"/>
              <a:t>) “</a:t>
            </a:r>
            <a:r>
              <a:rPr lang="en-US" dirty="0" err="1"/>
              <a:t>thế</a:t>
            </a:r>
            <a:r>
              <a:rPr lang="en-US" dirty="0"/>
              <a:t> </a:t>
            </a:r>
            <a:r>
              <a:rPr lang="en-US" dirty="0" err="1"/>
              <a:t>giới</a:t>
            </a:r>
            <a:r>
              <a:rPr lang="en-US" dirty="0"/>
              <a:t> </a:t>
            </a:r>
            <a:r>
              <a:rPr lang="en-US" dirty="0" err="1"/>
              <a:t>thật</a:t>
            </a:r>
            <a:r>
              <a:rPr lang="en-US" dirty="0"/>
              <a:t>” </a:t>
            </a:r>
            <a:r>
              <a:rPr lang="en-GB" dirty="0"/>
              <a:t>(Olmos‐Raya et al., 2018).</a:t>
            </a:r>
          </a:p>
        </p:txBody>
      </p:sp>
    </p:spTree>
    <p:extLst>
      <p:ext uri="{BB962C8B-B14F-4D97-AF65-F5344CB8AC3E}">
        <p14:creationId xmlns:p14="http://schemas.microsoft.com/office/powerpoint/2010/main" val="6153586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err="1">
                <a:latin typeface="+mn-lt"/>
              </a:rPr>
              <a:t>Trí</a:t>
            </a:r>
            <a:r>
              <a:rPr lang="en-GB" b="1" dirty="0">
                <a:latin typeface="+mn-lt"/>
              </a:rPr>
              <a:t> </a:t>
            </a:r>
            <a:r>
              <a:rPr lang="en-GB" b="1" dirty="0" err="1">
                <a:latin typeface="+mn-lt"/>
              </a:rPr>
              <a:t>tuệ</a:t>
            </a:r>
            <a:r>
              <a:rPr lang="en-GB" b="1" dirty="0">
                <a:latin typeface="+mn-lt"/>
              </a:rPr>
              <a:t> </a:t>
            </a:r>
            <a:r>
              <a:rPr lang="en-GB" b="1" dirty="0" err="1">
                <a:latin typeface="+mn-lt"/>
              </a:rPr>
              <a:t>nhân</a:t>
            </a:r>
            <a:r>
              <a:rPr lang="en-GB" b="1" dirty="0">
                <a:latin typeface="+mn-lt"/>
              </a:rPr>
              <a:t> </a:t>
            </a:r>
            <a:r>
              <a:rPr lang="en-GB" b="1" dirty="0" err="1">
                <a:latin typeface="+mn-lt"/>
              </a:rPr>
              <a:t>tạo</a:t>
            </a:r>
            <a:endParaRPr lang="en-GB" b="1" dirty="0">
              <a:latin typeface="+mn-lt"/>
            </a:endParaRPr>
          </a:p>
        </p:txBody>
      </p:sp>
      <p:sp>
        <p:nvSpPr>
          <p:cNvPr id="3" name="Content Placeholder 2"/>
          <p:cNvSpPr>
            <a:spLocks noGrp="1"/>
          </p:cNvSpPr>
          <p:nvPr>
            <p:ph idx="1"/>
          </p:nvPr>
        </p:nvSpPr>
        <p:spPr/>
        <p:txBody>
          <a:bodyPr/>
          <a:lstStyle/>
          <a:p>
            <a:r>
              <a:rPr lang="en-GB" dirty="0"/>
              <a:t>Tr</a:t>
            </a:r>
            <a:r>
              <a:rPr lang="en-US" dirty="0"/>
              <a:t>ợ </a:t>
            </a:r>
            <a:r>
              <a:rPr lang="en-US" dirty="0" err="1"/>
              <a:t>lý</a:t>
            </a:r>
            <a:r>
              <a:rPr lang="en-US" dirty="0"/>
              <a:t> </a:t>
            </a:r>
            <a:r>
              <a:rPr lang="en-US" dirty="0" err="1"/>
              <a:t>giọng</a:t>
            </a:r>
            <a:r>
              <a:rPr lang="en-US" dirty="0"/>
              <a:t> </a:t>
            </a:r>
            <a:r>
              <a:rPr lang="en-US" dirty="0" err="1"/>
              <a:t>nói</a:t>
            </a:r>
            <a:r>
              <a:rPr lang="en-US" dirty="0"/>
              <a:t> </a:t>
            </a:r>
            <a:r>
              <a:rPr lang="en-US" dirty="0" err="1"/>
              <a:t>nh</a:t>
            </a:r>
            <a:r>
              <a:rPr lang="vi-VN" dirty="0"/>
              <a:t>ư</a:t>
            </a:r>
            <a:r>
              <a:rPr lang="en-US" dirty="0"/>
              <a:t> Amazon Alexa, Apple </a:t>
            </a:r>
            <a:r>
              <a:rPr lang="en-US"/>
              <a:t>Siri, … </a:t>
            </a:r>
            <a:r>
              <a:rPr lang="en-US" dirty="0" err="1"/>
              <a:t>cho</a:t>
            </a:r>
            <a:r>
              <a:rPr lang="en-US" dirty="0"/>
              <a:t> </a:t>
            </a:r>
            <a:r>
              <a:rPr lang="en-US" dirty="0" err="1"/>
              <a:t>phép</a:t>
            </a:r>
            <a:r>
              <a:rPr lang="en-US" dirty="0"/>
              <a:t> t</a:t>
            </a:r>
            <a:r>
              <a:rPr lang="vi-VN" dirty="0"/>
              <a:t>ư</a:t>
            </a:r>
            <a:r>
              <a:rPr lang="en-US" dirty="0" err="1"/>
              <a:t>ơng</a:t>
            </a:r>
            <a:r>
              <a:rPr lang="en-US" dirty="0"/>
              <a:t> </a:t>
            </a:r>
            <a:r>
              <a:rPr lang="en-US" dirty="0" err="1"/>
              <a:t>tác</a:t>
            </a:r>
            <a:r>
              <a:rPr lang="en-US" dirty="0"/>
              <a:t> </a:t>
            </a:r>
            <a:r>
              <a:rPr lang="en-US" dirty="0" err="1"/>
              <a:t>với</a:t>
            </a:r>
            <a:r>
              <a:rPr lang="en-US" dirty="0"/>
              <a:t> </a:t>
            </a:r>
            <a:r>
              <a:rPr lang="en-US" dirty="0" err="1"/>
              <a:t>rất</a:t>
            </a:r>
            <a:r>
              <a:rPr lang="en-US" dirty="0"/>
              <a:t> </a:t>
            </a:r>
            <a:r>
              <a:rPr lang="en-US" dirty="0" err="1"/>
              <a:t>nhiều</a:t>
            </a:r>
            <a:r>
              <a:rPr lang="en-US" dirty="0"/>
              <a:t> </a:t>
            </a:r>
            <a:r>
              <a:rPr lang="en-US" dirty="0" err="1"/>
              <a:t>tài</a:t>
            </a:r>
            <a:r>
              <a:rPr lang="en-US" dirty="0"/>
              <a:t> </a:t>
            </a:r>
            <a:r>
              <a:rPr lang="en-US" dirty="0" err="1"/>
              <a:t>liệu</a:t>
            </a:r>
            <a:r>
              <a:rPr lang="en-US" dirty="0"/>
              <a:t> </a:t>
            </a:r>
            <a:r>
              <a:rPr lang="en-US" dirty="0" err="1"/>
              <a:t>học</a:t>
            </a:r>
            <a:r>
              <a:rPr lang="en-US" dirty="0"/>
              <a:t> </a:t>
            </a:r>
            <a:r>
              <a:rPr lang="en-US" dirty="0" err="1"/>
              <a:t>tập</a:t>
            </a:r>
            <a:r>
              <a:rPr lang="en-US" dirty="0"/>
              <a:t> </a:t>
            </a:r>
            <a:r>
              <a:rPr lang="en-US" dirty="0" err="1"/>
              <a:t>đa</a:t>
            </a:r>
            <a:r>
              <a:rPr lang="en-US" dirty="0"/>
              <a:t> </a:t>
            </a:r>
            <a:r>
              <a:rPr lang="en-US" dirty="0" err="1"/>
              <a:t>dạng</a:t>
            </a:r>
            <a:r>
              <a:rPr lang="en-US" dirty="0"/>
              <a:t> </a:t>
            </a:r>
            <a:r>
              <a:rPr lang="en-US" dirty="0" err="1"/>
              <a:t>mà</a:t>
            </a:r>
            <a:r>
              <a:rPr lang="en-US" dirty="0"/>
              <a:t> </a:t>
            </a:r>
            <a:r>
              <a:rPr lang="en-US" dirty="0" err="1"/>
              <a:t>không</a:t>
            </a:r>
            <a:r>
              <a:rPr lang="en-US" dirty="0"/>
              <a:t> </a:t>
            </a:r>
            <a:r>
              <a:rPr lang="en-US" dirty="0" err="1"/>
              <a:t>cần</a:t>
            </a:r>
            <a:r>
              <a:rPr lang="en-US" dirty="0"/>
              <a:t> </a:t>
            </a:r>
            <a:r>
              <a:rPr lang="en-US" dirty="0" err="1"/>
              <a:t>trao</a:t>
            </a:r>
            <a:r>
              <a:rPr lang="en-US" dirty="0"/>
              <a:t> </a:t>
            </a:r>
            <a:r>
              <a:rPr lang="en-US" dirty="0" err="1"/>
              <a:t>đổi</a:t>
            </a:r>
            <a:r>
              <a:rPr lang="en-US" dirty="0"/>
              <a:t> </a:t>
            </a:r>
            <a:r>
              <a:rPr lang="en-US" dirty="0" err="1"/>
              <a:t>với</a:t>
            </a:r>
            <a:r>
              <a:rPr lang="en-US" dirty="0"/>
              <a:t> </a:t>
            </a:r>
            <a:r>
              <a:rPr lang="en-US" dirty="0" err="1"/>
              <a:t>giáo</a:t>
            </a:r>
            <a:r>
              <a:rPr lang="en-US" dirty="0"/>
              <a:t> </a:t>
            </a:r>
            <a:r>
              <a:rPr lang="en-US" dirty="0" err="1"/>
              <a:t>viên</a:t>
            </a:r>
            <a:r>
              <a:rPr lang="en-US" dirty="0"/>
              <a:t>.</a:t>
            </a:r>
            <a:endParaRPr lang="en-GB" dirty="0"/>
          </a:p>
          <a:p>
            <a:r>
              <a:rPr lang="en-GB" dirty="0" err="1"/>
              <a:t>Nội</a:t>
            </a:r>
            <a:r>
              <a:rPr lang="en-GB" dirty="0"/>
              <a:t> dung </a:t>
            </a:r>
            <a:r>
              <a:rPr lang="en-GB" dirty="0" err="1"/>
              <a:t>thông</a:t>
            </a:r>
            <a:r>
              <a:rPr lang="en-GB" dirty="0"/>
              <a:t> </a:t>
            </a:r>
            <a:r>
              <a:rPr lang="en-GB" dirty="0" err="1"/>
              <a:t>minh</a:t>
            </a:r>
            <a:r>
              <a:rPr lang="en-GB" dirty="0"/>
              <a:t> </a:t>
            </a:r>
            <a:r>
              <a:rPr lang="en-GB" dirty="0" err="1"/>
              <a:t>có</a:t>
            </a:r>
            <a:r>
              <a:rPr lang="en-GB" dirty="0"/>
              <a:t> </a:t>
            </a:r>
            <a:r>
              <a:rPr lang="en-GB" dirty="0" err="1"/>
              <a:t>thể</a:t>
            </a:r>
            <a:r>
              <a:rPr lang="en-GB" dirty="0"/>
              <a:t> s</a:t>
            </a:r>
            <a:r>
              <a:rPr lang="en-US" dirty="0"/>
              <a:t>ử </a:t>
            </a:r>
            <a:r>
              <a:rPr lang="en-US" dirty="0" err="1"/>
              <a:t>dụng</a:t>
            </a:r>
            <a:r>
              <a:rPr lang="en-US" dirty="0"/>
              <a:t> </a:t>
            </a:r>
            <a:r>
              <a:rPr lang="en-US" dirty="0" err="1"/>
              <a:t>cho</a:t>
            </a:r>
            <a:r>
              <a:rPr lang="en-US" dirty="0"/>
              <a:t> </a:t>
            </a:r>
            <a:r>
              <a:rPr lang="en-US" dirty="0" err="1"/>
              <a:t>rất</a:t>
            </a:r>
            <a:r>
              <a:rPr lang="en-US" dirty="0"/>
              <a:t> </a:t>
            </a:r>
            <a:r>
              <a:rPr lang="en-US" dirty="0" err="1"/>
              <a:t>nhiều</a:t>
            </a:r>
            <a:r>
              <a:rPr lang="en-US" dirty="0"/>
              <a:t> </a:t>
            </a:r>
            <a:r>
              <a:rPr lang="en-US" dirty="0" err="1"/>
              <a:t>tài</a:t>
            </a:r>
            <a:r>
              <a:rPr lang="en-US" dirty="0"/>
              <a:t> </a:t>
            </a:r>
            <a:r>
              <a:rPr lang="en-US" dirty="0" err="1"/>
              <a:t>liệu</a:t>
            </a:r>
            <a:r>
              <a:rPr lang="en-US" dirty="0"/>
              <a:t> </a:t>
            </a:r>
            <a:r>
              <a:rPr lang="en-US" dirty="0" err="1"/>
              <a:t>học</a:t>
            </a:r>
            <a:r>
              <a:rPr lang="en-US" dirty="0"/>
              <a:t> </a:t>
            </a:r>
            <a:r>
              <a:rPr lang="en-US" dirty="0" err="1"/>
              <a:t>đa</a:t>
            </a:r>
            <a:r>
              <a:rPr lang="en-US" dirty="0"/>
              <a:t> </a:t>
            </a:r>
            <a:r>
              <a:rPr lang="en-US" dirty="0" err="1"/>
              <a:t>dạng</a:t>
            </a:r>
            <a:r>
              <a:rPr lang="en-US" dirty="0"/>
              <a:t>, </a:t>
            </a:r>
            <a:r>
              <a:rPr lang="en-US" dirty="0" err="1"/>
              <a:t>từ</a:t>
            </a:r>
            <a:r>
              <a:rPr lang="en-US" dirty="0"/>
              <a:t> </a:t>
            </a:r>
            <a:r>
              <a:rPr lang="en-US" dirty="0" err="1"/>
              <a:t>sách</a:t>
            </a:r>
            <a:r>
              <a:rPr lang="en-US" dirty="0"/>
              <a:t> </a:t>
            </a:r>
            <a:r>
              <a:rPr lang="en-US" dirty="0" err="1"/>
              <a:t>giáo</a:t>
            </a:r>
            <a:r>
              <a:rPr lang="en-US" dirty="0"/>
              <a:t> khoa </a:t>
            </a:r>
            <a:r>
              <a:rPr lang="en-US" dirty="0" err="1"/>
              <a:t>số</a:t>
            </a:r>
            <a:r>
              <a:rPr lang="en-US" dirty="0"/>
              <a:t> </a:t>
            </a:r>
            <a:r>
              <a:rPr lang="en-US" dirty="0" err="1"/>
              <a:t>hóa</a:t>
            </a:r>
            <a:r>
              <a:rPr lang="en-US" dirty="0"/>
              <a:t> </a:t>
            </a:r>
            <a:r>
              <a:rPr lang="en-US" dirty="0" err="1"/>
              <a:t>đến</a:t>
            </a:r>
            <a:r>
              <a:rPr lang="en-US" dirty="0"/>
              <a:t> </a:t>
            </a:r>
            <a:r>
              <a:rPr lang="en-US" dirty="0" err="1"/>
              <a:t>giao</a:t>
            </a:r>
            <a:r>
              <a:rPr lang="en-US" dirty="0"/>
              <a:t> </a:t>
            </a:r>
            <a:r>
              <a:rPr lang="en-US" dirty="0" err="1"/>
              <a:t>diện</a:t>
            </a:r>
            <a:r>
              <a:rPr lang="en-US" dirty="0"/>
              <a:t> </a:t>
            </a:r>
            <a:r>
              <a:rPr lang="en-US" dirty="0" err="1"/>
              <a:t>tùy</a:t>
            </a:r>
            <a:r>
              <a:rPr lang="en-US" dirty="0"/>
              <a:t> </a:t>
            </a:r>
            <a:r>
              <a:rPr lang="en-US" dirty="0" err="1"/>
              <a:t>chỉnh</a:t>
            </a:r>
            <a:r>
              <a:rPr lang="en-US" dirty="0"/>
              <a:t>.</a:t>
            </a:r>
            <a:endParaRPr lang="en-GB" dirty="0"/>
          </a:p>
        </p:txBody>
      </p:sp>
    </p:spTree>
    <p:extLst>
      <p:ext uri="{BB962C8B-B14F-4D97-AF65-F5344CB8AC3E}">
        <p14:creationId xmlns:p14="http://schemas.microsoft.com/office/powerpoint/2010/main" val="9969243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err="1">
                <a:solidFill>
                  <a:schemeClr val="tx1">
                    <a:lumMod val="95000"/>
                    <a:lumOff val="5000"/>
                  </a:schemeClr>
                </a:solidFill>
                <a:latin typeface="+mn-lt"/>
              </a:rPr>
              <a:t>Tóm</a:t>
            </a:r>
            <a:r>
              <a:rPr lang="en-GB" b="1" dirty="0">
                <a:solidFill>
                  <a:schemeClr val="tx1">
                    <a:lumMod val="95000"/>
                    <a:lumOff val="5000"/>
                  </a:schemeClr>
                </a:solidFill>
                <a:latin typeface="+mn-lt"/>
              </a:rPr>
              <a:t> </a:t>
            </a:r>
            <a:r>
              <a:rPr lang="en-GB" b="1" dirty="0" err="1">
                <a:solidFill>
                  <a:schemeClr val="tx1">
                    <a:lumMod val="95000"/>
                    <a:lumOff val="5000"/>
                  </a:schemeClr>
                </a:solidFill>
                <a:latin typeface="+mn-lt"/>
              </a:rPr>
              <a:t>tắt</a:t>
            </a:r>
            <a:endParaRPr lang="en-GB" b="1" dirty="0">
              <a:solidFill>
                <a:schemeClr val="tx1">
                  <a:lumMod val="95000"/>
                  <a:lumOff val="5000"/>
                </a:schemeClr>
              </a:solidFill>
              <a:latin typeface="+mn-lt"/>
            </a:endParaRPr>
          </a:p>
        </p:txBody>
      </p:sp>
      <p:sp>
        <p:nvSpPr>
          <p:cNvPr id="3" name="Content Placeholder 2"/>
          <p:cNvSpPr>
            <a:spLocks noGrp="1"/>
          </p:cNvSpPr>
          <p:nvPr>
            <p:ph idx="1"/>
          </p:nvPr>
        </p:nvSpPr>
        <p:spPr>
          <a:xfrm>
            <a:off x="838200" y="1690688"/>
            <a:ext cx="10515600" cy="4351338"/>
          </a:xfrm>
        </p:spPr>
        <p:txBody>
          <a:bodyPr/>
          <a:lstStyle/>
          <a:p>
            <a:r>
              <a:rPr lang="en-GB" dirty="0"/>
              <a:t>Nh</a:t>
            </a:r>
            <a:r>
              <a:rPr lang="en-US" dirty="0" err="1"/>
              <a:t>ững</a:t>
            </a:r>
            <a:r>
              <a:rPr lang="en-US" dirty="0"/>
              <a:t> </a:t>
            </a:r>
            <a:r>
              <a:rPr lang="en-US" dirty="0" err="1"/>
              <a:t>công</a:t>
            </a:r>
            <a:r>
              <a:rPr lang="en-US" dirty="0"/>
              <a:t> </a:t>
            </a:r>
            <a:r>
              <a:rPr lang="en-US" dirty="0" err="1"/>
              <a:t>nghệ</a:t>
            </a:r>
            <a:r>
              <a:rPr lang="en-US" dirty="0"/>
              <a:t> </a:t>
            </a:r>
            <a:r>
              <a:rPr lang="en-US" dirty="0" err="1"/>
              <a:t>trên</a:t>
            </a:r>
            <a:r>
              <a:rPr lang="en-US" dirty="0"/>
              <a:t> </a:t>
            </a:r>
            <a:r>
              <a:rPr lang="en-US" dirty="0" err="1"/>
              <a:t>sẽ</a:t>
            </a:r>
            <a:r>
              <a:rPr lang="en-US" dirty="0"/>
              <a:t> </a:t>
            </a:r>
            <a:r>
              <a:rPr lang="en-US" dirty="0" err="1"/>
              <a:t>giúp</a:t>
            </a:r>
            <a:r>
              <a:rPr lang="en-US" dirty="0"/>
              <a:t> </a:t>
            </a:r>
            <a:r>
              <a:rPr lang="en-US" dirty="0" err="1"/>
              <a:t>các</a:t>
            </a:r>
            <a:r>
              <a:rPr lang="en-US" dirty="0"/>
              <a:t> </a:t>
            </a:r>
            <a:r>
              <a:rPr lang="en-US" dirty="0" err="1"/>
              <a:t>nhà</a:t>
            </a:r>
            <a:r>
              <a:rPr lang="en-US" dirty="0"/>
              <a:t> </a:t>
            </a:r>
            <a:r>
              <a:rPr lang="en-US" dirty="0" err="1"/>
              <a:t>cung</a:t>
            </a:r>
            <a:r>
              <a:rPr lang="en-US" dirty="0"/>
              <a:t> </a:t>
            </a:r>
            <a:r>
              <a:rPr lang="en-US" dirty="0" err="1"/>
              <a:t>cấp</a:t>
            </a:r>
            <a:r>
              <a:rPr lang="en-US" dirty="0"/>
              <a:t> </a:t>
            </a:r>
            <a:r>
              <a:rPr lang="en-US" dirty="0" err="1"/>
              <a:t>đào</a:t>
            </a:r>
            <a:r>
              <a:rPr lang="en-US" dirty="0"/>
              <a:t> </a:t>
            </a:r>
            <a:r>
              <a:rPr lang="en-US" dirty="0" err="1"/>
              <a:t>tạo</a:t>
            </a:r>
            <a:r>
              <a:rPr lang="en-US" dirty="0"/>
              <a:t> </a:t>
            </a:r>
            <a:r>
              <a:rPr lang="en-US" dirty="0" err="1"/>
              <a:t>và</a:t>
            </a:r>
            <a:r>
              <a:rPr lang="en-US" dirty="0"/>
              <a:t> </a:t>
            </a:r>
            <a:r>
              <a:rPr lang="en-US" dirty="0" err="1"/>
              <a:t>các</a:t>
            </a:r>
            <a:r>
              <a:rPr lang="en-US" dirty="0"/>
              <a:t> </a:t>
            </a:r>
            <a:r>
              <a:rPr lang="en-US" dirty="0" err="1"/>
              <a:t>nhà</a:t>
            </a:r>
            <a:r>
              <a:rPr lang="en-US" dirty="0"/>
              <a:t> </a:t>
            </a:r>
            <a:r>
              <a:rPr lang="en-US" dirty="0" err="1"/>
              <a:t>giáo</a:t>
            </a:r>
            <a:r>
              <a:rPr lang="en-US" dirty="0"/>
              <a:t> </a:t>
            </a:r>
            <a:r>
              <a:rPr lang="en-US" dirty="0" err="1"/>
              <a:t>dục</a:t>
            </a:r>
            <a:r>
              <a:rPr lang="en-US" dirty="0"/>
              <a:t> </a:t>
            </a:r>
            <a:r>
              <a:rPr lang="en-US" dirty="0" err="1"/>
              <a:t>cải</a:t>
            </a:r>
            <a:r>
              <a:rPr lang="en-US" dirty="0"/>
              <a:t> </a:t>
            </a:r>
            <a:r>
              <a:rPr lang="en-US" dirty="0" err="1"/>
              <a:t>thiện</a:t>
            </a:r>
            <a:r>
              <a:rPr lang="en-US" dirty="0"/>
              <a:t> </a:t>
            </a:r>
            <a:r>
              <a:rPr lang="en-US" dirty="0" err="1"/>
              <a:t>sự</a:t>
            </a:r>
            <a:r>
              <a:rPr lang="en-US" dirty="0"/>
              <a:t> t</a:t>
            </a:r>
            <a:r>
              <a:rPr lang="vi-VN" dirty="0"/>
              <a:t>ư</a:t>
            </a:r>
            <a:r>
              <a:rPr lang="en-US" dirty="0" err="1"/>
              <a:t>ơng</a:t>
            </a:r>
            <a:r>
              <a:rPr lang="en-US" dirty="0"/>
              <a:t> </a:t>
            </a:r>
            <a:r>
              <a:rPr lang="en-US" dirty="0" err="1"/>
              <a:t>tác</a:t>
            </a:r>
            <a:r>
              <a:rPr lang="en-US" dirty="0"/>
              <a:t> </a:t>
            </a:r>
            <a:r>
              <a:rPr lang="en-US" dirty="0" err="1"/>
              <a:t>trong</a:t>
            </a:r>
            <a:r>
              <a:rPr lang="en-US" dirty="0"/>
              <a:t> </a:t>
            </a:r>
            <a:r>
              <a:rPr lang="en-US" dirty="0" err="1"/>
              <a:t>lớp</a:t>
            </a:r>
            <a:r>
              <a:rPr lang="en-US" dirty="0"/>
              <a:t> </a:t>
            </a:r>
            <a:r>
              <a:rPr lang="en-US" dirty="0" err="1"/>
              <a:t>học</a:t>
            </a:r>
            <a:r>
              <a:rPr lang="en-US" dirty="0"/>
              <a:t> </a:t>
            </a:r>
            <a:r>
              <a:rPr lang="en-US" dirty="0" err="1"/>
              <a:t>và</a:t>
            </a:r>
            <a:r>
              <a:rPr lang="en-US" dirty="0"/>
              <a:t> </a:t>
            </a:r>
            <a:r>
              <a:rPr lang="en-US" dirty="0" err="1"/>
              <a:t>tạo</a:t>
            </a:r>
            <a:r>
              <a:rPr lang="en-US" dirty="0"/>
              <a:t> đ</a:t>
            </a:r>
            <a:r>
              <a:rPr lang="vi-VN" dirty="0"/>
              <a:t>ư</a:t>
            </a:r>
            <a:r>
              <a:rPr lang="en-US" dirty="0" err="1"/>
              <a:t>ợc</a:t>
            </a:r>
            <a:r>
              <a:rPr lang="en-US" dirty="0"/>
              <a:t> </a:t>
            </a:r>
            <a:r>
              <a:rPr lang="en-US" dirty="0" err="1"/>
              <a:t>những</a:t>
            </a:r>
            <a:r>
              <a:rPr lang="en-US" dirty="0"/>
              <a:t> </a:t>
            </a:r>
            <a:r>
              <a:rPr lang="en-US" dirty="0" err="1"/>
              <a:t>hứng</a:t>
            </a:r>
            <a:r>
              <a:rPr lang="en-US" dirty="0"/>
              <a:t> </a:t>
            </a:r>
            <a:r>
              <a:rPr lang="en-US" dirty="0" err="1"/>
              <a:t>thú</a:t>
            </a:r>
            <a:r>
              <a:rPr lang="en-US" dirty="0"/>
              <a:t> </a:t>
            </a:r>
            <a:r>
              <a:rPr lang="en-US" dirty="0" err="1"/>
              <a:t>trong</a:t>
            </a:r>
            <a:r>
              <a:rPr lang="en-US" dirty="0"/>
              <a:t> </a:t>
            </a:r>
            <a:r>
              <a:rPr lang="en-US" dirty="0" err="1"/>
              <a:t>các</a:t>
            </a:r>
            <a:r>
              <a:rPr lang="en-US" dirty="0"/>
              <a:t> </a:t>
            </a:r>
            <a:r>
              <a:rPr lang="en-US" dirty="0" err="1"/>
              <a:t>môn</a:t>
            </a:r>
            <a:r>
              <a:rPr lang="en-US" dirty="0"/>
              <a:t> </a:t>
            </a:r>
            <a:r>
              <a:rPr lang="en-US" dirty="0" err="1"/>
              <a:t>học</a:t>
            </a:r>
            <a:r>
              <a:rPr lang="en-US" dirty="0"/>
              <a:t> </a:t>
            </a:r>
            <a:r>
              <a:rPr lang="en-US" dirty="0" err="1"/>
              <a:t>phức</a:t>
            </a:r>
            <a:r>
              <a:rPr lang="en-US" dirty="0"/>
              <a:t> </a:t>
            </a:r>
            <a:r>
              <a:rPr lang="en-US" dirty="0" err="1"/>
              <a:t>tạp</a:t>
            </a:r>
            <a:r>
              <a:rPr lang="en-US" dirty="0"/>
              <a:t>.</a:t>
            </a:r>
            <a:endParaRPr lang="en-GB" dirty="0"/>
          </a:p>
          <a:p>
            <a:r>
              <a:rPr lang="en-GB" dirty="0" err="1"/>
              <a:t>Sự</a:t>
            </a:r>
            <a:r>
              <a:rPr lang="en-GB" dirty="0"/>
              <a:t> </a:t>
            </a:r>
            <a:r>
              <a:rPr lang="en-US" dirty="0" err="1"/>
              <a:t>cộng</a:t>
            </a:r>
            <a:r>
              <a:rPr lang="en-US" dirty="0"/>
              <a:t> </a:t>
            </a:r>
            <a:r>
              <a:rPr lang="en-US" dirty="0" err="1"/>
              <a:t>tác</a:t>
            </a:r>
            <a:r>
              <a:rPr lang="en-US" dirty="0"/>
              <a:t> </a:t>
            </a:r>
            <a:r>
              <a:rPr lang="en-US" dirty="0" err="1"/>
              <a:t>giữa</a:t>
            </a:r>
            <a:r>
              <a:rPr lang="en-US" dirty="0"/>
              <a:t> </a:t>
            </a:r>
            <a:r>
              <a:rPr lang="en-US" dirty="0" err="1"/>
              <a:t>các</a:t>
            </a:r>
            <a:r>
              <a:rPr lang="en-US" dirty="0"/>
              <a:t> </a:t>
            </a:r>
            <a:r>
              <a:rPr lang="en-US" dirty="0" err="1"/>
              <a:t>tổ</a:t>
            </a:r>
            <a:r>
              <a:rPr lang="en-US" dirty="0"/>
              <a:t> </a:t>
            </a:r>
            <a:r>
              <a:rPr lang="en-US" dirty="0" err="1"/>
              <a:t>chức</a:t>
            </a:r>
            <a:r>
              <a:rPr lang="en-US" dirty="0"/>
              <a:t> </a:t>
            </a:r>
            <a:r>
              <a:rPr lang="en-US" dirty="0" err="1"/>
              <a:t>giáo</a:t>
            </a:r>
            <a:r>
              <a:rPr lang="en-US" dirty="0"/>
              <a:t> </a:t>
            </a:r>
            <a:r>
              <a:rPr lang="en-US" dirty="0" err="1"/>
              <a:t>dục</a:t>
            </a:r>
            <a:r>
              <a:rPr lang="en-US" dirty="0"/>
              <a:t> </a:t>
            </a:r>
            <a:r>
              <a:rPr lang="en-US" dirty="0" err="1"/>
              <a:t>và</a:t>
            </a:r>
            <a:r>
              <a:rPr lang="en-US" dirty="0"/>
              <a:t> </a:t>
            </a:r>
            <a:r>
              <a:rPr lang="en-US" dirty="0" err="1"/>
              <a:t>các</a:t>
            </a:r>
            <a:r>
              <a:rPr lang="en-US" dirty="0"/>
              <a:t> </a:t>
            </a:r>
            <a:r>
              <a:rPr lang="en-US" dirty="0" err="1"/>
              <a:t>nhà</a:t>
            </a:r>
            <a:r>
              <a:rPr lang="en-US" dirty="0"/>
              <a:t> </a:t>
            </a:r>
            <a:r>
              <a:rPr lang="en-US" dirty="0" err="1"/>
              <a:t>phát</a:t>
            </a:r>
            <a:r>
              <a:rPr lang="en-US" dirty="0"/>
              <a:t> </a:t>
            </a:r>
            <a:r>
              <a:rPr lang="en-US" dirty="0" err="1"/>
              <a:t>triển</a:t>
            </a:r>
            <a:r>
              <a:rPr lang="en-US" dirty="0"/>
              <a:t> </a:t>
            </a:r>
            <a:r>
              <a:rPr lang="en-US" dirty="0" err="1"/>
              <a:t>công</a:t>
            </a:r>
            <a:r>
              <a:rPr lang="en-US" dirty="0"/>
              <a:t> </a:t>
            </a:r>
            <a:r>
              <a:rPr lang="en-US" dirty="0" err="1"/>
              <a:t>nghệ</a:t>
            </a:r>
            <a:r>
              <a:rPr lang="en-US" dirty="0"/>
              <a:t> </a:t>
            </a:r>
            <a:r>
              <a:rPr lang="en-US" dirty="0" err="1"/>
              <a:t>sẽ</a:t>
            </a:r>
            <a:r>
              <a:rPr lang="en-US" dirty="0"/>
              <a:t> </a:t>
            </a:r>
            <a:r>
              <a:rPr lang="en-US" dirty="0" err="1"/>
              <a:t>mở</a:t>
            </a:r>
            <a:r>
              <a:rPr lang="en-US" dirty="0"/>
              <a:t> đ</a:t>
            </a:r>
            <a:r>
              <a:rPr lang="vi-VN" dirty="0"/>
              <a:t>ư</a:t>
            </a:r>
            <a:r>
              <a:rPr lang="en-US" dirty="0" err="1"/>
              <a:t>ờng</a:t>
            </a:r>
            <a:r>
              <a:rPr lang="en-US" dirty="0"/>
              <a:t> </a:t>
            </a:r>
            <a:r>
              <a:rPr lang="en-US" dirty="0" err="1"/>
              <a:t>cho</a:t>
            </a:r>
            <a:r>
              <a:rPr lang="en-US" dirty="0"/>
              <a:t> </a:t>
            </a:r>
            <a:r>
              <a:rPr lang="en-US" dirty="0" err="1"/>
              <a:t>các</a:t>
            </a:r>
            <a:r>
              <a:rPr lang="en-US" dirty="0"/>
              <a:t> </a:t>
            </a:r>
            <a:r>
              <a:rPr lang="en-US" dirty="0" err="1"/>
              <a:t>công</a:t>
            </a:r>
            <a:r>
              <a:rPr lang="en-US" dirty="0"/>
              <a:t> </a:t>
            </a:r>
            <a:r>
              <a:rPr lang="en-US" dirty="0" err="1"/>
              <a:t>nghệ</a:t>
            </a:r>
            <a:r>
              <a:rPr lang="en-US" dirty="0"/>
              <a:t> </a:t>
            </a:r>
            <a:r>
              <a:rPr lang="en-US" dirty="0" err="1"/>
              <a:t>sáng</a:t>
            </a:r>
            <a:r>
              <a:rPr lang="en-US" dirty="0"/>
              <a:t> </a:t>
            </a:r>
            <a:r>
              <a:rPr lang="en-US" dirty="0" err="1"/>
              <a:t>tạo</a:t>
            </a:r>
            <a:r>
              <a:rPr lang="en-US" dirty="0"/>
              <a:t> đ</a:t>
            </a:r>
            <a:r>
              <a:rPr lang="vi-VN" dirty="0"/>
              <a:t>ư</a:t>
            </a:r>
            <a:r>
              <a:rPr lang="en-US" dirty="0" err="1"/>
              <a:t>ợc</a:t>
            </a:r>
            <a:r>
              <a:rPr lang="en-US" dirty="0"/>
              <a:t> đ</a:t>
            </a:r>
            <a:r>
              <a:rPr lang="vi-VN" dirty="0"/>
              <a:t>ư</a:t>
            </a:r>
            <a:r>
              <a:rPr lang="en-US" dirty="0"/>
              <a:t>a </a:t>
            </a:r>
            <a:r>
              <a:rPr lang="en-US" dirty="0" err="1"/>
              <a:t>vào</a:t>
            </a:r>
            <a:r>
              <a:rPr lang="en-US" dirty="0"/>
              <a:t> </a:t>
            </a:r>
            <a:r>
              <a:rPr lang="en-US" dirty="0" err="1"/>
              <a:t>giới</a:t>
            </a:r>
            <a:r>
              <a:rPr lang="en-US" dirty="0"/>
              <a:t> </a:t>
            </a:r>
            <a:r>
              <a:rPr lang="en-US" dirty="0" err="1"/>
              <a:t>thiệu</a:t>
            </a:r>
            <a:r>
              <a:rPr lang="en-US" dirty="0"/>
              <a:t> </a:t>
            </a:r>
            <a:r>
              <a:rPr lang="en-US" dirty="0" err="1"/>
              <a:t>trong</a:t>
            </a:r>
            <a:r>
              <a:rPr lang="en-US" dirty="0"/>
              <a:t> </a:t>
            </a:r>
            <a:r>
              <a:rPr lang="en-US" dirty="0" err="1"/>
              <a:t>môi</a:t>
            </a:r>
            <a:r>
              <a:rPr lang="en-US" dirty="0"/>
              <a:t> tr</a:t>
            </a:r>
            <a:r>
              <a:rPr lang="vi-VN" dirty="0"/>
              <a:t>ư</a:t>
            </a:r>
            <a:r>
              <a:rPr lang="en-US" dirty="0" err="1"/>
              <a:t>ờng</a:t>
            </a:r>
            <a:r>
              <a:rPr lang="en-US" dirty="0"/>
              <a:t> </a:t>
            </a:r>
            <a:r>
              <a:rPr lang="en-US" dirty="0" err="1"/>
              <a:t>lớp</a:t>
            </a:r>
            <a:r>
              <a:rPr lang="en-US" dirty="0"/>
              <a:t> </a:t>
            </a:r>
            <a:r>
              <a:rPr lang="en-US" dirty="0" err="1"/>
              <a:t>học</a:t>
            </a:r>
            <a:r>
              <a:rPr lang="en-US" dirty="0"/>
              <a:t>.</a:t>
            </a:r>
            <a:r>
              <a:rPr lang="en-GB" dirty="0"/>
              <a:t> </a:t>
            </a:r>
          </a:p>
          <a:p>
            <a:r>
              <a:rPr lang="en-GB" dirty="0"/>
              <a:t>Nh</a:t>
            </a:r>
            <a:r>
              <a:rPr lang="en-US" dirty="0" err="1"/>
              <a:t>ững</a:t>
            </a:r>
            <a:r>
              <a:rPr lang="en-US" dirty="0"/>
              <a:t> </a:t>
            </a:r>
            <a:r>
              <a:rPr lang="en-US" dirty="0" err="1"/>
              <a:t>tình</a:t>
            </a:r>
            <a:r>
              <a:rPr lang="en-US" dirty="0"/>
              <a:t> </a:t>
            </a:r>
            <a:r>
              <a:rPr lang="en-US" dirty="0" err="1"/>
              <a:t>huống</a:t>
            </a:r>
            <a:r>
              <a:rPr lang="en-US" dirty="0"/>
              <a:t> </a:t>
            </a:r>
            <a:r>
              <a:rPr lang="en-US" dirty="0" err="1"/>
              <a:t>như</a:t>
            </a:r>
            <a:r>
              <a:rPr lang="en-US" dirty="0"/>
              <a:t> </a:t>
            </a:r>
            <a:r>
              <a:rPr lang="en-US" dirty="0" err="1"/>
              <a:t>đại</a:t>
            </a:r>
            <a:r>
              <a:rPr lang="en-US" dirty="0"/>
              <a:t> </a:t>
            </a:r>
            <a:r>
              <a:rPr lang="en-US" dirty="0" err="1"/>
              <a:t>dịch</a:t>
            </a:r>
            <a:r>
              <a:rPr lang="en-US" dirty="0"/>
              <a:t> </a:t>
            </a:r>
            <a:r>
              <a:rPr lang="en-US" dirty="0" err="1"/>
              <a:t>toàn</a:t>
            </a:r>
            <a:r>
              <a:rPr lang="en-US" dirty="0"/>
              <a:t> </a:t>
            </a:r>
            <a:r>
              <a:rPr lang="en-US" dirty="0" err="1"/>
              <a:t>cầu</a:t>
            </a:r>
            <a:r>
              <a:rPr lang="en-US" dirty="0"/>
              <a:t> </a:t>
            </a:r>
            <a:r>
              <a:rPr lang="en-US" dirty="0" err="1"/>
              <a:t>đặt</a:t>
            </a:r>
            <a:r>
              <a:rPr lang="en-US" dirty="0"/>
              <a:t> ra </a:t>
            </a:r>
            <a:r>
              <a:rPr lang="en-US" dirty="0" err="1"/>
              <a:t>nhiều</a:t>
            </a:r>
            <a:r>
              <a:rPr lang="en-US" dirty="0"/>
              <a:t> </a:t>
            </a:r>
            <a:r>
              <a:rPr lang="en-US" dirty="0" err="1"/>
              <a:t>thách</a:t>
            </a:r>
            <a:r>
              <a:rPr lang="en-US" dirty="0"/>
              <a:t> </a:t>
            </a:r>
            <a:r>
              <a:rPr lang="en-US" dirty="0" err="1"/>
              <a:t>thức</a:t>
            </a:r>
            <a:r>
              <a:rPr lang="en-US" dirty="0"/>
              <a:t> h</a:t>
            </a:r>
            <a:r>
              <a:rPr lang="vi-VN" dirty="0"/>
              <a:t>ơ</a:t>
            </a:r>
            <a:r>
              <a:rPr lang="en-US" dirty="0"/>
              <a:t>n </a:t>
            </a:r>
            <a:r>
              <a:rPr lang="en-US" dirty="0" err="1"/>
              <a:t>cho</a:t>
            </a:r>
            <a:r>
              <a:rPr lang="en-US" dirty="0"/>
              <a:t> </a:t>
            </a:r>
            <a:r>
              <a:rPr lang="en-US" dirty="0" err="1"/>
              <a:t>ngành</a:t>
            </a:r>
            <a:r>
              <a:rPr lang="en-US" dirty="0"/>
              <a:t> </a:t>
            </a:r>
            <a:r>
              <a:rPr lang="en-US" dirty="0" err="1"/>
              <a:t>giáo</a:t>
            </a:r>
            <a:r>
              <a:rPr lang="en-US" dirty="0"/>
              <a:t> </a:t>
            </a:r>
            <a:r>
              <a:rPr lang="en-US" dirty="0" err="1"/>
              <a:t>dục</a:t>
            </a:r>
            <a:r>
              <a:rPr lang="en-US" dirty="0"/>
              <a:t>, </a:t>
            </a:r>
            <a:r>
              <a:rPr lang="en-US" dirty="0" err="1"/>
              <a:t>áp</a:t>
            </a:r>
            <a:r>
              <a:rPr lang="en-US" dirty="0"/>
              <a:t> </a:t>
            </a:r>
            <a:r>
              <a:rPr lang="en-US" dirty="0" err="1"/>
              <a:t>dụng</a:t>
            </a:r>
            <a:r>
              <a:rPr lang="en-US" dirty="0"/>
              <a:t> </a:t>
            </a:r>
            <a:r>
              <a:rPr lang="en-US" dirty="0" err="1"/>
              <a:t>sự</a:t>
            </a:r>
            <a:r>
              <a:rPr lang="en-US" dirty="0"/>
              <a:t> </a:t>
            </a:r>
            <a:r>
              <a:rPr lang="en-US" dirty="0" err="1"/>
              <a:t>sáng</a:t>
            </a:r>
            <a:r>
              <a:rPr lang="en-US" dirty="0"/>
              <a:t> </a:t>
            </a:r>
            <a:r>
              <a:rPr lang="en-US" dirty="0" err="1"/>
              <a:t>tạo</a:t>
            </a:r>
            <a:r>
              <a:rPr lang="en-US" dirty="0"/>
              <a:t> </a:t>
            </a:r>
            <a:r>
              <a:rPr lang="en-US" dirty="0" err="1"/>
              <a:t>của</a:t>
            </a:r>
            <a:r>
              <a:rPr lang="en-US" dirty="0"/>
              <a:t> CNTT </a:t>
            </a:r>
            <a:r>
              <a:rPr lang="en-US" dirty="0" err="1"/>
              <a:t>trong</a:t>
            </a:r>
            <a:r>
              <a:rPr lang="en-US" dirty="0"/>
              <a:t> </a:t>
            </a:r>
            <a:r>
              <a:rPr lang="en-US" dirty="0" err="1"/>
              <a:t>giảng</a:t>
            </a:r>
            <a:r>
              <a:rPr lang="en-US" dirty="0"/>
              <a:t> </a:t>
            </a:r>
            <a:r>
              <a:rPr lang="en-US" dirty="0" err="1"/>
              <a:t>dạy</a:t>
            </a:r>
            <a:r>
              <a:rPr lang="en-US" dirty="0"/>
              <a:t> </a:t>
            </a:r>
            <a:r>
              <a:rPr lang="en-US" dirty="0" err="1"/>
              <a:t>từ</a:t>
            </a:r>
            <a:r>
              <a:rPr lang="en-US" dirty="0"/>
              <a:t> </a:t>
            </a:r>
            <a:r>
              <a:rPr lang="en-US" dirty="0" err="1"/>
              <a:t>xa</a:t>
            </a:r>
            <a:r>
              <a:rPr lang="en-US" dirty="0"/>
              <a:t> </a:t>
            </a:r>
            <a:r>
              <a:rPr lang="en-US" dirty="0" err="1"/>
              <a:t>sẽ</a:t>
            </a:r>
            <a:r>
              <a:rPr lang="en-US" dirty="0"/>
              <a:t> </a:t>
            </a:r>
            <a:r>
              <a:rPr lang="en-US" dirty="0" err="1"/>
              <a:t>trở</a:t>
            </a:r>
            <a:r>
              <a:rPr lang="en-US" dirty="0"/>
              <a:t> </a:t>
            </a:r>
            <a:r>
              <a:rPr lang="en-US" dirty="0" err="1"/>
              <a:t>nên</a:t>
            </a:r>
            <a:r>
              <a:rPr lang="en-US" dirty="0"/>
              <a:t> </a:t>
            </a:r>
            <a:r>
              <a:rPr lang="en-US" dirty="0" err="1"/>
              <a:t>thú</a:t>
            </a:r>
            <a:r>
              <a:rPr lang="en-US" dirty="0"/>
              <a:t> </a:t>
            </a:r>
            <a:r>
              <a:rPr lang="en-US" dirty="0" err="1"/>
              <a:t>vị</a:t>
            </a:r>
            <a:r>
              <a:rPr lang="en-US" dirty="0"/>
              <a:t> h</a:t>
            </a:r>
            <a:r>
              <a:rPr lang="vi-VN" dirty="0"/>
              <a:t>ơ</a:t>
            </a:r>
            <a:r>
              <a:rPr lang="en-US" dirty="0"/>
              <a:t>n </a:t>
            </a:r>
            <a:r>
              <a:rPr lang="en-US" dirty="0" err="1"/>
              <a:t>trong</a:t>
            </a:r>
            <a:r>
              <a:rPr lang="en-US" dirty="0"/>
              <a:t> t</a:t>
            </a:r>
            <a:r>
              <a:rPr lang="vi-VN" dirty="0"/>
              <a:t>ư</a:t>
            </a:r>
            <a:r>
              <a:rPr lang="en-US" dirty="0" err="1"/>
              <a:t>ơng</a:t>
            </a:r>
            <a:r>
              <a:rPr lang="en-US" dirty="0"/>
              <a:t> </a:t>
            </a:r>
            <a:r>
              <a:rPr lang="en-US" dirty="0" err="1"/>
              <a:t>lai</a:t>
            </a:r>
            <a:r>
              <a:rPr lang="en-US" dirty="0"/>
              <a:t>.</a:t>
            </a:r>
            <a:endParaRPr lang="en-GB" dirty="0"/>
          </a:p>
        </p:txBody>
      </p:sp>
    </p:spTree>
    <p:extLst>
      <p:ext uri="{BB962C8B-B14F-4D97-AF65-F5344CB8AC3E}">
        <p14:creationId xmlns:p14="http://schemas.microsoft.com/office/powerpoint/2010/main" val="33774614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Thank You - Wooden Tile Images"/>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122170" y="731203"/>
            <a:ext cx="7734300" cy="5156200"/>
          </a:xfrm>
        </p:spPr>
      </p:pic>
    </p:spTree>
    <p:extLst>
      <p:ext uri="{BB962C8B-B14F-4D97-AF65-F5344CB8AC3E}">
        <p14:creationId xmlns:p14="http://schemas.microsoft.com/office/powerpoint/2010/main" val="2811095955"/>
      </p:ext>
    </p:extLst>
  </p:cSld>
  <p:clrMapOvr>
    <a:masterClrMapping/>
  </p:clrMapOvr>
</p:sld>
</file>

<file path=ppt/theme/theme1.xml><?xml version="1.0" encoding="utf-8"?>
<a:theme xmlns:a="http://schemas.openxmlformats.org/drawingml/2006/main" name="ExecOfficeTemplates_Aug2019_ALL">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ExecOfficeTemplates_Aug2019_ALL</Template>
  <TotalTime>1725</TotalTime>
  <Words>1904</Words>
  <Application>Microsoft Office PowerPoint</Application>
  <PresentationFormat>Widescreen</PresentationFormat>
  <Paragraphs>129</Paragraphs>
  <Slides>17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Calibri</vt:lpstr>
      <vt:lpstr>Calibri (body)</vt:lpstr>
      <vt:lpstr>Calibri Light</vt:lpstr>
      <vt:lpstr>Wingdings</vt:lpstr>
      <vt:lpstr>ExecOfficeTemplates_Aug2019_ALL</vt:lpstr>
      <vt:lpstr>Ứng dụng của Công nghệ thông tin trong đào tạo chất lượng cao tại Trường học thông minh trong bối cảnh Cách mạng Công nghiệp 4.0: Dưới góc nhìn của Chuỗi cung ứng.</vt:lpstr>
      <vt:lpstr>Nội dung</vt:lpstr>
      <vt:lpstr>Quản trị Chuỗi cung ứng</vt:lpstr>
      <vt:lpstr>Xu hướng hiện nay của ngành Supply Chain</vt:lpstr>
      <vt:lpstr>Công nghệ phần mềm</vt:lpstr>
      <vt:lpstr>Công nghệ phần cứng</vt:lpstr>
      <vt:lpstr>Thời đại Công nghệ 4.0 và quản trị Chuỗi cung ứng</vt:lpstr>
      <vt:lpstr>Kĩ năng nghề nghiệp – Công nghiệp 4.0</vt:lpstr>
      <vt:lpstr>Tình trạng thiếu hụt nhân tài toàn cầu trong ngành Supply Chain </vt:lpstr>
      <vt:lpstr>Chương trình giáo dục Công nghiệp 4.0</vt:lpstr>
      <vt:lpstr>Phương pháp dạy học truyền thống Chuỗi cung ứng</vt:lpstr>
      <vt:lpstr>Công nghệ Trò chơi</vt:lpstr>
      <vt:lpstr>Thực tế ảo tăng cường</vt:lpstr>
      <vt:lpstr>Video 360˚ độ</vt:lpstr>
      <vt:lpstr>Trí tuệ nhân tạo</vt:lpstr>
      <vt:lpstr>Tóm tắt</vt:lpstr>
      <vt:lpstr>PowerPoint Presentation</vt:lpstr>
    </vt:vector>
  </TitlesOfParts>
  <Company>City of Glasgow College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Application of Information Technology in high quality training in Smart School in the context of industrial revolution 4.0: A Supply Chain Perspective</dc:title>
  <dc:creator>rsankaranarayanan</dc:creator>
  <cp:lastModifiedBy>Stephanie Nguyen</cp:lastModifiedBy>
  <cp:revision>91</cp:revision>
  <dcterms:created xsi:type="dcterms:W3CDTF">2020-10-19T16:59:19Z</dcterms:created>
  <dcterms:modified xsi:type="dcterms:W3CDTF">2020-11-20T01:56:49Z</dcterms:modified>
</cp:coreProperties>
</file>