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1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  <p:sldMasterId id="2147483681" r:id="rId2"/>
    <p:sldMasterId id="2147483717" r:id="rId3"/>
    <p:sldMasterId id="2147483765" r:id="rId4"/>
    <p:sldMasterId id="2147483873" r:id="rId5"/>
    <p:sldMasterId id="2147483945" r:id="rId6"/>
    <p:sldMasterId id="2147484029" r:id="rId7"/>
    <p:sldMasterId id="2147484209" r:id="rId8"/>
    <p:sldMasterId id="2147484221" r:id="rId9"/>
    <p:sldMasterId id="2147484235" r:id="rId10"/>
    <p:sldMasterId id="2147484247" r:id="rId11"/>
    <p:sldMasterId id="2147484259" r:id="rId12"/>
  </p:sldMasterIdLst>
  <p:notesMasterIdLst>
    <p:notesMasterId r:id="rId29"/>
  </p:notesMasterIdLst>
  <p:handoutMasterIdLst>
    <p:handoutMasterId r:id="rId30"/>
  </p:handoutMasterIdLst>
  <p:sldIdLst>
    <p:sldId id="441" r:id="rId13"/>
    <p:sldId id="431" r:id="rId14"/>
    <p:sldId id="432" r:id="rId15"/>
    <p:sldId id="434" r:id="rId16"/>
    <p:sldId id="433" r:id="rId17"/>
    <p:sldId id="435" r:id="rId18"/>
    <p:sldId id="436" r:id="rId19"/>
    <p:sldId id="426" r:id="rId20"/>
    <p:sldId id="437" r:id="rId21"/>
    <p:sldId id="438" r:id="rId22"/>
    <p:sldId id="439" r:id="rId23"/>
    <p:sldId id="423" r:id="rId24"/>
    <p:sldId id="379" r:id="rId25"/>
    <p:sldId id="440" r:id="rId26"/>
    <p:sldId id="417" r:id="rId27"/>
    <p:sldId id="420" r:id="rId2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0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0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0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000"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7" autoAdjust="0"/>
    <p:restoredTop sz="94569" autoAdjust="0"/>
  </p:normalViewPr>
  <p:slideViewPr>
    <p:cSldViewPr>
      <p:cViewPr varScale="1">
        <p:scale>
          <a:sx n="60" d="100"/>
          <a:sy n="60" d="100"/>
        </p:scale>
        <p:origin x="1392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handoutMaster" Target="handoutMasters/handoutMaster1.xml"/><Relationship Id="rId8" Type="http://schemas.openxmlformats.org/officeDocument/2006/relationships/slideMaster" Target="slideMasters/slideMaster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14657F-1FC6-429E-8A88-BA3AE8500398}" type="doc">
      <dgm:prSet loTypeId="urn:microsoft.com/office/officeart/2005/8/layout/vProcess5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7D1B5981-7F33-44D9-A1BE-EA2D96DA0CB3}">
      <dgm:prSet phldrT="[Text]" custT="1"/>
      <dgm:spPr>
        <a:solidFill>
          <a:schemeClr val="tx2">
            <a:lumMod val="20000"/>
            <a:lumOff val="8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l"/>
          <a:r>
            <a:rPr lang="en-US" sz="2400" b="1">
              <a:solidFill>
                <a:srgbClr val="0070C0"/>
              </a:solidFill>
              <a:latin typeface="Courier New" pitchFamily="49" charset="0"/>
              <a:cs typeface="Courier New" pitchFamily="49" charset="0"/>
            </a:rPr>
            <a:t>POST</a:t>
          </a:r>
        </a:p>
      </dgm:t>
    </dgm:pt>
    <dgm:pt modelId="{F4B91F98-81D3-4355-B9BD-72B18097D3A5}" type="parTrans" cxnId="{22A0379C-EE53-4AA7-99A2-1C40E3C19C4A}">
      <dgm:prSet/>
      <dgm:spPr/>
      <dgm:t>
        <a:bodyPr/>
        <a:lstStyle/>
        <a:p>
          <a:pPr algn="l"/>
          <a:endParaRPr lang="en-US" sz="1800">
            <a:solidFill>
              <a:srgbClr val="0070C0"/>
            </a:solidFill>
          </a:endParaRPr>
        </a:p>
      </dgm:t>
    </dgm:pt>
    <dgm:pt modelId="{AF61A70E-808C-4BDE-A9B0-B0C87DF412AC}" type="sibTrans" cxnId="{22A0379C-EE53-4AA7-99A2-1C40E3C19C4A}">
      <dgm:prSet custT="1"/>
      <dgm:spPr/>
      <dgm:t>
        <a:bodyPr/>
        <a:lstStyle/>
        <a:p>
          <a:pPr algn="l"/>
          <a:endParaRPr lang="en-US" sz="2800">
            <a:solidFill>
              <a:srgbClr val="0070C0"/>
            </a:solidFill>
          </a:endParaRPr>
        </a:p>
      </dgm:t>
    </dgm:pt>
    <dgm:pt modelId="{076A474D-3A92-4F93-9FAF-19B0C3EE4C48}">
      <dgm:prSet phldrT="[Text]" custT="1"/>
      <dgm:spPr>
        <a:solidFill>
          <a:schemeClr val="tx2">
            <a:lumMod val="20000"/>
            <a:lumOff val="8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l"/>
          <a:r>
            <a:rPr lang="en-US" sz="2400" b="1">
              <a:solidFill>
                <a:srgbClr val="0070C0"/>
              </a:solidFill>
              <a:latin typeface="Courier New" pitchFamily="49" charset="0"/>
              <a:cs typeface="Courier New" pitchFamily="49" charset="0"/>
            </a:rPr>
            <a:t>Find &amp; load IOS</a:t>
          </a:r>
        </a:p>
      </dgm:t>
    </dgm:pt>
    <dgm:pt modelId="{4BF9A6C6-DDB2-47F4-B242-684961D808C2}" type="parTrans" cxnId="{DD7ED2F3-AADD-4A32-B756-841EEF4F068F}">
      <dgm:prSet/>
      <dgm:spPr/>
      <dgm:t>
        <a:bodyPr/>
        <a:lstStyle/>
        <a:p>
          <a:pPr algn="l"/>
          <a:endParaRPr lang="en-US" sz="1800">
            <a:solidFill>
              <a:srgbClr val="0070C0"/>
            </a:solidFill>
          </a:endParaRPr>
        </a:p>
      </dgm:t>
    </dgm:pt>
    <dgm:pt modelId="{9AD817A0-CA2C-451D-8A02-E82B2ECD714C}" type="sibTrans" cxnId="{DD7ED2F3-AADD-4A32-B756-841EEF4F068F}">
      <dgm:prSet custT="1"/>
      <dgm:spPr/>
      <dgm:t>
        <a:bodyPr/>
        <a:lstStyle/>
        <a:p>
          <a:pPr algn="l"/>
          <a:endParaRPr lang="en-US" sz="2800">
            <a:solidFill>
              <a:srgbClr val="0070C0"/>
            </a:solidFill>
          </a:endParaRPr>
        </a:p>
      </dgm:t>
    </dgm:pt>
    <dgm:pt modelId="{434D683A-E59C-4423-961F-C6C93FA0F515}">
      <dgm:prSet phldrT="[Text]" custT="1"/>
      <dgm:spPr>
        <a:solidFill>
          <a:schemeClr val="tx2">
            <a:lumMod val="20000"/>
            <a:lumOff val="8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l"/>
          <a:r>
            <a:rPr lang="en-US" sz="2400" b="1">
              <a:solidFill>
                <a:srgbClr val="0070C0"/>
              </a:solidFill>
              <a:latin typeface="Courier New" pitchFamily="49" charset="0"/>
              <a:cs typeface="Courier New" pitchFamily="49" charset="0"/>
            </a:rPr>
            <a:t>Find &amp; load configuration</a:t>
          </a:r>
        </a:p>
      </dgm:t>
    </dgm:pt>
    <dgm:pt modelId="{503C5ADF-031C-409E-8A78-81D1AE1AEA71}" type="parTrans" cxnId="{F8B965B2-9856-4DC8-BD48-3B9ED31707C9}">
      <dgm:prSet/>
      <dgm:spPr/>
      <dgm:t>
        <a:bodyPr/>
        <a:lstStyle/>
        <a:p>
          <a:pPr algn="l"/>
          <a:endParaRPr lang="en-US" sz="1800">
            <a:solidFill>
              <a:srgbClr val="0070C0"/>
            </a:solidFill>
          </a:endParaRPr>
        </a:p>
      </dgm:t>
    </dgm:pt>
    <dgm:pt modelId="{4B84A545-1C12-4F4E-B220-81519C755C27}" type="sibTrans" cxnId="{F8B965B2-9856-4DC8-BD48-3B9ED31707C9}">
      <dgm:prSet/>
      <dgm:spPr/>
      <dgm:t>
        <a:bodyPr/>
        <a:lstStyle/>
        <a:p>
          <a:pPr algn="l"/>
          <a:endParaRPr lang="en-US" sz="1800">
            <a:solidFill>
              <a:srgbClr val="0070C0"/>
            </a:solidFill>
          </a:endParaRPr>
        </a:p>
      </dgm:t>
    </dgm:pt>
    <dgm:pt modelId="{5B26F6B5-F1FB-4562-8104-18B28F15625A}">
      <dgm:prSet custT="1"/>
      <dgm:spPr>
        <a:solidFill>
          <a:schemeClr val="tx2">
            <a:lumMod val="20000"/>
            <a:lumOff val="8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l"/>
          <a:r>
            <a:rPr lang="en-US" sz="2400" b="1">
              <a:solidFill>
                <a:srgbClr val="0070C0"/>
              </a:solidFill>
              <a:latin typeface="Courier New" pitchFamily="49" charset="0"/>
              <a:cs typeface="Courier New" pitchFamily="49" charset="0"/>
            </a:rPr>
            <a:t>Bootstrap</a:t>
          </a:r>
          <a:endParaRPr lang="en-US" sz="2400" b="1" dirty="0">
            <a:solidFill>
              <a:srgbClr val="0070C0"/>
            </a:solidFill>
            <a:latin typeface="Courier New" pitchFamily="49" charset="0"/>
            <a:cs typeface="Courier New" pitchFamily="49" charset="0"/>
          </a:endParaRPr>
        </a:p>
      </dgm:t>
    </dgm:pt>
    <dgm:pt modelId="{36130775-60FB-4322-9070-127F5B3778EB}" type="parTrans" cxnId="{03FCD9F7-B3B7-4C31-A868-C56713D8555B}">
      <dgm:prSet/>
      <dgm:spPr/>
      <dgm:t>
        <a:bodyPr/>
        <a:lstStyle/>
        <a:p>
          <a:pPr algn="l"/>
          <a:endParaRPr lang="en-US" sz="1800">
            <a:solidFill>
              <a:srgbClr val="0070C0"/>
            </a:solidFill>
          </a:endParaRPr>
        </a:p>
      </dgm:t>
    </dgm:pt>
    <dgm:pt modelId="{1FDBDDC8-063D-4A43-A993-9235CADEB66C}" type="sibTrans" cxnId="{03FCD9F7-B3B7-4C31-A868-C56713D8555B}">
      <dgm:prSet custT="1"/>
      <dgm:spPr/>
      <dgm:t>
        <a:bodyPr/>
        <a:lstStyle/>
        <a:p>
          <a:pPr algn="l"/>
          <a:endParaRPr lang="en-US" sz="2800">
            <a:solidFill>
              <a:srgbClr val="0070C0"/>
            </a:solidFill>
          </a:endParaRPr>
        </a:p>
      </dgm:t>
    </dgm:pt>
    <dgm:pt modelId="{639FEDD1-A7FF-48A1-8A89-CB95789F2074}" type="pres">
      <dgm:prSet presAssocID="{FE14657F-1FC6-429E-8A88-BA3AE8500398}" presName="outerComposite" presStyleCnt="0">
        <dgm:presLayoutVars>
          <dgm:chMax val="5"/>
          <dgm:dir/>
          <dgm:resizeHandles val="exact"/>
        </dgm:presLayoutVars>
      </dgm:prSet>
      <dgm:spPr/>
    </dgm:pt>
    <dgm:pt modelId="{B28CC113-9DAE-480C-AA08-567E3CFC7CC7}" type="pres">
      <dgm:prSet presAssocID="{FE14657F-1FC6-429E-8A88-BA3AE8500398}" presName="dummyMaxCanvas" presStyleCnt="0">
        <dgm:presLayoutVars/>
      </dgm:prSet>
      <dgm:spPr/>
    </dgm:pt>
    <dgm:pt modelId="{6B1EE416-A40B-45E6-B3C7-F1EFA865050A}" type="pres">
      <dgm:prSet presAssocID="{FE14657F-1FC6-429E-8A88-BA3AE8500398}" presName="FourNodes_1" presStyleLbl="node1" presStyleIdx="0" presStyleCnt="4" custLinFactNeighborX="962">
        <dgm:presLayoutVars>
          <dgm:bulletEnabled val="1"/>
        </dgm:presLayoutVars>
      </dgm:prSet>
      <dgm:spPr/>
    </dgm:pt>
    <dgm:pt modelId="{738A021D-ACB3-4929-9236-9F4636E3DE54}" type="pres">
      <dgm:prSet presAssocID="{FE14657F-1FC6-429E-8A88-BA3AE8500398}" presName="FourNodes_2" presStyleLbl="node1" presStyleIdx="1" presStyleCnt="4">
        <dgm:presLayoutVars>
          <dgm:bulletEnabled val="1"/>
        </dgm:presLayoutVars>
      </dgm:prSet>
      <dgm:spPr/>
    </dgm:pt>
    <dgm:pt modelId="{2F8655BB-BB82-4905-AFC9-17597B88E596}" type="pres">
      <dgm:prSet presAssocID="{FE14657F-1FC6-429E-8A88-BA3AE8500398}" presName="FourNodes_3" presStyleLbl="node1" presStyleIdx="2" presStyleCnt="4">
        <dgm:presLayoutVars>
          <dgm:bulletEnabled val="1"/>
        </dgm:presLayoutVars>
      </dgm:prSet>
      <dgm:spPr/>
    </dgm:pt>
    <dgm:pt modelId="{B027D3C6-8BB9-4683-B6CE-6C2DB0611C95}" type="pres">
      <dgm:prSet presAssocID="{FE14657F-1FC6-429E-8A88-BA3AE8500398}" presName="FourNodes_4" presStyleLbl="node1" presStyleIdx="3" presStyleCnt="4">
        <dgm:presLayoutVars>
          <dgm:bulletEnabled val="1"/>
        </dgm:presLayoutVars>
      </dgm:prSet>
      <dgm:spPr/>
    </dgm:pt>
    <dgm:pt modelId="{1758F520-F517-44ED-8B75-239336461D61}" type="pres">
      <dgm:prSet presAssocID="{FE14657F-1FC6-429E-8A88-BA3AE8500398}" presName="FourConn_1-2" presStyleLbl="fgAccFollowNode1" presStyleIdx="0" presStyleCnt="3">
        <dgm:presLayoutVars>
          <dgm:bulletEnabled val="1"/>
        </dgm:presLayoutVars>
      </dgm:prSet>
      <dgm:spPr/>
    </dgm:pt>
    <dgm:pt modelId="{0CB227FE-D626-4CA6-BA24-ED7803EB198D}" type="pres">
      <dgm:prSet presAssocID="{FE14657F-1FC6-429E-8A88-BA3AE8500398}" presName="FourConn_2-3" presStyleLbl="fgAccFollowNode1" presStyleIdx="1" presStyleCnt="3">
        <dgm:presLayoutVars>
          <dgm:bulletEnabled val="1"/>
        </dgm:presLayoutVars>
      </dgm:prSet>
      <dgm:spPr/>
    </dgm:pt>
    <dgm:pt modelId="{660E49CA-3673-4E0D-B9F6-2B81BE7B3FA7}" type="pres">
      <dgm:prSet presAssocID="{FE14657F-1FC6-429E-8A88-BA3AE8500398}" presName="FourConn_3-4" presStyleLbl="fgAccFollowNode1" presStyleIdx="2" presStyleCnt="3">
        <dgm:presLayoutVars>
          <dgm:bulletEnabled val="1"/>
        </dgm:presLayoutVars>
      </dgm:prSet>
      <dgm:spPr/>
    </dgm:pt>
    <dgm:pt modelId="{FA19A169-D819-4CDA-A39C-E0E23ED3E838}" type="pres">
      <dgm:prSet presAssocID="{FE14657F-1FC6-429E-8A88-BA3AE8500398}" presName="FourNodes_1_text" presStyleLbl="node1" presStyleIdx="3" presStyleCnt="4">
        <dgm:presLayoutVars>
          <dgm:bulletEnabled val="1"/>
        </dgm:presLayoutVars>
      </dgm:prSet>
      <dgm:spPr/>
    </dgm:pt>
    <dgm:pt modelId="{0AF5FFBC-AB2E-49ED-A3F0-B41BCFC8CE0C}" type="pres">
      <dgm:prSet presAssocID="{FE14657F-1FC6-429E-8A88-BA3AE8500398}" presName="FourNodes_2_text" presStyleLbl="node1" presStyleIdx="3" presStyleCnt="4">
        <dgm:presLayoutVars>
          <dgm:bulletEnabled val="1"/>
        </dgm:presLayoutVars>
      </dgm:prSet>
      <dgm:spPr/>
    </dgm:pt>
    <dgm:pt modelId="{14E76029-AB7E-42A6-9D17-1101AA2F09BD}" type="pres">
      <dgm:prSet presAssocID="{FE14657F-1FC6-429E-8A88-BA3AE8500398}" presName="FourNodes_3_text" presStyleLbl="node1" presStyleIdx="3" presStyleCnt="4">
        <dgm:presLayoutVars>
          <dgm:bulletEnabled val="1"/>
        </dgm:presLayoutVars>
      </dgm:prSet>
      <dgm:spPr/>
    </dgm:pt>
    <dgm:pt modelId="{E3CBEC1E-089B-4FCE-8173-A09701EE2B53}" type="pres">
      <dgm:prSet presAssocID="{FE14657F-1FC6-429E-8A88-BA3AE8500398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AA09B60A-E775-407C-B1DC-E6069FEB3F1A}" type="presOf" srcId="{5B26F6B5-F1FB-4562-8104-18B28F15625A}" destId="{0AF5FFBC-AB2E-49ED-A3F0-B41BCFC8CE0C}" srcOrd="1" destOrd="0" presId="urn:microsoft.com/office/officeart/2005/8/layout/vProcess5"/>
    <dgm:cxn modelId="{E16FD90A-FA8F-4E87-B68A-00BA27C3B68E}" type="presOf" srcId="{7D1B5981-7F33-44D9-A1BE-EA2D96DA0CB3}" destId="{6B1EE416-A40B-45E6-B3C7-F1EFA865050A}" srcOrd="0" destOrd="0" presId="urn:microsoft.com/office/officeart/2005/8/layout/vProcess5"/>
    <dgm:cxn modelId="{043E7E0B-9747-4355-B07B-F273AA88D936}" type="presOf" srcId="{1FDBDDC8-063D-4A43-A993-9235CADEB66C}" destId="{0CB227FE-D626-4CA6-BA24-ED7803EB198D}" srcOrd="0" destOrd="0" presId="urn:microsoft.com/office/officeart/2005/8/layout/vProcess5"/>
    <dgm:cxn modelId="{A0EB2B12-19AD-4D42-8420-11CDA9643206}" type="presOf" srcId="{434D683A-E59C-4423-961F-C6C93FA0F515}" destId="{E3CBEC1E-089B-4FCE-8173-A09701EE2B53}" srcOrd="1" destOrd="0" presId="urn:microsoft.com/office/officeart/2005/8/layout/vProcess5"/>
    <dgm:cxn modelId="{B288E54B-AD65-43EA-AD24-C616A54FE011}" type="presOf" srcId="{434D683A-E59C-4423-961F-C6C93FA0F515}" destId="{B027D3C6-8BB9-4683-B6CE-6C2DB0611C95}" srcOrd="0" destOrd="0" presId="urn:microsoft.com/office/officeart/2005/8/layout/vProcess5"/>
    <dgm:cxn modelId="{BF5D257D-801C-47EB-A178-8BA2BCD7F291}" type="presOf" srcId="{076A474D-3A92-4F93-9FAF-19B0C3EE4C48}" destId="{2F8655BB-BB82-4905-AFC9-17597B88E596}" srcOrd="0" destOrd="0" presId="urn:microsoft.com/office/officeart/2005/8/layout/vProcess5"/>
    <dgm:cxn modelId="{496AFF96-7604-402A-8B57-C08487214D46}" type="presOf" srcId="{076A474D-3A92-4F93-9FAF-19B0C3EE4C48}" destId="{14E76029-AB7E-42A6-9D17-1101AA2F09BD}" srcOrd="1" destOrd="0" presId="urn:microsoft.com/office/officeart/2005/8/layout/vProcess5"/>
    <dgm:cxn modelId="{A84B6498-3B01-4FFD-BB75-D53CC0465F51}" type="presOf" srcId="{FE14657F-1FC6-429E-8A88-BA3AE8500398}" destId="{639FEDD1-A7FF-48A1-8A89-CB95789F2074}" srcOrd="0" destOrd="0" presId="urn:microsoft.com/office/officeart/2005/8/layout/vProcess5"/>
    <dgm:cxn modelId="{22A0379C-EE53-4AA7-99A2-1C40E3C19C4A}" srcId="{FE14657F-1FC6-429E-8A88-BA3AE8500398}" destId="{7D1B5981-7F33-44D9-A1BE-EA2D96DA0CB3}" srcOrd="0" destOrd="0" parTransId="{F4B91F98-81D3-4355-B9BD-72B18097D3A5}" sibTransId="{AF61A70E-808C-4BDE-A9B0-B0C87DF412AC}"/>
    <dgm:cxn modelId="{15F842A6-2577-494E-BF14-469F2293F149}" type="presOf" srcId="{7D1B5981-7F33-44D9-A1BE-EA2D96DA0CB3}" destId="{FA19A169-D819-4CDA-A39C-E0E23ED3E838}" srcOrd="1" destOrd="0" presId="urn:microsoft.com/office/officeart/2005/8/layout/vProcess5"/>
    <dgm:cxn modelId="{AB089BAB-C555-4B9C-BE09-270CA169D6A8}" type="presOf" srcId="{9AD817A0-CA2C-451D-8A02-E82B2ECD714C}" destId="{660E49CA-3673-4E0D-B9F6-2B81BE7B3FA7}" srcOrd="0" destOrd="0" presId="urn:microsoft.com/office/officeart/2005/8/layout/vProcess5"/>
    <dgm:cxn modelId="{F8B965B2-9856-4DC8-BD48-3B9ED31707C9}" srcId="{FE14657F-1FC6-429E-8A88-BA3AE8500398}" destId="{434D683A-E59C-4423-961F-C6C93FA0F515}" srcOrd="3" destOrd="0" parTransId="{503C5ADF-031C-409E-8A78-81D1AE1AEA71}" sibTransId="{4B84A545-1C12-4F4E-B220-81519C755C27}"/>
    <dgm:cxn modelId="{7ADB3CCA-82AD-4258-B286-844DBDB2B425}" type="presOf" srcId="{5B26F6B5-F1FB-4562-8104-18B28F15625A}" destId="{738A021D-ACB3-4929-9236-9F4636E3DE54}" srcOrd="0" destOrd="0" presId="urn:microsoft.com/office/officeart/2005/8/layout/vProcess5"/>
    <dgm:cxn modelId="{B67661EF-D086-4B74-A5C9-0548ADD053FA}" type="presOf" srcId="{AF61A70E-808C-4BDE-A9B0-B0C87DF412AC}" destId="{1758F520-F517-44ED-8B75-239336461D61}" srcOrd="0" destOrd="0" presId="urn:microsoft.com/office/officeart/2005/8/layout/vProcess5"/>
    <dgm:cxn modelId="{DD7ED2F3-AADD-4A32-B756-841EEF4F068F}" srcId="{FE14657F-1FC6-429E-8A88-BA3AE8500398}" destId="{076A474D-3A92-4F93-9FAF-19B0C3EE4C48}" srcOrd="2" destOrd="0" parTransId="{4BF9A6C6-DDB2-47F4-B242-684961D808C2}" sibTransId="{9AD817A0-CA2C-451D-8A02-E82B2ECD714C}"/>
    <dgm:cxn modelId="{03FCD9F7-B3B7-4C31-A868-C56713D8555B}" srcId="{FE14657F-1FC6-429E-8A88-BA3AE8500398}" destId="{5B26F6B5-F1FB-4562-8104-18B28F15625A}" srcOrd="1" destOrd="0" parTransId="{36130775-60FB-4322-9070-127F5B3778EB}" sibTransId="{1FDBDDC8-063D-4A43-A993-9235CADEB66C}"/>
    <dgm:cxn modelId="{F85CFA31-475A-4B7E-976A-B573D89C02A9}" type="presParOf" srcId="{639FEDD1-A7FF-48A1-8A89-CB95789F2074}" destId="{B28CC113-9DAE-480C-AA08-567E3CFC7CC7}" srcOrd="0" destOrd="0" presId="urn:microsoft.com/office/officeart/2005/8/layout/vProcess5"/>
    <dgm:cxn modelId="{359EC206-5691-43A0-86BB-ADF66B99FA7E}" type="presParOf" srcId="{639FEDD1-A7FF-48A1-8A89-CB95789F2074}" destId="{6B1EE416-A40B-45E6-B3C7-F1EFA865050A}" srcOrd="1" destOrd="0" presId="urn:microsoft.com/office/officeart/2005/8/layout/vProcess5"/>
    <dgm:cxn modelId="{A6186BB8-9634-4A0C-AD15-6FEABC7F661A}" type="presParOf" srcId="{639FEDD1-A7FF-48A1-8A89-CB95789F2074}" destId="{738A021D-ACB3-4929-9236-9F4636E3DE54}" srcOrd="2" destOrd="0" presId="urn:microsoft.com/office/officeart/2005/8/layout/vProcess5"/>
    <dgm:cxn modelId="{F4CECA51-13B6-4367-A038-4B9666146FA2}" type="presParOf" srcId="{639FEDD1-A7FF-48A1-8A89-CB95789F2074}" destId="{2F8655BB-BB82-4905-AFC9-17597B88E596}" srcOrd="3" destOrd="0" presId="urn:microsoft.com/office/officeart/2005/8/layout/vProcess5"/>
    <dgm:cxn modelId="{BDFB6C81-E4C4-4567-AF6A-BC6BF9F8FEBE}" type="presParOf" srcId="{639FEDD1-A7FF-48A1-8A89-CB95789F2074}" destId="{B027D3C6-8BB9-4683-B6CE-6C2DB0611C95}" srcOrd="4" destOrd="0" presId="urn:microsoft.com/office/officeart/2005/8/layout/vProcess5"/>
    <dgm:cxn modelId="{FF201AD4-3C9B-4BE2-A883-267FF94F6C56}" type="presParOf" srcId="{639FEDD1-A7FF-48A1-8A89-CB95789F2074}" destId="{1758F520-F517-44ED-8B75-239336461D61}" srcOrd="5" destOrd="0" presId="urn:microsoft.com/office/officeart/2005/8/layout/vProcess5"/>
    <dgm:cxn modelId="{65D10FCA-7C27-41E2-955C-7FDE4FEC7C93}" type="presParOf" srcId="{639FEDD1-A7FF-48A1-8A89-CB95789F2074}" destId="{0CB227FE-D626-4CA6-BA24-ED7803EB198D}" srcOrd="6" destOrd="0" presId="urn:microsoft.com/office/officeart/2005/8/layout/vProcess5"/>
    <dgm:cxn modelId="{E5329F8A-D0E1-45AF-AB3C-20430015214B}" type="presParOf" srcId="{639FEDD1-A7FF-48A1-8A89-CB95789F2074}" destId="{660E49CA-3673-4E0D-B9F6-2B81BE7B3FA7}" srcOrd="7" destOrd="0" presId="urn:microsoft.com/office/officeart/2005/8/layout/vProcess5"/>
    <dgm:cxn modelId="{E12C1013-A263-423B-A1F8-84607F55049B}" type="presParOf" srcId="{639FEDD1-A7FF-48A1-8A89-CB95789F2074}" destId="{FA19A169-D819-4CDA-A39C-E0E23ED3E838}" srcOrd="8" destOrd="0" presId="urn:microsoft.com/office/officeart/2005/8/layout/vProcess5"/>
    <dgm:cxn modelId="{C55BBA40-D3EE-4A43-BF12-01D9318A9C22}" type="presParOf" srcId="{639FEDD1-A7FF-48A1-8A89-CB95789F2074}" destId="{0AF5FFBC-AB2E-49ED-A3F0-B41BCFC8CE0C}" srcOrd="9" destOrd="0" presId="urn:microsoft.com/office/officeart/2005/8/layout/vProcess5"/>
    <dgm:cxn modelId="{F3CBE8FE-548A-4604-8903-895958248200}" type="presParOf" srcId="{639FEDD1-A7FF-48A1-8A89-CB95789F2074}" destId="{14E76029-AB7E-42A6-9D17-1101AA2F09BD}" srcOrd="10" destOrd="0" presId="urn:microsoft.com/office/officeart/2005/8/layout/vProcess5"/>
    <dgm:cxn modelId="{F81ABF8E-2523-4FC6-9453-35E1C95F6A0F}" type="presParOf" srcId="{639FEDD1-A7FF-48A1-8A89-CB95789F2074}" destId="{E3CBEC1E-089B-4FCE-8173-A09701EE2B53}" srcOrd="11" destOrd="0" presId="urn:microsoft.com/office/officeart/2005/8/layout/vProcess5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1EE416-A40B-45E6-B3C7-F1EFA865050A}">
      <dsp:nvSpPr>
        <dsp:cNvPr id="0" name=""/>
        <dsp:cNvSpPr/>
      </dsp:nvSpPr>
      <dsp:spPr>
        <a:xfrm>
          <a:off x="60989" y="0"/>
          <a:ext cx="6339840" cy="894080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rgbClr val="0070C0"/>
              </a:solidFill>
              <a:latin typeface="Courier New" pitchFamily="49" charset="0"/>
              <a:cs typeface="Courier New" pitchFamily="49" charset="0"/>
            </a:rPr>
            <a:t>POST</a:t>
          </a:r>
        </a:p>
      </dsp:txBody>
      <dsp:txXfrm>
        <a:off x="87176" y="26187"/>
        <a:ext cx="5299507" cy="841706"/>
      </dsp:txXfrm>
    </dsp:sp>
    <dsp:sp modelId="{738A021D-ACB3-4929-9236-9F4636E3DE54}">
      <dsp:nvSpPr>
        <dsp:cNvPr id="0" name=""/>
        <dsp:cNvSpPr/>
      </dsp:nvSpPr>
      <dsp:spPr>
        <a:xfrm>
          <a:off x="530961" y="1056640"/>
          <a:ext cx="6339840" cy="894080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rgbClr val="0070C0"/>
              </a:solidFill>
              <a:latin typeface="Courier New" pitchFamily="49" charset="0"/>
              <a:cs typeface="Courier New" pitchFamily="49" charset="0"/>
            </a:rPr>
            <a:t>Bootstrap</a:t>
          </a:r>
          <a:endParaRPr lang="en-US" sz="2400" b="1" kern="1200" dirty="0">
            <a:solidFill>
              <a:srgbClr val="0070C0"/>
            </a:solidFill>
            <a:latin typeface="Courier New" pitchFamily="49" charset="0"/>
            <a:cs typeface="Courier New" pitchFamily="49" charset="0"/>
          </a:endParaRPr>
        </a:p>
      </dsp:txBody>
      <dsp:txXfrm>
        <a:off x="557148" y="1082827"/>
        <a:ext cx="5175352" cy="841706"/>
      </dsp:txXfrm>
    </dsp:sp>
    <dsp:sp modelId="{2F8655BB-BB82-4905-AFC9-17597B88E596}">
      <dsp:nvSpPr>
        <dsp:cNvPr id="0" name=""/>
        <dsp:cNvSpPr/>
      </dsp:nvSpPr>
      <dsp:spPr>
        <a:xfrm>
          <a:off x="1053998" y="2113280"/>
          <a:ext cx="6339840" cy="894080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rgbClr val="0070C0"/>
              </a:solidFill>
              <a:latin typeface="Courier New" pitchFamily="49" charset="0"/>
              <a:cs typeface="Courier New" pitchFamily="49" charset="0"/>
            </a:rPr>
            <a:t>Find &amp; load IOS</a:t>
          </a:r>
        </a:p>
      </dsp:txBody>
      <dsp:txXfrm>
        <a:off x="1080185" y="2139467"/>
        <a:ext cx="5183277" cy="841706"/>
      </dsp:txXfrm>
    </dsp:sp>
    <dsp:sp modelId="{B027D3C6-8BB9-4683-B6CE-6C2DB0611C95}">
      <dsp:nvSpPr>
        <dsp:cNvPr id="0" name=""/>
        <dsp:cNvSpPr/>
      </dsp:nvSpPr>
      <dsp:spPr>
        <a:xfrm>
          <a:off x="1584959" y="3169919"/>
          <a:ext cx="6339840" cy="894080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rgbClr val="0070C0"/>
              </a:solidFill>
              <a:latin typeface="Courier New" pitchFamily="49" charset="0"/>
              <a:cs typeface="Courier New" pitchFamily="49" charset="0"/>
            </a:rPr>
            <a:t>Find &amp; load configuration</a:t>
          </a:r>
        </a:p>
      </dsp:txBody>
      <dsp:txXfrm>
        <a:off x="1611146" y="3196106"/>
        <a:ext cx="5175352" cy="841706"/>
      </dsp:txXfrm>
    </dsp:sp>
    <dsp:sp modelId="{1758F520-F517-44ED-8B75-239336461D61}">
      <dsp:nvSpPr>
        <dsp:cNvPr id="0" name=""/>
        <dsp:cNvSpPr/>
      </dsp:nvSpPr>
      <dsp:spPr>
        <a:xfrm>
          <a:off x="5758688" y="684783"/>
          <a:ext cx="581152" cy="581152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>
            <a:solidFill>
              <a:srgbClr val="0070C0"/>
            </a:solidFill>
          </a:endParaRPr>
        </a:p>
      </dsp:txBody>
      <dsp:txXfrm>
        <a:off x="5889447" y="684783"/>
        <a:ext cx="319634" cy="437317"/>
      </dsp:txXfrm>
    </dsp:sp>
    <dsp:sp modelId="{0CB227FE-D626-4CA6-BA24-ED7803EB198D}">
      <dsp:nvSpPr>
        <dsp:cNvPr id="0" name=""/>
        <dsp:cNvSpPr/>
      </dsp:nvSpPr>
      <dsp:spPr>
        <a:xfrm>
          <a:off x="6289649" y="1741423"/>
          <a:ext cx="581152" cy="581152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>
            <a:solidFill>
              <a:srgbClr val="0070C0"/>
            </a:solidFill>
          </a:endParaRPr>
        </a:p>
      </dsp:txBody>
      <dsp:txXfrm>
        <a:off x="6420408" y="1741423"/>
        <a:ext cx="319634" cy="437317"/>
      </dsp:txXfrm>
    </dsp:sp>
    <dsp:sp modelId="{660E49CA-3673-4E0D-B9F6-2B81BE7B3FA7}">
      <dsp:nvSpPr>
        <dsp:cNvPr id="0" name=""/>
        <dsp:cNvSpPr/>
      </dsp:nvSpPr>
      <dsp:spPr>
        <a:xfrm>
          <a:off x="6812686" y="2798064"/>
          <a:ext cx="581152" cy="581152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>
            <a:solidFill>
              <a:srgbClr val="0070C0"/>
            </a:solidFill>
          </a:endParaRPr>
        </a:p>
      </dsp:txBody>
      <dsp:txXfrm>
        <a:off x="6943445" y="2798064"/>
        <a:ext cx="319634" cy="4373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22FEA22D-B829-4285-A85B-302D41800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3587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/>
            </a:lvl1pPr>
          </a:lstStyle>
          <a:p>
            <a:pPr>
              <a:defRPr/>
            </a:pPr>
            <a:fld id="{CB950C8A-EB62-4A2C-8BB3-0961032DF9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9788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DF5325D2-09FD-4CB3-B8CB-A68485F347C4}" type="slidenum">
              <a:rPr lang="en-US" sz="1200" smtClean="0">
                <a:solidFill>
                  <a:prstClr val="black"/>
                </a:solidFill>
              </a:rPr>
              <a:pPr/>
              <a:t>12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fld id="{07F7B36B-D07B-43DA-B723-86134DBD3C66}" type="slidenum">
              <a:rPr lang="en-US" sz="1200" smtClean="0">
                <a:solidFill>
                  <a:srgbClr val="000000"/>
                </a:solidFill>
              </a:rPr>
              <a:pPr/>
              <a:t>13</a:t>
            </a:fld>
            <a:endParaRPr lang="en-US" sz="1200">
              <a:solidFill>
                <a:srgbClr val="000000"/>
              </a:solidFill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92200" y="301625"/>
            <a:ext cx="4700588" cy="3525838"/>
          </a:xfr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3875" y="4052888"/>
            <a:ext cx="5835650" cy="4579937"/>
          </a:xfrm>
          <a:noFill/>
        </p:spPr>
        <p:txBody>
          <a:bodyPr lIns="86493" tIns="43247" rIns="86493" bIns="43247"/>
          <a:lstStyle/>
          <a:p>
            <a:pPr eaLnBrk="1" hangingPunct="1"/>
            <a:r>
              <a:rPr lang="en-US" b="1"/>
              <a:t>Note: </a:t>
            </a:r>
            <a:r>
              <a:rPr lang="en-US"/>
              <a:t>The current state of the Flash memory is in read-only mode. It is running Cisco IOS from Flash.</a:t>
            </a:r>
          </a:p>
          <a:p>
            <a:pPr eaLnBrk="1" hangingPunct="1"/>
            <a:r>
              <a:rPr lang="en-US"/>
              <a:t>This router has a total of 16 MB of Flash memory. The Flash contains one Cisco IOS image and there is 6.69 MB of available space left in Flash.</a:t>
            </a:r>
          </a:p>
          <a:p>
            <a:pPr eaLnBrk="1" hangingPunct="1"/>
            <a:endParaRPr lang="en-US" b="1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v1.0—4-</a:t>
            </a:r>
            <a:fld id="{50D4CEF1-39ED-45F1-84B1-83A3FA826B2B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3710152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999530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857776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638" y="457200"/>
            <a:ext cx="8145462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7940675" cy="17097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5638" y="3643313"/>
            <a:ext cx="7940675" cy="17097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465948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1DE45-9CD4-46D5-8272-E801E911E495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852D-4624-431A-8A04-E70F668E6870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87288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1DE45-9CD4-46D5-8272-E801E911E495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852D-4624-431A-8A04-E70F668E6870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12208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1DE45-9CD4-46D5-8272-E801E911E495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852D-4624-431A-8A04-E70F668E6870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98388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1DE45-9CD4-46D5-8272-E801E911E495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852D-4624-431A-8A04-E70F668E6870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2293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1DE45-9CD4-46D5-8272-E801E911E495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852D-4624-431A-8A04-E70F668E6870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58338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1DE45-9CD4-46D5-8272-E801E911E495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852D-4624-431A-8A04-E70F668E6870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7248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1DE45-9CD4-46D5-8272-E801E911E495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852D-4624-431A-8A04-E70F668E6870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66324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1DE45-9CD4-46D5-8272-E801E911E495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852D-4624-431A-8A04-E70F668E6870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780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4269782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1DE45-9CD4-46D5-8272-E801E911E495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852D-4624-431A-8A04-E70F668E6870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00813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1DE45-9CD4-46D5-8272-E801E911E495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852D-4624-431A-8A04-E70F668E6870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1115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1DE45-9CD4-46D5-8272-E801E911E495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1852D-4624-431A-8A04-E70F668E6870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26892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 b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 pitchFamily="34" charset="0"/>
              </a:rPr>
              <a:t>© 2007 Cisco Systems, Inc. All rights reserved.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 pitchFamily="34" charset="0"/>
              </a:rPr>
              <a:t>ICND2 v1.0—7-</a:t>
            </a:r>
            <a:fld id="{42F5A380-C643-4E9D-9DB0-EDEDE46A2FCB}" type="slidenum">
              <a:rPr lang="en-US" sz="700" b="0">
                <a:solidFill>
                  <a:srgbClr val="999999"/>
                </a:solidFill>
                <a:latin typeface="Arial" pitchFamily="34" charset="0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  <a:latin typeface="Arial" pitchFamily="34" charset="0"/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303787872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6668546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315872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666026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319213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9296420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50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v1.0—6-</a:t>
            </a:r>
            <a:fld id="{29C07294-88AD-494C-9C66-8D923B3AE4D9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89585820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664513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281332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39274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65104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770852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329845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785493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911724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264578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9912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118607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65746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689239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841659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83363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0109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25131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28137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6652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216782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7088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9912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50029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84462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42321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68236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v1.0—6-</a:t>
            </a:r>
            <a:fld id="{FCE6B546-AD0B-4A0F-8027-B51F1E2312EB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7392334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63311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40577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864157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98661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778723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647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28070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978399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30145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86835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29960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v1.0—6-</a:t>
            </a:r>
            <a:fld id="{8F2404DF-7D6B-4BA4-94CD-C9A98229ADB7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11809690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80487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92045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787359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963728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440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23622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33835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99442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3170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6512488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7030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v1.0—6-</a:t>
            </a:r>
            <a:fld id="{628F544B-6576-48C2-B70E-77AE7F0DD430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227440434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445497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382505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467979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02297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5471764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201959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04979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7373907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340102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00521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3440296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v1.0—2-</a:t>
            </a:r>
            <a:fld id="{02529DB6-FDC3-4743-A187-400ABB2C4CAA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74035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74035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281100858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2067538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542638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852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865172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845809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068067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057457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040812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553574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611193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0193959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v1.0—2-</a:t>
            </a:r>
            <a:fld id="{52DB46DC-0C10-45B9-B0A1-3EBDB207B033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74035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74035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35015891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013629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8749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926708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256951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3984539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1746803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62354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059638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91365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701193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898299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v1.0—6-</a:t>
            </a:r>
            <a:fld id="{11AD3628-5BFD-4448-8CF7-9C9549408544}" type="slidenum">
              <a:rPr lang="en-US" sz="700" b="0" smtClean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332033968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1475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184633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173719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391392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9040587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6248001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133271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414394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414451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2582644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44251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v1.0—4-</a:t>
            </a:r>
            <a:fld id="{BD206323-94E8-4E29-975B-54E102AAFB35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2861419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82439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74066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964430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856725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608854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5272306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70492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212381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889089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318925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8741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v1.0—4-</a:t>
            </a:r>
            <a:fld id="{576BA216-BB9B-4F11-B50D-2A774456FDFB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2" r:id="rId1"/>
    <p:sldLayoutId id="2147484132" r:id="rId2"/>
    <p:sldLayoutId id="2147484133" r:id="rId3"/>
    <p:sldLayoutId id="2147484134" r:id="rId4"/>
    <p:sldLayoutId id="2147484135" r:id="rId5"/>
    <p:sldLayoutId id="2147484136" r:id="rId6"/>
    <p:sldLayoutId id="2147484137" r:id="rId7"/>
    <p:sldLayoutId id="2147484138" r:id="rId8"/>
    <p:sldLayoutId id="2147484139" r:id="rId9"/>
    <p:sldLayoutId id="2147484140" r:id="rId10"/>
    <p:sldLayoutId id="2147484141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5A41DE45-9CD4-46D5-8272-E801E911E495}" type="datetimeFigureOut">
              <a:rPr lang="vi-VN" b="0" smtClean="0">
                <a:solidFill>
                  <a:prstClr val="black">
                    <a:tint val="75000"/>
                  </a:prstClr>
                </a:solidFill>
                <a:latin typeface="Arial"/>
              </a:rPr>
              <a:pPr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22/09/2021</a:t>
            </a:fld>
            <a:endParaRPr lang="vi-VN" b="0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vi-VN" b="0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1A71852D-4624-431A-8A04-E70F668E6870}" type="slidenum">
              <a:rPr lang="vi-VN" b="0" smtClean="0">
                <a:solidFill>
                  <a:prstClr val="black">
                    <a:tint val="75000"/>
                  </a:prstClr>
                </a:solidFill>
                <a:latin typeface="Arial"/>
              </a:rPr>
              <a:pPr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vi-VN" b="0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8736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6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  <p:sldLayoutId id="2147484243" r:id="rId8"/>
    <p:sldLayoutId id="2147484244" r:id="rId9"/>
    <p:sldLayoutId id="2147484245" r:id="rId10"/>
    <p:sldLayoutId id="214748424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 b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 pitchFamily="34" charset="0"/>
              </a:rPr>
              <a:t>© 2007 Cisco Systems, Inc. All rights reserved.</a:t>
            </a:r>
          </a:p>
        </p:txBody>
      </p:sp>
      <p:sp>
        <p:nvSpPr>
          <p:cNvPr id="1029" name="Rectangle 6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  <a:latin typeface="Arial" pitchFamily="34" charset="0"/>
              </a:rPr>
              <a:t>ICND2 v1.0—7-</a:t>
            </a:r>
            <a:fld id="{69A95310-C152-42A3-9FBB-49A17EB1F3EE}" type="slidenum">
              <a:rPr lang="en-US" sz="700" b="0">
                <a:solidFill>
                  <a:srgbClr val="999999"/>
                </a:solidFill>
                <a:latin typeface="Arial" pitchFamily="34" charset="0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  <a:latin typeface="Arial" pitchFamily="34" charset="0"/>
            </a:endParaRPr>
          </a:p>
        </p:txBody>
      </p:sp>
      <p:sp>
        <p:nvSpPr>
          <p:cNvPr id="103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724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8" r:id="rId1"/>
    <p:sldLayoutId id="2147484249" r:id="rId2"/>
    <p:sldLayoutId id="2147484250" r:id="rId3"/>
    <p:sldLayoutId id="2147484251" r:id="rId4"/>
    <p:sldLayoutId id="2147484252" r:id="rId5"/>
    <p:sldLayoutId id="2147484253" r:id="rId6"/>
    <p:sldLayoutId id="2147484254" r:id="rId7"/>
    <p:sldLayoutId id="2147484255" r:id="rId8"/>
    <p:sldLayoutId id="2147484256" r:id="rId9"/>
    <p:sldLayoutId id="2147484257" r:id="rId10"/>
    <p:sldLayoutId id="2147484258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5pPr>
      <a:lvl6pPr marL="4572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6pPr>
      <a:lvl7pPr marL="9144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7pPr>
      <a:lvl8pPr marL="13716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8pPr>
      <a:lvl9pPr marL="1828800"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pitchFamily="34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itchFamily="34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itchFamily="34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itchFamily="34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itchFamily="34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itchFamily="34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pitchFamily="34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E0EF9C-52EA-4078-ABCA-F3D431C58DF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9/22/2021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DBAB8-9D9B-4160-A87B-CBEC6BCD3B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6728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0" r:id="rId1"/>
    <p:sldLayoutId id="2147484261" r:id="rId2"/>
    <p:sldLayoutId id="2147484262" r:id="rId3"/>
    <p:sldLayoutId id="2147484263" r:id="rId4"/>
    <p:sldLayoutId id="2147484264" r:id="rId5"/>
    <p:sldLayoutId id="2147484265" r:id="rId6"/>
    <p:sldLayoutId id="2147484266" r:id="rId7"/>
    <p:sldLayoutId id="2147484267" r:id="rId8"/>
    <p:sldLayoutId id="2147484268" r:id="rId9"/>
    <p:sldLayoutId id="2147484269" r:id="rId10"/>
    <p:sldLayoutId id="214748427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v1.0—6-</a:t>
            </a:r>
            <a:fld id="{2174125C-4A3C-4195-A175-DBF38D635490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3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v1.0—6-</a:t>
            </a:r>
            <a:fld id="{D6A0BFF0-097B-4E8A-BA3B-4CA973440F63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4" r:id="rId1"/>
    <p:sldLayoutId id="2147484152" r:id="rId2"/>
    <p:sldLayoutId id="2147484153" r:id="rId3"/>
    <p:sldLayoutId id="2147484154" r:id="rId4"/>
    <p:sldLayoutId id="2147484155" r:id="rId5"/>
    <p:sldLayoutId id="2147484156" r:id="rId6"/>
    <p:sldLayoutId id="2147484157" r:id="rId7"/>
    <p:sldLayoutId id="2147484158" r:id="rId8"/>
    <p:sldLayoutId id="2147484159" r:id="rId9"/>
    <p:sldLayoutId id="2147484160" r:id="rId10"/>
    <p:sldLayoutId id="2147484161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v1.0—6-</a:t>
            </a:r>
            <a:fld id="{96A1EBE4-3B13-4FD4-B51E-D2EBBEBCBEB8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5" r:id="rId1"/>
    <p:sldLayoutId id="2147484162" r:id="rId2"/>
    <p:sldLayoutId id="2147484163" r:id="rId3"/>
    <p:sldLayoutId id="2147484164" r:id="rId4"/>
    <p:sldLayoutId id="2147484165" r:id="rId5"/>
    <p:sldLayoutId id="2147484166" r:id="rId6"/>
    <p:sldLayoutId id="2147484167" r:id="rId7"/>
    <p:sldLayoutId id="2147484168" r:id="rId8"/>
    <p:sldLayoutId id="2147484169" r:id="rId9"/>
    <p:sldLayoutId id="2147484170" r:id="rId10"/>
    <p:sldLayoutId id="2147484171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v1.0—6-</a:t>
            </a:r>
            <a:fld id="{55F2CA47-4A03-45D9-8E51-6A493A9B4A27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6" r:id="rId1"/>
    <p:sldLayoutId id="2147484172" r:id="rId2"/>
    <p:sldLayoutId id="2147484173" r:id="rId3"/>
    <p:sldLayoutId id="2147484174" r:id="rId4"/>
    <p:sldLayoutId id="2147484175" r:id="rId5"/>
    <p:sldLayoutId id="2147484176" r:id="rId6"/>
    <p:sldLayoutId id="2147484177" r:id="rId7"/>
    <p:sldLayoutId id="2147484178" r:id="rId8"/>
    <p:sldLayoutId id="2147484179" r:id="rId9"/>
    <p:sldLayoutId id="2147484180" r:id="rId10"/>
    <p:sldLayoutId id="2147484181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v1.0—2-</a:t>
            </a:r>
            <a:fld id="{1D5BAA8D-F007-4E98-87F1-6ED6FA13F02A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7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v1.0—2-</a:t>
            </a:r>
            <a:fld id="{7FD3CFAD-C63D-4268-B165-920B96F8A027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8" r:id="rId1"/>
    <p:sldLayoutId id="2147484192" r:id="rId2"/>
    <p:sldLayoutId id="2147484193" r:id="rId3"/>
    <p:sldLayoutId id="2147484194" r:id="rId4"/>
    <p:sldLayoutId id="2147484195" r:id="rId5"/>
    <p:sldLayoutId id="2147484196" r:id="rId6"/>
    <p:sldLayoutId id="2147484197" r:id="rId7"/>
    <p:sldLayoutId id="2147484198" r:id="rId8"/>
    <p:sldLayoutId id="2147484199" r:id="rId9"/>
    <p:sldLayoutId id="2147484200" r:id="rId10"/>
    <p:sldLayoutId id="2147484201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v1.0—6-</a:t>
            </a:r>
            <a:fld id="{F5286963-878E-4811-AFFE-34D463F8626C}" type="slidenum">
              <a:rPr lang="en-US" sz="700" b="0" smtClean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848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0" r:id="rId1"/>
    <p:sldLayoutId id="2147484211" r:id="rId2"/>
    <p:sldLayoutId id="2147484212" r:id="rId3"/>
    <p:sldLayoutId id="2147484213" r:id="rId4"/>
    <p:sldLayoutId id="2147484214" r:id="rId5"/>
    <p:sldLayoutId id="2147484215" r:id="rId6"/>
    <p:sldLayoutId id="2147484216" r:id="rId7"/>
    <p:sldLayoutId id="2147484217" r:id="rId8"/>
    <p:sldLayoutId id="2147484218" r:id="rId9"/>
    <p:sldLayoutId id="2147484219" r:id="rId10"/>
    <p:sldLayoutId id="2147484220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v1.0—4-</a:t>
            </a:r>
            <a:fld id="{1370E9E3-94E3-4288-9351-049E1FC1EC61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73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2" r:id="rId1"/>
    <p:sldLayoutId id="2147484223" r:id="rId2"/>
    <p:sldLayoutId id="2147484224" r:id="rId3"/>
    <p:sldLayoutId id="2147484225" r:id="rId4"/>
    <p:sldLayoutId id="2147484226" r:id="rId5"/>
    <p:sldLayoutId id="2147484227" r:id="rId6"/>
    <p:sldLayoutId id="2147484228" r:id="rId7"/>
    <p:sldLayoutId id="2147484229" r:id="rId8"/>
    <p:sldLayoutId id="2147484230" r:id="rId9"/>
    <p:sldLayoutId id="2147484231" r:id="rId10"/>
    <p:sldLayoutId id="2147484232" r:id="rId11"/>
    <p:sldLayoutId id="2147484233" r:id="rId12"/>
    <p:sldLayoutId id="2147484234" r:id="rId13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E98589-9170-44EC-99A0-FDDC9F227F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75" y="1312863"/>
            <a:ext cx="3768725" cy="841375"/>
          </a:xfrm>
        </p:spPr>
        <p:txBody>
          <a:bodyPr/>
          <a:lstStyle/>
          <a:p>
            <a:r>
              <a:rPr lang="en-US"/>
              <a:t>QUẢN LÝ PHẦN MỀM IOS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79CDCB-95E8-4D60-9DD7-80CFD73F5E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429000"/>
            <a:ext cx="4067288" cy="3082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8661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3200" dirty="0">
                <a:solidFill>
                  <a:srgbClr val="002060"/>
                </a:solidFill>
              </a:rPr>
              <a:t>Password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Recovery: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Configuration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 Register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893" y="360871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 bwMode="auto">
          <a:xfrm>
            <a:off x="906462" y="1794545"/>
            <a:ext cx="1219200" cy="685800"/>
          </a:xfrm>
          <a:prstGeom prst="rect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FLASH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906462" y="2907992"/>
            <a:ext cx="1219200" cy="685800"/>
          </a:xfrm>
          <a:prstGeom prst="rect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ROM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906462" y="4014706"/>
            <a:ext cx="1219200" cy="685800"/>
          </a:xfrm>
          <a:prstGeom prst="rect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RAM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906462" y="5092916"/>
            <a:ext cx="1219200" cy="685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NVRAM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2307430" y="5092916"/>
            <a:ext cx="3331370" cy="3429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18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startup-config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2307429" y="5435816"/>
            <a:ext cx="3331371" cy="3429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1800">
                <a:solidFill>
                  <a:srgbClr val="00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Configuration Register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2307430" y="2906394"/>
            <a:ext cx="1426371" cy="342900"/>
          </a:xfrm>
          <a:prstGeom prst="rect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18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POST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2307429" y="3249294"/>
            <a:ext cx="1426371" cy="342900"/>
          </a:xfrm>
          <a:prstGeom prst="rect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18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Bootrap</a:t>
            </a:r>
          </a:p>
        </p:txBody>
      </p:sp>
      <p:sp>
        <p:nvSpPr>
          <p:cNvPr id="22" name="Arc 21"/>
          <p:cNvSpPr/>
          <p:nvPr/>
        </p:nvSpPr>
        <p:spPr bwMode="auto">
          <a:xfrm rot="16200000">
            <a:off x="-100023" y="2428783"/>
            <a:ext cx="2181246" cy="1676400"/>
          </a:xfrm>
          <a:prstGeom prst="arc">
            <a:avLst>
              <a:gd name="adj1" fmla="val 11453038"/>
              <a:gd name="adj2" fmla="val 21126565"/>
            </a:avLst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triangle" w="med" len="med"/>
            <a:tailEnd type="non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Arc 22"/>
          <p:cNvSpPr/>
          <p:nvPr/>
        </p:nvSpPr>
        <p:spPr bwMode="auto">
          <a:xfrm rot="16200000">
            <a:off x="420579" y="4179996"/>
            <a:ext cx="987641" cy="1524000"/>
          </a:xfrm>
          <a:prstGeom prst="arc">
            <a:avLst>
              <a:gd name="adj1" fmla="val 11865446"/>
              <a:gd name="adj2" fmla="val 20654016"/>
            </a:avLst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2307429" y="5448300"/>
            <a:ext cx="3331371" cy="342900"/>
          </a:xfrm>
          <a:prstGeom prst="rect">
            <a:avLst/>
          </a:prstGeom>
          <a:solidFill>
            <a:schemeClr val="bg1"/>
          </a:solidFill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1800">
                <a:solidFill>
                  <a:srgbClr val="00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0x2102</a:t>
            </a:r>
          </a:p>
        </p:txBody>
      </p:sp>
    </p:spTree>
    <p:extLst>
      <p:ext uri="{BB962C8B-B14F-4D97-AF65-F5344CB8AC3E}">
        <p14:creationId xmlns:p14="http://schemas.microsoft.com/office/powerpoint/2010/main" val="313880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repeatCount="indefinite" fill="remove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mph" presetSubtype="0" repeatCount="indefinite" fill="remove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9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mph" presetSubtype="0" repeatCount="indefinite" fill="remove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mph" presetSubtype="0" repeatCount="indefinite" fill="remove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Password Recovery: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Load Configure (</a:t>
            </a:r>
            <a:r>
              <a:rPr lang="en-US" altLang="zh-CN" sz="2400" dirty="0" err="1">
                <a:solidFill>
                  <a:srgbClr val="002060"/>
                </a:solidFill>
                <a:latin typeface="Calibri"/>
                <a:ea typeface="宋体" panose="02010600030101010101" pitchFamily="2" charset="-122"/>
              </a:rPr>
              <a:t>c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onfig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-r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egister)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914400" y="3350986"/>
            <a:ext cx="457200" cy="457200"/>
          </a:xfrm>
          <a:prstGeom prst="rect">
            <a:avLst/>
          </a:prstGeom>
          <a:noFill/>
          <a:ln>
            <a:noFill/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0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5181602" y="3350986"/>
            <a:ext cx="457200" cy="457200"/>
          </a:xfrm>
          <a:prstGeom prst="rect">
            <a:avLst/>
          </a:prstGeom>
          <a:noFill/>
          <a:ln>
            <a:noFill/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80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0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5638802" y="3350986"/>
            <a:ext cx="457200" cy="457200"/>
          </a:xfrm>
          <a:prstGeom prst="rect">
            <a:avLst/>
          </a:prstGeom>
          <a:noFill/>
          <a:ln>
            <a:noFill/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80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0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6114146" y="3350986"/>
            <a:ext cx="457200" cy="457200"/>
          </a:xfrm>
          <a:prstGeom prst="rect">
            <a:avLst/>
          </a:prstGeom>
          <a:noFill/>
          <a:ln>
            <a:noFill/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80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0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6589490" y="3350986"/>
            <a:ext cx="457200" cy="457200"/>
          </a:xfrm>
          <a:prstGeom prst="rect">
            <a:avLst/>
          </a:prstGeom>
          <a:noFill/>
          <a:ln>
            <a:noFill/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8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0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7046690" y="3350986"/>
            <a:ext cx="457200" cy="457200"/>
          </a:xfrm>
          <a:prstGeom prst="rect">
            <a:avLst/>
          </a:prstGeom>
          <a:noFill/>
          <a:ln>
            <a:noFill/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8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0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7503890" y="3350986"/>
            <a:ext cx="457200" cy="457200"/>
          </a:xfrm>
          <a:prstGeom prst="rect">
            <a:avLst/>
          </a:prstGeom>
          <a:noFill/>
          <a:ln>
            <a:noFill/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8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7961090" y="3350986"/>
            <a:ext cx="457200" cy="457200"/>
          </a:xfrm>
          <a:prstGeom prst="rect">
            <a:avLst/>
          </a:prstGeom>
          <a:noFill/>
          <a:ln>
            <a:noFill/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8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0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1400629" y="3350986"/>
            <a:ext cx="457200" cy="457200"/>
          </a:xfrm>
          <a:prstGeom prst="rect">
            <a:avLst/>
          </a:prstGeom>
          <a:noFill/>
          <a:ln>
            <a:noFill/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80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0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865087" y="3350986"/>
            <a:ext cx="457200" cy="457200"/>
          </a:xfrm>
          <a:prstGeom prst="rect">
            <a:avLst/>
          </a:prstGeom>
          <a:noFill/>
          <a:ln>
            <a:noFill/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80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1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2347687" y="3350986"/>
            <a:ext cx="457200" cy="457200"/>
          </a:xfrm>
          <a:prstGeom prst="rect">
            <a:avLst/>
          </a:prstGeom>
          <a:noFill/>
          <a:ln>
            <a:noFill/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80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0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2830287" y="3350986"/>
            <a:ext cx="457200" cy="457200"/>
          </a:xfrm>
          <a:prstGeom prst="rect">
            <a:avLst/>
          </a:prstGeom>
          <a:noFill/>
          <a:ln>
            <a:noFill/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8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0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3291116" y="3350986"/>
            <a:ext cx="457200" cy="457200"/>
          </a:xfrm>
          <a:prstGeom prst="rect">
            <a:avLst/>
          </a:prstGeom>
          <a:noFill/>
          <a:ln>
            <a:noFill/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8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0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3759202" y="3350986"/>
            <a:ext cx="457200" cy="457200"/>
          </a:xfrm>
          <a:prstGeom prst="rect">
            <a:avLst/>
          </a:prstGeom>
          <a:noFill/>
          <a:ln>
            <a:noFill/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8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0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241802" y="3350986"/>
            <a:ext cx="457200" cy="457200"/>
          </a:xfrm>
          <a:prstGeom prst="rect">
            <a:avLst/>
          </a:prstGeom>
          <a:noFill/>
          <a:ln>
            <a:noFill/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8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4724402" y="3350986"/>
            <a:ext cx="457200" cy="457200"/>
          </a:xfrm>
          <a:prstGeom prst="rect">
            <a:avLst/>
          </a:prstGeom>
          <a:noFill/>
          <a:ln>
            <a:noFill/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80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0</a:t>
            </a: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878114" y="4036786"/>
            <a:ext cx="189048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40" tIns="41070" rIns="82140" bIns="41070" numCol="1" anchor="t" anchorCtr="0" compatLnSpc="1">
            <a:prstTxWarp prst="textNoShape">
              <a:avLst/>
            </a:prstTxWarp>
          </a:bodyPr>
          <a:lstStyle>
            <a:lvl1pPr marL="342900" indent="-3429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itchFamily="2" charset="2"/>
              <a:buChar char="§"/>
              <a:defRPr sz="2000">
                <a:solidFill>
                  <a:srgbClr val="000000"/>
                </a:solidFill>
                <a:latin typeface="+mn-lt"/>
              </a:defRPr>
            </a:lvl2pPr>
            <a:lvl3pPr marL="6858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3pPr>
            <a:lvl4pPr marL="10287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itchFamily="2" charset="2"/>
              <a:buChar char="§"/>
              <a:defRPr sz="2000">
                <a:solidFill>
                  <a:srgbClr val="000000"/>
                </a:solidFill>
                <a:latin typeface="+mn-lt"/>
              </a:defRPr>
            </a:lvl4pPr>
            <a:lvl5pPr marL="13716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5pPr>
            <a:lvl6pPr marL="18288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6pPr>
            <a:lvl7pPr marL="22860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7pPr>
            <a:lvl8pPr marL="27432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8pPr>
            <a:lvl9pPr marL="32004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pPr marL="114300" lvl="1" indent="0" algn="ctr" eaLnBrk="1" hangingPunct="1">
              <a:lnSpc>
                <a:spcPct val="8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en-US" sz="280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2</a:t>
            </a:r>
            <a:endParaRPr lang="en-US">
              <a:solidFill>
                <a:schemeClr val="accent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2794002" y="4036786"/>
            <a:ext cx="189048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40" tIns="41070" rIns="82140" bIns="41070" numCol="1" anchor="t" anchorCtr="0" compatLnSpc="1">
            <a:prstTxWarp prst="textNoShape">
              <a:avLst/>
            </a:prstTxWarp>
          </a:bodyPr>
          <a:lstStyle>
            <a:lvl1pPr marL="342900" indent="-3429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itchFamily="2" charset="2"/>
              <a:buChar char="§"/>
              <a:defRPr sz="2000">
                <a:solidFill>
                  <a:srgbClr val="000000"/>
                </a:solidFill>
                <a:latin typeface="+mn-lt"/>
              </a:defRPr>
            </a:lvl2pPr>
            <a:lvl3pPr marL="6858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3pPr>
            <a:lvl4pPr marL="10287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itchFamily="2" charset="2"/>
              <a:buChar char="§"/>
              <a:defRPr sz="2000">
                <a:solidFill>
                  <a:srgbClr val="000000"/>
                </a:solidFill>
                <a:latin typeface="+mn-lt"/>
              </a:defRPr>
            </a:lvl4pPr>
            <a:lvl5pPr marL="13716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5pPr>
            <a:lvl6pPr marL="18288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6pPr>
            <a:lvl7pPr marL="22860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7pPr>
            <a:lvl8pPr marL="27432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8pPr>
            <a:lvl9pPr marL="32004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pPr marL="114300" lvl="1" indent="0" algn="ctr" eaLnBrk="1" hangingPunct="1">
              <a:lnSpc>
                <a:spcPct val="8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en-US" sz="280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1</a:t>
            </a:r>
            <a:endParaRPr lang="en-US">
              <a:solidFill>
                <a:schemeClr val="accent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4662718" y="4036786"/>
            <a:ext cx="189048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40" tIns="41070" rIns="82140" bIns="41070" numCol="1" anchor="t" anchorCtr="0" compatLnSpc="1">
            <a:prstTxWarp prst="textNoShape">
              <a:avLst/>
            </a:prstTxWarp>
          </a:bodyPr>
          <a:lstStyle>
            <a:lvl1pPr marL="342900" indent="-3429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itchFamily="2" charset="2"/>
              <a:buChar char="§"/>
              <a:defRPr sz="2000">
                <a:solidFill>
                  <a:srgbClr val="000000"/>
                </a:solidFill>
                <a:latin typeface="+mn-lt"/>
              </a:defRPr>
            </a:lvl2pPr>
            <a:lvl3pPr marL="6858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3pPr>
            <a:lvl4pPr marL="10287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itchFamily="2" charset="2"/>
              <a:buChar char="§"/>
              <a:defRPr sz="2000">
                <a:solidFill>
                  <a:srgbClr val="000000"/>
                </a:solidFill>
                <a:latin typeface="+mn-lt"/>
              </a:defRPr>
            </a:lvl4pPr>
            <a:lvl5pPr marL="13716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5pPr>
            <a:lvl6pPr marL="18288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6pPr>
            <a:lvl7pPr marL="22860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7pPr>
            <a:lvl8pPr marL="27432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8pPr>
            <a:lvl9pPr marL="32004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pPr marL="114300" lvl="1" indent="0" algn="ctr" eaLnBrk="1" hangingPunct="1">
              <a:lnSpc>
                <a:spcPct val="8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en-US" sz="280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0</a:t>
            </a:r>
            <a:endParaRPr lang="en-US">
              <a:solidFill>
                <a:schemeClr val="accent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6549577" y="4036786"/>
            <a:ext cx="189048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40" tIns="41070" rIns="82140" bIns="41070" numCol="1" anchor="t" anchorCtr="0" compatLnSpc="1">
            <a:prstTxWarp prst="textNoShape">
              <a:avLst/>
            </a:prstTxWarp>
          </a:bodyPr>
          <a:lstStyle>
            <a:lvl1pPr marL="342900" indent="-3429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itchFamily="2" charset="2"/>
              <a:buChar char="§"/>
              <a:defRPr sz="2000">
                <a:solidFill>
                  <a:srgbClr val="000000"/>
                </a:solidFill>
                <a:latin typeface="+mn-lt"/>
              </a:defRPr>
            </a:lvl2pPr>
            <a:lvl3pPr marL="6858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3pPr>
            <a:lvl4pPr marL="10287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itchFamily="2" charset="2"/>
              <a:buChar char="§"/>
              <a:defRPr sz="2000">
                <a:solidFill>
                  <a:srgbClr val="000000"/>
                </a:solidFill>
                <a:latin typeface="+mn-lt"/>
              </a:defRPr>
            </a:lvl4pPr>
            <a:lvl5pPr marL="13716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5pPr>
            <a:lvl6pPr marL="18288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6pPr>
            <a:lvl7pPr marL="22860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7pPr>
            <a:lvl8pPr marL="27432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8pPr>
            <a:lvl9pPr marL="32004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pPr marL="114300" lvl="1" indent="0" algn="ctr" eaLnBrk="1" hangingPunct="1">
              <a:lnSpc>
                <a:spcPct val="8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en-US" sz="280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2</a:t>
            </a:r>
            <a:endParaRPr lang="en-US">
              <a:solidFill>
                <a:schemeClr val="accent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914400" y="4036786"/>
            <a:ext cx="7525664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40" tIns="41070" rIns="82140" bIns="41070" numCol="1" anchor="t" anchorCtr="0" compatLnSpc="1">
            <a:prstTxWarp prst="textNoShape">
              <a:avLst/>
            </a:prstTxWarp>
          </a:bodyPr>
          <a:lstStyle>
            <a:lvl1pPr marL="342900" indent="-3429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3429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itchFamily="2" charset="2"/>
              <a:buChar char="§"/>
              <a:defRPr sz="2000">
                <a:solidFill>
                  <a:srgbClr val="000000"/>
                </a:solidFill>
                <a:latin typeface="+mn-lt"/>
              </a:defRPr>
            </a:lvl2pPr>
            <a:lvl3pPr marL="6858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3pPr>
            <a:lvl4pPr marL="10287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Wingdings" pitchFamily="2" charset="2"/>
              <a:buChar char="§"/>
              <a:defRPr sz="2000">
                <a:solidFill>
                  <a:srgbClr val="000000"/>
                </a:solidFill>
                <a:latin typeface="+mn-lt"/>
              </a:defRPr>
            </a:lvl4pPr>
            <a:lvl5pPr marL="1371600" indent="-228600" algn="l" defTabSz="814388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5pPr>
            <a:lvl6pPr marL="18288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6pPr>
            <a:lvl7pPr marL="22860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7pPr>
            <a:lvl8pPr marL="27432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8pPr>
            <a:lvl9pPr marL="3200400" indent="-228600" algn="l" defTabSz="814388" rtl="0" fontAlgn="base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0183B7"/>
              </a:buClr>
              <a:buFont typeface="Arial" charset="0"/>
              <a:buChar char="–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pPr marL="114300" lvl="1" indent="0" algn="ctr" eaLnBrk="1" hangingPunct="1">
              <a:lnSpc>
                <a:spcPct val="8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en-US" sz="28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0 x </a:t>
            </a:r>
            <a:r>
              <a:rPr lang="en-US" sz="2800" dirty="0">
                <a:solidFill>
                  <a:schemeClr val="accent1"/>
                </a:solidFill>
                <a:latin typeface="Courier New" pitchFamily="49" charset="0"/>
                <a:cs typeface="Courier New" pitchFamily="49" charset="0"/>
              </a:rPr>
              <a:t>2 1 0 2</a:t>
            </a:r>
            <a:endParaRPr lang="en-US" dirty="0">
              <a:solidFill>
                <a:schemeClr val="accent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2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7527440"/>
              </p:ext>
            </p:extLst>
          </p:nvPr>
        </p:nvGraphicFramePr>
        <p:xfrm>
          <a:off x="1" y="5"/>
          <a:ext cx="9144000" cy="6857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56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Decimal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Hexadecimal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Binary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899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0 0 0 0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899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0 0 0 1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8899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0 0 1 0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899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0 0 1 1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8899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0 1 0 0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899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0 1 0 1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8899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0 1 1 0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8899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0 1 1 1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8899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1 0 0 0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8899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1 0 0 1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8899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1 0 1 0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98899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1 0 1 1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98899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1 1 0 0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98899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13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1 1 0 1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98899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1 1 1 0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98899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C00000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ourier New" pitchFamily="49" charset="0"/>
                          <a:cs typeface="Courier New" pitchFamily="49" charset="0"/>
                        </a:rPr>
                        <a:t>1 1 1 1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72362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623888" y="1447800"/>
            <a:ext cx="8077200" cy="47365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82124" tIns="41061" rIns="82124" bIns="41061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 dirty="0">
                <a:solidFill>
                  <a:srgbClr val="00B050"/>
                </a:solidFill>
                <a:latin typeface="Courier New" pitchFamily="49" charset="0"/>
              </a:rPr>
              <a:t>Router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# </a:t>
            </a:r>
            <a:r>
              <a:rPr lang="en-US" sz="1600" dirty="0">
                <a:solidFill>
                  <a:srgbClr val="FF0000"/>
                </a:solidFill>
                <a:latin typeface="Courier New" pitchFamily="49" charset="0"/>
              </a:rPr>
              <a:t>show version</a:t>
            </a:r>
          </a:p>
          <a:p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...</a:t>
            </a:r>
          </a:p>
          <a:p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Cisco IOS Software, 2800 Software (C2800NM-IPBASE-M), Version 12.4(5a), RELEASE SOFTWARE (fc3)</a:t>
            </a:r>
          </a:p>
          <a:p>
            <a:endParaRPr lang="en-US" sz="1600" dirty="0">
              <a:solidFill>
                <a:srgbClr val="0070C0"/>
              </a:solidFill>
              <a:latin typeface="Courier New" pitchFamily="49" charset="0"/>
            </a:endParaRPr>
          </a:p>
          <a:p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ROM: System Bootstrap, Version 12.4(1r) [</a:t>
            </a:r>
            <a:r>
              <a:rPr lang="en-US" sz="1600" dirty="0" err="1">
                <a:solidFill>
                  <a:srgbClr val="0070C0"/>
                </a:solidFill>
                <a:latin typeface="Courier New" pitchFamily="49" charset="0"/>
              </a:rPr>
              <a:t>hqluong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 1r], RELEASE SOFTWARE (fc1)</a:t>
            </a:r>
          </a:p>
          <a:p>
            <a:endParaRPr lang="en-US" sz="1600" dirty="0">
              <a:solidFill>
                <a:srgbClr val="0070C0"/>
              </a:solidFill>
              <a:latin typeface="Courier New" pitchFamily="49" charset="0"/>
            </a:endParaRPr>
          </a:p>
          <a:p>
            <a:r>
              <a:rPr lang="en-US" sz="1600" dirty="0" err="1">
                <a:solidFill>
                  <a:srgbClr val="0070C0"/>
                </a:solidFill>
                <a:latin typeface="Courier New" pitchFamily="49" charset="0"/>
              </a:rPr>
              <a:t>RouterX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 uptime is 1 week, 5 days, 21 hours, 30 minutes</a:t>
            </a:r>
          </a:p>
          <a:p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System returned to ROM by reload at 23:04:40 UTC Tue Mar 13 2007</a:t>
            </a:r>
          </a:p>
          <a:p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System image file is "</a:t>
            </a:r>
            <a:r>
              <a:rPr lang="en-US" sz="1600" dirty="0">
                <a:solidFill>
                  <a:srgbClr val="FF0000"/>
                </a:solidFill>
                <a:latin typeface="Courier New" pitchFamily="49" charset="0"/>
              </a:rPr>
              <a:t>flash:c2800nm-ipbase-mz.124-5a.bin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"</a:t>
            </a:r>
          </a:p>
          <a:p>
            <a:endParaRPr lang="en-US" sz="1600" dirty="0">
              <a:solidFill>
                <a:srgbClr val="0070C0"/>
              </a:solidFill>
              <a:latin typeface="Courier New" pitchFamily="49" charset="0"/>
            </a:endParaRPr>
          </a:p>
          <a:p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Cisco 2811 (revision 53.51) with 251904K/10240K bytes of memory.</a:t>
            </a:r>
          </a:p>
          <a:p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Processor board ID FTX1013A1DJ</a:t>
            </a:r>
          </a:p>
          <a:p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2 </a:t>
            </a:r>
            <a:r>
              <a:rPr lang="en-US" sz="1600" dirty="0" err="1">
                <a:solidFill>
                  <a:srgbClr val="0070C0"/>
                </a:solidFill>
                <a:latin typeface="Courier New" pitchFamily="49" charset="0"/>
              </a:rPr>
              <a:t>FastEthernet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 interfaces</a:t>
            </a:r>
          </a:p>
          <a:p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2 Serial(sync/</a:t>
            </a:r>
            <a:r>
              <a:rPr lang="en-US" sz="1600" dirty="0" err="1">
                <a:solidFill>
                  <a:srgbClr val="0070C0"/>
                </a:solidFill>
                <a:latin typeface="Courier New" pitchFamily="49" charset="0"/>
              </a:rPr>
              <a:t>async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) interfaces</a:t>
            </a:r>
          </a:p>
          <a:p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DRAM configuration is 64 bits wide with parity enabled.</a:t>
            </a:r>
          </a:p>
          <a:p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239K bytes of non-volatile configuration memory.</a:t>
            </a:r>
          </a:p>
          <a:p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62720K bytes of ATA CompactFlash (Read/Write)</a:t>
            </a:r>
          </a:p>
          <a:p>
            <a:endParaRPr lang="en-US" sz="1600" dirty="0">
              <a:solidFill>
                <a:srgbClr val="0070C0"/>
              </a:solidFill>
              <a:latin typeface="Courier New" pitchFamily="49" charset="0"/>
            </a:endParaRPr>
          </a:p>
          <a:p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Configuration register is </a:t>
            </a:r>
            <a:r>
              <a:rPr lang="en-US" sz="1600" dirty="0">
                <a:solidFill>
                  <a:srgbClr val="FF0000"/>
                </a:solidFill>
                <a:latin typeface="Courier New" pitchFamily="49" charset="0"/>
              </a:rPr>
              <a:t>0x2102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 (</a:t>
            </a:r>
            <a:r>
              <a:rPr lang="en-US" sz="1600" dirty="0">
                <a:solidFill>
                  <a:srgbClr val="FF0000"/>
                </a:solidFill>
                <a:latin typeface="Courier New" pitchFamily="49" charset="0"/>
              </a:rPr>
              <a:t>will be 2142 at next reload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)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23888" y="1060921"/>
            <a:ext cx="8077200" cy="3106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82124" tIns="41061" rIns="82124" bIns="41061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 dirty="0">
                <a:solidFill>
                  <a:srgbClr val="00B050"/>
                </a:solidFill>
                <a:latin typeface="Courier New" pitchFamily="49" charset="0"/>
              </a:rPr>
              <a:t>Router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(</a:t>
            </a:r>
            <a:r>
              <a:rPr lang="en-US" sz="1600" dirty="0" err="1">
                <a:solidFill>
                  <a:srgbClr val="0070C0"/>
                </a:solidFill>
                <a:latin typeface="Courier New" pitchFamily="49" charset="0"/>
              </a:rPr>
              <a:t>config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)# </a:t>
            </a:r>
            <a:r>
              <a:rPr lang="en-US" sz="1600" dirty="0" err="1">
                <a:solidFill>
                  <a:srgbClr val="FF0000"/>
                </a:solidFill>
                <a:latin typeface="Courier New" pitchFamily="49" charset="0"/>
              </a:rPr>
              <a:t>config</a:t>
            </a:r>
            <a:r>
              <a:rPr lang="en-US" sz="1600" dirty="0">
                <a:solidFill>
                  <a:srgbClr val="FF0000"/>
                </a:solidFill>
                <a:latin typeface="Courier New" pitchFamily="49" charset="0"/>
              </a:rPr>
              <a:t>-register  0x2142 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23888" y="452443"/>
            <a:ext cx="8077200" cy="53227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82124" tIns="41061" rIns="82124" bIns="41061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 dirty="0" err="1">
                <a:solidFill>
                  <a:srgbClr val="00B050"/>
                </a:solidFill>
                <a:latin typeface="Courier New" pitchFamily="49" charset="0"/>
              </a:rPr>
              <a:t>Rommon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&gt; </a:t>
            </a:r>
            <a:r>
              <a:rPr lang="en-US" sz="1600" dirty="0" err="1">
                <a:solidFill>
                  <a:srgbClr val="FF0000"/>
                </a:solidFill>
                <a:latin typeface="Courier New" pitchFamily="49" charset="0"/>
              </a:rPr>
              <a:t>confreg</a:t>
            </a:r>
            <a:r>
              <a:rPr lang="en-US" sz="1600" dirty="0">
                <a:solidFill>
                  <a:srgbClr val="FF0000"/>
                </a:solidFill>
                <a:latin typeface="Courier New" pitchFamily="49" charset="0"/>
              </a:rPr>
              <a:t>  0x2142 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	</a:t>
            </a:r>
          </a:p>
          <a:p>
            <a:r>
              <a:rPr lang="en-US" sz="1600" dirty="0" err="1">
                <a:solidFill>
                  <a:srgbClr val="00B050"/>
                </a:solidFill>
                <a:latin typeface="Courier New" pitchFamily="49" charset="0"/>
              </a:rPr>
              <a:t>Rommon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&gt; </a:t>
            </a:r>
            <a:r>
              <a:rPr lang="en-US" sz="1600" dirty="0">
                <a:solidFill>
                  <a:srgbClr val="FF0000"/>
                </a:solidFill>
                <a:latin typeface="Courier New" pitchFamily="49" charset="0"/>
              </a:rPr>
              <a:t>reset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21605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Password Recovery: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Rommon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&gt;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76600" y="3124200"/>
            <a:ext cx="25908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US" sz="20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Power Off 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US" sz="20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Power On</a:t>
            </a:r>
          </a:p>
          <a:p>
            <a:pPr marL="457200" indent="-457200" eaLnBrk="1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US" sz="20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Ctrl + Break</a:t>
            </a:r>
          </a:p>
        </p:txBody>
      </p:sp>
    </p:spTree>
    <p:extLst>
      <p:ext uri="{BB962C8B-B14F-4D97-AF65-F5344CB8AC3E}">
        <p14:creationId xmlns:p14="http://schemas.microsoft.com/office/powerpoint/2010/main" val="3578124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457200"/>
            <a:ext cx="1143000" cy="347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Rommon</a:t>
            </a:r>
            <a:r>
              <a:rPr lang="en-US" sz="18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vi-VN" sz="1800" dirty="0">
              <a:solidFill>
                <a:srgbClr val="C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833137"/>
            <a:ext cx="1295400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Rommon</a:t>
            </a:r>
            <a:r>
              <a:rPr lang="en-US" sz="18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&gt;</a:t>
            </a:r>
            <a:r>
              <a:rPr lang="en-US" sz="1800" b="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vi-VN" sz="18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1209074"/>
            <a:ext cx="8839200" cy="43373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8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cisco 2811 (MPC860) processor (revision 0x200) with 60416K/5120K bytes of memory</a:t>
            </a:r>
          </a:p>
          <a:p>
            <a:r>
              <a:rPr lang="en-US" sz="18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Processor board ID JAD05190MTZ (4292891495)</a:t>
            </a:r>
          </a:p>
          <a:p>
            <a:r>
              <a:rPr lang="en-US" sz="18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M860 processor: part number 0, mask 49</a:t>
            </a:r>
          </a:p>
          <a:p>
            <a:r>
              <a:rPr lang="en-US" sz="18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2 </a:t>
            </a:r>
            <a:r>
              <a:rPr lang="en-US" sz="1800" b="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FastEthernet</a:t>
            </a:r>
            <a:r>
              <a:rPr lang="en-US" sz="18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/IEEE 802.3 interface(s)</a:t>
            </a:r>
          </a:p>
          <a:p>
            <a:r>
              <a:rPr lang="en-US" sz="18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239K bytes of non-volatile configuration memory.</a:t>
            </a:r>
          </a:p>
          <a:p>
            <a:r>
              <a:rPr lang="en-US" sz="18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62720K bytes of  ATA CompactFlash (Read/Write)</a:t>
            </a:r>
          </a:p>
          <a:p>
            <a:r>
              <a:rPr lang="en-US" sz="18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Cisco IOS Software, 2800 Software (C2800NM-ADVIPSERVICESK9-M), Version 12.4(15)T1, RELEASE SOFTWARE (fc2)</a:t>
            </a:r>
          </a:p>
          <a:p>
            <a:r>
              <a:rPr lang="en-US" sz="18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Technical Support: http://www.cisco.com/techsupport</a:t>
            </a:r>
          </a:p>
          <a:p>
            <a:r>
              <a:rPr lang="en-US" sz="18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Copyright (c) 1986-2007 by Cisco Systems, Inc.</a:t>
            </a:r>
          </a:p>
          <a:p>
            <a:r>
              <a:rPr lang="en-US" sz="18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Compiled Wed 18-Jul-07 06:21 by </a:t>
            </a:r>
            <a:r>
              <a:rPr lang="en-US" sz="1800" b="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pt_rel_team</a:t>
            </a:r>
            <a:endParaRPr lang="en-US" sz="1800" b="0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sz="1800" b="0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sz="1800" b="0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8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--- System Configuration Dialog ---</a:t>
            </a:r>
          </a:p>
          <a:p>
            <a:endParaRPr lang="en-US" sz="1800" b="0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8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Continue with configuration dialog? [yes/no]: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288143" y="457200"/>
            <a:ext cx="4572000" cy="3475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confreg</a:t>
            </a:r>
            <a:r>
              <a:rPr lang="en-US" sz="18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 0x2142</a:t>
            </a:r>
            <a:r>
              <a:rPr lang="en-US" sz="1800" b="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vi-VN" sz="1800" dirty="0">
              <a:solidFill>
                <a:srgbClr val="C0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95400" y="833137"/>
            <a:ext cx="4572000" cy="3475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reset</a:t>
            </a:r>
            <a:r>
              <a:rPr lang="en-US" sz="1800" b="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vi-VN" sz="1800" dirty="0">
              <a:solidFill>
                <a:srgbClr val="C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00800" y="5158741"/>
            <a:ext cx="685800" cy="347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no</a:t>
            </a:r>
            <a:endParaRPr lang="vi-VN" sz="1800" dirty="0">
              <a:solidFill>
                <a:srgbClr val="C0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2400" y="5506337"/>
            <a:ext cx="1295400" cy="347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Router&gt;</a:t>
            </a:r>
            <a:endParaRPr lang="vi-VN" sz="1800" dirty="0">
              <a:solidFill>
                <a:srgbClr val="C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95400" y="5506337"/>
            <a:ext cx="4572000" cy="3475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enable</a:t>
            </a:r>
            <a:endParaRPr lang="vi-VN" sz="1800" dirty="0">
              <a:solidFill>
                <a:srgbClr val="C0000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52400" y="5853933"/>
            <a:ext cx="1295400" cy="347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Route#</a:t>
            </a:r>
            <a:endParaRPr lang="vi-VN" sz="1800" dirty="0">
              <a:solidFill>
                <a:srgbClr val="C0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295400" y="5853933"/>
            <a:ext cx="4572000" cy="3475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8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show startup-</a:t>
            </a:r>
            <a:r>
              <a:rPr lang="en-US" sz="180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endParaRPr lang="vi-VN" sz="1800" dirty="0">
              <a:solidFill>
                <a:srgbClr val="C0000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52400" y="6201529"/>
            <a:ext cx="1295400" cy="347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Route#</a:t>
            </a:r>
            <a:endParaRPr lang="vi-VN" sz="1800" dirty="0">
              <a:solidFill>
                <a:srgbClr val="C0000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295400" y="6201529"/>
            <a:ext cx="4953000" cy="347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copy startup-</a:t>
            </a:r>
            <a:r>
              <a:rPr lang="en-US" sz="180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running-</a:t>
            </a:r>
            <a:r>
              <a:rPr lang="en-US" sz="180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endParaRPr lang="vi-VN" sz="1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04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2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ommunity.spiceworks.com/images/how_to_steps/0004/2785/fd5af5c84c924e61bb7616f84be542a18157d7a512457d453d8cdfc5bcc093f8_2013-08-19_14h32_2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1047"/>
            <a:ext cx="9144000" cy="5823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920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IOS Recovery: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Boot</a:t>
            </a:r>
            <a:r>
              <a:rPr kumimoji="0" lang="en-US" altLang="zh-CN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 Sequence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301124295"/>
              </p:ext>
            </p:extLst>
          </p:nvPr>
        </p:nvGraphicFramePr>
        <p:xfrm>
          <a:off x="609600" y="1905000"/>
          <a:ext cx="7924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3364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IOS Recovery: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Router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Componenets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447800"/>
            <a:ext cx="9144000" cy="50463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66800" y="1435660"/>
            <a:ext cx="914400" cy="3688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3060140"/>
            <a:ext cx="975519" cy="3688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" y="4724400"/>
            <a:ext cx="1030941" cy="3688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391400" y="1917140"/>
            <a:ext cx="1030941" cy="3688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269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IOS Recovery: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Router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Componenets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2" descr="http://cuongit.files.wordpress.com/2010/12/router-cisco.jpg?w=3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981200"/>
            <a:ext cx="6778256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 bwMode="auto">
          <a:xfrm>
            <a:off x="1447800" y="4038600"/>
            <a:ext cx="1600200" cy="609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ROM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3048000" y="4038600"/>
            <a:ext cx="1574042" cy="609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RAM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4622042" y="4038600"/>
            <a:ext cx="1600200" cy="609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FLASH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6214870" y="4038600"/>
            <a:ext cx="1498979" cy="609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NVRAM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3048000" y="3429000"/>
            <a:ext cx="3166870" cy="609600"/>
          </a:xfrm>
          <a:prstGeom prst="rect">
            <a:avLst/>
          </a:prstGeom>
          <a:solidFill>
            <a:srgbClr val="92D05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>
                <a:solidFill>
                  <a:srgbClr val="B21A1A"/>
                </a:solidFill>
                <a:latin typeface="Courier New" pitchFamily="49" charset="0"/>
                <a:cs typeface="Courier New" pitchFamily="49" charset="0"/>
              </a:rPr>
              <a:t>CPU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4622042" y="4648200"/>
            <a:ext cx="1592828" cy="762000"/>
          </a:xfrm>
          <a:prstGeom prst="rect">
            <a:avLst/>
          </a:prstGeom>
          <a:solidFill>
            <a:srgbClr val="92D05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000">
                <a:solidFill>
                  <a:srgbClr val="B21A1A"/>
                </a:solidFill>
                <a:latin typeface="Courier New" pitchFamily="49" charset="0"/>
                <a:cs typeface="Courier New" pitchFamily="49" charset="0"/>
              </a:rPr>
              <a:t>Interface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3048000" y="4648200"/>
            <a:ext cx="1574042" cy="381000"/>
          </a:xfrm>
          <a:prstGeom prst="rect">
            <a:avLst/>
          </a:prstGeom>
          <a:solidFill>
            <a:srgbClr val="92D05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000">
                <a:solidFill>
                  <a:srgbClr val="B21A1A"/>
                </a:solidFill>
                <a:latin typeface="Courier New" pitchFamily="49" charset="0"/>
                <a:cs typeface="Courier New" pitchFamily="49" charset="0"/>
              </a:rPr>
              <a:t>Console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3048000" y="5029200"/>
            <a:ext cx="1574042" cy="381000"/>
          </a:xfrm>
          <a:prstGeom prst="rect">
            <a:avLst/>
          </a:prstGeom>
          <a:solidFill>
            <a:srgbClr val="92D05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2000">
                <a:solidFill>
                  <a:srgbClr val="B21A1A"/>
                </a:solidFill>
                <a:latin typeface="Courier New" pitchFamily="49" charset="0"/>
                <a:cs typeface="Courier New" pitchFamily="49" charset="0"/>
              </a:rPr>
              <a:t>Auxilary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-76200" y="3505200"/>
            <a:ext cx="1600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POST</a:t>
            </a:r>
            <a:r>
              <a:rPr lang="en-US" sz="20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	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Bootstrap</a:t>
            </a:r>
            <a:r>
              <a:rPr lang="en-US" sz="20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</a:t>
            </a: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Mini IOS</a:t>
            </a:r>
            <a:endParaRPr lang="en-US" sz="2000" b="0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4622042" y="4038600"/>
            <a:ext cx="1600200" cy="6096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>
                <a:solidFill>
                  <a:srgbClr val="FFFF00"/>
                </a:solidFill>
                <a:effectLst>
                  <a:glow rad="101600">
                    <a:srgbClr val="B21A1A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IOS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6214870" y="4051548"/>
            <a:ext cx="1498979" cy="609600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1800">
                <a:solidFill>
                  <a:srgbClr val="7030A0"/>
                </a:solidFill>
                <a:effectLst>
                  <a:glow rad="63500">
                    <a:srgbClr val="0183B7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startup-config</a:t>
            </a:r>
          </a:p>
        </p:txBody>
      </p:sp>
      <p:sp>
        <p:nvSpPr>
          <p:cNvPr id="22" name="Right Arrow 21"/>
          <p:cNvSpPr/>
          <p:nvPr/>
        </p:nvSpPr>
        <p:spPr bwMode="auto">
          <a:xfrm rot="10800000">
            <a:off x="4044374" y="4419600"/>
            <a:ext cx="1377768" cy="145926"/>
          </a:xfrm>
          <a:prstGeom prst="rightArrow">
            <a:avLst/>
          </a:prstGeom>
          <a:ln>
            <a:headEnd type="none" w="med" len="med"/>
            <a:tailEnd type="triangl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ight Arrow 22"/>
          <p:cNvSpPr/>
          <p:nvPr/>
        </p:nvSpPr>
        <p:spPr bwMode="auto">
          <a:xfrm rot="10800000">
            <a:off x="4044373" y="4121274"/>
            <a:ext cx="2888410" cy="145926"/>
          </a:xfrm>
          <a:prstGeom prst="rightArrow">
            <a:avLst/>
          </a:prstGeom>
          <a:ln>
            <a:headEnd type="none" w="med" len="med"/>
            <a:tailEnd type="triangl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43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5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repeatCount="5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2" grpId="0" animBg="1"/>
      <p:bldP spid="22" grpId="1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IOS Recovery: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Setup Mode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1987175"/>
            <a:ext cx="8839200" cy="38595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cisco 2811 (MPC860) processor (revision 0x200) with 60416K/5120K bytes of memory</a:t>
            </a:r>
          </a:p>
          <a:p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Processor board ID JAD05190MTZ (4292891495)</a:t>
            </a:r>
          </a:p>
          <a:p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M860 processor: part number 0, mask 49</a:t>
            </a:r>
          </a:p>
          <a:p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2 FastEthernet/IEEE 802.3 interface(s)</a:t>
            </a:r>
          </a:p>
          <a:p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239K bytes of non-volatile configuration memory.</a:t>
            </a:r>
          </a:p>
          <a:p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62720K bytes of  ATA CompactFlash (Read/Write)</a:t>
            </a:r>
          </a:p>
          <a:p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Cisco IOS Software, 2800 Software (C2800NM-ADVIPSERVICESK9-M), Version 12.4(15)T1, RELEASE SOFTWARE (fc2)</a:t>
            </a:r>
          </a:p>
          <a:p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Technical Support: http://www.cisco.com/techsupport</a:t>
            </a:r>
          </a:p>
          <a:p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Copyright (c) 1986-2007 by Cisco Systems, Inc.</a:t>
            </a:r>
          </a:p>
          <a:p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Compiled Wed 18-Jul-07 06:21 by pt_rel_team</a:t>
            </a:r>
          </a:p>
          <a:p>
            <a:endParaRPr lang="en-US" sz="160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endParaRPr lang="en-US" sz="160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        --- System Configuration Dialog ---</a:t>
            </a:r>
          </a:p>
          <a:p>
            <a:endParaRPr lang="en-US" sz="160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Continue with configuration dialog? [yes/no]: </a:t>
            </a:r>
            <a:r>
              <a:rPr lang="en-US" sz="16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664536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IOS Recovery: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Load IOS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893" y="360871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 bwMode="auto">
          <a:xfrm>
            <a:off x="906462" y="1794545"/>
            <a:ext cx="1219200" cy="685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FLASH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906462" y="2907992"/>
            <a:ext cx="1219200" cy="685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ROM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906462" y="4014706"/>
            <a:ext cx="1219200" cy="685800"/>
          </a:xfrm>
          <a:prstGeom prst="rect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RAM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906462" y="5092916"/>
            <a:ext cx="1219200" cy="685800"/>
          </a:xfrm>
          <a:prstGeom prst="rect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NVRAM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906462" y="2907992"/>
            <a:ext cx="1219200" cy="685800"/>
          </a:xfrm>
          <a:prstGeom prst="rect">
            <a:avLst/>
          </a:prstGeom>
          <a:solidFill>
            <a:schemeClr val="bg1"/>
          </a:solidFill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>
                <a:ln>
                  <a:noFill/>
                </a:ln>
                <a:solidFill>
                  <a:srgbClr val="0070C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Mini IOS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62200" y="3062379"/>
            <a:ext cx="1299369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rommon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&gt;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62200" y="1948932"/>
            <a:ext cx="1299369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ourier New" pitchFamily="49" charset="0"/>
                <a:cs typeface="Courier New" pitchFamily="49" charset="0"/>
              </a:rPr>
              <a:t>Router&gt;</a:t>
            </a:r>
          </a:p>
        </p:txBody>
      </p:sp>
    </p:spTree>
    <p:extLst>
      <p:ext uri="{BB962C8B-B14F-4D97-AF65-F5344CB8AC3E}">
        <p14:creationId xmlns:p14="http://schemas.microsoft.com/office/powerpoint/2010/main" val="261989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IOS Recovery: </a:t>
            </a:r>
            <a:r>
              <a:rPr lang="en-US" altLang="zh-CN" sz="2400" dirty="0">
                <a:solidFill>
                  <a:srgbClr val="002060"/>
                </a:solidFill>
                <a:latin typeface="Calibri"/>
                <a:ea typeface="宋体" panose="02010600030101010101" pitchFamily="2" charset="-122"/>
              </a:rPr>
              <a:t>Mini IOS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" name="Straight Connector 4"/>
          <p:cNvCxnSpPr>
            <a:stCxn id="7" idx="1"/>
            <a:endCxn id="6" idx="3"/>
          </p:cNvCxnSpPr>
          <p:nvPr/>
        </p:nvCxnSpPr>
        <p:spPr>
          <a:xfrm flipH="1">
            <a:off x="2807493" y="2286000"/>
            <a:ext cx="4523649" cy="0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893" y="207296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29" descr="ser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142" y="1811337"/>
            <a:ext cx="60166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052501" y="1987071"/>
            <a:ext cx="1158943" cy="541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tftp</a:t>
            </a:r>
            <a:r>
              <a:rPr lang="en-US" sz="160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 server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71007" y="1893686"/>
            <a:ext cx="990600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f0/0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71007" y="2242243"/>
            <a:ext cx="990600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f0/1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867400" y="1993900"/>
            <a:ext cx="1604201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548586" y="3136613"/>
            <a:ext cx="12618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 b="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Rommon</a:t>
            </a:r>
            <a:r>
              <a:rPr lang="en-US" sz="20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2000" dirty="0">
              <a:solidFill>
                <a:srgbClr val="A11616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10470" y="3136613"/>
            <a:ext cx="31085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IP_ADDRESS=</a:t>
            </a:r>
            <a:r>
              <a:rPr lang="en-US" sz="20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86799" y="1993900"/>
            <a:ext cx="1604201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10.0.0.1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548586" y="3560989"/>
            <a:ext cx="12618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 b="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Rommon</a:t>
            </a:r>
            <a:r>
              <a:rPr lang="en-US" sz="20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2000" dirty="0">
              <a:solidFill>
                <a:srgbClr val="A11616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10470" y="3560989"/>
            <a:ext cx="38779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IP_SUBNET_MASK=</a:t>
            </a:r>
            <a:r>
              <a:rPr lang="en-US" sz="20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255.0.0.0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62400" y="1993900"/>
            <a:ext cx="457200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/8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548586" y="3959798"/>
            <a:ext cx="12618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 b="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Rommon</a:t>
            </a:r>
            <a:r>
              <a:rPr lang="en-US" sz="20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2000" dirty="0">
              <a:solidFill>
                <a:srgbClr val="A11616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810470" y="3959798"/>
            <a:ext cx="38779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DEFAULT_GATEWAY=</a:t>
            </a:r>
            <a:r>
              <a:rPr lang="en-US" sz="20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10.0.0.2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548586" y="4359908"/>
            <a:ext cx="12618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 b="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Rommon</a:t>
            </a:r>
            <a:r>
              <a:rPr lang="en-US" sz="20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2000" dirty="0">
              <a:solidFill>
                <a:srgbClr val="A11616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810470" y="4359908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TFTP_SERVER=</a:t>
            </a:r>
            <a:r>
              <a:rPr lang="en-US" sz="20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10.0.0.2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548586" y="4760018"/>
            <a:ext cx="12618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 b="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Rommon</a:t>
            </a:r>
            <a:r>
              <a:rPr lang="en-US" sz="20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2000" dirty="0">
              <a:solidFill>
                <a:srgbClr val="A11616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810470" y="4760018"/>
            <a:ext cx="58785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TFTP_FILE=</a:t>
            </a:r>
            <a:r>
              <a:rPr lang="en-US" sz="20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c2600-is-mz.113-3.0.3.0.bin</a:t>
            </a:r>
            <a:endParaRPr lang="en-US" sz="200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548586" y="5160128"/>
            <a:ext cx="12618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 b="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Rommon</a:t>
            </a:r>
            <a:r>
              <a:rPr lang="en-US" sz="20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2000" dirty="0">
              <a:solidFill>
                <a:srgbClr val="A11616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810470" y="5160128"/>
            <a:ext cx="800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sync</a:t>
            </a:r>
            <a:endParaRPr lang="en-US" sz="200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23221" y="2125956"/>
            <a:ext cx="1158943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NVRAM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548586" y="5560238"/>
            <a:ext cx="12618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 b="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Rommon</a:t>
            </a:r>
            <a:r>
              <a:rPr lang="en-US" sz="20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2000" dirty="0">
              <a:solidFill>
                <a:srgbClr val="A11616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810470" y="5560238"/>
            <a:ext cx="14157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tftpdnld</a:t>
            </a:r>
            <a:endParaRPr lang="en-US" sz="200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9" name="Freeform 28"/>
          <p:cNvSpPr/>
          <p:nvPr/>
        </p:nvSpPr>
        <p:spPr bwMode="auto">
          <a:xfrm>
            <a:off x="2713491" y="1238543"/>
            <a:ext cx="4499428" cy="755357"/>
          </a:xfrm>
          <a:custGeom>
            <a:avLst/>
            <a:gdLst>
              <a:gd name="connsiteX0" fmla="*/ 4499428 w 4499428"/>
              <a:gd name="connsiteY0" fmla="*/ 755357 h 755357"/>
              <a:gd name="connsiteX1" fmla="*/ 2249714 w 4499428"/>
              <a:gd name="connsiteY1" fmla="*/ 615 h 755357"/>
              <a:gd name="connsiteX2" fmla="*/ 0 w 4499428"/>
              <a:gd name="connsiteY2" fmla="*/ 653757 h 755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99428" h="755357">
                <a:moveTo>
                  <a:pt x="4499428" y="755357"/>
                </a:moveTo>
                <a:cubicBezTo>
                  <a:pt x="3749523" y="386452"/>
                  <a:pt x="2999619" y="17548"/>
                  <a:pt x="2249714" y="615"/>
                </a:cubicBezTo>
                <a:cubicBezTo>
                  <a:pt x="1499809" y="-16318"/>
                  <a:pt x="749904" y="318719"/>
                  <a:pt x="0" y="653757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ysDot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rtlCol="0" anchor="t" anchorCtr="0" compatLnSpc="1">
            <a:prstTxWarp prst="textNoShape">
              <a:avLst/>
            </a:prstTxWarp>
          </a:bodyPr>
          <a:lstStyle/>
          <a:p>
            <a:pPr defTabSz="814388"/>
            <a:endParaRPr lang="en-US">
              <a:solidFill>
                <a:prstClr val="black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548586" y="5960348"/>
            <a:ext cx="12618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 b="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Rommon</a:t>
            </a:r>
            <a:r>
              <a:rPr lang="en-US" sz="20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2000" dirty="0">
              <a:solidFill>
                <a:srgbClr val="A11616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810470" y="596034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dir flash:</a:t>
            </a:r>
            <a:endParaRPr lang="en-US" sz="200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10470" y="2446044"/>
            <a:ext cx="175328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Out of room</a:t>
            </a:r>
            <a:endParaRPr lang="en-US" sz="180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548586" y="2736503"/>
            <a:ext cx="12618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 b="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Rommon</a:t>
            </a:r>
            <a:r>
              <a:rPr lang="en-US" sz="20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2000" dirty="0">
              <a:solidFill>
                <a:srgbClr val="A11616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810470" y="2736503"/>
            <a:ext cx="15696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FE_PORT=</a:t>
            </a:r>
            <a:r>
              <a:rPr lang="en-US" sz="20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0</a:t>
            </a:r>
            <a:endParaRPr lang="en-US" sz="200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548586" y="6360458"/>
            <a:ext cx="12618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 b="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Rommon</a:t>
            </a:r>
            <a:r>
              <a:rPr lang="en-US" sz="2000" b="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sz="2000" dirty="0">
              <a:solidFill>
                <a:srgbClr val="A11616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810470" y="6360458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20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reset</a:t>
            </a:r>
            <a:endParaRPr lang="en-US" sz="200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62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 animBg="1"/>
      <p:bldP spid="30" grpId="0"/>
      <p:bldP spid="31" grpId="0"/>
      <p:bldP spid="32" grpId="0"/>
      <p:bldP spid="34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>
            <a:stCxn id="6" idx="1"/>
            <a:endCxn id="5" idx="3"/>
          </p:cNvCxnSpPr>
          <p:nvPr/>
        </p:nvCxnSpPr>
        <p:spPr>
          <a:xfrm flipH="1">
            <a:off x="2807493" y="2286000"/>
            <a:ext cx="4523649" cy="0"/>
          </a:xfrm>
          <a:prstGeom prst="line">
            <a:avLst/>
          </a:prstGeom>
          <a:noFill/>
          <a:ln w="285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893" y="2072967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29" descr="ser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142" y="1811337"/>
            <a:ext cx="60166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052501" y="1987071"/>
            <a:ext cx="1158943" cy="541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tftp</a:t>
            </a:r>
            <a:r>
              <a:rPr lang="en-US" sz="160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 server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14600" y="2255371"/>
            <a:ext cx="990600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e0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67400" y="1993900"/>
            <a:ext cx="1604201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10.0.0.1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810470" y="2825976"/>
            <a:ext cx="5245347" cy="3293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00000"/>
              </a:lnSpc>
              <a:defRPr/>
            </a:pPr>
            <a:r>
              <a:rPr lang="en-US" sz="160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IP_ADDRESS=</a:t>
            </a:r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10.0.0.1</a:t>
            </a:r>
            <a:endParaRPr lang="en-US" sz="160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eaLnBrk="1" hangingPunct="1">
              <a:lnSpc>
                <a:spcPct val="100000"/>
              </a:lnSpc>
              <a:defRPr/>
            </a:pPr>
            <a:r>
              <a:rPr lang="en-US" sz="16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IP_SUBNET_MASK=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255.0.0.0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z="160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DEFAULT_GATEWAY=</a:t>
            </a:r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10.0.0.2</a:t>
            </a:r>
            <a:endParaRPr lang="en-US" sz="160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eaLnBrk="1" hangingPunct="1">
              <a:lnSpc>
                <a:spcPct val="100000"/>
              </a:lnSpc>
              <a:defRPr/>
            </a:pPr>
            <a:r>
              <a:rPr lang="en-US" sz="160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TFTP_SERVER=</a:t>
            </a:r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10.0.0.2</a:t>
            </a:r>
            <a:endParaRPr lang="en-US" sz="160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eaLnBrk="1" hangingPunct="1">
              <a:lnSpc>
                <a:spcPct val="100000"/>
              </a:lnSpc>
              <a:defRPr/>
            </a:pPr>
            <a:r>
              <a:rPr lang="en-US" sz="16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TFTP_FILE=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c2600-is-mz.113-3.0.3.0.bin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z="16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TFTP_FILE=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c2600-is-mz.122-2.T.bin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z="16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TFTP_FILE=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c2600-ik9o3s3-mz.123-9d.bin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z="16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TFTP_FILE=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c2800nm-ipbase-mz.123-14.T7.bin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z="16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unset DEFAULT_GATEWAY IP_ADDRESS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en-US" sz="16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set</a:t>
            </a:r>
            <a:endParaRPr lang="en-US" sz="160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eaLnBrk="1" hangingPunct="1">
              <a:lnSpc>
                <a:spcPct val="100000"/>
              </a:lnSpc>
              <a:defRPr/>
            </a:pPr>
            <a:r>
              <a:rPr lang="en-US" sz="16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sync</a:t>
            </a:r>
            <a:endParaRPr lang="en-US" sz="160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  <a:p>
            <a:pPr eaLnBrk="1" hangingPunct="1">
              <a:lnSpc>
                <a:spcPct val="100000"/>
              </a:lnSpc>
              <a:defRPr/>
            </a:pPr>
            <a:r>
              <a:rPr lang="en-US" sz="160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tftpdnld</a:t>
            </a:r>
            <a:endParaRPr lang="en-US" sz="160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 eaLnBrk="1" hangingPunct="1">
              <a:lnSpc>
                <a:spcPct val="100000"/>
              </a:lnSpc>
              <a:defRPr/>
            </a:pPr>
            <a:r>
              <a:rPr lang="en-US" sz="160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reset</a:t>
            </a:r>
            <a:endParaRPr lang="en-US" sz="160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86799" y="1993900"/>
            <a:ext cx="1604201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10.0.0.2</a:t>
            </a:r>
            <a:endParaRPr lang="en-US" sz="1800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62400" y="1993900"/>
            <a:ext cx="457200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/8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923221" y="2125956"/>
            <a:ext cx="1158943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Courier New" pitchFamily="49" charset="0"/>
                <a:cs typeface="Courier New" pitchFamily="49" charset="0"/>
              </a:rPr>
              <a:t>NVRAM</a:t>
            </a:r>
          </a:p>
        </p:txBody>
      </p:sp>
    </p:spTree>
    <p:extLst>
      <p:ext uri="{BB962C8B-B14F-4D97-AF65-F5344CB8AC3E}">
        <p14:creationId xmlns:p14="http://schemas.microsoft.com/office/powerpoint/2010/main" val="257501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55638" y="225425"/>
            <a:ext cx="8145462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3200" dirty="0">
                <a:solidFill>
                  <a:srgbClr val="002060"/>
                </a:solidFill>
              </a:rPr>
              <a:t>Password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Recovery: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Load Configure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" name="Chevron 3"/>
          <p:cNvSpPr/>
          <p:nvPr/>
        </p:nvSpPr>
        <p:spPr>
          <a:xfrm>
            <a:off x="35859" y="1005766"/>
            <a:ext cx="8153400" cy="45719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893" y="3608714"/>
            <a:ext cx="609600" cy="42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Rectangle 37"/>
          <p:cNvSpPr/>
          <p:nvPr/>
        </p:nvSpPr>
        <p:spPr bwMode="auto">
          <a:xfrm>
            <a:off x="906462" y="1794545"/>
            <a:ext cx="1219200" cy="685800"/>
          </a:xfrm>
          <a:prstGeom prst="rect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FLASH</a:t>
            </a:r>
          </a:p>
        </p:txBody>
      </p:sp>
      <p:sp>
        <p:nvSpPr>
          <p:cNvPr id="39" name="Rectangle 38"/>
          <p:cNvSpPr/>
          <p:nvPr/>
        </p:nvSpPr>
        <p:spPr bwMode="auto">
          <a:xfrm>
            <a:off x="906462" y="2907992"/>
            <a:ext cx="1219200" cy="685800"/>
          </a:xfrm>
          <a:prstGeom prst="rect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ROM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906462" y="4014706"/>
            <a:ext cx="1219200" cy="685800"/>
          </a:xfrm>
          <a:prstGeom prst="rect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RAM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906462" y="5092916"/>
            <a:ext cx="1219200" cy="685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urier New" pitchFamily="49" charset="0"/>
                <a:cs typeface="Courier New" pitchFamily="49" charset="0"/>
              </a:rPr>
              <a:t>NVRAM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52400" y="1987175"/>
            <a:ext cx="8839200" cy="38595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cisco 2811 (MPC860) processor (revision 0x200) with 60416K/5120K bytes of memory</a:t>
            </a:r>
          </a:p>
          <a:p>
            <a:r>
              <a:rPr lang="en-US" sz="1600"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Processor board ID JAD05190MTZ (4292891495)</a:t>
            </a:r>
          </a:p>
          <a:p>
            <a:r>
              <a:rPr lang="en-US" sz="1600"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M860 processor: part number 0, mask 49</a:t>
            </a:r>
          </a:p>
          <a:p>
            <a:r>
              <a:rPr lang="en-US" sz="1600"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2 FastEthernet/IEEE 802.3 interface(s)</a:t>
            </a:r>
          </a:p>
          <a:p>
            <a:r>
              <a:rPr lang="en-US" sz="1600"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239K bytes of non-volatile configuration memory.</a:t>
            </a:r>
          </a:p>
          <a:p>
            <a:r>
              <a:rPr lang="en-US" sz="1600"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62720K bytes of  ATA CompactFlash (Read/Write)</a:t>
            </a:r>
          </a:p>
          <a:p>
            <a:r>
              <a:rPr lang="en-US" sz="1600"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Cisco IOS Software, 2800 Software (C2800NM-ADVIPSERVICESK9-M), Version 12.4(15)T1, RELEASE SOFTWARE (fc2)</a:t>
            </a:r>
          </a:p>
          <a:p>
            <a:r>
              <a:rPr lang="en-US" sz="1600"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Technical Support: http://www.cisco.com/techsupport</a:t>
            </a:r>
          </a:p>
          <a:p>
            <a:r>
              <a:rPr lang="en-US" sz="1600"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Copyright (c) 1986-2007 by Cisco Systems, Inc.</a:t>
            </a:r>
          </a:p>
          <a:p>
            <a:r>
              <a:rPr lang="en-US" sz="1600"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Compiled Wed 18-Jul-07 06:21 by pt_rel_team</a:t>
            </a:r>
          </a:p>
          <a:p>
            <a:endParaRPr lang="en-US" sz="1600">
              <a:solidFill>
                <a:srgbClr val="0070C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endParaRPr lang="en-US" sz="1600">
              <a:solidFill>
                <a:srgbClr val="0070C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r>
              <a:rPr lang="en-US" sz="1600"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         --- System Configuration Dialog ---</a:t>
            </a:r>
          </a:p>
          <a:p>
            <a:endParaRPr lang="en-US" sz="1600">
              <a:solidFill>
                <a:srgbClr val="0070C0"/>
              </a:solidFill>
              <a:effectLst/>
              <a:latin typeface="Courier New" pitchFamily="49" charset="0"/>
              <a:cs typeface="Courier New" pitchFamily="49" charset="0"/>
            </a:endParaRPr>
          </a:p>
          <a:p>
            <a:r>
              <a:rPr lang="en-US" sz="1600">
                <a:solidFill>
                  <a:srgbClr val="0070C0"/>
                </a:solidFill>
                <a:effectLst/>
                <a:latin typeface="Courier New" pitchFamily="49" charset="0"/>
                <a:cs typeface="Courier New" pitchFamily="49" charset="0"/>
              </a:rPr>
              <a:t>Continue with configuration dialog? [yes/no]: </a:t>
            </a:r>
          </a:p>
        </p:txBody>
      </p:sp>
    </p:spTree>
    <p:extLst>
      <p:ext uri="{BB962C8B-B14F-4D97-AF65-F5344CB8AC3E}">
        <p14:creationId xmlns:p14="http://schemas.microsoft.com/office/powerpoint/2010/main" val="120015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</p:bldLst>
  </p:timing>
</p:sld>
</file>

<file path=ppt/theme/theme1.xml><?xml version="1.0" encoding="utf-8"?>
<a:theme xmlns:a="http://schemas.openxmlformats.org/drawingml/2006/main" name="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3019" tIns="36509" rIns="73019" bIns="36509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3019" tIns="36509" rIns="73019" bIns="36509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3919</TotalTime>
  <Words>1015</Words>
  <Application>Microsoft Office PowerPoint</Application>
  <PresentationFormat>On-screen Show (4:3)</PresentationFormat>
  <Paragraphs>252</Paragraphs>
  <Slides>16</Slides>
  <Notes>2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16</vt:i4>
      </vt:variant>
    </vt:vector>
  </HeadingPairs>
  <TitlesOfParts>
    <vt:vector size="34" baseType="lpstr">
      <vt:lpstr>Arial</vt:lpstr>
      <vt:lpstr>Calibri</vt:lpstr>
      <vt:lpstr>Courier New</vt:lpstr>
      <vt:lpstr>Times</vt:lpstr>
      <vt:lpstr>Times New Roman</vt:lpstr>
      <vt:lpstr>Wingdings</vt:lpstr>
      <vt:lpstr>TMP-DEV-PPT-v8.1</vt:lpstr>
      <vt:lpstr>1_TMP-DEV-PPT-v8.1</vt:lpstr>
      <vt:lpstr>2_TMP-DEV-PPT-v8.1</vt:lpstr>
      <vt:lpstr>3_TMP-DEV-PPT-v8.1</vt:lpstr>
      <vt:lpstr>4_TMP-DEV-PPT-v8.1</vt:lpstr>
      <vt:lpstr>5_TMP-DEV-PPT-v8.1</vt:lpstr>
      <vt:lpstr>6_TMP-DEV-PPT-v8.1</vt:lpstr>
      <vt:lpstr>7_TMP-DEV-PPT-v8.1</vt:lpstr>
      <vt:lpstr>8_TMP-DEV-PPT-v8.1</vt:lpstr>
      <vt:lpstr>Office Theme</vt:lpstr>
      <vt:lpstr>9_TMP-DEV-PPT-v8.1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Cisco Systems,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ILT-MA-ModuleSumm-v3.1.ppt</dc:title>
  <dc:creator>CLS Production and Editing QA Services</dc:creator>
  <dc:description>04/04, v3.1, Libby Goga_x000d_
applied new ILSG learning design_x000d_
04/24/04, v3.1, Erin Stanley_x000d_
prepared for production</dc:description>
  <cp:lastModifiedBy>Vọng</cp:lastModifiedBy>
  <cp:revision>308</cp:revision>
  <dcterms:created xsi:type="dcterms:W3CDTF">2003-04-02T15:29:42Z</dcterms:created>
  <dcterms:modified xsi:type="dcterms:W3CDTF">2021-09-22T03:11:27Z</dcterms:modified>
</cp:coreProperties>
</file>