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9.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 id="2147483685" r:id="rId2"/>
    <p:sldMasterId id="2147483697" r:id="rId3"/>
    <p:sldMasterId id="2147483709" r:id="rId4"/>
    <p:sldMasterId id="2147483721" r:id="rId5"/>
    <p:sldMasterId id="2147483733" r:id="rId6"/>
    <p:sldMasterId id="2147483769" r:id="rId7"/>
    <p:sldMasterId id="2147483806" r:id="rId8"/>
    <p:sldMasterId id="2147483818" r:id="rId9"/>
    <p:sldMasterId id="2147483831" r:id="rId10"/>
  </p:sldMasterIdLst>
  <p:notesMasterIdLst>
    <p:notesMasterId r:id="rId51"/>
  </p:notesMasterIdLst>
  <p:handoutMasterIdLst>
    <p:handoutMasterId r:id="rId52"/>
  </p:handoutMasterIdLst>
  <p:sldIdLst>
    <p:sldId id="378" r:id="rId11"/>
    <p:sldId id="349" r:id="rId12"/>
    <p:sldId id="380" r:id="rId13"/>
    <p:sldId id="277" r:id="rId14"/>
    <p:sldId id="396" r:id="rId15"/>
    <p:sldId id="416" r:id="rId16"/>
    <p:sldId id="417" r:id="rId17"/>
    <p:sldId id="418" r:id="rId18"/>
    <p:sldId id="407" r:id="rId19"/>
    <p:sldId id="414" r:id="rId20"/>
    <p:sldId id="415" r:id="rId21"/>
    <p:sldId id="406" r:id="rId22"/>
    <p:sldId id="408" r:id="rId23"/>
    <p:sldId id="395" r:id="rId24"/>
    <p:sldId id="391" r:id="rId25"/>
    <p:sldId id="376" r:id="rId26"/>
    <p:sldId id="386" r:id="rId27"/>
    <p:sldId id="377" r:id="rId28"/>
    <p:sldId id="387" r:id="rId29"/>
    <p:sldId id="385" r:id="rId30"/>
    <p:sldId id="383" r:id="rId31"/>
    <p:sldId id="295" r:id="rId32"/>
    <p:sldId id="320" r:id="rId33"/>
    <p:sldId id="326" r:id="rId34"/>
    <p:sldId id="329" r:id="rId35"/>
    <p:sldId id="403" r:id="rId36"/>
    <p:sldId id="404" r:id="rId37"/>
    <p:sldId id="352" r:id="rId38"/>
    <p:sldId id="405" r:id="rId39"/>
    <p:sldId id="338" r:id="rId40"/>
    <p:sldId id="314" r:id="rId41"/>
    <p:sldId id="315" r:id="rId42"/>
    <p:sldId id="339" r:id="rId43"/>
    <p:sldId id="409" r:id="rId44"/>
    <p:sldId id="410" r:id="rId45"/>
    <p:sldId id="411" r:id="rId46"/>
    <p:sldId id="412" r:id="rId47"/>
    <p:sldId id="413" r:id="rId48"/>
    <p:sldId id="419" r:id="rId49"/>
    <p:sldId id="420" r:id="rId50"/>
  </p:sldIdLst>
  <p:sldSz cx="9144000" cy="6858000" type="screen4x3"/>
  <p:notesSz cx="6858000" cy="9144000"/>
  <p:defaultTextStyle>
    <a:defPPr>
      <a:defRPr lang="en-US"/>
    </a:defPPr>
    <a:lvl1pPr algn="l" rtl="0" eaLnBrk="0" fontAlgn="base" hangingPunct="0">
      <a:lnSpc>
        <a:spcPct val="90000"/>
      </a:lnSpc>
      <a:spcBef>
        <a:spcPct val="0"/>
      </a:spcBef>
      <a:spcAft>
        <a:spcPct val="0"/>
      </a:spcAft>
      <a:defRPr sz="3000" b="1"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3000" b="1"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3000" b="1"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3000" b="1"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3000" b="1" kern="1200">
        <a:solidFill>
          <a:schemeClr val="tx1"/>
        </a:solidFill>
        <a:latin typeface="Arial" charset="0"/>
        <a:ea typeface="+mn-ea"/>
        <a:cs typeface="+mn-cs"/>
      </a:defRPr>
    </a:lvl5pPr>
    <a:lvl6pPr marL="2286000" algn="l" defTabSz="914400" rtl="0" eaLnBrk="1" latinLnBrk="0" hangingPunct="1">
      <a:defRPr sz="3000" b="1" kern="1200">
        <a:solidFill>
          <a:schemeClr val="tx1"/>
        </a:solidFill>
        <a:latin typeface="Arial" charset="0"/>
        <a:ea typeface="+mn-ea"/>
        <a:cs typeface="+mn-cs"/>
      </a:defRPr>
    </a:lvl6pPr>
    <a:lvl7pPr marL="2743200" algn="l" defTabSz="914400" rtl="0" eaLnBrk="1" latinLnBrk="0" hangingPunct="1">
      <a:defRPr sz="3000" b="1" kern="1200">
        <a:solidFill>
          <a:schemeClr val="tx1"/>
        </a:solidFill>
        <a:latin typeface="Arial" charset="0"/>
        <a:ea typeface="+mn-ea"/>
        <a:cs typeface="+mn-cs"/>
      </a:defRPr>
    </a:lvl7pPr>
    <a:lvl8pPr marL="3200400" algn="l" defTabSz="914400" rtl="0" eaLnBrk="1" latinLnBrk="0" hangingPunct="1">
      <a:defRPr sz="3000" b="1" kern="1200">
        <a:solidFill>
          <a:schemeClr val="tx1"/>
        </a:solidFill>
        <a:latin typeface="Arial" charset="0"/>
        <a:ea typeface="+mn-ea"/>
        <a:cs typeface="+mn-cs"/>
      </a:defRPr>
    </a:lvl8pPr>
    <a:lvl9pPr marL="3657600" algn="l" defTabSz="914400" rtl="0" eaLnBrk="1" latinLnBrk="0" hangingPunct="1">
      <a:defRPr sz="3000"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57" autoAdjust="0"/>
    <p:restoredTop sz="94494" autoAdjust="0"/>
  </p:normalViewPr>
  <p:slideViewPr>
    <p:cSldViewPr>
      <p:cViewPr varScale="1">
        <p:scale>
          <a:sx n="60" d="100"/>
          <a:sy n="60" d="100"/>
        </p:scale>
        <p:origin x="1424" y="3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Lst>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s>
</file>

<file path=ppt/_rels/viewProps.xml.rels><?xml version="1.0" encoding="UTF-8" standalone="yes"?>
<Relationships xmlns="http://schemas.openxmlformats.org/package/2006/relationships"><Relationship Id="rId8" Type="http://schemas.openxmlformats.org/officeDocument/2006/relationships/slide" Target="slides/slide17.xml"/><Relationship Id="rId13" Type="http://schemas.openxmlformats.org/officeDocument/2006/relationships/slide" Target="slides/slide22.xml"/><Relationship Id="rId18" Type="http://schemas.openxmlformats.org/officeDocument/2006/relationships/slide" Target="slides/slide30.xml"/><Relationship Id="rId3" Type="http://schemas.openxmlformats.org/officeDocument/2006/relationships/slide" Target="slides/slide10.xml"/><Relationship Id="rId7" Type="http://schemas.openxmlformats.org/officeDocument/2006/relationships/slide" Target="slides/slide16.xml"/><Relationship Id="rId12" Type="http://schemas.openxmlformats.org/officeDocument/2006/relationships/slide" Target="slides/slide21.xml"/><Relationship Id="rId17" Type="http://schemas.openxmlformats.org/officeDocument/2006/relationships/slide" Target="slides/slide27.xml"/><Relationship Id="rId2" Type="http://schemas.openxmlformats.org/officeDocument/2006/relationships/slide" Target="slides/slide9.xml"/><Relationship Id="rId16" Type="http://schemas.openxmlformats.org/officeDocument/2006/relationships/slide" Target="slides/slide25.xml"/><Relationship Id="rId20" Type="http://schemas.openxmlformats.org/officeDocument/2006/relationships/slide" Target="slides/slide40.xml"/><Relationship Id="rId1" Type="http://schemas.openxmlformats.org/officeDocument/2006/relationships/slide" Target="slides/slide4.xml"/><Relationship Id="rId6" Type="http://schemas.openxmlformats.org/officeDocument/2006/relationships/slide" Target="slides/slide13.xml"/><Relationship Id="rId11" Type="http://schemas.openxmlformats.org/officeDocument/2006/relationships/slide" Target="slides/slide20.xml"/><Relationship Id="rId5" Type="http://schemas.openxmlformats.org/officeDocument/2006/relationships/slide" Target="slides/slide12.xml"/><Relationship Id="rId15" Type="http://schemas.openxmlformats.org/officeDocument/2006/relationships/slide" Target="slides/slide24.xml"/><Relationship Id="rId10" Type="http://schemas.openxmlformats.org/officeDocument/2006/relationships/slide" Target="slides/slide19.xml"/><Relationship Id="rId19" Type="http://schemas.openxmlformats.org/officeDocument/2006/relationships/slide" Target="slides/slide33.xml"/><Relationship Id="rId4" Type="http://schemas.openxmlformats.org/officeDocument/2006/relationships/slide" Target="slides/slide11.xml"/><Relationship Id="rId9" Type="http://schemas.openxmlformats.org/officeDocument/2006/relationships/slide" Target="slides/slide18.xml"/><Relationship Id="rId14" Type="http://schemas.openxmlformats.org/officeDocument/2006/relationships/slide" Target="slides/slide2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lnSpc>
                <a:spcPct val="100000"/>
              </a:lnSpc>
              <a:defRPr sz="1200" b="0" smtClean="0">
                <a:latin typeface="Times" pitchFamily="18" charset="0"/>
              </a:defRPr>
            </a:lvl1pPr>
          </a:lstStyle>
          <a:p>
            <a:pPr>
              <a:defRPr/>
            </a:pPr>
            <a:endParaRPr lang="en-US"/>
          </a:p>
        </p:txBody>
      </p:sp>
      <p:sp>
        <p:nvSpPr>
          <p:cNvPr id="225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lnSpc>
                <a:spcPct val="100000"/>
              </a:lnSpc>
              <a:defRPr sz="1200" b="0" smtClean="0">
                <a:latin typeface="Times" pitchFamily="18" charset="0"/>
              </a:defRPr>
            </a:lvl1pPr>
          </a:lstStyle>
          <a:p>
            <a:pPr>
              <a:defRPr/>
            </a:pPr>
            <a:endParaRPr lang="en-US"/>
          </a:p>
        </p:txBody>
      </p:sp>
      <p:sp>
        <p:nvSpPr>
          <p:cNvPr id="225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lnSpc>
                <a:spcPct val="100000"/>
              </a:lnSpc>
              <a:defRPr sz="1200" b="0" smtClean="0">
                <a:latin typeface="Times" pitchFamily="18" charset="0"/>
              </a:defRPr>
            </a:lvl1pPr>
          </a:lstStyle>
          <a:p>
            <a:pPr>
              <a:defRPr/>
            </a:pPr>
            <a:endParaRPr lang="en-US"/>
          </a:p>
        </p:txBody>
      </p:sp>
      <p:sp>
        <p:nvSpPr>
          <p:cNvPr id="225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lnSpc>
                <a:spcPct val="100000"/>
              </a:lnSpc>
              <a:defRPr sz="1200" b="0" smtClean="0">
                <a:latin typeface="Times" pitchFamily="18" charset="0"/>
              </a:defRPr>
            </a:lvl1pPr>
          </a:lstStyle>
          <a:p>
            <a:pPr>
              <a:defRPr/>
            </a:pPr>
            <a:fld id="{68DDD1D5-900C-4744-BBD1-8A7120C2495C}" type="slidenum">
              <a:rPr lang="en-US"/>
              <a:pPr>
                <a:defRPr/>
              </a:pPr>
              <a:t>‹#›</a:t>
            </a:fld>
            <a:endParaRPr lang="en-US"/>
          </a:p>
        </p:txBody>
      </p:sp>
    </p:spTree>
    <p:extLst>
      <p:ext uri="{BB962C8B-B14F-4D97-AF65-F5344CB8AC3E}">
        <p14:creationId xmlns:p14="http://schemas.microsoft.com/office/powerpoint/2010/main" val="39651762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defRPr sz="1200" smtClean="0"/>
            </a:lvl1pPr>
          </a:lstStyle>
          <a:p>
            <a:pPr>
              <a:defRPr/>
            </a:pPr>
            <a:endParaRPr lang="en-US"/>
          </a:p>
        </p:txBody>
      </p:sp>
      <p:sp>
        <p:nvSpPr>
          <p:cNvPr id="819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defRPr sz="1200" smtClean="0"/>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198"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defRPr sz="1200" smtClean="0"/>
            </a:lvl1pPr>
          </a:lstStyle>
          <a:p>
            <a:pPr>
              <a:defRPr/>
            </a:pPr>
            <a:endParaRPr lang="en-US"/>
          </a:p>
        </p:txBody>
      </p:sp>
      <p:sp>
        <p:nvSpPr>
          <p:cNvPr id="8199"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defRPr sz="1200" smtClean="0"/>
            </a:lvl1pPr>
          </a:lstStyle>
          <a:p>
            <a:pPr>
              <a:defRPr/>
            </a:pPr>
            <a:fld id="{79B5E602-849D-4CF5-8EA0-9008091E7FD6}" type="slidenum">
              <a:rPr lang="en-US"/>
              <a:pPr>
                <a:defRPr/>
              </a:pPr>
              <a:t>‹#›</a:t>
            </a:fld>
            <a:endParaRPr lang="en-US"/>
          </a:p>
        </p:txBody>
      </p:sp>
    </p:spTree>
    <p:extLst>
      <p:ext uri="{BB962C8B-B14F-4D97-AF65-F5344CB8AC3E}">
        <p14:creationId xmlns:p14="http://schemas.microsoft.com/office/powerpoint/2010/main" val="14902986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40A59122-5C79-400E-B14B-CC28C5F5736C}" type="slidenum">
              <a:rPr lang="en-US" sz="1200">
                <a:solidFill>
                  <a:prstClr val="black"/>
                </a:solidFill>
              </a:rPr>
              <a:pPr/>
              <a:t>1</a:t>
            </a:fld>
            <a:endParaRPr lang="en-US" sz="1200">
              <a:solidFill>
                <a:prstClr val="black"/>
              </a:solidFill>
            </a:endParaRPr>
          </a:p>
        </p:txBody>
      </p:sp>
      <p:sp>
        <p:nvSpPr>
          <p:cNvPr id="25603" name="Rectangle 2"/>
          <p:cNvSpPr>
            <a:spLocks noGrp="1" noRot="1" noChangeAspect="1" noChangeArrowheads="1" noTextEdit="1"/>
          </p:cNvSpPr>
          <p:nvPr>
            <p:ph type="sldImg"/>
          </p:nvPr>
        </p:nvSpPr>
        <p:spPr>
          <a:xfrm>
            <a:off x="1092200" y="300038"/>
            <a:ext cx="4702175" cy="3527425"/>
          </a:xfrm>
          <a:ln/>
        </p:spPr>
      </p:sp>
      <p:sp>
        <p:nvSpPr>
          <p:cNvPr id="25604" name="Rectangle 3"/>
          <p:cNvSpPr>
            <a:spLocks noGrp="1" noChangeArrowheads="1"/>
          </p:cNvSpPr>
          <p:nvPr>
            <p:ph type="body" idx="1"/>
          </p:nvPr>
        </p:nvSpPr>
        <p:spPr>
          <a:xfrm>
            <a:off x="523875" y="4052888"/>
            <a:ext cx="5835650" cy="4579937"/>
          </a:xfrm>
          <a:noFill/>
        </p:spPr>
        <p:txBody>
          <a:bodyPr/>
          <a:lstStyle/>
          <a:p>
            <a:pPr eaLnBrk="1" hangingPunct="1"/>
            <a:r>
              <a:rPr lang="en-US" b="1"/>
              <a:t>Purpose: </a:t>
            </a:r>
            <a:r>
              <a:rPr lang="en-US"/>
              <a:t>This slide presents the </a:t>
            </a:r>
            <a:r>
              <a:rPr lang="en-US" b="1"/>
              <a:t>show interfaces </a:t>
            </a:r>
            <a:r>
              <a:rPr lang="en-US"/>
              <a:t>command, which indicates whether the network is operating at the physical and data link layers. The command output is interpreted later in this chapter.</a:t>
            </a:r>
            <a:endParaRPr lang="en-US" b="1"/>
          </a:p>
          <a:p>
            <a:pPr eaLnBrk="1" hangingPunct="1"/>
            <a:r>
              <a:rPr lang="en-US" b="1"/>
              <a:t>Emphasize:</a:t>
            </a:r>
            <a:r>
              <a:rPr lang="en-US"/>
              <a:t> The top line of the output tells us that the line is up. A few lines down, the output provides the IP address, and below that some characteristics like BW for bandwidth, and DLY for delay. On the next line down, we find an encapsulation type of ARPA. ARPA means Ethernet II, which is the default IP encapsulation type for Ethernet interfaces on Cisco routers.</a:t>
            </a:r>
          </a:p>
          <a:p>
            <a:pPr eaLnBrk="1" hangingPunct="1"/>
            <a:r>
              <a:rPr lang="en-US"/>
              <a:t>A runt is an Ethernet frame that is too small to be legal (less than 64 bytes), and a giant is an Ethernet frame that is too big (greater than 1518 bytes).	</a:t>
            </a:r>
          </a:p>
          <a:p>
            <a:pPr eaLnBrk="1" hangingPunct="1"/>
            <a:endParaRPr lang="en-US"/>
          </a:p>
          <a:p>
            <a:pPr eaLnBrk="1" hangingPunct="1"/>
            <a:r>
              <a:rPr lang="en-US"/>
              <a:t>	</a:t>
            </a:r>
          </a:p>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13</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fld id="{072E4F78-AEF3-4B1E-90C0-99A546B2E00C}" type="slidenum">
              <a:rPr lang="en-US" b="0">
                <a:solidFill>
                  <a:prstClr val="black"/>
                </a:solidFill>
                <a:latin typeface="Times New Roman" charset="0"/>
              </a:rPr>
              <a:pPr/>
              <a:t>14</a:t>
            </a:fld>
            <a:endParaRPr lang="en-US" b="0">
              <a:solidFill>
                <a:prstClr val="black"/>
              </a:solidFill>
              <a:latin typeface="Times New Roman"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16</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17</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18</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19</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20</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21</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pPr/>
              <a:t>22</a:t>
            </a:fld>
            <a:endParaRPr lang="en-US" sz="1200"/>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pPr/>
              <a:t>23</a:t>
            </a:fld>
            <a:endParaRPr lang="en-US" sz="1200"/>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1254B611-FA2A-46E0-9958-FA768E32E42F}" type="slidenum">
              <a:rPr lang="en-US" sz="1200">
                <a:solidFill>
                  <a:prstClr val="black"/>
                </a:solidFill>
              </a:rPr>
              <a:pPr/>
              <a:t>2</a:t>
            </a:fld>
            <a:endParaRPr lang="en-US" sz="1200">
              <a:solidFill>
                <a:prstClr val="black"/>
              </a:solidFill>
            </a:endParaRPr>
          </a:p>
        </p:txBody>
      </p:sp>
      <p:sp>
        <p:nvSpPr>
          <p:cNvPr id="15363" name="Rectangle 2"/>
          <p:cNvSpPr>
            <a:spLocks noGrp="1" noRot="1" noChangeAspect="1" noChangeArrowheads="1" noTextEdit="1"/>
          </p:cNvSpPr>
          <p:nvPr>
            <p:ph type="sldImg"/>
          </p:nvPr>
        </p:nvSpPr>
        <p:spPr>
          <a:xfrm>
            <a:off x="1093788" y="301625"/>
            <a:ext cx="4700587" cy="3525838"/>
          </a:xfrm>
          <a:ln/>
        </p:spPr>
      </p:sp>
      <p:sp>
        <p:nvSpPr>
          <p:cNvPr id="15364" name="Rectangle 3"/>
          <p:cNvSpPr>
            <a:spLocks noGrp="1" noChangeArrowheads="1"/>
          </p:cNvSpPr>
          <p:nvPr>
            <p:ph type="body" idx="1"/>
          </p:nvPr>
        </p:nvSpPr>
        <p:spPr>
          <a:xfrm>
            <a:off x="523875" y="4052888"/>
            <a:ext cx="5835650" cy="4429125"/>
          </a:xfrm>
          <a:noFill/>
        </p:spPr>
        <p:txBody>
          <a:bodyPr lIns="0" tIns="0" rIns="0" bIns="0"/>
          <a:lstStyle/>
          <a:p>
            <a:pPr eaLnBrk="1" hangingPunct="1"/>
            <a:r>
              <a:rPr lang="en-US" b="1"/>
              <a:t>Note:</a:t>
            </a:r>
          </a:p>
          <a:p>
            <a:pPr eaLnBrk="1" hangingPunct="1"/>
            <a:r>
              <a:rPr lang="en-US"/>
              <a:t>RAM—Packet buffers, running configurations, running Cisco IOS</a:t>
            </a:r>
          </a:p>
          <a:p>
            <a:pPr eaLnBrk="1" hangingPunct="1"/>
            <a:r>
              <a:rPr lang="en-US"/>
              <a:t>ROM—POST, ROM monitor, baby Cisco IOS (Rxboot)</a:t>
            </a:r>
          </a:p>
          <a:p>
            <a:pPr eaLnBrk="1" hangingPunct="1"/>
            <a:r>
              <a:rPr lang="en-US"/>
              <a:t>NVRAM—Backup configurations, config register </a:t>
            </a:r>
          </a:p>
          <a:p>
            <a:pPr eaLnBrk="1" hangingPunct="1"/>
            <a:r>
              <a:rPr lang="en-US"/>
              <a:t>Flash—Cisco IOS</a:t>
            </a:r>
          </a:p>
          <a:p>
            <a:pPr eaLnBrk="1" hangingPunct="1"/>
            <a:r>
              <a:rPr lang="en-US"/>
              <a:t>Flash memory is nonvolatile. It behaves like a file system. It is more expensive than NVRAM. It is readable and writeable. The 2500 routers run from Flash. If it is running Cisco IOS from Flash, then the Flash is in the readable state. Use the </a:t>
            </a:r>
            <a:r>
              <a:rPr lang="en-US" b="1"/>
              <a:t>boot system </a:t>
            </a:r>
            <a:r>
              <a:rPr lang="en-US"/>
              <a:t>command to boot Cisco IOS from a TFTP server so the 2500 can run from RAM if you need to write or erase Flash online.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24</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25</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26</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27</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40A59122-5C79-400E-B14B-CC28C5F5736C}" type="slidenum">
              <a:rPr lang="en-US" sz="1200"/>
              <a:pPr/>
              <a:t>28</a:t>
            </a:fld>
            <a:endParaRPr lang="en-US" sz="1200"/>
          </a:p>
        </p:txBody>
      </p:sp>
      <p:sp>
        <p:nvSpPr>
          <p:cNvPr id="25603" name="Rectangle 2"/>
          <p:cNvSpPr>
            <a:spLocks noGrp="1" noRot="1" noChangeAspect="1" noChangeArrowheads="1" noTextEdit="1"/>
          </p:cNvSpPr>
          <p:nvPr>
            <p:ph type="sldImg"/>
          </p:nvPr>
        </p:nvSpPr>
        <p:spPr>
          <a:xfrm>
            <a:off x="1092200" y="300038"/>
            <a:ext cx="4702175" cy="3527425"/>
          </a:xfrm>
          <a:ln/>
        </p:spPr>
      </p:sp>
      <p:sp>
        <p:nvSpPr>
          <p:cNvPr id="25604" name="Rectangle 3"/>
          <p:cNvSpPr>
            <a:spLocks noGrp="1" noChangeArrowheads="1"/>
          </p:cNvSpPr>
          <p:nvPr>
            <p:ph type="body" idx="1"/>
          </p:nvPr>
        </p:nvSpPr>
        <p:spPr>
          <a:xfrm>
            <a:off x="523875" y="4052888"/>
            <a:ext cx="5835650" cy="4579937"/>
          </a:xfrm>
          <a:noFill/>
        </p:spPr>
        <p:txBody>
          <a:bodyPr/>
          <a:lstStyle/>
          <a:p>
            <a:pPr eaLnBrk="1" hangingPunct="1"/>
            <a:r>
              <a:rPr lang="en-US" b="1"/>
              <a:t>Purpose: </a:t>
            </a:r>
            <a:r>
              <a:rPr lang="en-US"/>
              <a:t>This slide presents the </a:t>
            </a:r>
            <a:r>
              <a:rPr lang="en-US" b="1"/>
              <a:t>show interfaces </a:t>
            </a:r>
            <a:r>
              <a:rPr lang="en-US"/>
              <a:t>command, which indicates whether the network is operating at the physical and data link layers. The command output is interpreted later in this chapter.</a:t>
            </a:r>
            <a:endParaRPr lang="en-US" b="1"/>
          </a:p>
          <a:p>
            <a:pPr eaLnBrk="1" hangingPunct="1"/>
            <a:r>
              <a:rPr lang="en-US" b="1"/>
              <a:t>Emphasize:</a:t>
            </a:r>
            <a:r>
              <a:rPr lang="en-US"/>
              <a:t> The top line of the output tells us that the line is up. A few lines down, the output provides the IP address, and below that some characteristics like BW for bandwidth, and DLY for delay. On the next line down, we find an encapsulation type of ARPA. ARPA means Ethernet II, which is the default IP encapsulation type for Ethernet interfaces on Cisco routers.</a:t>
            </a:r>
          </a:p>
          <a:p>
            <a:pPr eaLnBrk="1" hangingPunct="1"/>
            <a:r>
              <a:rPr lang="en-US"/>
              <a:t>A runt is an Ethernet frame that is too small to be legal (less than 64 bytes), and a giant is an Ethernet frame that is too big (greater than 1518 bytes).	</a:t>
            </a:r>
          </a:p>
          <a:p>
            <a:pPr eaLnBrk="1" hangingPunct="1"/>
            <a:endParaRPr lang="en-US"/>
          </a:p>
          <a:p>
            <a:pPr eaLnBrk="1" hangingPunct="1"/>
            <a:r>
              <a:rPr lang="en-US"/>
              <a:t>	</a:t>
            </a:r>
          </a:p>
          <a:p>
            <a:pPr eaLnBrk="1" hangingPunct="1"/>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30</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1"/>
          <p:cNvSpPr>
            <a:spLocks noGrp="1" noChangeArrowheads="1"/>
          </p:cNvSpPr>
          <p:nvPr>
            <p:ph type="sldNum" sz="quarter" idx="5"/>
          </p:nvPr>
        </p:nvSpPr>
        <p:spPr>
          <a:noFill/>
        </p:spPr>
        <p:txBody>
          <a:bodyPr/>
          <a:lstStyle>
            <a:lvl1pPr defTabSz="884631">
              <a:defRPr sz="2900" b="1">
                <a:solidFill>
                  <a:schemeClr val="tx1"/>
                </a:solidFill>
                <a:latin typeface="Arial" charset="0"/>
              </a:defRPr>
            </a:lvl1pPr>
            <a:lvl2pPr marL="730171" indent="-280835" defTabSz="884631">
              <a:defRPr sz="2900" b="1">
                <a:solidFill>
                  <a:schemeClr val="tx1"/>
                </a:solidFill>
                <a:latin typeface="Arial" charset="0"/>
              </a:defRPr>
            </a:lvl2pPr>
            <a:lvl3pPr marL="1123340" indent="-224668" defTabSz="884631">
              <a:defRPr sz="2900" b="1">
                <a:solidFill>
                  <a:schemeClr val="tx1"/>
                </a:solidFill>
                <a:latin typeface="Arial" charset="0"/>
              </a:defRPr>
            </a:lvl3pPr>
            <a:lvl4pPr marL="1572677" indent="-224668" defTabSz="884631">
              <a:defRPr sz="2900" b="1">
                <a:solidFill>
                  <a:schemeClr val="tx1"/>
                </a:solidFill>
                <a:latin typeface="Arial" charset="0"/>
              </a:defRPr>
            </a:lvl4pPr>
            <a:lvl5pPr marL="2022013" indent="-224668" defTabSz="884631">
              <a:defRPr sz="2900" b="1">
                <a:solidFill>
                  <a:schemeClr val="tx1"/>
                </a:solidFill>
                <a:latin typeface="Arial" charset="0"/>
              </a:defRPr>
            </a:lvl5pPr>
            <a:lvl6pPr marL="2471349" indent="-224668" defTabSz="884631" eaLnBrk="0" fontAlgn="base" hangingPunct="0">
              <a:lnSpc>
                <a:spcPct val="90000"/>
              </a:lnSpc>
              <a:spcBef>
                <a:spcPct val="0"/>
              </a:spcBef>
              <a:spcAft>
                <a:spcPct val="0"/>
              </a:spcAft>
              <a:defRPr sz="2900" b="1">
                <a:solidFill>
                  <a:schemeClr val="tx1"/>
                </a:solidFill>
                <a:latin typeface="Arial" charset="0"/>
              </a:defRPr>
            </a:lvl6pPr>
            <a:lvl7pPr marL="2920685" indent="-224668" defTabSz="884631" eaLnBrk="0" fontAlgn="base" hangingPunct="0">
              <a:lnSpc>
                <a:spcPct val="90000"/>
              </a:lnSpc>
              <a:spcBef>
                <a:spcPct val="0"/>
              </a:spcBef>
              <a:spcAft>
                <a:spcPct val="0"/>
              </a:spcAft>
              <a:defRPr sz="2900" b="1">
                <a:solidFill>
                  <a:schemeClr val="tx1"/>
                </a:solidFill>
                <a:latin typeface="Arial" charset="0"/>
              </a:defRPr>
            </a:lvl7pPr>
            <a:lvl8pPr marL="3370021" indent="-224668" defTabSz="884631" eaLnBrk="0" fontAlgn="base" hangingPunct="0">
              <a:lnSpc>
                <a:spcPct val="90000"/>
              </a:lnSpc>
              <a:spcBef>
                <a:spcPct val="0"/>
              </a:spcBef>
              <a:spcAft>
                <a:spcPct val="0"/>
              </a:spcAft>
              <a:defRPr sz="2900" b="1">
                <a:solidFill>
                  <a:schemeClr val="tx1"/>
                </a:solidFill>
                <a:latin typeface="Arial" charset="0"/>
              </a:defRPr>
            </a:lvl8pPr>
            <a:lvl9pPr marL="3819357" indent="-224668" defTabSz="884631" eaLnBrk="0" fontAlgn="base" hangingPunct="0">
              <a:lnSpc>
                <a:spcPct val="90000"/>
              </a:lnSpc>
              <a:spcBef>
                <a:spcPct val="0"/>
              </a:spcBef>
              <a:spcAft>
                <a:spcPct val="0"/>
              </a:spcAft>
              <a:defRPr sz="2900" b="1">
                <a:solidFill>
                  <a:schemeClr val="tx1"/>
                </a:solidFill>
                <a:latin typeface="Arial" charset="0"/>
              </a:defRPr>
            </a:lvl9pPr>
          </a:lstStyle>
          <a:p>
            <a:fld id="{184151FE-0D2C-4D6A-8CED-2BA2973255F4}" type="slidenum">
              <a:rPr lang="en-US" sz="800" b="0">
                <a:solidFill>
                  <a:prstClr val="black"/>
                </a:solidFill>
              </a:rPr>
              <a:pPr/>
              <a:t>31</a:t>
            </a:fld>
            <a:endParaRPr lang="en-US" sz="800" b="0">
              <a:solidFill>
                <a:prstClr val="black"/>
              </a:solidFill>
            </a:endParaRPr>
          </a:p>
        </p:txBody>
      </p:sp>
      <p:sp>
        <p:nvSpPr>
          <p:cNvPr id="22531" name="Rectangle 2"/>
          <p:cNvSpPr>
            <a:spLocks noGrp="1" noRot="1" noChangeAspect="1" noChangeArrowheads="1" noTextEdit="1"/>
          </p:cNvSpPr>
          <p:nvPr>
            <p:ph type="sldImg"/>
          </p:nvPr>
        </p:nvSpPr>
        <p:spPr>
          <a:xfrm>
            <a:off x="1103313" y="300038"/>
            <a:ext cx="4702175" cy="3527425"/>
          </a:xfrm>
          <a:ln/>
        </p:spPr>
      </p:sp>
      <p:sp>
        <p:nvSpPr>
          <p:cNvPr id="22532" name="Rectangle 3"/>
          <p:cNvSpPr>
            <a:spLocks noGrp="1" noChangeArrowheads="1"/>
          </p:cNvSpPr>
          <p:nvPr>
            <p:ph type="body" idx="1"/>
          </p:nvPr>
        </p:nvSpPr>
        <p:spPr>
          <a:xfrm>
            <a:off x="524308" y="4052881"/>
            <a:ext cx="5835834" cy="4579819"/>
          </a:xfrm>
          <a:noFill/>
        </p:spPr>
        <p:txBody>
          <a:bodyPr/>
          <a:lstStyle/>
          <a:p>
            <a:r>
              <a:rPr lang="en-US" b="1"/>
              <a:t>Slide 1 of 2 </a:t>
            </a:r>
          </a:p>
          <a:p>
            <a:r>
              <a:rPr lang="en-US" b="1"/>
              <a:t>Emphasize: </a:t>
            </a:r>
            <a:r>
              <a:rPr lang="en-US"/>
              <a:t>Suppose you want to set the router clock. If you do not know the command, use context-sensitive help to check the syntax for setting the clock. The help output shows that the </a:t>
            </a:r>
            <a:r>
              <a:rPr lang="en-US" b="1"/>
              <a:t>set</a:t>
            </a:r>
            <a:r>
              <a:rPr lang="en-US"/>
              <a:t> keyword is required. Next, check the syntax for entering the time.</a:t>
            </a:r>
          </a:p>
          <a:p>
            <a:r>
              <a:rPr lang="en-US"/>
              <a:t>Now enter the current time using hours, minutes, and seconds, as shown.</a:t>
            </a:r>
          </a:p>
          <a:p>
            <a:r>
              <a:rPr lang="en-US"/>
              <a:t>The system indicates that you need to provide additional arguments to complete the command. Press </a:t>
            </a:r>
            <a:r>
              <a:rPr lang="en-US" b="1"/>
              <a:t>Ctrl-P </a:t>
            </a:r>
            <a:r>
              <a:rPr lang="en-US"/>
              <a:t>(or </a:t>
            </a:r>
            <a:r>
              <a:rPr lang="en-US" b="1"/>
              <a:t>Up </a:t>
            </a:r>
            <a:r>
              <a:rPr lang="en-US"/>
              <a:t>arrow) to repeat the previous command entry automatically. Then add a space and a question mark (</a:t>
            </a:r>
            <a:r>
              <a:rPr lang="en-US" b="1"/>
              <a:t>?</a:t>
            </a:r>
            <a:r>
              <a:rPr lang="en-US"/>
              <a:t>) to reveal the additional arguments.</a:t>
            </a:r>
          </a:p>
          <a:p>
            <a:r>
              <a:rPr lang="en-US"/>
              <a:t>Now you can complete the command entry.</a:t>
            </a:r>
          </a:p>
          <a:p>
            <a:r>
              <a:rPr lang="en-US"/>
              <a:t>The caret symbol (^) and help response indicate an error. To list the correct syntax, reenter the command up to the point where the error occurred, and then enter a question mark (</a:t>
            </a:r>
            <a:r>
              <a:rPr lang="en-US" b="1"/>
              <a:t>?</a:t>
            </a:r>
            <a:r>
              <a:rPr lang="en-US"/>
              <a:t>).</a:t>
            </a:r>
          </a:p>
          <a:p>
            <a:r>
              <a:rPr lang="en-US"/>
              <a:t>Enter the year using the correct syntax and press </a:t>
            </a:r>
            <a:r>
              <a:rPr lang="en-US" b="1"/>
              <a:t>Return</a:t>
            </a:r>
            <a:r>
              <a:rPr lang="en-US"/>
              <a:t> to execute the command.</a:t>
            </a:r>
          </a:p>
          <a:p>
            <a:r>
              <a:rPr lang="en-US"/>
              <a:t>Note that the user interface provides syntax checking in the form of an error location indicator (^). The caret symbol character appears at the point in the command string where you entered an incorrect command, keyword, or argument. The error location indicator and interactive help system allow you to find and correct syntax errors easily.</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1"/>
          <p:cNvSpPr>
            <a:spLocks noGrp="1" noChangeArrowheads="1"/>
          </p:cNvSpPr>
          <p:nvPr>
            <p:ph type="sldNum" sz="quarter" idx="5"/>
          </p:nvPr>
        </p:nvSpPr>
        <p:spPr>
          <a:noFill/>
        </p:spPr>
        <p:txBody>
          <a:bodyPr/>
          <a:lstStyle>
            <a:lvl1pPr defTabSz="884631">
              <a:defRPr sz="2900" b="1">
                <a:solidFill>
                  <a:schemeClr val="tx1"/>
                </a:solidFill>
                <a:latin typeface="Arial" charset="0"/>
              </a:defRPr>
            </a:lvl1pPr>
            <a:lvl2pPr marL="730171" indent="-280835" defTabSz="884631">
              <a:defRPr sz="2900" b="1">
                <a:solidFill>
                  <a:schemeClr val="tx1"/>
                </a:solidFill>
                <a:latin typeface="Arial" charset="0"/>
              </a:defRPr>
            </a:lvl2pPr>
            <a:lvl3pPr marL="1123340" indent="-224668" defTabSz="884631">
              <a:defRPr sz="2900" b="1">
                <a:solidFill>
                  <a:schemeClr val="tx1"/>
                </a:solidFill>
                <a:latin typeface="Arial" charset="0"/>
              </a:defRPr>
            </a:lvl3pPr>
            <a:lvl4pPr marL="1572677" indent="-224668" defTabSz="884631">
              <a:defRPr sz="2900" b="1">
                <a:solidFill>
                  <a:schemeClr val="tx1"/>
                </a:solidFill>
                <a:latin typeface="Arial" charset="0"/>
              </a:defRPr>
            </a:lvl4pPr>
            <a:lvl5pPr marL="2022013" indent="-224668" defTabSz="884631">
              <a:defRPr sz="2900" b="1">
                <a:solidFill>
                  <a:schemeClr val="tx1"/>
                </a:solidFill>
                <a:latin typeface="Arial" charset="0"/>
              </a:defRPr>
            </a:lvl5pPr>
            <a:lvl6pPr marL="2471349" indent="-224668" defTabSz="884631" eaLnBrk="0" fontAlgn="base" hangingPunct="0">
              <a:lnSpc>
                <a:spcPct val="90000"/>
              </a:lnSpc>
              <a:spcBef>
                <a:spcPct val="0"/>
              </a:spcBef>
              <a:spcAft>
                <a:spcPct val="0"/>
              </a:spcAft>
              <a:defRPr sz="2900" b="1">
                <a:solidFill>
                  <a:schemeClr val="tx1"/>
                </a:solidFill>
                <a:latin typeface="Arial" charset="0"/>
              </a:defRPr>
            </a:lvl6pPr>
            <a:lvl7pPr marL="2920685" indent="-224668" defTabSz="884631" eaLnBrk="0" fontAlgn="base" hangingPunct="0">
              <a:lnSpc>
                <a:spcPct val="90000"/>
              </a:lnSpc>
              <a:spcBef>
                <a:spcPct val="0"/>
              </a:spcBef>
              <a:spcAft>
                <a:spcPct val="0"/>
              </a:spcAft>
              <a:defRPr sz="2900" b="1">
                <a:solidFill>
                  <a:schemeClr val="tx1"/>
                </a:solidFill>
                <a:latin typeface="Arial" charset="0"/>
              </a:defRPr>
            </a:lvl7pPr>
            <a:lvl8pPr marL="3370021" indent="-224668" defTabSz="884631" eaLnBrk="0" fontAlgn="base" hangingPunct="0">
              <a:lnSpc>
                <a:spcPct val="90000"/>
              </a:lnSpc>
              <a:spcBef>
                <a:spcPct val="0"/>
              </a:spcBef>
              <a:spcAft>
                <a:spcPct val="0"/>
              </a:spcAft>
              <a:defRPr sz="2900" b="1">
                <a:solidFill>
                  <a:schemeClr val="tx1"/>
                </a:solidFill>
                <a:latin typeface="Arial" charset="0"/>
              </a:defRPr>
            </a:lvl8pPr>
            <a:lvl9pPr marL="3819357" indent="-224668" defTabSz="884631" eaLnBrk="0" fontAlgn="base" hangingPunct="0">
              <a:lnSpc>
                <a:spcPct val="90000"/>
              </a:lnSpc>
              <a:spcBef>
                <a:spcPct val="0"/>
              </a:spcBef>
              <a:spcAft>
                <a:spcPct val="0"/>
              </a:spcAft>
              <a:defRPr sz="2900" b="1">
                <a:solidFill>
                  <a:schemeClr val="tx1"/>
                </a:solidFill>
                <a:latin typeface="Arial" charset="0"/>
              </a:defRPr>
            </a:lvl9pPr>
          </a:lstStyle>
          <a:p>
            <a:fld id="{53F5032A-3EDE-4564-BEA0-8A7421DFE236}" type="slidenum">
              <a:rPr lang="en-US" sz="800" b="0">
                <a:solidFill>
                  <a:prstClr val="black"/>
                </a:solidFill>
              </a:rPr>
              <a:pPr/>
              <a:t>32</a:t>
            </a:fld>
            <a:endParaRPr lang="en-US" sz="800" b="0">
              <a:solidFill>
                <a:prstClr val="black"/>
              </a:solidFill>
            </a:endParaRPr>
          </a:p>
        </p:txBody>
      </p:sp>
      <p:sp>
        <p:nvSpPr>
          <p:cNvPr id="23555" name="Rectangle 2"/>
          <p:cNvSpPr>
            <a:spLocks noGrp="1" noRot="1" noChangeAspect="1" noChangeArrowheads="1" noTextEdit="1"/>
          </p:cNvSpPr>
          <p:nvPr>
            <p:ph type="sldImg"/>
          </p:nvPr>
        </p:nvSpPr>
        <p:spPr>
          <a:xfrm>
            <a:off x="1103313" y="300038"/>
            <a:ext cx="4702175" cy="3527425"/>
          </a:xfrm>
          <a:ln/>
        </p:spPr>
      </p:sp>
      <p:sp>
        <p:nvSpPr>
          <p:cNvPr id="23556" name="Rectangle 3"/>
          <p:cNvSpPr>
            <a:spLocks noGrp="1" noChangeArrowheads="1"/>
          </p:cNvSpPr>
          <p:nvPr>
            <p:ph type="body" idx="1"/>
          </p:nvPr>
        </p:nvSpPr>
        <p:spPr>
          <a:xfrm>
            <a:off x="524308" y="4052881"/>
            <a:ext cx="5835834" cy="4579819"/>
          </a:xfrm>
          <a:noFill/>
        </p:spPr>
        <p:txBody>
          <a:bodyPr/>
          <a:lstStyle/>
          <a:p>
            <a:r>
              <a:rPr lang="en-US" b="1"/>
              <a:t>Slide 2 of 2</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33</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1"/>
          <p:cNvSpPr>
            <a:spLocks noGrp="1" noChangeArrowheads="1"/>
          </p:cNvSpPr>
          <p:nvPr>
            <p:ph type="sldNum" sz="quarter" idx="5"/>
          </p:nvPr>
        </p:nvSpPr>
        <p:spPr>
          <a:noFill/>
        </p:spPr>
        <p:txBody>
          <a:bodyPr/>
          <a:lstStyle>
            <a:lvl1pPr defTabSz="884631">
              <a:defRPr sz="2900">
                <a:solidFill>
                  <a:schemeClr val="tx1"/>
                </a:solidFill>
                <a:latin typeface="Arial" charset="0"/>
              </a:defRPr>
            </a:lvl1pPr>
            <a:lvl2pPr marL="730171" indent="-280835" defTabSz="884631">
              <a:defRPr sz="2900">
                <a:solidFill>
                  <a:schemeClr val="tx1"/>
                </a:solidFill>
                <a:latin typeface="Arial" charset="0"/>
              </a:defRPr>
            </a:lvl2pPr>
            <a:lvl3pPr marL="1123340" indent="-224668" defTabSz="884631">
              <a:defRPr sz="2900">
                <a:solidFill>
                  <a:schemeClr val="tx1"/>
                </a:solidFill>
                <a:latin typeface="Arial" charset="0"/>
              </a:defRPr>
            </a:lvl3pPr>
            <a:lvl4pPr marL="1572677" indent="-224668" defTabSz="884631">
              <a:defRPr sz="2900">
                <a:solidFill>
                  <a:schemeClr val="tx1"/>
                </a:solidFill>
                <a:latin typeface="Arial" charset="0"/>
              </a:defRPr>
            </a:lvl4pPr>
            <a:lvl5pPr marL="2022013" indent="-224668" defTabSz="884631">
              <a:defRPr sz="2900">
                <a:solidFill>
                  <a:schemeClr val="tx1"/>
                </a:solidFill>
                <a:latin typeface="Arial" charset="0"/>
              </a:defRPr>
            </a:lvl5pPr>
            <a:lvl6pPr marL="2471349" indent="-224668" defTabSz="884631" eaLnBrk="0" fontAlgn="base" hangingPunct="0">
              <a:lnSpc>
                <a:spcPct val="90000"/>
              </a:lnSpc>
              <a:spcBef>
                <a:spcPct val="0"/>
              </a:spcBef>
              <a:spcAft>
                <a:spcPct val="0"/>
              </a:spcAft>
              <a:defRPr sz="2900">
                <a:solidFill>
                  <a:schemeClr val="tx1"/>
                </a:solidFill>
                <a:latin typeface="Arial" charset="0"/>
              </a:defRPr>
            </a:lvl6pPr>
            <a:lvl7pPr marL="2920685" indent="-224668" defTabSz="884631" eaLnBrk="0" fontAlgn="base" hangingPunct="0">
              <a:lnSpc>
                <a:spcPct val="90000"/>
              </a:lnSpc>
              <a:spcBef>
                <a:spcPct val="0"/>
              </a:spcBef>
              <a:spcAft>
                <a:spcPct val="0"/>
              </a:spcAft>
              <a:defRPr sz="2900">
                <a:solidFill>
                  <a:schemeClr val="tx1"/>
                </a:solidFill>
                <a:latin typeface="Arial" charset="0"/>
              </a:defRPr>
            </a:lvl7pPr>
            <a:lvl8pPr marL="3370021" indent="-224668" defTabSz="884631" eaLnBrk="0" fontAlgn="base" hangingPunct="0">
              <a:lnSpc>
                <a:spcPct val="90000"/>
              </a:lnSpc>
              <a:spcBef>
                <a:spcPct val="0"/>
              </a:spcBef>
              <a:spcAft>
                <a:spcPct val="0"/>
              </a:spcAft>
              <a:defRPr sz="2900">
                <a:solidFill>
                  <a:schemeClr val="tx1"/>
                </a:solidFill>
                <a:latin typeface="Arial" charset="0"/>
              </a:defRPr>
            </a:lvl8pPr>
            <a:lvl9pPr marL="3819357" indent="-224668" defTabSz="884631" eaLnBrk="0" fontAlgn="base" hangingPunct="0">
              <a:lnSpc>
                <a:spcPct val="90000"/>
              </a:lnSpc>
              <a:spcBef>
                <a:spcPct val="0"/>
              </a:spcBef>
              <a:spcAft>
                <a:spcPct val="0"/>
              </a:spcAft>
              <a:defRPr sz="2900">
                <a:solidFill>
                  <a:schemeClr val="tx1"/>
                </a:solidFill>
                <a:latin typeface="Arial" charset="0"/>
              </a:defRPr>
            </a:lvl9pPr>
          </a:lstStyle>
          <a:p>
            <a:fld id="{54DE7D6F-2A69-4920-9541-1CC75FFCF469}" type="slidenum">
              <a:rPr lang="en-US" sz="800">
                <a:solidFill>
                  <a:prstClr val="black"/>
                </a:solidFill>
              </a:rPr>
              <a:pPr/>
              <a:t>34</a:t>
            </a:fld>
            <a:endParaRPr lang="en-US" sz="800">
              <a:solidFill>
                <a:prstClr val="black"/>
              </a:solidFill>
            </a:endParaRPr>
          </a:p>
        </p:txBody>
      </p:sp>
      <p:sp>
        <p:nvSpPr>
          <p:cNvPr id="13315" name="Rectangle 2"/>
          <p:cNvSpPr>
            <a:spLocks noGrp="1" noRot="1" noChangeAspect="1" noChangeArrowheads="1" noTextEdit="1"/>
          </p:cNvSpPr>
          <p:nvPr>
            <p:ph type="sldImg"/>
          </p:nvPr>
        </p:nvSpPr>
        <p:spPr>
          <a:xfrm>
            <a:off x="1103313" y="301625"/>
            <a:ext cx="4700587" cy="3525838"/>
          </a:xfrm>
          <a:ln/>
        </p:spPr>
      </p:sp>
      <p:sp>
        <p:nvSpPr>
          <p:cNvPr id="13316" name="Rectangle 3"/>
          <p:cNvSpPr>
            <a:spLocks noGrp="1" noChangeArrowheads="1"/>
          </p:cNvSpPr>
          <p:nvPr>
            <p:ph type="body" idx="1"/>
          </p:nvPr>
        </p:nvSpPr>
        <p:spPr>
          <a:xfrm>
            <a:off x="524308" y="4052881"/>
            <a:ext cx="5835834" cy="4579819"/>
          </a:xfrm>
          <a:noFill/>
        </p:spPr>
        <p:txBody>
          <a:bodyPr lIns="86484" tIns="43242" rIns="86484" bIns="43242"/>
          <a:lstStyle/>
          <a:p>
            <a:r>
              <a:rPr lang="en-US" b="1"/>
              <a:t>Emphasize: </a:t>
            </a:r>
            <a:r>
              <a:rPr lang="en-US"/>
              <a:t>As you use CDP and Telnet, you should note the information retrieved from the devices you successfully contacted. Documenting that information helps put the network into a visual perspective, and can be referenced at a later time.</a:t>
            </a:r>
          </a:p>
          <a:p>
            <a:r>
              <a:rPr lang="en-US"/>
              <a:t>This concludes the network discovery portion of the chapter. In the next section, we will discuss configuration file and Cisco IOS image management.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7FA02F34-B269-4C90-AFE3-93E36C8D0DEA}" type="slidenum">
              <a:rPr lang="en-US" sz="1200" smtClean="0">
                <a:solidFill>
                  <a:srgbClr val="000000"/>
                </a:solidFill>
              </a:rPr>
              <a:pPr/>
              <a:t>3</a:t>
            </a:fld>
            <a:endParaRPr lang="en-US" sz="1200">
              <a:solidFill>
                <a:srgbClr val="000000"/>
              </a:solidFill>
            </a:endParaRPr>
          </a:p>
        </p:txBody>
      </p:sp>
      <p:sp>
        <p:nvSpPr>
          <p:cNvPr id="78851" name="Rectangle 2"/>
          <p:cNvSpPr>
            <a:spLocks noGrp="1" noRot="1" noChangeAspect="1" noChangeArrowheads="1" noTextEdit="1"/>
          </p:cNvSpPr>
          <p:nvPr>
            <p:ph type="sldImg"/>
          </p:nvPr>
        </p:nvSpPr>
        <p:spPr>
          <a:xfrm>
            <a:off x="1093788" y="301625"/>
            <a:ext cx="4700587" cy="3525838"/>
          </a:xfrm>
          <a:ln/>
        </p:spPr>
      </p:sp>
      <p:sp>
        <p:nvSpPr>
          <p:cNvPr id="78852" name="Rectangle 3"/>
          <p:cNvSpPr>
            <a:spLocks noGrp="1" noChangeArrowheads="1"/>
          </p:cNvSpPr>
          <p:nvPr>
            <p:ph type="body" idx="1"/>
          </p:nvPr>
        </p:nvSpPr>
        <p:spPr>
          <a:xfrm>
            <a:off x="523875" y="4052888"/>
            <a:ext cx="5835650" cy="4579937"/>
          </a:xfrm>
          <a:noFill/>
        </p:spPr>
        <p:txBody>
          <a:bodyPr lIns="0" tIns="0" rIns="0" bIns="0"/>
          <a:lstStyle/>
          <a:p>
            <a:pPr eaLnBrk="1" hangingPunct="1"/>
            <a:r>
              <a:rPr lang="en-US" b="1"/>
              <a:t>Purpose: </a:t>
            </a:r>
            <a:r>
              <a:rPr lang="en-US"/>
              <a:t>This slide is a repeated slide from Chapter 4, “Operating and Configuring a Cisco IOS Device.”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39</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40</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pPr/>
              <a:t>4</a:t>
            </a:fld>
            <a:endParaRPr lang="en-US" sz="1200"/>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fld id="{17AFEA0D-E465-4685-BEF3-85497769ED5C}" type="slidenum">
              <a:rPr lang="en-US" b="0">
                <a:solidFill>
                  <a:prstClr val="black"/>
                </a:solidFill>
                <a:latin typeface="Times New Roman" charset="0"/>
              </a:rPr>
              <a:pPr/>
              <a:t>5</a:t>
            </a:fld>
            <a:endParaRPr lang="en-US" b="0">
              <a:solidFill>
                <a:prstClr val="black"/>
              </a:solidFill>
              <a:latin typeface="Times New Roman"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9</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10</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11</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3000" b="1">
                <a:solidFill>
                  <a:schemeClr val="tx1"/>
                </a:solidFill>
                <a:latin typeface="Arial" charset="0"/>
              </a:defRPr>
            </a:lvl1pPr>
            <a:lvl2pPr marL="742950" indent="-285750">
              <a:defRPr sz="3000" b="1">
                <a:solidFill>
                  <a:schemeClr val="tx1"/>
                </a:solidFill>
                <a:latin typeface="Arial" charset="0"/>
              </a:defRPr>
            </a:lvl2pPr>
            <a:lvl3pPr marL="1143000" indent="-228600">
              <a:defRPr sz="3000" b="1">
                <a:solidFill>
                  <a:schemeClr val="tx1"/>
                </a:solidFill>
                <a:latin typeface="Arial" charset="0"/>
              </a:defRPr>
            </a:lvl3pPr>
            <a:lvl4pPr marL="1600200" indent="-228600">
              <a:defRPr sz="3000" b="1">
                <a:solidFill>
                  <a:schemeClr val="tx1"/>
                </a:solidFill>
                <a:latin typeface="Arial" charset="0"/>
              </a:defRPr>
            </a:lvl4pPr>
            <a:lvl5pPr marL="2057400" indent="-228600">
              <a:defRPr sz="3000" b="1">
                <a:solidFill>
                  <a:schemeClr val="tx1"/>
                </a:solidFill>
                <a:latin typeface="Arial" charset="0"/>
              </a:defRPr>
            </a:lvl5pPr>
            <a:lvl6pPr marL="2514600" indent="-228600" eaLnBrk="0" fontAlgn="base" hangingPunct="0">
              <a:lnSpc>
                <a:spcPct val="90000"/>
              </a:lnSpc>
              <a:spcBef>
                <a:spcPct val="0"/>
              </a:spcBef>
              <a:spcAft>
                <a:spcPct val="0"/>
              </a:spcAft>
              <a:defRPr sz="3000" b="1">
                <a:solidFill>
                  <a:schemeClr val="tx1"/>
                </a:solidFill>
                <a:latin typeface="Arial" charset="0"/>
              </a:defRPr>
            </a:lvl6pPr>
            <a:lvl7pPr marL="2971800" indent="-228600" eaLnBrk="0" fontAlgn="base" hangingPunct="0">
              <a:lnSpc>
                <a:spcPct val="90000"/>
              </a:lnSpc>
              <a:spcBef>
                <a:spcPct val="0"/>
              </a:spcBef>
              <a:spcAft>
                <a:spcPct val="0"/>
              </a:spcAft>
              <a:defRPr sz="3000" b="1">
                <a:solidFill>
                  <a:schemeClr val="tx1"/>
                </a:solidFill>
                <a:latin typeface="Arial" charset="0"/>
              </a:defRPr>
            </a:lvl7pPr>
            <a:lvl8pPr marL="3429000" indent="-228600" eaLnBrk="0" fontAlgn="base" hangingPunct="0">
              <a:lnSpc>
                <a:spcPct val="90000"/>
              </a:lnSpc>
              <a:spcBef>
                <a:spcPct val="0"/>
              </a:spcBef>
              <a:spcAft>
                <a:spcPct val="0"/>
              </a:spcAft>
              <a:defRPr sz="3000" b="1">
                <a:solidFill>
                  <a:schemeClr val="tx1"/>
                </a:solidFill>
                <a:latin typeface="Arial" charset="0"/>
              </a:defRPr>
            </a:lvl8pPr>
            <a:lvl9pPr marL="3886200" indent="-228600" eaLnBrk="0" fontAlgn="base" hangingPunct="0">
              <a:lnSpc>
                <a:spcPct val="90000"/>
              </a:lnSpc>
              <a:spcBef>
                <a:spcPct val="0"/>
              </a:spcBef>
              <a:spcAft>
                <a:spcPct val="0"/>
              </a:spcAft>
              <a:defRPr sz="3000" b="1">
                <a:solidFill>
                  <a:schemeClr val="tx1"/>
                </a:solidFill>
                <a:latin typeface="Arial" charset="0"/>
              </a:defRPr>
            </a:lvl9pPr>
          </a:lstStyle>
          <a:p>
            <a:fld id="{0DEAE196-1996-4C50-B726-3FB0F912A0CB}" type="slidenum">
              <a:rPr lang="en-US" sz="1200">
                <a:solidFill>
                  <a:prstClr val="black"/>
                </a:solidFill>
              </a:rPr>
              <a:pPr/>
              <a:t>12</a:t>
            </a:fld>
            <a:endParaRPr lang="en-US" sz="1200">
              <a:solidFill>
                <a:prstClr val="black"/>
              </a:solidFill>
            </a:endParaRPr>
          </a:p>
        </p:txBody>
      </p:sp>
      <p:sp>
        <p:nvSpPr>
          <p:cNvPr id="17411" name="Rectangle 2"/>
          <p:cNvSpPr>
            <a:spLocks noGrp="1" noRot="1" noChangeAspect="1" noChangeArrowheads="1" noTextEdit="1"/>
          </p:cNvSpPr>
          <p:nvPr>
            <p:ph type="sldImg"/>
          </p:nvPr>
        </p:nvSpPr>
        <p:spPr>
          <a:xfrm>
            <a:off x="1092200" y="300038"/>
            <a:ext cx="4702175" cy="3527425"/>
          </a:xfrm>
          <a:ln/>
        </p:spPr>
      </p:sp>
      <p:sp>
        <p:nvSpPr>
          <p:cNvPr id="17412" name="Rectangle 3"/>
          <p:cNvSpPr>
            <a:spLocks noGrp="1" noChangeArrowheads="1"/>
          </p:cNvSpPr>
          <p:nvPr>
            <p:ph type="body" idx="1"/>
          </p:nvPr>
        </p:nvSpPr>
        <p:spPr>
          <a:xfrm>
            <a:off x="523875" y="4052888"/>
            <a:ext cx="5835650" cy="4579937"/>
          </a:xfrm>
          <a:noFill/>
        </p:spPr>
        <p:txBody>
          <a:bodyPr/>
          <a:lstStyle/>
          <a:p>
            <a:pPr eaLnBrk="1" hangingPunct="1"/>
            <a:r>
              <a:rPr lang="en-US" b="1"/>
              <a:t>Emphasize:</a:t>
            </a:r>
            <a:r>
              <a:rPr lang="en-US"/>
              <a:t> Here is a list of some of the configuration modes available. </a:t>
            </a:r>
          </a:p>
          <a:p>
            <a:pPr eaLnBrk="1" hangingPunct="1"/>
            <a:r>
              <a:rPr lang="en-US"/>
              <a:t>For a complete list of the router configuration modes, refer to the Cisco Documentation CD-ROM.</a:t>
            </a:r>
          </a:p>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5257800" cy="3144838"/>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5" name="Picture 3" descr="MAE00784"/>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3350" y="0"/>
            <a:ext cx="3930650" cy="314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999999"/>
                </a:solidFill>
              </a:rPr>
              <a:t>© 2007 Cisco Systems, Inc. All rights reserved.</a:t>
            </a:r>
          </a:p>
        </p:txBody>
      </p:sp>
      <p:sp>
        <p:nvSpPr>
          <p:cNvPr id="7" name="Rectangle 7"/>
          <p:cNvSpPr>
            <a:spLocks noChangeArrowheads="1"/>
          </p:cNvSpPr>
          <p:nvPr userDrawn="1"/>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b="0">
                <a:solidFill>
                  <a:srgbClr val="999999"/>
                </a:solidFill>
              </a:rPr>
              <a:t>ICND1 v1.0—4-</a:t>
            </a:r>
            <a:fld id="{BD206323-94E8-4E29-975B-54E102AAFB35}" type="slidenum">
              <a:rPr lang="en-US" sz="700" b="0">
                <a:solidFill>
                  <a:srgbClr val="999999"/>
                </a:solidFill>
              </a:rPr>
              <a:pPr algn="r" defTabSz="814388">
                <a:lnSpc>
                  <a:spcPct val="100000"/>
                </a:lnSpc>
              </a:pPr>
              <a:t>‹#›</a:t>
            </a:fld>
            <a:endParaRPr lang="en-US" sz="700" b="0">
              <a:solidFill>
                <a:srgbClr val="999999"/>
              </a:solidFill>
            </a:endParaRPr>
          </a:p>
        </p:txBody>
      </p:sp>
      <p:sp>
        <p:nvSpPr>
          <p:cNvPr id="38917" name="Rectangle 5"/>
          <p:cNvSpPr>
            <a:spLocks noGrp="1" noChangeArrowheads="1"/>
          </p:cNvSpPr>
          <p:nvPr>
            <p:ph type="ctrTitle"/>
          </p:nvPr>
        </p:nvSpPr>
        <p:spPr bwMode="white">
          <a:xfrm>
            <a:off x="650875" y="3390900"/>
            <a:ext cx="6937375" cy="42068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t"/>
          <a:lstStyle>
            <a:lvl1pPr>
              <a:defRPr sz="2000">
                <a:solidFill>
                  <a:schemeClr val="bg2"/>
                </a:solidFill>
              </a:defRPr>
            </a:lvl1pPr>
          </a:lstStyle>
          <a:p>
            <a:pPr lvl="0"/>
            <a:r>
              <a:rPr lang="en-US" noProof="0"/>
              <a:t>Module Title, Size 20</a:t>
            </a:r>
          </a:p>
        </p:txBody>
      </p:sp>
      <p:sp>
        <p:nvSpPr>
          <p:cNvPr id="38918" name="Rectangle 6"/>
          <p:cNvSpPr>
            <a:spLocks noGrp="1" noChangeArrowheads="1"/>
          </p:cNvSpPr>
          <p:nvPr>
            <p:ph type="subTitle" idx="1"/>
          </p:nvPr>
        </p:nvSpPr>
        <p:spPr>
          <a:xfrm>
            <a:off x="650875" y="1312863"/>
            <a:ext cx="3546475"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nSpc>
                <a:spcPct val="90000"/>
              </a:lnSpc>
              <a:spcBef>
                <a:spcPct val="0"/>
              </a:spcBef>
              <a:defRPr sz="3000">
                <a:solidFill>
                  <a:schemeClr val="bg1"/>
                </a:solidFill>
              </a:defRPr>
            </a:lvl1pPr>
          </a:lstStyle>
          <a:p>
            <a:pPr lvl="0"/>
            <a:r>
              <a:rPr lang="en-US" noProof="0"/>
              <a:t>Lesson Title,</a:t>
            </a:r>
            <a:br>
              <a:rPr lang="en-US" noProof="0"/>
            </a:br>
            <a:r>
              <a:rPr lang="en-US" noProof="0"/>
              <a:t>Size 30</a:t>
            </a:r>
          </a:p>
        </p:txBody>
      </p:sp>
    </p:spTree>
    <p:extLst>
      <p:ext uri="{BB962C8B-B14F-4D97-AF65-F5344CB8AC3E}">
        <p14:creationId xmlns:p14="http://schemas.microsoft.com/office/powerpoint/2010/main" val="28876844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439926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42" indent="0">
              <a:buNone/>
              <a:defRPr sz="2800"/>
            </a:lvl2pPr>
            <a:lvl3pPr marL="914285" indent="0">
              <a:buNone/>
              <a:defRPr sz="2400"/>
            </a:lvl3pPr>
            <a:lvl4pPr marL="1371426" indent="0">
              <a:buNone/>
              <a:defRPr sz="2000"/>
            </a:lvl4pPr>
            <a:lvl5pPr marL="1828569" indent="0">
              <a:buNone/>
              <a:defRPr sz="2000"/>
            </a:lvl5pPr>
            <a:lvl6pPr marL="2285711" indent="0">
              <a:buNone/>
              <a:defRPr sz="2000"/>
            </a:lvl6pPr>
            <a:lvl7pPr marL="2742853" indent="0">
              <a:buNone/>
              <a:defRPr sz="2000"/>
            </a:lvl7pPr>
            <a:lvl8pPr marL="3199996" indent="0">
              <a:buNone/>
              <a:defRPr sz="2000"/>
            </a:lvl8pPr>
            <a:lvl9pPr marL="3657138" indent="0">
              <a:buNone/>
              <a:defRPr sz="2000"/>
            </a:lvl9pPr>
          </a:lstStyle>
          <a:p>
            <a:endParaRPr lang="vi-V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42" indent="0">
              <a:buNone/>
              <a:defRPr sz="1200"/>
            </a:lvl2pPr>
            <a:lvl3pPr marL="914285" indent="0">
              <a:buNone/>
              <a:defRPr sz="1000"/>
            </a:lvl3pPr>
            <a:lvl4pPr marL="1371426" indent="0">
              <a:buNone/>
              <a:defRPr sz="900"/>
            </a:lvl4pPr>
            <a:lvl5pPr marL="1828569" indent="0">
              <a:buNone/>
              <a:defRPr sz="900"/>
            </a:lvl5pPr>
            <a:lvl6pPr marL="2285711" indent="0">
              <a:buNone/>
              <a:defRPr sz="900"/>
            </a:lvl6pPr>
            <a:lvl7pPr marL="2742853" indent="0">
              <a:buNone/>
              <a:defRPr sz="900"/>
            </a:lvl7pPr>
            <a:lvl8pPr marL="3199996" indent="0">
              <a:buNone/>
              <a:defRPr sz="900"/>
            </a:lvl8pPr>
            <a:lvl9pPr marL="365713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45210637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73069083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1"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8532642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457200"/>
            <a:ext cx="8145462" cy="838200"/>
          </a:xfrm>
        </p:spPr>
        <p:txBody>
          <a:bodyPr/>
          <a:lstStyle/>
          <a:p>
            <a:r>
              <a:rPr lang="en-US"/>
              <a:t>Click to edit Master title style</a:t>
            </a:r>
          </a:p>
        </p:txBody>
      </p:sp>
      <p:sp>
        <p:nvSpPr>
          <p:cNvPr id="3" name="Text Placeholder 2"/>
          <p:cNvSpPr>
            <a:spLocks noGrp="1"/>
          </p:cNvSpPr>
          <p:nvPr>
            <p:ph type="body" sz="half" idx="1"/>
          </p:nvPr>
        </p:nvSpPr>
        <p:spPr>
          <a:xfrm>
            <a:off x="655639" y="1781175"/>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781175"/>
            <a:ext cx="3894138"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225673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061F3E2-4354-4DF0-A20B-EEC193AFC46B}" type="datetimeFigureOut">
              <a:rPr lang="en-US" smtClean="0">
                <a:solidFill>
                  <a:prstClr val="black">
                    <a:tint val="75000"/>
                  </a:prstClr>
                </a:solidFill>
              </a:rPr>
              <a:pPr/>
              <a:t>9/22/2021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52C4BE-1C14-4E55-8232-975D656328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85219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061F3E2-4354-4DF0-A20B-EEC193AFC46B}" type="datetimeFigureOut">
              <a:rPr lang="en-US" smtClean="0">
                <a:solidFill>
                  <a:prstClr val="black">
                    <a:tint val="75000"/>
                  </a:prstClr>
                </a:solidFill>
              </a:rPr>
              <a:pPr/>
              <a:t>9/22/2021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52C4BE-1C14-4E55-8232-975D656328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488493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61F3E2-4354-4DF0-A20B-EEC193AFC46B}" type="datetimeFigureOut">
              <a:rPr lang="en-US" smtClean="0">
                <a:solidFill>
                  <a:prstClr val="black">
                    <a:tint val="75000"/>
                  </a:prstClr>
                </a:solidFill>
              </a:rPr>
              <a:pPr/>
              <a:t>9/22/2021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52C4BE-1C14-4E55-8232-975D656328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195670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061F3E2-4354-4DF0-A20B-EEC193AFC46B}" type="datetimeFigureOut">
              <a:rPr lang="en-US" smtClean="0">
                <a:solidFill>
                  <a:prstClr val="black">
                    <a:tint val="75000"/>
                  </a:prstClr>
                </a:solidFill>
              </a:rPr>
              <a:pPr/>
              <a:t>9/22/2021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52C4BE-1C14-4E55-8232-975D656328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484922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061F3E2-4354-4DF0-A20B-EEC193AFC46B}" type="datetimeFigureOut">
              <a:rPr lang="en-US" smtClean="0">
                <a:solidFill>
                  <a:prstClr val="black">
                    <a:tint val="75000"/>
                  </a:prstClr>
                </a:solidFill>
              </a:rPr>
              <a:pPr/>
              <a:t>9/22/2021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452C4BE-1C14-4E55-8232-975D656328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086033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061F3E2-4354-4DF0-A20B-EEC193AFC46B}" type="datetimeFigureOut">
              <a:rPr lang="en-US" smtClean="0">
                <a:solidFill>
                  <a:prstClr val="black">
                    <a:tint val="75000"/>
                  </a:prstClr>
                </a:solidFill>
              </a:rPr>
              <a:pPr/>
              <a:t>9/22/2021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452C4BE-1C14-4E55-8232-975D656328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1059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457200"/>
            <a:ext cx="2035175" cy="4895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457200"/>
            <a:ext cx="5957887" cy="4895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234226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61F3E2-4354-4DF0-A20B-EEC193AFC46B}" type="datetimeFigureOut">
              <a:rPr lang="en-US" smtClean="0">
                <a:solidFill>
                  <a:prstClr val="black">
                    <a:tint val="75000"/>
                  </a:prstClr>
                </a:solidFill>
              </a:rPr>
              <a:pPr/>
              <a:t>9/22/2021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452C4BE-1C14-4E55-8232-975D656328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671638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061F3E2-4354-4DF0-A20B-EEC193AFC46B}" type="datetimeFigureOut">
              <a:rPr lang="en-US" smtClean="0">
                <a:solidFill>
                  <a:prstClr val="black">
                    <a:tint val="75000"/>
                  </a:prstClr>
                </a:solidFill>
              </a:rPr>
              <a:pPr/>
              <a:t>9/22/2021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52C4BE-1C14-4E55-8232-975D656328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8844263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061F3E2-4354-4DF0-A20B-EEC193AFC46B}" type="datetimeFigureOut">
              <a:rPr lang="en-US" smtClean="0">
                <a:solidFill>
                  <a:prstClr val="black">
                    <a:tint val="75000"/>
                  </a:prstClr>
                </a:solidFill>
              </a:rPr>
              <a:pPr/>
              <a:t>9/22/2021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452C4BE-1C14-4E55-8232-975D656328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9154061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061F3E2-4354-4DF0-A20B-EEC193AFC46B}" type="datetimeFigureOut">
              <a:rPr lang="en-US" smtClean="0">
                <a:solidFill>
                  <a:prstClr val="black">
                    <a:tint val="75000"/>
                  </a:prstClr>
                </a:solidFill>
              </a:rPr>
              <a:pPr/>
              <a:t>9/22/2021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52C4BE-1C14-4E55-8232-975D656328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435448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061F3E2-4354-4DF0-A20B-EEC193AFC46B}" type="datetimeFigureOut">
              <a:rPr lang="en-US" smtClean="0">
                <a:solidFill>
                  <a:prstClr val="black">
                    <a:tint val="75000"/>
                  </a:prstClr>
                </a:solidFill>
              </a:rPr>
              <a:pPr/>
              <a:t>9/22/2021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452C4BE-1C14-4E55-8232-975D6563284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39106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457200"/>
            <a:ext cx="8145462" cy="838200"/>
          </a:xfrm>
        </p:spPr>
        <p:txBody>
          <a:bodyPr/>
          <a:lstStyle/>
          <a:p>
            <a:r>
              <a:rPr lang="en-US"/>
              <a:t>Click to edit Master title style</a:t>
            </a:r>
          </a:p>
        </p:txBody>
      </p:sp>
      <p:sp>
        <p:nvSpPr>
          <p:cNvPr id="3" name="Text Placeholder 2"/>
          <p:cNvSpPr>
            <a:spLocks noGrp="1"/>
          </p:cNvSpPr>
          <p:nvPr>
            <p:ph type="body" sz="half" idx="1"/>
          </p:nvPr>
        </p:nvSpPr>
        <p:spPr>
          <a:xfrm>
            <a:off x="655638" y="1781175"/>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781175"/>
            <a:ext cx="3894138"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26261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55638" y="457200"/>
            <a:ext cx="8145462" cy="838200"/>
          </a:xfrm>
        </p:spPr>
        <p:txBody>
          <a:bodyPr/>
          <a:lstStyle/>
          <a:p>
            <a:r>
              <a:rPr lang="en-US"/>
              <a:t>Click to edit Master title style</a:t>
            </a:r>
          </a:p>
        </p:txBody>
      </p:sp>
      <p:sp>
        <p:nvSpPr>
          <p:cNvPr id="3" name="Content Placeholder 2"/>
          <p:cNvSpPr>
            <a:spLocks noGrp="1"/>
          </p:cNvSpPr>
          <p:nvPr>
            <p:ph sz="half" idx="1"/>
          </p:nvPr>
        </p:nvSpPr>
        <p:spPr>
          <a:xfrm>
            <a:off x="655638" y="1781175"/>
            <a:ext cx="7940675" cy="17097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55638" y="3643313"/>
            <a:ext cx="7940675" cy="1709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5071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5257800" cy="3144838"/>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0">
              <a:solidFill>
                <a:srgbClr val="000000"/>
              </a:solidFill>
            </a:endParaRPr>
          </a:p>
        </p:txBody>
      </p:sp>
      <p:pic>
        <p:nvPicPr>
          <p:cNvPr id="5" name="Picture 3" descr="MAE00784"/>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3350" y="0"/>
            <a:ext cx="3930650" cy="314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999999"/>
                </a:solidFill>
              </a:rPr>
              <a:t>© 2007 Cisco Systems, Inc. All rights reserved.</a:t>
            </a:r>
          </a:p>
        </p:txBody>
      </p:sp>
      <p:sp>
        <p:nvSpPr>
          <p:cNvPr id="7" name="Rectangle 8"/>
          <p:cNvSpPr>
            <a:spLocks noChangeArrowheads="1"/>
          </p:cNvSpPr>
          <p:nvPr userDrawn="1"/>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b="0">
                <a:solidFill>
                  <a:srgbClr val="999999"/>
                </a:solidFill>
              </a:rPr>
              <a:t>ICND1 v1.0—4-</a:t>
            </a:r>
            <a:fld id="{2171A24B-346B-4EBF-B0ED-AC2924ABDBF8}" type="slidenum">
              <a:rPr lang="en-US" sz="700" b="0" smtClean="0">
                <a:solidFill>
                  <a:srgbClr val="999999"/>
                </a:solidFill>
              </a:rPr>
              <a:pPr algn="r" defTabSz="814388">
                <a:lnSpc>
                  <a:spcPct val="100000"/>
                </a:lnSpc>
              </a:pPr>
              <a:t>‹#›</a:t>
            </a:fld>
            <a:endParaRPr lang="en-US" sz="700" b="0">
              <a:solidFill>
                <a:srgbClr val="999999"/>
              </a:solidFill>
            </a:endParaRPr>
          </a:p>
        </p:txBody>
      </p:sp>
      <p:sp>
        <p:nvSpPr>
          <p:cNvPr id="748549" name="Rectangle 5"/>
          <p:cNvSpPr>
            <a:spLocks noGrp="1" noChangeArrowheads="1"/>
          </p:cNvSpPr>
          <p:nvPr>
            <p:ph type="ctrTitle"/>
          </p:nvPr>
        </p:nvSpPr>
        <p:spPr bwMode="white">
          <a:xfrm>
            <a:off x="650875" y="3390900"/>
            <a:ext cx="6937375" cy="42068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t"/>
          <a:lstStyle>
            <a:lvl1pPr>
              <a:defRPr sz="2000">
                <a:solidFill>
                  <a:schemeClr val="bg2"/>
                </a:solidFill>
              </a:defRPr>
            </a:lvl1pPr>
          </a:lstStyle>
          <a:p>
            <a:pPr lvl="0"/>
            <a:r>
              <a:rPr lang="en-US" noProof="0"/>
              <a:t>Module Title, Size 20</a:t>
            </a:r>
          </a:p>
        </p:txBody>
      </p:sp>
      <p:sp>
        <p:nvSpPr>
          <p:cNvPr id="748550" name="Rectangle 6"/>
          <p:cNvSpPr>
            <a:spLocks noGrp="1" noChangeArrowheads="1"/>
          </p:cNvSpPr>
          <p:nvPr>
            <p:ph type="subTitle" idx="1"/>
          </p:nvPr>
        </p:nvSpPr>
        <p:spPr>
          <a:xfrm>
            <a:off x="650875" y="1312863"/>
            <a:ext cx="3546475"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nSpc>
                <a:spcPct val="90000"/>
              </a:lnSpc>
              <a:spcBef>
                <a:spcPct val="0"/>
              </a:spcBef>
              <a:defRPr sz="3000">
                <a:solidFill>
                  <a:schemeClr val="bg1"/>
                </a:solidFill>
              </a:defRPr>
            </a:lvl1pPr>
          </a:lstStyle>
          <a:p>
            <a:pPr lvl="0"/>
            <a:r>
              <a:rPr lang="en-US" noProof="0"/>
              <a:t>Lesson Title,</a:t>
            </a:r>
            <a:br>
              <a:rPr lang="en-US" noProof="0"/>
            </a:br>
            <a:r>
              <a:rPr lang="en-US" noProof="0"/>
              <a:t>Size 30</a:t>
            </a:r>
          </a:p>
        </p:txBody>
      </p:sp>
    </p:spTree>
    <p:extLst>
      <p:ext uri="{BB962C8B-B14F-4D97-AF65-F5344CB8AC3E}">
        <p14:creationId xmlns:p14="http://schemas.microsoft.com/office/powerpoint/2010/main" val="24722295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90759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8566459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781175"/>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781175"/>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41826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80500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48733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495135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3965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934029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924211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55395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457200"/>
            <a:ext cx="2035175" cy="4895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457200"/>
            <a:ext cx="5957887" cy="4895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771526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5257800" cy="3144838"/>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pic>
        <p:nvPicPr>
          <p:cNvPr id="5" name="Picture 3" descr="MAE00784"/>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3350" y="0"/>
            <a:ext cx="3930650" cy="314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999999"/>
                </a:solidFill>
              </a:rPr>
              <a:t>© 2007 Cisco Systems, Inc. All rights reserved.</a:t>
            </a:r>
          </a:p>
        </p:txBody>
      </p:sp>
      <p:sp>
        <p:nvSpPr>
          <p:cNvPr id="7" name="Rectangle 7"/>
          <p:cNvSpPr>
            <a:spLocks noChangeArrowheads="1"/>
          </p:cNvSpPr>
          <p:nvPr userDrawn="1"/>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b="0">
                <a:solidFill>
                  <a:srgbClr val="999999"/>
                </a:solidFill>
              </a:rPr>
              <a:t>ICND1 v1.0—6-</a:t>
            </a:r>
            <a:fld id="{11AD3628-5BFD-4448-8CF7-9C9549408544}" type="slidenum">
              <a:rPr lang="en-US" sz="700" b="0" smtClean="0">
                <a:solidFill>
                  <a:srgbClr val="999999"/>
                </a:solidFill>
              </a:rPr>
              <a:pPr algn="r" defTabSz="814388">
                <a:lnSpc>
                  <a:spcPct val="100000"/>
                </a:lnSpc>
              </a:pPr>
              <a:t>‹#›</a:t>
            </a:fld>
            <a:endParaRPr lang="en-US" sz="700" b="0">
              <a:solidFill>
                <a:srgbClr val="999999"/>
              </a:solidFill>
            </a:endParaRPr>
          </a:p>
        </p:txBody>
      </p:sp>
      <p:sp>
        <p:nvSpPr>
          <p:cNvPr id="38917" name="Rectangle 5"/>
          <p:cNvSpPr>
            <a:spLocks noGrp="1" noChangeArrowheads="1"/>
          </p:cNvSpPr>
          <p:nvPr>
            <p:ph type="ctrTitle"/>
          </p:nvPr>
        </p:nvSpPr>
        <p:spPr bwMode="white">
          <a:xfrm>
            <a:off x="650875" y="3390900"/>
            <a:ext cx="6937375" cy="42068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t"/>
          <a:lstStyle>
            <a:lvl1pPr>
              <a:defRPr sz="2000">
                <a:solidFill>
                  <a:schemeClr val="bg2"/>
                </a:solidFill>
              </a:defRPr>
            </a:lvl1pPr>
          </a:lstStyle>
          <a:p>
            <a:pPr lvl="0"/>
            <a:r>
              <a:rPr lang="en-US" noProof="0"/>
              <a:t>Module Title, Size 20</a:t>
            </a:r>
          </a:p>
        </p:txBody>
      </p:sp>
      <p:sp>
        <p:nvSpPr>
          <p:cNvPr id="38918" name="Rectangle 6"/>
          <p:cNvSpPr>
            <a:spLocks noGrp="1" noChangeArrowheads="1"/>
          </p:cNvSpPr>
          <p:nvPr>
            <p:ph type="subTitle" idx="1"/>
          </p:nvPr>
        </p:nvSpPr>
        <p:spPr>
          <a:xfrm>
            <a:off x="650875" y="1312863"/>
            <a:ext cx="3546475"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nSpc>
                <a:spcPct val="90000"/>
              </a:lnSpc>
              <a:spcBef>
                <a:spcPct val="0"/>
              </a:spcBef>
              <a:defRPr sz="3000">
                <a:solidFill>
                  <a:schemeClr val="bg1"/>
                </a:solidFill>
              </a:defRPr>
            </a:lvl1pPr>
          </a:lstStyle>
          <a:p>
            <a:pPr lvl="0"/>
            <a:r>
              <a:rPr lang="en-US" noProof="0"/>
              <a:t>Lesson Title,</a:t>
            </a:r>
            <a:br>
              <a:rPr lang="en-US" noProof="0"/>
            </a:br>
            <a:r>
              <a:rPr lang="en-US" noProof="0"/>
              <a:t>Size 30</a:t>
            </a:r>
          </a:p>
        </p:txBody>
      </p:sp>
    </p:spTree>
    <p:extLst>
      <p:ext uri="{BB962C8B-B14F-4D97-AF65-F5344CB8AC3E}">
        <p14:creationId xmlns:p14="http://schemas.microsoft.com/office/powerpoint/2010/main" val="16736714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84262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531703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781175"/>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781175"/>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386302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891219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6189355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322675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76494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608218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6912573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807780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457200"/>
            <a:ext cx="2035175" cy="4895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457200"/>
            <a:ext cx="5957887" cy="4895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997297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5257800" cy="3144838"/>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pic>
        <p:nvPicPr>
          <p:cNvPr id="5" name="Picture 3" descr="MAE00784"/>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3350" y="0"/>
            <a:ext cx="3930650" cy="314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999999"/>
                </a:solidFill>
              </a:rPr>
              <a:t>© 2007 Cisco Systems, Inc. All rights reserved.</a:t>
            </a:r>
          </a:p>
        </p:txBody>
      </p:sp>
      <p:sp>
        <p:nvSpPr>
          <p:cNvPr id="7" name="Rectangle 8"/>
          <p:cNvSpPr>
            <a:spLocks noChangeArrowheads="1"/>
          </p:cNvSpPr>
          <p:nvPr userDrawn="1"/>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b="0">
                <a:solidFill>
                  <a:srgbClr val="999999"/>
                </a:solidFill>
              </a:rPr>
              <a:t>ICND1 v1.0—2-</a:t>
            </a:r>
            <a:fld id="{80BD07E8-01C2-4405-8ADB-990B849E4BF1}" type="slidenum">
              <a:rPr lang="en-US" sz="700" b="0" smtClean="0">
                <a:solidFill>
                  <a:srgbClr val="999999"/>
                </a:solidFill>
              </a:rPr>
              <a:pPr algn="r" defTabSz="814388">
                <a:lnSpc>
                  <a:spcPct val="100000"/>
                </a:lnSpc>
              </a:pPr>
              <a:t>‹#›</a:t>
            </a:fld>
            <a:endParaRPr lang="en-US" sz="700" b="0">
              <a:solidFill>
                <a:srgbClr val="999999"/>
              </a:solidFill>
            </a:endParaRPr>
          </a:p>
        </p:txBody>
      </p:sp>
      <p:sp>
        <p:nvSpPr>
          <p:cNvPr id="740357" name="Rectangle 5"/>
          <p:cNvSpPr>
            <a:spLocks noGrp="1" noChangeArrowheads="1"/>
          </p:cNvSpPr>
          <p:nvPr>
            <p:ph type="ctrTitle"/>
          </p:nvPr>
        </p:nvSpPr>
        <p:spPr bwMode="white">
          <a:xfrm>
            <a:off x="650875" y="3390900"/>
            <a:ext cx="6937375" cy="42068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t"/>
          <a:lstStyle>
            <a:lvl1pPr>
              <a:defRPr sz="2000">
                <a:solidFill>
                  <a:schemeClr val="bg2"/>
                </a:solidFill>
              </a:defRPr>
            </a:lvl1pPr>
          </a:lstStyle>
          <a:p>
            <a:pPr lvl="0"/>
            <a:r>
              <a:rPr lang="en-US" noProof="0"/>
              <a:t>Module Title, Size 20</a:t>
            </a:r>
          </a:p>
        </p:txBody>
      </p:sp>
      <p:sp>
        <p:nvSpPr>
          <p:cNvPr id="740358" name="Rectangle 6"/>
          <p:cNvSpPr>
            <a:spLocks noGrp="1" noChangeArrowheads="1"/>
          </p:cNvSpPr>
          <p:nvPr>
            <p:ph type="subTitle" idx="1"/>
          </p:nvPr>
        </p:nvSpPr>
        <p:spPr>
          <a:xfrm>
            <a:off x="650875" y="1312863"/>
            <a:ext cx="3546475"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nSpc>
                <a:spcPct val="90000"/>
              </a:lnSpc>
              <a:spcBef>
                <a:spcPct val="0"/>
              </a:spcBef>
              <a:defRPr sz="3000">
                <a:solidFill>
                  <a:schemeClr val="bg1"/>
                </a:solidFill>
              </a:defRPr>
            </a:lvl1pPr>
          </a:lstStyle>
          <a:p>
            <a:pPr lvl="0"/>
            <a:r>
              <a:rPr lang="en-US" noProof="0"/>
              <a:t>Lesson Title,</a:t>
            </a:r>
            <a:br>
              <a:rPr lang="en-US" noProof="0"/>
            </a:br>
            <a:r>
              <a:rPr lang="en-US" noProof="0"/>
              <a:t>Size 30</a:t>
            </a:r>
          </a:p>
        </p:txBody>
      </p:sp>
    </p:spTree>
    <p:extLst>
      <p:ext uri="{BB962C8B-B14F-4D97-AF65-F5344CB8AC3E}">
        <p14:creationId xmlns:p14="http://schemas.microsoft.com/office/powerpoint/2010/main" val="5097479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7312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6814317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781175"/>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781175"/>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0327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781175"/>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781175"/>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5104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413352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759557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59413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439521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3588431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6122237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457200"/>
            <a:ext cx="2035175" cy="4895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457200"/>
            <a:ext cx="5957887" cy="4895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2876431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5257800" cy="3144838"/>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pic>
        <p:nvPicPr>
          <p:cNvPr id="5" name="Picture 3" descr="MAE00784"/>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3350" y="0"/>
            <a:ext cx="3930650" cy="314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999999"/>
                </a:solidFill>
              </a:rPr>
              <a:t>© 2007 Cisco Systems, Inc. All rights reserved.</a:t>
            </a:r>
          </a:p>
        </p:txBody>
      </p:sp>
      <p:sp>
        <p:nvSpPr>
          <p:cNvPr id="7" name="Rectangle 8"/>
          <p:cNvSpPr>
            <a:spLocks noChangeArrowheads="1"/>
          </p:cNvSpPr>
          <p:nvPr userDrawn="1"/>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b="0">
                <a:solidFill>
                  <a:srgbClr val="999999"/>
                </a:solidFill>
              </a:rPr>
              <a:t>ICND1 v1.0—2-</a:t>
            </a:r>
            <a:fld id="{52DB46DC-0C10-45B9-B0A1-3EBDB207B033}" type="slidenum">
              <a:rPr lang="en-US" sz="700" b="0">
                <a:solidFill>
                  <a:srgbClr val="999999"/>
                </a:solidFill>
              </a:rPr>
              <a:pPr algn="r" defTabSz="814388">
                <a:lnSpc>
                  <a:spcPct val="100000"/>
                </a:lnSpc>
              </a:pPr>
              <a:t>‹#›</a:t>
            </a:fld>
            <a:endParaRPr lang="en-US" sz="700" b="0">
              <a:solidFill>
                <a:srgbClr val="999999"/>
              </a:solidFill>
            </a:endParaRPr>
          </a:p>
        </p:txBody>
      </p:sp>
      <p:sp>
        <p:nvSpPr>
          <p:cNvPr id="740357" name="Rectangle 5"/>
          <p:cNvSpPr>
            <a:spLocks noGrp="1" noChangeArrowheads="1"/>
          </p:cNvSpPr>
          <p:nvPr>
            <p:ph type="ctrTitle"/>
          </p:nvPr>
        </p:nvSpPr>
        <p:spPr bwMode="white">
          <a:xfrm>
            <a:off x="650875" y="3390900"/>
            <a:ext cx="6937375" cy="42068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t"/>
          <a:lstStyle>
            <a:lvl1pPr>
              <a:defRPr sz="2000">
                <a:solidFill>
                  <a:schemeClr val="bg2"/>
                </a:solidFill>
              </a:defRPr>
            </a:lvl1pPr>
          </a:lstStyle>
          <a:p>
            <a:pPr lvl="0"/>
            <a:r>
              <a:rPr lang="en-US" noProof="0"/>
              <a:t>Module Title, Size 20</a:t>
            </a:r>
          </a:p>
        </p:txBody>
      </p:sp>
      <p:sp>
        <p:nvSpPr>
          <p:cNvPr id="740358" name="Rectangle 6"/>
          <p:cNvSpPr>
            <a:spLocks noGrp="1" noChangeArrowheads="1"/>
          </p:cNvSpPr>
          <p:nvPr>
            <p:ph type="subTitle" idx="1"/>
          </p:nvPr>
        </p:nvSpPr>
        <p:spPr>
          <a:xfrm>
            <a:off x="650875" y="1312863"/>
            <a:ext cx="3546475"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nSpc>
                <a:spcPct val="90000"/>
              </a:lnSpc>
              <a:spcBef>
                <a:spcPct val="0"/>
              </a:spcBef>
              <a:defRPr sz="3000">
                <a:solidFill>
                  <a:schemeClr val="bg1"/>
                </a:solidFill>
              </a:defRPr>
            </a:lvl1pPr>
          </a:lstStyle>
          <a:p>
            <a:pPr lvl="0"/>
            <a:r>
              <a:rPr lang="en-US" noProof="0"/>
              <a:t>Lesson Title,</a:t>
            </a:r>
            <a:br>
              <a:rPr lang="en-US" noProof="0"/>
            </a:br>
            <a:r>
              <a:rPr lang="en-US" noProof="0"/>
              <a:t>Size 30</a:t>
            </a:r>
          </a:p>
        </p:txBody>
      </p:sp>
    </p:spTree>
    <p:extLst>
      <p:ext uri="{BB962C8B-B14F-4D97-AF65-F5344CB8AC3E}">
        <p14:creationId xmlns:p14="http://schemas.microsoft.com/office/powerpoint/2010/main" val="1258539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79146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634998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1476417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781175"/>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781175"/>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84842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2294539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6082806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85443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735915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9670488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725866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457200"/>
            <a:ext cx="2035175" cy="4895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457200"/>
            <a:ext cx="5957887" cy="4895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207713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5257800" cy="3144838"/>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pic>
        <p:nvPicPr>
          <p:cNvPr id="5" name="Picture 3" descr="MAE00784"/>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3350" y="0"/>
            <a:ext cx="3930650" cy="314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999999"/>
                </a:solidFill>
              </a:rPr>
              <a:t>© 2007 Cisco Systems, Inc. All rights reserved.</a:t>
            </a:r>
          </a:p>
        </p:txBody>
      </p:sp>
      <p:sp>
        <p:nvSpPr>
          <p:cNvPr id="7" name="Rectangle 7"/>
          <p:cNvSpPr>
            <a:spLocks noChangeArrowheads="1"/>
          </p:cNvSpPr>
          <p:nvPr userDrawn="1"/>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b="0">
                <a:solidFill>
                  <a:srgbClr val="999999"/>
                </a:solidFill>
              </a:rPr>
              <a:t>ICND1 v1.0—6-</a:t>
            </a:r>
            <a:fld id="{628F544B-6576-48C2-B70E-77AE7F0DD430}" type="slidenum">
              <a:rPr lang="en-US" sz="700" b="0">
                <a:solidFill>
                  <a:srgbClr val="999999"/>
                </a:solidFill>
              </a:rPr>
              <a:pPr algn="r" defTabSz="814388">
                <a:lnSpc>
                  <a:spcPct val="100000"/>
                </a:lnSpc>
              </a:pPr>
              <a:t>‹#›</a:t>
            </a:fld>
            <a:endParaRPr lang="en-US" sz="700" b="0">
              <a:solidFill>
                <a:srgbClr val="999999"/>
              </a:solidFill>
            </a:endParaRPr>
          </a:p>
        </p:txBody>
      </p:sp>
      <p:sp>
        <p:nvSpPr>
          <p:cNvPr id="38917" name="Rectangle 5"/>
          <p:cNvSpPr>
            <a:spLocks noGrp="1" noChangeArrowheads="1"/>
          </p:cNvSpPr>
          <p:nvPr>
            <p:ph type="ctrTitle"/>
          </p:nvPr>
        </p:nvSpPr>
        <p:spPr bwMode="white">
          <a:xfrm>
            <a:off x="650875" y="3390900"/>
            <a:ext cx="6937375" cy="42068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nchor="t"/>
          <a:lstStyle>
            <a:lvl1pPr>
              <a:defRPr sz="2000">
                <a:solidFill>
                  <a:schemeClr val="bg2"/>
                </a:solidFill>
              </a:defRPr>
            </a:lvl1pPr>
          </a:lstStyle>
          <a:p>
            <a:pPr lvl="0"/>
            <a:r>
              <a:rPr lang="en-US" noProof="0"/>
              <a:t>Module Title, Size 20</a:t>
            </a:r>
          </a:p>
        </p:txBody>
      </p:sp>
      <p:sp>
        <p:nvSpPr>
          <p:cNvPr id="38918" name="Rectangle 6"/>
          <p:cNvSpPr>
            <a:spLocks noGrp="1" noChangeArrowheads="1"/>
          </p:cNvSpPr>
          <p:nvPr>
            <p:ph type="subTitle" idx="1"/>
          </p:nvPr>
        </p:nvSpPr>
        <p:spPr>
          <a:xfrm>
            <a:off x="650875" y="1312863"/>
            <a:ext cx="3546475" cy="84137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rotWithShape="0">
                    <a:schemeClr val="tx1"/>
                  </a:outerShdw>
                </a:effectLst>
              </a14:hiddenEffects>
            </a:ext>
          </a:extLst>
        </p:spPr>
        <p:txBody>
          <a:bodyPr anchor="ctr"/>
          <a:lstStyle>
            <a:lvl1pPr>
              <a:lnSpc>
                <a:spcPct val="90000"/>
              </a:lnSpc>
              <a:spcBef>
                <a:spcPct val="0"/>
              </a:spcBef>
              <a:defRPr sz="3000">
                <a:solidFill>
                  <a:schemeClr val="bg1"/>
                </a:solidFill>
              </a:defRPr>
            </a:lvl1pPr>
          </a:lstStyle>
          <a:p>
            <a:pPr lvl="0"/>
            <a:r>
              <a:rPr lang="en-US" noProof="0"/>
              <a:t>Lesson Title,</a:t>
            </a:r>
            <a:br>
              <a:rPr lang="en-US" noProof="0"/>
            </a:br>
            <a:r>
              <a:rPr lang="en-US" noProof="0"/>
              <a:t>Size 30</a:t>
            </a:r>
          </a:p>
        </p:txBody>
      </p:sp>
    </p:spTree>
    <p:extLst>
      <p:ext uri="{BB962C8B-B14F-4D97-AF65-F5344CB8AC3E}">
        <p14:creationId xmlns:p14="http://schemas.microsoft.com/office/powerpoint/2010/main" val="24423717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30022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872941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9511950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55638" y="1781175"/>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781175"/>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2590855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258008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972351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51160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22957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4615973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180226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457200"/>
            <a:ext cx="2035175" cy="4895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55638" y="457200"/>
            <a:ext cx="5957887" cy="4895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861241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509651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709734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57657283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05809160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50025176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8" name="Footer Placeholder 7"/>
          <p:cNvSpPr>
            <a:spLocks noGrp="1"/>
          </p:cNvSpPr>
          <p:nvPr>
            <p:ph type="ftr" sz="quarter" idx="11"/>
          </p:nvPr>
        </p:nvSpPr>
        <p:spPr/>
        <p:txBody>
          <a:bodyPr/>
          <a:lstStyle/>
          <a:p>
            <a:endParaRPr lang="vi-VN">
              <a:solidFill>
                <a:prstClr val="black">
                  <a:tint val="75000"/>
                </a:prstClr>
              </a:solidFill>
            </a:endParaRPr>
          </a:p>
        </p:txBody>
      </p:sp>
      <p:sp>
        <p:nvSpPr>
          <p:cNvPr id="9" name="Slide Number Placeholder 8"/>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1128632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4" name="Footer Placeholder 3"/>
          <p:cNvSpPr>
            <a:spLocks noGrp="1"/>
          </p:cNvSpPr>
          <p:nvPr>
            <p:ph type="ftr" sz="quarter" idx="11"/>
          </p:nvPr>
        </p:nvSpPr>
        <p:spPr/>
        <p:txBody>
          <a:bodyPr/>
          <a:lstStyle/>
          <a:p>
            <a:endParaRPr lang="vi-VN">
              <a:solidFill>
                <a:prstClr val="black">
                  <a:tint val="75000"/>
                </a:prstClr>
              </a:solidFill>
            </a:endParaRPr>
          </a:p>
        </p:txBody>
      </p:sp>
      <p:sp>
        <p:nvSpPr>
          <p:cNvPr id="5" name="Slide Number Placeholder 4"/>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26462551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3" name="Footer Placeholder 2"/>
          <p:cNvSpPr>
            <a:spLocks noGrp="1"/>
          </p:cNvSpPr>
          <p:nvPr>
            <p:ph type="ftr" sz="quarter" idx="11"/>
          </p:nvPr>
        </p:nvSpPr>
        <p:spPr/>
        <p:txBody>
          <a:bodyPr/>
          <a:lstStyle/>
          <a:p>
            <a:endParaRPr lang="vi-VN">
              <a:solidFill>
                <a:prstClr val="black">
                  <a:tint val="75000"/>
                </a:prstClr>
              </a:solidFill>
            </a:endParaRPr>
          </a:p>
        </p:txBody>
      </p:sp>
      <p:sp>
        <p:nvSpPr>
          <p:cNvPr id="4" name="Slide Number Placeholder 3"/>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82260082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19980682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91386015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56908307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355979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3627948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457200"/>
            <a:ext cx="8145462" cy="838200"/>
          </a:xfrm>
        </p:spPr>
        <p:txBody>
          <a:bodyPr/>
          <a:lstStyle/>
          <a:p>
            <a:r>
              <a:rPr lang="en-US"/>
              <a:t>Click to edit Master title style</a:t>
            </a:r>
          </a:p>
        </p:txBody>
      </p:sp>
      <p:sp>
        <p:nvSpPr>
          <p:cNvPr id="3" name="Text Placeholder 2"/>
          <p:cNvSpPr>
            <a:spLocks noGrp="1"/>
          </p:cNvSpPr>
          <p:nvPr>
            <p:ph type="body" sz="half" idx="1"/>
          </p:nvPr>
        </p:nvSpPr>
        <p:spPr>
          <a:xfrm>
            <a:off x="655638" y="1781175"/>
            <a:ext cx="3894137"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02175" y="1781175"/>
            <a:ext cx="3894138" cy="3571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262614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4"/>
          <p:cNvSpPr>
            <a:spLocks noChangeArrowheads="1"/>
          </p:cNvSpPr>
          <p:nvPr/>
        </p:nvSpPr>
        <p:spPr bwMode="auto">
          <a:xfrm>
            <a:off x="8609013" y="6604000"/>
            <a:ext cx="30480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fld id="{5DE662E1-7070-44F5-A905-B358F5F200DD}" type="slidenum">
              <a:rPr lang="en-US" sz="900" b="0" smtClean="0">
                <a:solidFill>
                  <a:srgbClr val="808080"/>
                </a:solidFill>
              </a:rPr>
              <a:pPr defTabSz="814388">
                <a:lnSpc>
                  <a:spcPct val="100000"/>
                </a:lnSpc>
              </a:pPr>
              <a:t>‹#›</a:t>
            </a:fld>
            <a:endParaRPr lang="en-US" sz="900" b="0">
              <a:solidFill>
                <a:srgbClr val="808080"/>
              </a:solidFill>
            </a:endParaRPr>
          </a:p>
        </p:txBody>
      </p:sp>
      <p:pic>
        <p:nvPicPr>
          <p:cNvPr id="5" name="Picture 5" descr="Option_W_3"/>
          <p:cNvPicPr>
            <a:picLocks noChangeAspect="1" noChangeArrowheads="1"/>
          </p:cNvPicPr>
          <p:nvPr/>
        </p:nvPicPr>
        <p:blipFill>
          <a:blip r:embed="rId2">
            <a:extLst>
              <a:ext uri="{28A0092B-C50C-407E-A947-70E740481C1C}">
                <a14:useLocalDpi xmlns:a14="http://schemas.microsoft.com/office/drawing/2010/main" val="0"/>
              </a:ext>
            </a:extLst>
          </a:blip>
          <a:srcRect b="53334"/>
          <a:stretch>
            <a:fillRect/>
          </a:stretch>
        </p:blipFill>
        <p:spPr bwMode="auto">
          <a:xfrm>
            <a:off x="0" y="0"/>
            <a:ext cx="91440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userDrawn="1"/>
        </p:nvSpPr>
        <p:spPr bwMode="auto">
          <a:xfrm>
            <a:off x="1338263" y="6499225"/>
            <a:ext cx="2047875" cy="18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808080"/>
                </a:solidFill>
              </a:rPr>
              <a:t>© 2004, Cisco Systems, Inc. All rights reserved.</a:t>
            </a:r>
          </a:p>
        </p:txBody>
      </p:sp>
      <p:sp>
        <p:nvSpPr>
          <p:cNvPr id="24578" name="Rectangle 2"/>
          <p:cNvSpPr>
            <a:spLocks noGrp="1" noChangeArrowheads="1"/>
          </p:cNvSpPr>
          <p:nvPr>
            <p:ph type="ctrTitle"/>
          </p:nvPr>
        </p:nvSpPr>
        <p:spPr>
          <a:xfrm>
            <a:off x="668338" y="3581400"/>
            <a:ext cx="7799387" cy="1114425"/>
          </a:xfrm>
        </p:spPr>
        <p:txBody>
          <a:bodyPr anchor="ctr"/>
          <a:lstStyle>
            <a:lvl1pPr algn="ctr">
              <a:defRPr sz="4000"/>
            </a:lvl1pPr>
          </a:lstStyle>
          <a:p>
            <a:pPr lvl="0"/>
            <a:r>
              <a:rPr lang="en-US" noProof="0"/>
              <a:t>Click to Edit Master Title Style</a:t>
            </a:r>
          </a:p>
        </p:txBody>
      </p:sp>
      <p:sp>
        <p:nvSpPr>
          <p:cNvPr id="24579" name="Rectangle 3"/>
          <p:cNvSpPr>
            <a:spLocks noGrp="1" noChangeArrowheads="1"/>
          </p:cNvSpPr>
          <p:nvPr>
            <p:ph type="subTitle" idx="1"/>
          </p:nvPr>
        </p:nvSpPr>
        <p:spPr>
          <a:xfrm>
            <a:off x="396875" y="4800600"/>
            <a:ext cx="8340725" cy="1798638"/>
          </a:xfrm>
          <a:extLst>
            <a:ext uri="{AF507438-7753-43E0-B8FC-AC1667EBCBE1}">
              <a14:hiddenEffects xmlns:a14="http://schemas.microsoft.com/office/drawing/2010/main">
                <a:effectLst>
                  <a:outerShdw algn="ctr" rotWithShape="0">
                    <a:schemeClr val="tx1"/>
                  </a:outerShdw>
                </a:effectLst>
              </a14:hiddenEffects>
            </a:ext>
          </a:extLst>
        </p:spPr>
        <p:txBody>
          <a:bodyPr anchor="t" anchorCtr="0"/>
          <a:lstStyle>
            <a:lvl1pPr marL="0" indent="0" algn="ctr">
              <a:lnSpc>
                <a:spcPct val="90000"/>
              </a:lnSpc>
              <a:buFont typeface="Arial" charset="0"/>
              <a:buNone/>
              <a:defRPr sz="2000"/>
            </a:lvl1pPr>
          </a:lstStyle>
          <a:p>
            <a:pPr lvl="0"/>
            <a:r>
              <a:rPr lang="en-US" noProof="0"/>
              <a:t>Click to Edit Master Subtitle Style</a:t>
            </a:r>
          </a:p>
        </p:txBody>
      </p:sp>
    </p:spTree>
    <p:extLst>
      <p:ext uri="{BB962C8B-B14F-4D97-AF65-F5344CB8AC3E}">
        <p14:creationId xmlns:p14="http://schemas.microsoft.com/office/powerpoint/2010/main" val="216853343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1735833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32031666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1965325"/>
            <a:ext cx="4035425"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3438" y="1965325"/>
            <a:ext cx="4037012"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5430699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0467657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4428134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42684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3314668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12335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568096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0813685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254000"/>
            <a:ext cx="2074862" cy="5283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1000" y="254000"/>
            <a:ext cx="6072188" cy="5283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847867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2130426"/>
            <a:ext cx="7772400" cy="1470025"/>
          </a:xfrm>
        </p:spPr>
        <p:txBody>
          <a:bodyPr/>
          <a:lstStyle/>
          <a:p>
            <a:r>
              <a:rPr lang="en-US"/>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42" indent="0" algn="ctr">
              <a:buNone/>
              <a:defRPr>
                <a:solidFill>
                  <a:schemeClr val="tx1">
                    <a:tint val="75000"/>
                  </a:schemeClr>
                </a:solidFill>
              </a:defRPr>
            </a:lvl2pPr>
            <a:lvl3pPr marL="914285" indent="0" algn="ctr">
              <a:buNone/>
              <a:defRPr>
                <a:solidFill>
                  <a:schemeClr val="tx1">
                    <a:tint val="75000"/>
                  </a:schemeClr>
                </a:solidFill>
              </a:defRPr>
            </a:lvl3pPr>
            <a:lvl4pPr marL="1371426" indent="0" algn="ctr">
              <a:buNone/>
              <a:defRPr>
                <a:solidFill>
                  <a:schemeClr val="tx1">
                    <a:tint val="75000"/>
                  </a:schemeClr>
                </a:solidFill>
              </a:defRPr>
            </a:lvl4pPr>
            <a:lvl5pPr marL="1828569" indent="0" algn="ctr">
              <a:buNone/>
              <a:defRPr>
                <a:solidFill>
                  <a:schemeClr val="tx1">
                    <a:tint val="75000"/>
                  </a:schemeClr>
                </a:solidFill>
              </a:defRPr>
            </a:lvl5pPr>
            <a:lvl6pPr marL="2285711" indent="0" algn="ctr">
              <a:buNone/>
              <a:defRPr>
                <a:solidFill>
                  <a:schemeClr val="tx1">
                    <a:tint val="75000"/>
                  </a:schemeClr>
                </a:solidFill>
              </a:defRPr>
            </a:lvl6pPr>
            <a:lvl7pPr marL="2742853" indent="0" algn="ctr">
              <a:buNone/>
              <a:defRPr>
                <a:solidFill>
                  <a:schemeClr val="tx1">
                    <a:tint val="75000"/>
                  </a:schemeClr>
                </a:solidFill>
              </a:defRPr>
            </a:lvl7pPr>
            <a:lvl8pPr marL="3199996" indent="0" algn="ctr">
              <a:buNone/>
              <a:defRPr>
                <a:solidFill>
                  <a:schemeClr val="tx1">
                    <a:tint val="75000"/>
                  </a:schemeClr>
                </a:solidFill>
              </a:defRPr>
            </a:lvl8pPr>
            <a:lvl9pPr marL="3657138" indent="0" algn="ctr">
              <a:buNone/>
              <a:defRPr>
                <a:solidFill>
                  <a:schemeClr val="tx1">
                    <a:tint val="75000"/>
                  </a:schemeClr>
                </a:solidFill>
              </a:defRPr>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90356281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56682569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142" indent="0">
              <a:buNone/>
              <a:defRPr sz="1800">
                <a:solidFill>
                  <a:schemeClr val="tx1">
                    <a:tint val="75000"/>
                  </a:schemeClr>
                </a:solidFill>
              </a:defRPr>
            </a:lvl2pPr>
            <a:lvl3pPr marL="914285" indent="0">
              <a:buNone/>
              <a:defRPr sz="1600">
                <a:solidFill>
                  <a:schemeClr val="tx1">
                    <a:tint val="75000"/>
                  </a:schemeClr>
                </a:solidFill>
              </a:defRPr>
            </a:lvl3pPr>
            <a:lvl4pPr marL="1371426" indent="0">
              <a:buNone/>
              <a:defRPr sz="1400">
                <a:solidFill>
                  <a:schemeClr val="tx1">
                    <a:tint val="75000"/>
                  </a:schemeClr>
                </a:solidFill>
              </a:defRPr>
            </a:lvl4pPr>
            <a:lvl5pPr marL="1828569" indent="0">
              <a:buNone/>
              <a:defRPr sz="1400">
                <a:solidFill>
                  <a:schemeClr val="tx1">
                    <a:tint val="75000"/>
                  </a:schemeClr>
                </a:solidFill>
              </a:defRPr>
            </a:lvl5pPr>
            <a:lvl6pPr marL="2285711" indent="0">
              <a:buNone/>
              <a:defRPr sz="1400">
                <a:solidFill>
                  <a:schemeClr val="tx1">
                    <a:tint val="75000"/>
                  </a:schemeClr>
                </a:solidFill>
              </a:defRPr>
            </a:lvl6pPr>
            <a:lvl7pPr marL="2742853" indent="0">
              <a:buNone/>
              <a:defRPr sz="1400">
                <a:solidFill>
                  <a:schemeClr val="tx1">
                    <a:tint val="75000"/>
                  </a:schemeClr>
                </a:solidFill>
              </a:defRPr>
            </a:lvl7pPr>
            <a:lvl8pPr marL="3199996" indent="0">
              <a:buNone/>
              <a:defRPr sz="1400">
                <a:solidFill>
                  <a:schemeClr val="tx1">
                    <a:tint val="75000"/>
                  </a:schemeClr>
                </a:solidFill>
              </a:defRPr>
            </a:lvl8pPr>
            <a:lvl9pPr marL="365713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5" name="Footer Placeholder 4"/>
          <p:cNvSpPr>
            <a:spLocks noGrp="1"/>
          </p:cNvSpPr>
          <p:nvPr>
            <p:ph type="ftr" sz="quarter" idx="11"/>
          </p:nvPr>
        </p:nvSpPr>
        <p:spPr/>
        <p:txBody>
          <a:bodyPr/>
          <a:lstStyle/>
          <a:p>
            <a:endParaRPr lang="vi-VN">
              <a:solidFill>
                <a:prstClr val="black">
                  <a:tint val="75000"/>
                </a:prstClr>
              </a:solidFill>
            </a:endParaRPr>
          </a:p>
        </p:txBody>
      </p:sp>
      <p:sp>
        <p:nvSpPr>
          <p:cNvPr id="6" name="Slide Number Placeholder 5"/>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29767326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1988102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42" indent="0">
              <a:buNone/>
              <a:defRPr sz="2000" b="1"/>
            </a:lvl2pPr>
            <a:lvl3pPr marL="914285" indent="0">
              <a:buNone/>
              <a:defRPr sz="1800" b="1"/>
            </a:lvl3pPr>
            <a:lvl4pPr marL="1371426" indent="0">
              <a:buNone/>
              <a:defRPr sz="1600" b="1"/>
            </a:lvl4pPr>
            <a:lvl5pPr marL="1828569" indent="0">
              <a:buNone/>
              <a:defRPr sz="1600" b="1"/>
            </a:lvl5pPr>
            <a:lvl6pPr marL="2285711" indent="0">
              <a:buNone/>
              <a:defRPr sz="1600" b="1"/>
            </a:lvl6pPr>
            <a:lvl7pPr marL="2742853" indent="0">
              <a:buNone/>
              <a:defRPr sz="1600" b="1"/>
            </a:lvl7pPr>
            <a:lvl8pPr marL="3199996" indent="0">
              <a:buNone/>
              <a:defRPr sz="1600" b="1"/>
            </a:lvl8pPr>
            <a:lvl9pPr marL="3657138"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42" indent="0">
              <a:buNone/>
              <a:defRPr sz="2000" b="1"/>
            </a:lvl2pPr>
            <a:lvl3pPr marL="914285" indent="0">
              <a:buNone/>
              <a:defRPr sz="1800" b="1"/>
            </a:lvl3pPr>
            <a:lvl4pPr marL="1371426" indent="0">
              <a:buNone/>
              <a:defRPr sz="1600" b="1"/>
            </a:lvl4pPr>
            <a:lvl5pPr marL="1828569" indent="0">
              <a:buNone/>
              <a:defRPr sz="1600" b="1"/>
            </a:lvl5pPr>
            <a:lvl6pPr marL="2285711" indent="0">
              <a:buNone/>
              <a:defRPr sz="1600" b="1"/>
            </a:lvl6pPr>
            <a:lvl7pPr marL="2742853" indent="0">
              <a:buNone/>
              <a:defRPr sz="1600" b="1"/>
            </a:lvl7pPr>
            <a:lvl8pPr marL="3199996" indent="0">
              <a:buNone/>
              <a:defRPr sz="1600" b="1"/>
            </a:lvl8pPr>
            <a:lvl9pPr marL="365713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8" name="Footer Placeholder 7"/>
          <p:cNvSpPr>
            <a:spLocks noGrp="1"/>
          </p:cNvSpPr>
          <p:nvPr>
            <p:ph type="ftr" sz="quarter" idx="11"/>
          </p:nvPr>
        </p:nvSpPr>
        <p:spPr/>
        <p:txBody>
          <a:bodyPr/>
          <a:lstStyle/>
          <a:p>
            <a:endParaRPr lang="vi-VN">
              <a:solidFill>
                <a:prstClr val="black">
                  <a:tint val="75000"/>
                </a:prstClr>
              </a:solidFill>
            </a:endParaRPr>
          </a:p>
        </p:txBody>
      </p:sp>
      <p:sp>
        <p:nvSpPr>
          <p:cNvPr id="9" name="Slide Number Placeholder 8"/>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67883686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4" name="Footer Placeholder 3"/>
          <p:cNvSpPr>
            <a:spLocks noGrp="1"/>
          </p:cNvSpPr>
          <p:nvPr>
            <p:ph type="ftr" sz="quarter" idx="11"/>
          </p:nvPr>
        </p:nvSpPr>
        <p:spPr/>
        <p:txBody>
          <a:bodyPr/>
          <a:lstStyle/>
          <a:p>
            <a:endParaRPr lang="vi-VN">
              <a:solidFill>
                <a:prstClr val="black">
                  <a:tint val="75000"/>
                </a:prstClr>
              </a:solidFill>
            </a:endParaRPr>
          </a:p>
        </p:txBody>
      </p:sp>
      <p:sp>
        <p:nvSpPr>
          <p:cNvPr id="5" name="Slide Number Placeholder 4"/>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43005731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3" name="Footer Placeholder 2"/>
          <p:cNvSpPr>
            <a:spLocks noGrp="1"/>
          </p:cNvSpPr>
          <p:nvPr>
            <p:ph type="ftr" sz="quarter" idx="11"/>
          </p:nvPr>
        </p:nvSpPr>
        <p:spPr/>
        <p:txBody>
          <a:bodyPr/>
          <a:lstStyle/>
          <a:p>
            <a:endParaRPr lang="vi-VN">
              <a:solidFill>
                <a:prstClr val="black">
                  <a:tint val="75000"/>
                </a:prstClr>
              </a:solidFill>
            </a:endParaRPr>
          </a:p>
        </p:txBody>
      </p:sp>
      <p:sp>
        <p:nvSpPr>
          <p:cNvPr id="4" name="Slide Number Placeholder 3"/>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66753545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051"/>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142" indent="0">
              <a:buNone/>
              <a:defRPr sz="1200"/>
            </a:lvl2pPr>
            <a:lvl3pPr marL="914285" indent="0">
              <a:buNone/>
              <a:defRPr sz="1000"/>
            </a:lvl3pPr>
            <a:lvl4pPr marL="1371426" indent="0">
              <a:buNone/>
              <a:defRPr sz="900"/>
            </a:lvl4pPr>
            <a:lvl5pPr marL="1828569" indent="0">
              <a:buNone/>
              <a:defRPr sz="900"/>
            </a:lvl5pPr>
            <a:lvl6pPr marL="2285711" indent="0">
              <a:buNone/>
              <a:defRPr sz="900"/>
            </a:lvl6pPr>
            <a:lvl7pPr marL="2742853" indent="0">
              <a:buNone/>
              <a:defRPr sz="900"/>
            </a:lvl7pPr>
            <a:lvl8pPr marL="3199996" indent="0">
              <a:buNone/>
              <a:defRPr sz="900"/>
            </a:lvl8pPr>
            <a:lvl9pPr marL="365713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CEE243-39C3-49E7-B204-F9AD067FDD18}" type="datetimeFigureOut">
              <a:rPr lang="vi-VN">
                <a:solidFill>
                  <a:prstClr val="black">
                    <a:tint val="75000"/>
                  </a:prstClr>
                </a:solidFill>
              </a:rPr>
              <a:pPr/>
              <a:t>22/09/2021</a:t>
            </a:fld>
            <a:endParaRPr lang="vi-VN">
              <a:solidFill>
                <a:prstClr val="black">
                  <a:tint val="75000"/>
                </a:prstClr>
              </a:solidFill>
            </a:endParaRPr>
          </a:p>
        </p:txBody>
      </p:sp>
      <p:sp>
        <p:nvSpPr>
          <p:cNvPr id="6" name="Footer Placeholder 5"/>
          <p:cNvSpPr>
            <a:spLocks noGrp="1"/>
          </p:cNvSpPr>
          <p:nvPr>
            <p:ph type="ftr" sz="quarter" idx="11"/>
          </p:nvPr>
        </p:nvSpPr>
        <p:spPr/>
        <p:txBody>
          <a:bodyPr/>
          <a:lstStyle/>
          <a:p>
            <a:endParaRPr lang="vi-VN">
              <a:solidFill>
                <a:prstClr val="black">
                  <a:tint val="75000"/>
                </a:prstClr>
              </a:solidFill>
            </a:endParaRPr>
          </a:p>
        </p:txBody>
      </p:sp>
      <p:sp>
        <p:nvSpPr>
          <p:cNvPr id="7" name="Slide Number Placeholder 6"/>
          <p:cNvSpPr>
            <a:spLocks noGrp="1"/>
          </p:cNvSpPr>
          <p:nvPr>
            <p:ph type="sldNum" sz="quarter" idx="12"/>
          </p:nvPr>
        </p:nvSpPr>
        <p:spPr/>
        <p:txBody>
          <a:bodyPr/>
          <a:lstStyle/>
          <a:p>
            <a:fld id="{D1CA36D6-4F77-4D87-B5F5-B301D5E3131F}" type="slidenum">
              <a:rPr lang="vi-VN">
                <a:solidFill>
                  <a:prstClr val="black">
                    <a:tint val="75000"/>
                  </a:prstClr>
                </a:solidFill>
              </a:rPr>
              <a:pPr/>
              <a:t>‹#›</a:t>
            </a:fld>
            <a:endParaRPr lang="vi-VN">
              <a:solidFill>
                <a:prstClr val="black">
                  <a:tint val="75000"/>
                </a:prstClr>
              </a:solidFill>
            </a:endParaRPr>
          </a:p>
        </p:txBody>
      </p:sp>
    </p:spTree>
    <p:extLst>
      <p:ext uri="{BB962C8B-B14F-4D97-AF65-F5344CB8AC3E}">
        <p14:creationId xmlns:p14="http://schemas.microsoft.com/office/powerpoint/2010/main" val="3186831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1.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theme" Target="../theme/theme10.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theme" Target="../theme/theme7.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2.jpe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theme" Target="../theme/theme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5638" y="457200"/>
            <a:ext cx="8145462"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3"/>
          <p:cNvSpPr>
            <a:spLocks noChangeArrowheads="1"/>
          </p:cNvSpPr>
          <p:nvPr/>
        </p:nvSpPr>
        <p:spPr bwMode="auto">
          <a:xfrm>
            <a:off x="0" y="0"/>
            <a:ext cx="9144000" cy="177800"/>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8"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999999"/>
                </a:solidFill>
              </a:rPr>
              <a:t>© 2007 Cisco Systems, Inc. All rights reserved.</a:t>
            </a:r>
          </a:p>
        </p:txBody>
      </p:sp>
      <p:sp>
        <p:nvSpPr>
          <p:cNvPr id="1029" name="Rectangle 5"/>
          <p:cNvSpPr>
            <a:spLocks noChangeArrowheads="1"/>
          </p:cNvSpPr>
          <p:nvPr/>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b="0">
                <a:solidFill>
                  <a:srgbClr val="999999"/>
                </a:solidFill>
              </a:rPr>
              <a:t>ICND1 v1.0—4-</a:t>
            </a:r>
            <a:fld id="{1370E9E3-94E3-4288-9351-049E1FC1EC61}" type="slidenum">
              <a:rPr lang="en-US" sz="700" b="0">
                <a:solidFill>
                  <a:srgbClr val="999999"/>
                </a:solidFill>
              </a:rPr>
              <a:pPr algn="r" defTabSz="814388">
                <a:lnSpc>
                  <a:spcPct val="100000"/>
                </a:lnSpc>
              </a:pPr>
              <a:t>‹#›</a:t>
            </a:fld>
            <a:endParaRPr lang="en-US" sz="700" b="0">
              <a:solidFill>
                <a:srgbClr val="999999"/>
              </a:solidFill>
            </a:endParaRPr>
          </a:p>
        </p:txBody>
      </p:sp>
      <p:sp>
        <p:nvSpPr>
          <p:cNvPr id="1030" name="Rectangle 6"/>
          <p:cNvSpPr>
            <a:spLocks noGrp="1" noChangeArrowheads="1"/>
          </p:cNvSpPr>
          <p:nvPr>
            <p:ph type="body" idx="1"/>
          </p:nvPr>
        </p:nvSpPr>
        <p:spPr bwMode="auto">
          <a:xfrm>
            <a:off x="655638" y="1781175"/>
            <a:ext cx="7940675"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84"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txStyles>
    <p:titleStyle>
      <a:lvl1pPr algn="l" defTabSz="814388" rtl="0" eaLnBrk="0" fontAlgn="base" hangingPunct="0">
        <a:lnSpc>
          <a:spcPct val="90000"/>
        </a:lnSpc>
        <a:spcBef>
          <a:spcPct val="0"/>
        </a:spcBef>
        <a:spcAft>
          <a:spcPct val="0"/>
        </a:spcAft>
        <a:defRPr sz="3200" b="1">
          <a:solidFill>
            <a:schemeClr val="tx2"/>
          </a:solidFill>
          <a:latin typeface="+mj-lt"/>
          <a:ea typeface="+mj-ea"/>
          <a:cs typeface="+mj-cs"/>
        </a:defRPr>
      </a:lvl1pPr>
      <a:lvl2pPr algn="l" defTabSz="814388" rtl="0" eaLnBrk="0" fontAlgn="base" hangingPunct="0">
        <a:lnSpc>
          <a:spcPct val="90000"/>
        </a:lnSpc>
        <a:spcBef>
          <a:spcPct val="0"/>
        </a:spcBef>
        <a:spcAft>
          <a:spcPct val="0"/>
        </a:spcAft>
        <a:defRPr sz="3200" b="1">
          <a:solidFill>
            <a:schemeClr val="tx2"/>
          </a:solidFill>
          <a:latin typeface="Arial" charset="0"/>
        </a:defRPr>
      </a:lvl2pPr>
      <a:lvl3pPr algn="l" defTabSz="814388" rtl="0" eaLnBrk="0" fontAlgn="base" hangingPunct="0">
        <a:lnSpc>
          <a:spcPct val="90000"/>
        </a:lnSpc>
        <a:spcBef>
          <a:spcPct val="0"/>
        </a:spcBef>
        <a:spcAft>
          <a:spcPct val="0"/>
        </a:spcAft>
        <a:defRPr sz="3200" b="1">
          <a:solidFill>
            <a:schemeClr val="tx2"/>
          </a:solidFill>
          <a:latin typeface="Arial" charset="0"/>
        </a:defRPr>
      </a:lvl3pPr>
      <a:lvl4pPr algn="l" defTabSz="814388" rtl="0" eaLnBrk="0" fontAlgn="base" hangingPunct="0">
        <a:lnSpc>
          <a:spcPct val="90000"/>
        </a:lnSpc>
        <a:spcBef>
          <a:spcPct val="0"/>
        </a:spcBef>
        <a:spcAft>
          <a:spcPct val="0"/>
        </a:spcAft>
        <a:defRPr sz="3200" b="1">
          <a:solidFill>
            <a:schemeClr val="tx2"/>
          </a:solidFill>
          <a:latin typeface="Arial" charset="0"/>
        </a:defRPr>
      </a:lvl4pPr>
      <a:lvl5pPr algn="l" defTabSz="814388" rtl="0" eaLnBrk="0" fontAlgn="base" hangingPunct="0">
        <a:lnSpc>
          <a:spcPct val="90000"/>
        </a:lnSpc>
        <a:spcBef>
          <a:spcPct val="0"/>
        </a:spcBef>
        <a:spcAft>
          <a:spcPct val="0"/>
        </a:spcAft>
        <a:defRPr sz="3200" b="1">
          <a:solidFill>
            <a:schemeClr val="tx2"/>
          </a:solidFill>
          <a:latin typeface="Arial" charset="0"/>
        </a:defRPr>
      </a:lvl5pPr>
      <a:lvl6pPr marL="457200" algn="l" defTabSz="814388" rtl="0" fontAlgn="base">
        <a:lnSpc>
          <a:spcPct val="90000"/>
        </a:lnSpc>
        <a:spcBef>
          <a:spcPct val="0"/>
        </a:spcBef>
        <a:spcAft>
          <a:spcPct val="0"/>
        </a:spcAft>
        <a:defRPr sz="3200" b="1">
          <a:solidFill>
            <a:schemeClr val="tx2"/>
          </a:solidFill>
          <a:latin typeface="Arial" charset="0"/>
        </a:defRPr>
      </a:lvl6pPr>
      <a:lvl7pPr marL="914400" algn="l" defTabSz="814388" rtl="0" fontAlgn="base">
        <a:lnSpc>
          <a:spcPct val="90000"/>
        </a:lnSpc>
        <a:spcBef>
          <a:spcPct val="0"/>
        </a:spcBef>
        <a:spcAft>
          <a:spcPct val="0"/>
        </a:spcAft>
        <a:defRPr sz="3200" b="1">
          <a:solidFill>
            <a:schemeClr val="tx2"/>
          </a:solidFill>
          <a:latin typeface="Arial" charset="0"/>
        </a:defRPr>
      </a:lvl7pPr>
      <a:lvl8pPr marL="1371600" algn="l" defTabSz="814388" rtl="0" fontAlgn="base">
        <a:lnSpc>
          <a:spcPct val="90000"/>
        </a:lnSpc>
        <a:spcBef>
          <a:spcPct val="0"/>
        </a:spcBef>
        <a:spcAft>
          <a:spcPct val="0"/>
        </a:spcAft>
        <a:defRPr sz="3200" b="1">
          <a:solidFill>
            <a:schemeClr val="tx2"/>
          </a:solidFill>
          <a:latin typeface="Arial" charset="0"/>
        </a:defRPr>
      </a:lvl8pPr>
      <a:lvl9pPr marL="1828800" algn="l" defTabSz="814388" rtl="0" fontAlgn="base">
        <a:lnSpc>
          <a:spcPct val="90000"/>
        </a:lnSpc>
        <a:spcBef>
          <a:spcPct val="0"/>
        </a:spcBef>
        <a:spcAft>
          <a:spcPct val="0"/>
        </a:spcAft>
        <a:defRPr sz="3200" b="1">
          <a:solidFill>
            <a:schemeClr val="tx2"/>
          </a:solidFill>
          <a:latin typeface="Arial" charset="0"/>
        </a:defRPr>
      </a:lvl9pPr>
    </p:titleStyle>
    <p:bodyStyle>
      <a:lvl1pPr marL="342900" indent="-342900" algn="l" defTabSz="814388" rtl="0" eaLnBrk="0" fontAlgn="base" hangingPunct="0">
        <a:lnSpc>
          <a:spcPct val="95000"/>
        </a:lnSpc>
        <a:spcBef>
          <a:spcPct val="35000"/>
        </a:spcBef>
        <a:spcAft>
          <a:spcPct val="0"/>
        </a:spcAft>
        <a:buClr>
          <a:schemeClr val="accent1"/>
        </a:buClr>
        <a:buSzPct val="100000"/>
        <a:buFont typeface="Arial"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5pPr>
      <a:lvl6pPr marL="18288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6pPr>
      <a:lvl7pPr marL="22860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7pPr>
      <a:lvl8pPr marL="27432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8pPr>
      <a:lvl9pPr marL="32004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lnSpc>
                <a:spcPct val="100000"/>
              </a:lnSpc>
              <a:spcBef>
                <a:spcPts val="0"/>
              </a:spcBef>
              <a:spcAft>
                <a:spcPts val="0"/>
              </a:spcAft>
            </a:pPr>
            <a:fld id="{A061F3E2-4354-4DF0-A20B-EEC193AFC46B}" type="datetimeFigureOut">
              <a:rPr lang="en-US" b="0" smtClean="0">
                <a:solidFill>
                  <a:prstClr val="black">
                    <a:tint val="75000"/>
                  </a:prstClr>
                </a:solidFill>
                <a:latin typeface="Calibri"/>
              </a:rPr>
              <a:pPr eaLnBrk="1" fontAlgn="auto" hangingPunct="1">
                <a:lnSpc>
                  <a:spcPct val="100000"/>
                </a:lnSpc>
                <a:spcBef>
                  <a:spcPts val="0"/>
                </a:spcBef>
                <a:spcAft>
                  <a:spcPts val="0"/>
                </a:spcAft>
              </a:pPr>
              <a:t>9/22/2021</a:t>
            </a:fld>
            <a:endParaRPr lang="en-US" b="0">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lnSpc>
                <a:spcPct val="100000"/>
              </a:lnSpc>
              <a:spcBef>
                <a:spcPts val="0"/>
              </a:spcBef>
              <a:spcAft>
                <a:spcPts val="0"/>
              </a:spcAft>
            </a:pPr>
            <a:endParaRPr lang="en-US" b="0">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lnSpc>
                <a:spcPct val="100000"/>
              </a:lnSpc>
              <a:spcBef>
                <a:spcPts val="0"/>
              </a:spcBef>
              <a:spcAft>
                <a:spcPts val="0"/>
              </a:spcAft>
            </a:pPr>
            <a:fld id="{8452C4BE-1C14-4E55-8232-975D6563284A}" type="slidenum">
              <a:rPr lang="en-US" b="0" smtClean="0">
                <a:solidFill>
                  <a:prstClr val="black">
                    <a:tint val="75000"/>
                  </a:prstClr>
                </a:solidFill>
                <a:latin typeface="Calibri"/>
              </a:rPr>
              <a:pPr eaLnBrk="1" fontAlgn="auto" hangingPunct="1">
                <a:lnSpc>
                  <a:spcPct val="100000"/>
                </a:lnSpc>
                <a:spcBef>
                  <a:spcPts val="0"/>
                </a:spcBef>
                <a:spcAft>
                  <a:spcPts val="0"/>
                </a:spcAft>
              </a:pPr>
              <a:t>‹#›</a:t>
            </a:fld>
            <a:endParaRPr lang="en-US" b="0">
              <a:solidFill>
                <a:prstClr val="black">
                  <a:tint val="75000"/>
                </a:prstClr>
              </a:solidFill>
              <a:latin typeface="Calibri"/>
            </a:endParaRPr>
          </a:p>
        </p:txBody>
      </p:sp>
    </p:spTree>
    <p:extLst>
      <p:ext uri="{BB962C8B-B14F-4D97-AF65-F5344CB8AC3E}">
        <p14:creationId xmlns:p14="http://schemas.microsoft.com/office/powerpoint/2010/main" val="3998298681"/>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5638" y="457200"/>
            <a:ext cx="8145462"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3"/>
          <p:cNvSpPr>
            <a:spLocks noChangeArrowheads="1"/>
          </p:cNvSpPr>
          <p:nvPr/>
        </p:nvSpPr>
        <p:spPr bwMode="auto">
          <a:xfrm>
            <a:off x="0" y="0"/>
            <a:ext cx="9144000" cy="177800"/>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0">
              <a:solidFill>
                <a:srgbClr val="000000"/>
              </a:solidFill>
            </a:endParaRPr>
          </a:p>
        </p:txBody>
      </p:sp>
      <p:sp>
        <p:nvSpPr>
          <p:cNvPr id="1028"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999999"/>
                </a:solidFill>
              </a:rPr>
              <a:t>© 2007 Cisco Systems, Inc. All rights reserved.</a:t>
            </a:r>
          </a:p>
        </p:txBody>
      </p:sp>
      <p:sp>
        <p:nvSpPr>
          <p:cNvPr id="1029" name="Rectangle 5"/>
          <p:cNvSpPr>
            <a:spLocks noChangeArrowheads="1"/>
          </p:cNvSpPr>
          <p:nvPr/>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b="0">
                <a:solidFill>
                  <a:srgbClr val="999999"/>
                </a:solidFill>
              </a:rPr>
              <a:t>ICND1 v1.0—4-</a:t>
            </a:r>
            <a:fld id="{B7BB5DBC-4194-40C0-BB10-2EAA578D65F8}" type="slidenum">
              <a:rPr lang="en-US" sz="700" b="0" smtClean="0">
                <a:solidFill>
                  <a:srgbClr val="999999"/>
                </a:solidFill>
              </a:rPr>
              <a:pPr algn="r" defTabSz="814388">
                <a:lnSpc>
                  <a:spcPct val="100000"/>
                </a:lnSpc>
              </a:pPr>
              <a:t>‹#›</a:t>
            </a:fld>
            <a:endParaRPr lang="en-US" sz="700" b="0">
              <a:solidFill>
                <a:srgbClr val="999999"/>
              </a:solidFill>
            </a:endParaRPr>
          </a:p>
        </p:txBody>
      </p:sp>
      <p:sp>
        <p:nvSpPr>
          <p:cNvPr id="1030" name="Rectangle 6"/>
          <p:cNvSpPr>
            <a:spLocks noGrp="1" noChangeArrowheads="1"/>
          </p:cNvSpPr>
          <p:nvPr>
            <p:ph type="body" idx="1"/>
          </p:nvPr>
        </p:nvSpPr>
        <p:spPr bwMode="auto">
          <a:xfrm>
            <a:off x="655638" y="1781175"/>
            <a:ext cx="7940675"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725630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814388" rtl="0" eaLnBrk="0" fontAlgn="base" hangingPunct="0">
        <a:lnSpc>
          <a:spcPct val="90000"/>
        </a:lnSpc>
        <a:spcBef>
          <a:spcPct val="0"/>
        </a:spcBef>
        <a:spcAft>
          <a:spcPct val="0"/>
        </a:spcAft>
        <a:defRPr sz="3200" b="1">
          <a:solidFill>
            <a:schemeClr val="tx2"/>
          </a:solidFill>
          <a:latin typeface="+mj-lt"/>
          <a:ea typeface="+mj-ea"/>
          <a:cs typeface="+mj-cs"/>
        </a:defRPr>
      </a:lvl1pPr>
      <a:lvl2pPr algn="l" defTabSz="814388" rtl="0" eaLnBrk="0" fontAlgn="base" hangingPunct="0">
        <a:lnSpc>
          <a:spcPct val="90000"/>
        </a:lnSpc>
        <a:spcBef>
          <a:spcPct val="0"/>
        </a:spcBef>
        <a:spcAft>
          <a:spcPct val="0"/>
        </a:spcAft>
        <a:defRPr sz="3200" b="1">
          <a:solidFill>
            <a:schemeClr val="tx2"/>
          </a:solidFill>
          <a:latin typeface="Arial" charset="0"/>
        </a:defRPr>
      </a:lvl2pPr>
      <a:lvl3pPr algn="l" defTabSz="814388" rtl="0" eaLnBrk="0" fontAlgn="base" hangingPunct="0">
        <a:lnSpc>
          <a:spcPct val="90000"/>
        </a:lnSpc>
        <a:spcBef>
          <a:spcPct val="0"/>
        </a:spcBef>
        <a:spcAft>
          <a:spcPct val="0"/>
        </a:spcAft>
        <a:defRPr sz="3200" b="1">
          <a:solidFill>
            <a:schemeClr val="tx2"/>
          </a:solidFill>
          <a:latin typeface="Arial" charset="0"/>
        </a:defRPr>
      </a:lvl3pPr>
      <a:lvl4pPr algn="l" defTabSz="814388" rtl="0" eaLnBrk="0" fontAlgn="base" hangingPunct="0">
        <a:lnSpc>
          <a:spcPct val="90000"/>
        </a:lnSpc>
        <a:spcBef>
          <a:spcPct val="0"/>
        </a:spcBef>
        <a:spcAft>
          <a:spcPct val="0"/>
        </a:spcAft>
        <a:defRPr sz="3200" b="1">
          <a:solidFill>
            <a:schemeClr val="tx2"/>
          </a:solidFill>
          <a:latin typeface="Arial" charset="0"/>
        </a:defRPr>
      </a:lvl4pPr>
      <a:lvl5pPr algn="l" defTabSz="814388" rtl="0" eaLnBrk="0" fontAlgn="base" hangingPunct="0">
        <a:lnSpc>
          <a:spcPct val="90000"/>
        </a:lnSpc>
        <a:spcBef>
          <a:spcPct val="0"/>
        </a:spcBef>
        <a:spcAft>
          <a:spcPct val="0"/>
        </a:spcAft>
        <a:defRPr sz="3200" b="1">
          <a:solidFill>
            <a:schemeClr val="tx2"/>
          </a:solidFill>
          <a:latin typeface="Arial" charset="0"/>
        </a:defRPr>
      </a:lvl5pPr>
      <a:lvl6pPr marL="457200" algn="l" defTabSz="814388" rtl="0" fontAlgn="base">
        <a:lnSpc>
          <a:spcPct val="90000"/>
        </a:lnSpc>
        <a:spcBef>
          <a:spcPct val="0"/>
        </a:spcBef>
        <a:spcAft>
          <a:spcPct val="0"/>
        </a:spcAft>
        <a:defRPr sz="3200" b="1">
          <a:solidFill>
            <a:schemeClr val="tx2"/>
          </a:solidFill>
          <a:latin typeface="Arial" charset="0"/>
        </a:defRPr>
      </a:lvl6pPr>
      <a:lvl7pPr marL="914400" algn="l" defTabSz="814388" rtl="0" fontAlgn="base">
        <a:lnSpc>
          <a:spcPct val="90000"/>
        </a:lnSpc>
        <a:spcBef>
          <a:spcPct val="0"/>
        </a:spcBef>
        <a:spcAft>
          <a:spcPct val="0"/>
        </a:spcAft>
        <a:defRPr sz="3200" b="1">
          <a:solidFill>
            <a:schemeClr val="tx2"/>
          </a:solidFill>
          <a:latin typeface="Arial" charset="0"/>
        </a:defRPr>
      </a:lvl7pPr>
      <a:lvl8pPr marL="1371600" algn="l" defTabSz="814388" rtl="0" fontAlgn="base">
        <a:lnSpc>
          <a:spcPct val="90000"/>
        </a:lnSpc>
        <a:spcBef>
          <a:spcPct val="0"/>
        </a:spcBef>
        <a:spcAft>
          <a:spcPct val="0"/>
        </a:spcAft>
        <a:defRPr sz="3200" b="1">
          <a:solidFill>
            <a:schemeClr val="tx2"/>
          </a:solidFill>
          <a:latin typeface="Arial" charset="0"/>
        </a:defRPr>
      </a:lvl8pPr>
      <a:lvl9pPr marL="1828800" algn="l" defTabSz="814388" rtl="0" fontAlgn="base">
        <a:lnSpc>
          <a:spcPct val="90000"/>
        </a:lnSpc>
        <a:spcBef>
          <a:spcPct val="0"/>
        </a:spcBef>
        <a:spcAft>
          <a:spcPct val="0"/>
        </a:spcAft>
        <a:defRPr sz="3200" b="1">
          <a:solidFill>
            <a:schemeClr val="tx2"/>
          </a:solidFill>
          <a:latin typeface="Arial" charset="0"/>
        </a:defRPr>
      </a:lvl9pPr>
    </p:titleStyle>
    <p:bodyStyle>
      <a:lvl1pPr marL="342900" indent="-342900" algn="l" defTabSz="814388" rtl="0" eaLnBrk="0" fontAlgn="base" hangingPunct="0">
        <a:lnSpc>
          <a:spcPct val="95000"/>
        </a:lnSpc>
        <a:spcBef>
          <a:spcPct val="35000"/>
        </a:spcBef>
        <a:spcAft>
          <a:spcPct val="0"/>
        </a:spcAft>
        <a:buClr>
          <a:schemeClr val="accent1"/>
        </a:buClr>
        <a:buSzPct val="100000"/>
        <a:buFont typeface="Arial"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5pPr>
      <a:lvl6pPr marL="18288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6pPr>
      <a:lvl7pPr marL="22860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7pPr>
      <a:lvl8pPr marL="27432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8pPr>
      <a:lvl9pPr marL="32004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5638" y="457200"/>
            <a:ext cx="8145462"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3"/>
          <p:cNvSpPr>
            <a:spLocks noChangeArrowheads="1"/>
          </p:cNvSpPr>
          <p:nvPr/>
        </p:nvSpPr>
        <p:spPr bwMode="auto">
          <a:xfrm>
            <a:off x="0" y="0"/>
            <a:ext cx="9144000" cy="177800"/>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1028"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999999"/>
                </a:solidFill>
              </a:rPr>
              <a:t>© 2007 Cisco Systems, Inc. All rights reserved.</a:t>
            </a:r>
          </a:p>
        </p:txBody>
      </p:sp>
      <p:sp>
        <p:nvSpPr>
          <p:cNvPr id="1029" name="Rectangle 5"/>
          <p:cNvSpPr>
            <a:spLocks noChangeArrowheads="1"/>
          </p:cNvSpPr>
          <p:nvPr/>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b="0">
                <a:solidFill>
                  <a:srgbClr val="999999"/>
                </a:solidFill>
              </a:rPr>
              <a:t>ICND1 v1.0—6-</a:t>
            </a:r>
            <a:fld id="{F5286963-878E-4811-AFFE-34D463F8626C}" type="slidenum">
              <a:rPr lang="en-US" sz="700" b="0" smtClean="0">
                <a:solidFill>
                  <a:srgbClr val="999999"/>
                </a:solidFill>
              </a:rPr>
              <a:pPr algn="r" defTabSz="814388">
                <a:lnSpc>
                  <a:spcPct val="100000"/>
                </a:lnSpc>
              </a:pPr>
              <a:t>‹#›</a:t>
            </a:fld>
            <a:endParaRPr lang="en-US" sz="700" b="0">
              <a:solidFill>
                <a:srgbClr val="999999"/>
              </a:solidFill>
            </a:endParaRPr>
          </a:p>
        </p:txBody>
      </p:sp>
      <p:sp>
        <p:nvSpPr>
          <p:cNvPr id="1030" name="Rectangle 6"/>
          <p:cNvSpPr>
            <a:spLocks noGrp="1" noChangeArrowheads="1"/>
          </p:cNvSpPr>
          <p:nvPr>
            <p:ph type="body" idx="1"/>
          </p:nvPr>
        </p:nvSpPr>
        <p:spPr bwMode="auto">
          <a:xfrm>
            <a:off x="655638" y="1781175"/>
            <a:ext cx="7940675"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251262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814388" rtl="0" eaLnBrk="0" fontAlgn="base" hangingPunct="0">
        <a:lnSpc>
          <a:spcPct val="90000"/>
        </a:lnSpc>
        <a:spcBef>
          <a:spcPct val="0"/>
        </a:spcBef>
        <a:spcAft>
          <a:spcPct val="0"/>
        </a:spcAft>
        <a:defRPr sz="3200" b="1">
          <a:solidFill>
            <a:schemeClr val="tx2"/>
          </a:solidFill>
          <a:latin typeface="+mj-lt"/>
          <a:ea typeface="+mj-ea"/>
          <a:cs typeface="+mj-cs"/>
        </a:defRPr>
      </a:lvl1pPr>
      <a:lvl2pPr algn="l" defTabSz="814388" rtl="0" eaLnBrk="0" fontAlgn="base" hangingPunct="0">
        <a:lnSpc>
          <a:spcPct val="90000"/>
        </a:lnSpc>
        <a:spcBef>
          <a:spcPct val="0"/>
        </a:spcBef>
        <a:spcAft>
          <a:spcPct val="0"/>
        </a:spcAft>
        <a:defRPr sz="3200" b="1">
          <a:solidFill>
            <a:schemeClr val="tx2"/>
          </a:solidFill>
          <a:latin typeface="Arial" charset="0"/>
        </a:defRPr>
      </a:lvl2pPr>
      <a:lvl3pPr algn="l" defTabSz="814388" rtl="0" eaLnBrk="0" fontAlgn="base" hangingPunct="0">
        <a:lnSpc>
          <a:spcPct val="90000"/>
        </a:lnSpc>
        <a:spcBef>
          <a:spcPct val="0"/>
        </a:spcBef>
        <a:spcAft>
          <a:spcPct val="0"/>
        </a:spcAft>
        <a:defRPr sz="3200" b="1">
          <a:solidFill>
            <a:schemeClr val="tx2"/>
          </a:solidFill>
          <a:latin typeface="Arial" charset="0"/>
        </a:defRPr>
      </a:lvl3pPr>
      <a:lvl4pPr algn="l" defTabSz="814388" rtl="0" eaLnBrk="0" fontAlgn="base" hangingPunct="0">
        <a:lnSpc>
          <a:spcPct val="90000"/>
        </a:lnSpc>
        <a:spcBef>
          <a:spcPct val="0"/>
        </a:spcBef>
        <a:spcAft>
          <a:spcPct val="0"/>
        </a:spcAft>
        <a:defRPr sz="3200" b="1">
          <a:solidFill>
            <a:schemeClr val="tx2"/>
          </a:solidFill>
          <a:latin typeface="Arial" charset="0"/>
        </a:defRPr>
      </a:lvl4pPr>
      <a:lvl5pPr algn="l" defTabSz="814388" rtl="0" eaLnBrk="0" fontAlgn="base" hangingPunct="0">
        <a:lnSpc>
          <a:spcPct val="90000"/>
        </a:lnSpc>
        <a:spcBef>
          <a:spcPct val="0"/>
        </a:spcBef>
        <a:spcAft>
          <a:spcPct val="0"/>
        </a:spcAft>
        <a:defRPr sz="3200" b="1">
          <a:solidFill>
            <a:schemeClr val="tx2"/>
          </a:solidFill>
          <a:latin typeface="Arial" charset="0"/>
        </a:defRPr>
      </a:lvl5pPr>
      <a:lvl6pPr marL="457200" algn="l" defTabSz="814388" rtl="0" fontAlgn="base">
        <a:lnSpc>
          <a:spcPct val="90000"/>
        </a:lnSpc>
        <a:spcBef>
          <a:spcPct val="0"/>
        </a:spcBef>
        <a:spcAft>
          <a:spcPct val="0"/>
        </a:spcAft>
        <a:defRPr sz="3200" b="1">
          <a:solidFill>
            <a:schemeClr val="tx2"/>
          </a:solidFill>
          <a:latin typeface="Arial" charset="0"/>
        </a:defRPr>
      </a:lvl6pPr>
      <a:lvl7pPr marL="914400" algn="l" defTabSz="814388" rtl="0" fontAlgn="base">
        <a:lnSpc>
          <a:spcPct val="90000"/>
        </a:lnSpc>
        <a:spcBef>
          <a:spcPct val="0"/>
        </a:spcBef>
        <a:spcAft>
          <a:spcPct val="0"/>
        </a:spcAft>
        <a:defRPr sz="3200" b="1">
          <a:solidFill>
            <a:schemeClr val="tx2"/>
          </a:solidFill>
          <a:latin typeface="Arial" charset="0"/>
        </a:defRPr>
      </a:lvl7pPr>
      <a:lvl8pPr marL="1371600" algn="l" defTabSz="814388" rtl="0" fontAlgn="base">
        <a:lnSpc>
          <a:spcPct val="90000"/>
        </a:lnSpc>
        <a:spcBef>
          <a:spcPct val="0"/>
        </a:spcBef>
        <a:spcAft>
          <a:spcPct val="0"/>
        </a:spcAft>
        <a:defRPr sz="3200" b="1">
          <a:solidFill>
            <a:schemeClr val="tx2"/>
          </a:solidFill>
          <a:latin typeface="Arial" charset="0"/>
        </a:defRPr>
      </a:lvl8pPr>
      <a:lvl9pPr marL="1828800" algn="l" defTabSz="814388" rtl="0" fontAlgn="base">
        <a:lnSpc>
          <a:spcPct val="90000"/>
        </a:lnSpc>
        <a:spcBef>
          <a:spcPct val="0"/>
        </a:spcBef>
        <a:spcAft>
          <a:spcPct val="0"/>
        </a:spcAft>
        <a:defRPr sz="3200" b="1">
          <a:solidFill>
            <a:schemeClr val="tx2"/>
          </a:solidFill>
          <a:latin typeface="Arial" charset="0"/>
        </a:defRPr>
      </a:lvl9pPr>
    </p:titleStyle>
    <p:bodyStyle>
      <a:lvl1pPr marL="342900" indent="-342900" algn="l" defTabSz="814388" rtl="0" eaLnBrk="0" fontAlgn="base" hangingPunct="0">
        <a:lnSpc>
          <a:spcPct val="95000"/>
        </a:lnSpc>
        <a:spcBef>
          <a:spcPct val="35000"/>
        </a:spcBef>
        <a:spcAft>
          <a:spcPct val="0"/>
        </a:spcAft>
        <a:buClr>
          <a:schemeClr val="accent1"/>
        </a:buClr>
        <a:buSzPct val="100000"/>
        <a:buFont typeface="Arial"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5pPr>
      <a:lvl6pPr marL="18288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6pPr>
      <a:lvl7pPr marL="22860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7pPr>
      <a:lvl8pPr marL="27432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8pPr>
      <a:lvl9pPr marL="32004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5638" y="457200"/>
            <a:ext cx="8145462"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3"/>
          <p:cNvSpPr>
            <a:spLocks noChangeArrowheads="1"/>
          </p:cNvSpPr>
          <p:nvPr/>
        </p:nvSpPr>
        <p:spPr bwMode="auto">
          <a:xfrm>
            <a:off x="0" y="0"/>
            <a:ext cx="9144000" cy="177800"/>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1028"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999999"/>
                </a:solidFill>
              </a:rPr>
              <a:t>© 2007 Cisco Systems, Inc. All rights reserved.</a:t>
            </a:r>
          </a:p>
        </p:txBody>
      </p:sp>
      <p:sp>
        <p:nvSpPr>
          <p:cNvPr id="1029" name="Rectangle 5"/>
          <p:cNvSpPr>
            <a:spLocks noChangeArrowheads="1"/>
          </p:cNvSpPr>
          <p:nvPr/>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b="0">
                <a:solidFill>
                  <a:srgbClr val="999999"/>
                </a:solidFill>
              </a:rPr>
              <a:t>ICND1 v1.0—2-</a:t>
            </a:r>
            <a:fld id="{3ED927CC-46F5-425D-B1C4-44B40DB58228}" type="slidenum">
              <a:rPr lang="en-US" sz="700" b="0" smtClean="0">
                <a:solidFill>
                  <a:srgbClr val="999999"/>
                </a:solidFill>
              </a:rPr>
              <a:pPr algn="r" defTabSz="814388">
                <a:lnSpc>
                  <a:spcPct val="100000"/>
                </a:lnSpc>
              </a:pPr>
              <a:t>‹#›</a:t>
            </a:fld>
            <a:endParaRPr lang="en-US" sz="700" b="0">
              <a:solidFill>
                <a:srgbClr val="999999"/>
              </a:solidFill>
            </a:endParaRPr>
          </a:p>
        </p:txBody>
      </p:sp>
      <p:sp>
        <p:nvSpPr>
          <p:cNvPr id="1030" name="Rectangle 6"/>
          <p:cNvSpPr>
            <a:spLocks noGrp="1" noChangeArrowheads="1"/>
          </p:cNvSpPr>
          <p:nvPr>
            <p:ph type="body" idx="1"/>
          </p:nvPr>
        </p:nvSpPr>
        <p:spPr bwMode="auto">
          <a:xfrm>
            <a:off x="655638" y="1781175"/>
            <a:ext cx="7940675"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149169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814388" rtl="0" eaLnBrk="0" fontAlgn="base" hangingPunct="0">
        <a:lnSpc>
          <a:spcPct val="90000"/>
        </a:lnSpc>
        <a:spcBef>
          <a:spcPct val="0"/>
        </a:spcBef>
        <a:spcAft>
          <a:spcPct val="0"/>
        </a:spcAft>
        <a:defRPr sz="3200" b="1">
          <a:solidFill>
            <a:schemeClr val="tx2"/>
          </a:solidFill>
          <a:latin typeface="+mj-lt"/>
          <a:ea typeface="+mj-ea"/>
          <a:cs typeface="+mj-cs"/>
        </a:defRPr>
      </a:lvl1pPr>
      <a:lvl2pPr algn="l" defTabSz="814388" rtl="0" eaLnBrk="0" fontAlgn="base" hangingPunct="0">
        <a:lnSpc>
          <a:spcPct val="90000"/>
        </a:lnSpc>
        <a:spcBef>
          <a:spcPct val="0"/>
        </a:spcBef>
        <a:spcAft>
          <a:spcPct val="0"/>
        </a:spcAft>
        <a:defRPr sz="3200" b="1">
          <a:solidFill>
            <a:schemeClr val="tx2"/>
          </a:solidFill>
          <a:latin typeface="Arial" charset="0"/>
        </a:defRPr>
      </a:lvl2pPr>
      <a:lvl3pPr algn="l" defTabSz="814388" rtl="0" eaLnBrk="0" fontAlgn="base" hangingPunct="0">
        <a:lnSpc>
          <a:spcPct val="90000"/>
        </a:lnSpc>
        <a:spcBef>
          <a:spcPct val="0"/>
        </a:spcBef>
        <a:spcAft>
          <a:spcPct val="0"/>
        </a:spcAft>
        <a:defRPr sz="3200" b="1">
          <a:solidFill>
            <a:schemeClr val="tx2"/>
          </a:solidFill>
          <a:latin typeface="Arial" charset="0"/>
        </a:defRPr>
      </a:lvl3pPr>
      <a:lvl4pPr algn="l" defTabSz="814388" rtl="0" eaLnBrk="0" fontAlgn="base" hangingPunct="0">
        <a:lnSpc>
          <a:spcPct val="90000"/>
        </a:lnSpc>
        <a:spcBef>
          <a:spcPct val="0"/>
        </a:spcBef>
        <a:spcAft>
          <a:spcPct val="0"/>
        </a:spcAft>
        <a:defRPr sz="3200" b="1">
          <a:solidFill>
            <a:schemeClr val="tx2"/>
          </a:solidFill>
          <a:latin typeface="Arial" charset="0"/>
        </a:defRPr>
      </a:lvl4pPr>
      <a:lvl5pPr algn="l" defTabSz="814388" rtl="0" eaLnBrk="0" fontAlgn="base" hangingPunct="0">
        <a:lnSpc>
          <a:spcPct val="90000"/>
        </a:lnSpc>
        <a:spcBef>
          <a:spcPct val="0"/>
        </a:spcBef>
        <a:spcAft>
          <a:spcPct val="0"/>
        </a:spcAft>
        <a:defRPr sz="3200" b="1">
          <a:solidFill>
            <a:schemeClr val="tx2"/>
          </a:solidFill>
          <a:latin typeface="Arial" charset="0"/>
        </a:defRPr>
      </a:lvl5pPr>
      <a:lvl6pPr marL="457200" algn="l" defTabSz="814388" rtl="0" fontAlgn="base">
        <a:lnSpc>
          <a:spcPct val="90000"/>
        </a:lnSpc>
        <a:spcBef>
          <a:spcPct val="0"/>
        </a:spcBef>
        <a:spcAft>
          <a:spcPct val="0"/>
        </a:spcAft>
        <a:defRPr sz="3200" b="1">
          <a:solidFill>
            <a:schemeClr val="tx2"/>
          </a:solidFill>
          <a:latin typeface="Arial" charset="0"/>
        </a:defRPr>
      </a:lvl6pPr>
      <a:lvl7pPr marL="914400" algn="l" defTabSz="814388" rtl="0" fontAlgn="base">
        <a:lnSpc>
          <a:spcPct val="90000"/>
        </a:lnSpc>
        <a:spcBef>
          <a:spcPct val="0"/>
        </a:spcBef>
        <a:spcAft>
          <a:spcPct val="0"/>
        </a:spcAft>
        <a:defRPr sz="3200" b="1">
          <a:solidFill>
            <a:schemeClr val="tx2"/>
          </a:solidFill>
          <a:latin typeface="Arial" charset="0"/>
        </a:defRPr>
      </a:lvl7pPr>
      <a:lvl8pPr marL="1371600" algn="l" defTabSz="814388" rtl="0" fontAlgn="base">
        <a:lnSpc>
          <a:spcPct val="90000"/>
        </a:lnSpc>
        <a:spcBef>
          <a:spcPct val="0"/>
        </a:spcBef>
        <a:spcAft>
          <a:spcPct val="0"/>
        </a:spcAft>
        <a:defRPr sz="3200" b="1">
          <a:solidFill>
            <a:schemeClr val="tx2"/>
          </a:solidFill>
          <a:latin typeface="Arial" charset="0"/>
        </a:defRPr>
      </a:lvl8pPr>
      <a:lvl9pPr marL="1828800" algn="l" defTabSz="814388" rtl="0" fontAlgn="base">
        <a:lnSpc>
          <a:spcPct val="90000"/>
        </a:lnSpc>
        <a:spcBef>
          <a:spcPct val="0"/>
        </a:spcBef>
        <a:spcAft>
          <a:spcPct val="0"/>
        </a:spcAft>
        <a:defRPr sz="3200" b="1">
          <a:solidFill>
            <a:schemeClr val="tx2"/>
          </a:solidFill>
          <a:latin typeface="Arial" charset="0"/>
        </a:defRPr>
      </a:lvl9pPr>
    </p:titleStyle>
    <p:bodyStyle>
      <a:lvl1pPr marL="342900" indent="-342900" algn="l" defTabSz="814388" rtl="0" eaLnBrk="0" fontAlgn="base" hangingPunct="0">
        <a:lnSpc>
          <a:spcPct val="95000"/>
        </a:lnSpc>
        <a:spcBef>
          <a:spcPct val="35000"/>
        </a:spcBef>
        <a:spcAft>
          <a:spcPct val="0"/>
        </a:spcAft>
        <a:buClr>
          <a:schemeClr val="accent1"/>
        </a:buClr>
        <a:buSzPct val="100000"/>
        <a:buFont typeface="Arial"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5pPr>
      <a:lvl6pPr marL="18288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6pPr>
      <a:lvl7pPr marL="22860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7pPr>
      <a:lvl8pPr marL="27432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8pPr>
      <a:lvl9pPr marL="32004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655638" y="457200"/>
            <a:ext cx="8145462"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7171" name="Rectangle 3"/>
          <p:cNvSpPr>
            <a:spLocks noChangeArrowheads="1"/>
          </p:cNvSpPr>
          <p:nvPr/>
        </p:nvSpPr>
        <p:spPr bwMode="auto">
          <a:xfrm>
            <a:off x="0" y="0"/>
            <a:ext cx="9144000" cy="177800"/>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7172"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999999"/>
                </a:solidFill>
              </a:rPr>
              <a:t>© 2007 Cisco Systems, Inc. All rights reserved.</a:t>
            </a:r>
          </a:p>
        </p:txBody>
      </p:sp>
      <p:sp>
        <p:nvSpPr>
          <p:cNvPr id="7173" name="Rectangle 5"/>
          <p:cNvSpPr>
            <a:spLocks noChangeArrowheads="1"/>
          </p:cNvSpPr>
          <p:nvPr/>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b="0">
                <a:solidFill>
                  <a:srgbClr val="999999"/>
                </a:solidFill>
              </a:rPr>
              <a:t>ICND1 v1.0—2-</a:t>
            </a:r>
            <a:fld id="{7FD3CFAD-C63D-4268-B165-920B96F8A027}" type="slidenum">
              <a:rPr lang="en-US" sz="700" b="0">
                <a:solidFill>
                  <a:srgbClr val="999999"/>
                </a:solidFill>
              </a:rPr>
              <a:pPr algn="r" defTabSz="814388">
                <a:lnSpc>
                  <a:spcPct val="100000"/>
                </a:lnSpc>
              </a:pPr>
              <a:t>‹#›</a:t>
            </a:fld>
            <a:endParaRPr lang="en-US" sz="700" b="0">
              <a:solidFill>
                <a:srgbClr val="999999"/>
              </a:solidFill>
            </a:endParaRPr>
          </a:p>
        </p:txBody>
      </p:sp>
      <p:sp>
        <p:nvSpPr>
          <p:cNvPr id="7174" name="Rectangle 6"/>
          <p:cNvSpPr>
            <a:spLocks noGrp="1" noChangeArrowheads="1"/>
          </p:cNvSpPr>
          <p:nvPr>
            <p:ph type="body" idx="1"/>
          </p:nvPr>
        </p:nvSpPr>
        <p:spPr bwMode="auto">
          <a:xfrm>
            <a:off x="655638" y="1781175"/>
            <a:ext cx="7940675"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8950904"/>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814388" rtl="0" eaLnBrk="0" fontAlgn="base" hangingPunct="0">
        <a:lnSpc>
          <a:spcPct val="90000"/>
        </a:lnSpc>
        <a:spcBef>
          <a:spcPct val="0"/>
        </a:spcBef>
        <a:spcAft>
          <a:spcPct val="0"/>
        </a:spcAft>
        <a:defRPr sz="3200" b="1">
          <a:solidFill>
            <a:schemeClr val="tx2"/>
          </a:solidFill>
          <a:latin typeface="+mj-lt"/>
          <a:ea typeface="+mj-ea"/>
          <a:cs typeface="+mj-cs"/>
        </a:defRPr>
      </a:lvl1pPr>
      <a:lvl2pPr algn="l" defTabSz="814388" rtl="0" eaLnBrk="0" fontAlgn="base" hangingPunct="0">
        <a:lnSpc>
          <a:spcPct val="90000"/>
        </a:lnSpc>
        <a:spcBef>
          <a:spcPct val="0"/>
        </a:spcBef>
        <a:spcAft>
          <a:spcPct val="0"/>
        </a:spcAft>
        <a:defRPr sz="3200" b="1">
          <a:solidFill>
            <a:schemeClr val="tx2"/>
          </a:solidFill>
          <a:latin typeface="Arial" charset="0"/>
        </a:defRPr>
      </a:lvl2pPr>
      <a:lvl3pPr algn="l" defTabSz="814388" rtl="0" eaLnBrk="0" fontAlgn="base" hangingPunct="0">
        <a:lnSpc>
          <a:spcPct val="90000"/>
        </a:lnSpc>
        <a:spcBef>
          <a:spcPct val="0"/>
        </a:spcBef>
        <a:spcAft>
          <a:spcPct val="0"/>
        </a:spcAft>
        <a:defRPr sz="3200" b="1">
          <a:solidFill>
            <a:schemeClr val="tx2"/>
          </a:solidFill>
          <a:latin typeface="Arial" charset="0"/>
        </a:defRPr>
      </a:lvl3pPr>
      <a:lvl4pPr algn="l" defTabSz="814388" rtl="0" eaLnBrk="0" fontAlgn="base" hangingPunct="0">
        <a:lnSpc>
          <a:spcPct val="90000"/>
        </a:lnSpc>
        <a:spcBef>
          <a:spcPct val="0"/>
        </a:spcBef>
        <a:spcAft>
          <a:spcPct val="0"/>
        </a:spcAft>
        <a:defRPr sz="3200" b="1">
          <a:solidFill>
            <a:schemeClr val="tx2"/>
          </a:solidFill>
          <a:latin typeface="Arial" charset="0"/>
        </a:defRPr>
      </a:lvl4pPr>
      <a:lvl5pPr algn="l" defTabSz="814388" rtl="0" eaLnBrk="0" fontAlgn="base" hangingPunct="0">
        <a:lnSpc>
          <a:spcPct val="90000"/>
        </a:lnSpc>
        <a:spcBef>
          <a:spcPct val="0"/>
        </a:spcBef>
        <a:spcAft>
          <a:spcPct val="0"/>
        </a:spcAft>
        <a:defRPr sz="3200" b="1">
          <a:solidFill>
            <a:schemeClr val="tx2"/>
          </a:solidFill>
          <a:latin typeface="Arial" charset="0"/>
        </a:defRPr>
      </a:lvl5pPr>
      <a:lvl6pPr marL="457200" algn="l" defTabSz="814388" rtl="0" fontAlgn="base">
        <a:lnSpc>
          <a:spcPct val="90000"/>
        </a:lnSpc>
        <a:spcBef>
          <a:spcPct val="0"/>
        </a:spcBef>
        <a:spcAft>
          <a:spcPct val="0"/>
        </a:spcAft>
        <a:defRPr sz="3200" b="1">
          <a:solidFill>
            <a:schemeClr val="tx2"/>
          </a:solidFill>
          <a:latin typeface="Arial" charset="0"/>
        </a:defRPr>
      </a:lvl6pPr>
      <a:lvl7pPr marL="914400" algn="l" defTabSz="814388" rtl="0" fontAlgn="base">
        <a:lnSpc>
          <a:spcPct val="90000"/>
        </a:lnSpc>
        <a:spcBef>
          <a:spcPct val="0"/>
        </a:spcBef>
        <a:spcAft>
          <a:spcPct val="0"/>
        </a:spcAft>
        <a:defRPr sz="3200" b="1">
          <a:solidFill>
            <a:schemeClr val="tx2"/>
          </a:solidFill>
          <a:latin typeface="Arial" charset="0"/>
        </a:defRPr>
      </a:lvl7pPr>
      <a:lvl8pPr marL="1371600" algn="l" defTabSz="814388" rtl="0" fontAlgn="base">
        <a:lnSpc>
          <a:spcPct val="90000"/>
        </a:lnSpc>
        <a:spcBef>
          <a:spcPct val="0"/>
        </a:spcBef>
        <a:spcAft>
          <a:spcPct val="0"/>
        </a:spcAft>
        <a:defRPr sz="3200" b="1">
          <a:solidFill>
            <a:schemeClr val="tx2"/>
          </a:solidFill>
          <a:latin typeface="Arial" charset="0"/>
        </a:defRPr>
      </a:lvl8pPr>
      <a:lvl9pPr marL="1828800" algn="l" defTabSz="814388" rtl="0" fontAlgn="base">
        <a:lnSpc>
          <a:spcPct val="90000"/>
        </a:lnSpc>
        <a:spcBef>
          <a:spcPct val="0"/>
        </a:spcBef>
        <a:spcAft>
          <a:spcPct val="0"/>
        </a:spcAft>
        <a:defRPr sz="3200" b="1">
          <a:solidFill>
            <a:schemeClr val="tx2"/>
          </a:solidFill>
          <a:latin typeface="Arial" charset="0"/>
        </a:defRPr>
      </a:lvl9pPr>
    </p:titleStyle>
    <p:bodyStyle>
      <a:lvl1pPr marL="342900" indent="-342900" algn="l" defTabSz="814388" rtl="0" eaLnBrk="0" fontAlgn="base" hangingPunct="0">
        <a:lnSpc>
          <a:spcPct val="95000"/>
        </a:lnSpc>
        <a:spcBef>
          <a:spcPct val="35000"/>
        </a:spcBef>
        <a:spcAft>
          <a:spcPct val="0"/>
        </a:spcAft>
        <a:buClr>
          <a:schemeClr val="accent1"/>
        </a:buClr>
        <a:buSzPct val="100000"/>
        <a:buFont typeface="Arial"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5pPr>
      <a:lvl6pPr marL="18288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6pPr>
      <a:lvl7pPr marL="22860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7pPr>
      <a:lvl8pPr marL="27432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8pPr>
      <a:lvl9pPr marL="32004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55638" y="457200"/>
            <a:ext cx="8145462" cy="838200"/>
          </a:xfrm>
          <a:prstGeom prst="rect">
            <a:avLst/>
          </a:prstGeom>
          <a:noFill/>
          <a:ln>
            <a:noFill/>
          </a:ln>
          <a:effectLst/>
          <a:extLst>
            <a:ext uri="{909E8E84-426E-40DD-AFC4-6F175D3DCCD1}">
              <a14:hiddenFill xmlns:a14="http://schemas.microsoft.com/office/drawing/2010/main">
                <a:solidFill>
                  <a:srgbClr val="0183B7"/>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5123" name="Rectangle 3"/>
          <p:cNvSpPr>
            <a:spLocks noChangeArrowheads="1"/>
          </p:cNvSpPr>
          <p:nvPr/>
        </p:nvSpPr>
        <p:spPr bwMode="auto">
          <a:xfrm>
            <a:off x="0" y="0"/>
            <a:ext cx="9144000" cy="177800"/>
          </a:xfrm>
          <a:prstGeom prst="rect">
            <a:avLst/>
          </a:prstGeom>
          <a:solidFill>
            <a:srgbClr val="015F85"/>
          </a:solidFill>
          <a:ln>
            <a:noFill/>
          </a:ln>
          <a:effectLst/>
          <a:extLst>
            <a:ext uri="{91240B29-F687-4F45-9708-019B960494DF}">
              <a14:hiddenLine xmlns:a14="http://schemas.microsoft.com/office/drawing/2010/main" w="25400" algn="ctr">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solidFill>
                <a:srgbClr val="000000"/>
              </a:solidFill>
            </a:endParaRPr>
          </a:p>
        </p:txBody>
      </p:sp>
      <p:sp>
        <p:nvSpPr>
          <p:cNvPr id="5124" name="Rectangle 4"/>
          <p:cNvSpPr>
            <a:spLocks noChangeArrowheads="1"/>
          </p:cNvSpPr>
          <p:nvPr/>
        </p:nvSpPr>
        <p:spPr bwMode="auto">
          <a:xfrm>
            <a:off x="277813" y="6672263"/>
            <a:ext cx="2022475" cy="188912"/>
          </a:xfrm>
          <a:prstGeom prst="rect">
            <a:avLst/>
          </a:prstGeom>
          <a:noFill/>
          <a:ln>
            <a:noFill/>
          </a:ln>
          <a:effectLst/>
          <a:extLst>
            <a:ext uri="{909E8E84-426E-40DD-AFC4-6F175D3DCCD1}">
              <a14:hiddenFill xmlns:a14="http://schemas.microsoft.com/office/drawing/2010/main">
                <a:solidFill>
                  <a:srgbClr val="339999"/>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999999"/>
                </a:solidFill>
              </a:rPr>
              <a:t>© 2007 Cisco Systems, Inc. All rights reserved.</a:t>
            </a:r>
          </a:p>
        </p:txBody>
      </p:sp>
      <p:sp>
        <p:nvSpPr>
          <p:cNvPr id="5125" name="Rectangle 5"/>
          <p:cNvSpPr>
            <a:spLocks noChangeArrowheads="1"/>
          </p:cNvSpPr>
          <p:nvPr/>
        </p:nvSpPr>
        <p:spPr bwMode="auto">
          <a:xfrm>
            <a:off x="8015288" y="6672263"/>
            <a:ext cx="901700" cy="18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spAutoFit/>
          </a:bodyPr>
          <a:lstStyle/>
          <a:p>
            <a:pPr algn="r" defTabSz="814388">
              <a:lnSpc>
                <a:spcPct val="100000"/>
              </a:lnSpc>
            </a:pPr>
            <a:r>
              <a:rPr lang="en-US" sz="700" b="0">
                <a:solidFill>
                  <a:srgbClr val="999999"/>
                </a:solidFill>
              </a:rPr>
              <a:t>ICND1 v1.0—6-</a:t>
            </a:r>
            <a:fld id="{55F2CA47-4A03-45D9-8E51-6A493A9B4A27}" type="slidenum">
              <a:rPr lang="en-US" sz="700" b="0">
                <a:solidFill>
                  <a:srgbClr val="999999"/>
                </a:solidFill>
              </a:rPr>
              <a:pPr algn="r" defTabSz="814388">
                <a:lnSpc>
                  <a:spcPct val="100000"/>
                </a:lnSpc>
              </a:pPr>
              <a:t>‹#›</a:t>
            </a:fld>
            <a:endParaRPr lang="en-US" sz="700" b="0">
              <a:solidFill>
                <a:srgbClr val="999999"/>
              </a:solidFill>
            </a:endParaRPr>
          </a:p>
        </p:txBody>
      </p:sp>
      <p:sp>
        <p:nvSpPr>
          <p:cNvPr id="5126" name="Rectangle 6"/>
          <p:cNvSpPr>
            <a:spLocks noGrp="1" noChangeArrowheads="1"/>
          </p:cNvSpPr>
          <p:nvPr>
            <p:ph type="body" idx="1"/>
          </p:nvPr>
        </p:nvSpPr>
        <p:spPr bwMode="auto">
          <a:xfrm>
            <a:off x="655638" y="1781175"/>
            <a:ext cx="7940675" cy="3571875"/>
          </a:xfrm>
          <a:prstGeom prst="rect">
            <a:avLst/>
          </a:prstGeom>
          <a:noFill/>
          <a:ln>
            <a:noFill/>
          </a:ln>
          <a:effectLst/>
          <a:extLst>
            <a:ext uri="{909E8E84-426E-40DD-AFC4-6F175D3DCCD1}">
              <a14:hiddenFill xmlns:a14="http://schemas.microsoft.com/office/drawing/2010/main">
                <a:solidFill>
                  <a:srgbClr val="306774"/>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521969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defTabSz="814388" rtl="0" eaLnBrk="0" fontAlgn="base" hangingPunct="0">
        <a:lnSpc>
          <a:spcPct val="90000"/>
        </a:lnSpc>
        <a:spcBef>
          <a:spcPct val="0"/>
        </a:spcBef>
        <a:spcAft>
          <a:spcPct val="0"/>
        </a:spcAft>
        <a:defRPr sz="3200" b="1">
          <a:solidFill>
            <a:schemeClr val="tx2"/>
          </a:solidFill>
          <a:latin typeface="+mj-lt"/>
          <a:ea typeface="+mj-ea"/>
          <a:cs typeface="+mj-cs"/>
        </a:defRPr>
      </a:lvl1pPr>
      <a:lvl2pPr algn="l" defTabSz="814388" rtl="0" eaLnBrk="0" fontAlgn="base" hangingPunct="0">
        <a:lnSpc>
          <a:spcPct val="90000"/>
        </a:lnSpc>
        <a:spcBef>
          <a:spcPct val="0"/>
        </a:spcBef>
        <a:spcAft>
          <a:spcPct val="0"/>
        </a:spcAft>
        <a:defRPr sz="3200" b="1">
          <a:solidFill>
            <a:schemeClr val="tx2"/>
          </a:solidFill>
          <a:latin typeface="Arial" charset="0"/>
        </a:defRPr>
      </a:lvl2pPr>
      <a:lvl3pPr algn="l" defTabSz="814388" rtl="0" eaLnBrk="0" fontAlgn="base" hangingPunct="0">
        <a:lnSpc>
          <a:spcPct val="90000"/>
        </a:lnSpc>
        <a:spcBef>
          <a:spcPct val="0"/>
        </a:spcBef>
        <a:spcAft>
          <a:spcPct val="0"/>
        </a:spcAft>
        <a:defRPr sz="3200" b="1">
          <a:solidFill>
            <a:schemeClr val="tx2"/>
          </a:solidFill>
          <a:latin typeface="Arial" charset="0"/>
        </a:defRPr>
      </a:lvl3pPr>
      <a:lvl4pPr algn="l" defTabSz="814388" rtl="0" eaLnBrk="0" fontAlgn="base" hangingPunct="0">
        <a:lnSpc>
          <a:spcPct val="90000"/>
        </a:lnSpc>
        <a:spcBef>
          <a:spcPct val="0"/>
        </a:spcBef>
        <a:spcAft>
          <a:spcPct val="0"/>
        </a:spcAft>
        <a:defRPr sz="3200" b="1">
          <a:solidFill>
            <a:schemeClr val="tx2"/>
          </a:solidFill>
          <a:latin typeface="Arial" charset="0"/>
        </a:defRPr>
      </a:lvl4pPr>
      <a:lvl5pPr algn="l" defTabSz="814388" rtl="0" eaLnBrk="0" fontAlgn="base" hangingPunct="0">
        <a:lnSpc>
          <a:spcPct val="90000"/>
        </a:lnSpc>
        <a:spcBef>
          <a:spcPct val="0"/>
        </a:spcBef>
        <a:spcAft>
          <a:spcPct val="0"/>
        </a:spcAft>
        <a:defRPr sz="3200" b="1">
          <a:solidFill>
            <a:schemeClr val="tx2"/>
          </a:solidFill>
          <a:latin typeface="Arial" charset="0"/>
        </a:defRPr>
      </a:lvl5pPr>
      <a:lvl6pPr marL="457200" algn="l" defTabSz="814388" rtl="0" fontAlgn="base">
        <a:lnSpc>
          <a:spcPct val="90000"/>
        </a:lnSpc>
        <a:spcBef>
          <a:spcPct val="0"/>
        </a:spcBef>
        <a:spcAft>
          <a:spcPct val="0"/>
        </a:spcAft>
        <a:defRPr sz="3200" b="1">
          <a:solidFill>
            <a:schemeClr val="tx2"/>
          </a:solidFill>
          <a:latin typeface="Arial" charset="0"/>
        </a:defRPr>
      </a:lvl6pPr>
      <a:lvl7pPr marL="914400" algn="l" defTabSz="814388" rtl="0" fontAlgn="base">
        <a:lnSpc>
          <a:spcPct val="90000"/>
        </a:lnSpc>
        <a:spcBef>
          <a:spcPct val="0"/>
        </a:spcBef>
        <a:spcAft>
          <a:spcPct val="0"/>
        </a:spcAft>
        <a:defRPr sz="3200" b="1">
          <a:solidFill>
            <a:schemeClr val="tx2"/>
          </a:solidFill>
          <a:latin typeface="Arial" charset="0"/>
        </a:defRPr>
      </a:lvl7pPr>
      <a:lvl8pPr marL="1371600" algn="l" defTabSz="814388" rtl="0" fontAlgn="base">
        <a:lnSpc>
          <a:spcPct val="90000"/>
        </a:lnSpc>
        <a:spcBef>
          <a:spcPct val="0"/>
        </a:spcBef>
        <a:spcAft>
          <a:spcPct val="0"/>
        </a:spcAft>
        <a:defRPr sz="3200" b="1">
          <a:solidFill>
            <a:schemeClr val="tx2"/>
          </a:solidFill>
          <a:latin typeface="Arial" charset="0"/>
        </a:defRPr>
      </a:lvl8pPr>
      <a:lvl9pPr marL="1828800" algn="l" defTabSz="814388" rtl="0" fontAlgn="base">
        <a:lnSpc>
          <a:spcPct val="90000"/>
        </a:lnSpc>
        <a:spcBef>
          <a:spcPct val="0"/>
        </a:spcBef>
        <a:spcAft>
          <a:spcPct val="0"/>
        </a:spcAft>
        <a:defRPr sz="3200" b="1">
          <a:solidFill>
            <a:schemeClr val="tx2"/>
          </a:solidFill>
          <a:latin typeface="Arial" charset="0"/>
        </a:defRPr>
      </a:lvl9pPr>
    </p:titleStyle>
    <p:bodyStyle>
      <a:lvl1pPr marL="342900" indent="-342900" algn="l" defTabSz="814388" rtl="0" eaLnBrk="0" fontAlgn="base" hangingPunct="0">
        <a:lnSpc>
          <a:spcPct val="95000"/>
        </a:lnSpc>
        <a:spcBef>
          <a:spcPct val="35000"/>
        </a:spcBef>
        <a:spcAft>
          <a:spcPct val="0"/>
        </a:spcAft>
        <a:buClr>
          <a:schemeClr val="accent1"/>
        </a:buClr>
        <a:buSzPct val="100000"/>
        <a:buFont typeface="Arial" charset="0"/>
        <a:defRPr sz="2400">
          <a:solidFill>
            <a:srgbClr val="000000"/>
          </a:solidFill>
          <a:latin typeface="+mn-lt"/>
          <a:ea typeface="+mn-ea"/>
          <a:cs typeface="+mn-cs"/>
        </a:defRPr>
      </a:lvl1pPr>
      <a:lvl2pPr marL="3429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2pPr>
      <a:lvl3pPr marL="6858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3pPr>
      <a:lvl4pPr marL="1028700" indent="-228600" algn="l" defTabSz="814388" rtl="0" eaLnBrk="0" fontAlgn="base" hangingPunct="0">
        <a:lnSpc>
          <a:spcPct val="95000"/>
        </a:lnSpc>
        <a:spcBef>
          <a:spcPct val="35000"/>
        </a:spcBef>
        <a:spcAft>
          <a:spcPct val="0"/>
        </a:spcAft>
        <a:buClr>
          <a:srgbClr val="0183B7"/>
        </a:buClr>
        <a:buFont typeface="Wingdings" pitchFamily="2" charset="2"/>
        <a:buChar char="§"/>
        <a:defRPr sz="2000">
          <a:solidFill>
            <a:srgbClr val="000000"/>
          </a:solidFill>
          <a:latin typeface="+mn-lt"/>
        </a:defRPr>
      </a:lvl4pPr>
      <a:lvl5pPr marL="1371600" indent="-228600" algn="l" defTabSz="814388" rtl="0" eaLnBrk="0" fontAlgn="base" hangingPunct="0">
        <a:lnSpc>
          <a:spcPct val="95000"/>
        </a:lnSpc>
        <a:spcBef>
          <a:spcPct val="35000"/>
        </a:spcBef>
        <a:spcAft>
          <a:spcPct val="0"/>
        </a:spcAft>
        <a:buClr>
          <a:srgbClr val="0183B7"/>
        </a:buClr>
        <a:buFont typeface="Arial" charset="0"/>
        <a:buChar char="–"/>
        <a:defRPr sz="2000">
          <a:solidFill>
            <a:srgbClr val="000000"/>
          </a:solidFill>
          <a:latin typeface="+mn-lt"/>
        </a:defRPr>
      </a:lvl5pPr>
      <a:lvl6pPr marL="18288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6pPr>
      <a:lvl7pPr marL="22860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7pPr>
      <a:lvl8pPr marL="27432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8pPr>
      <a:lvl9pPr marL="3200400" indent="-228600" algn="l" defTabSz="814388" rtl="0" fontAlgn="base">
        <a:lnSpc>
          <a:spcPct val="95000"/>
        </a:lnSpc>
        <a:spcBef>
          <a:spcPct val="35000"/>
        </a:spcBef>
        <a:spcAft>
          <a:spcPct val="0"/>
        </a:spcAft>
        <a:buClr>
          <a:srgbClr val="0183B7"/>
        </a:buClr>
        <a:buFont typeface="Arial" charset="0"/>
        <a:buChar char="–"/>
        <a:defRPr sz="20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lnSpc>
                <a:spcPct val="100000"/>
              </a:lnSpc>
              <a:spcBef>
                <a:spcPts val="0"/>
              </a:spcBef>
              <a:spcAft>
                <a:spcPts val="0"/>
              </a:spcAft>
            </a:pPr>
            <a:fld id="{45CEE243-39C3-49E7-B204-F9AD067FDD18}" type="datetimeFigureOut">
              <a:rPr lang="vi-VN" b="0" smtClean="0">
                <a:solidFill>
                  <a:prstClr val="black">
                    <a:tint val="75000"/>
                  </a:prstClr>
                </a:solidFill>
                <a:latin typeface="Arial"/>
              </a:rPr>
              <a:pPr eaLnBrk="1" fontAlgn="auto" hangingPunct="1">
                <a:lnSpc>
                  <a:spcPct val="100000"/>
                </a:lnSpc>
                <a:spcBef>
                  <a:spcPts val="0"/>
                </a:spcBef>
                <a:spcAft>
                  <a:spcPts val="0"/>
                </a:spcAft>
              </a:pPr>
              <a:t>22/09/2021</a:t>
            </a:fld>
            <a:endParaRPr lang="vi-VN" b="0">
              <a:solidFill>
                <a:prstClr val="black">
                  <a:tint val="75000"/>
                </a:prstClr>
              </a:solidFill>
              <a:latin typeface="Aria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lnSpc>
                <a:spcPct val="100000"/>
              </a:lnSpc>
              <a:spcBef>
                <a:spcPts val="0"/>
              </a:spcBef>
              <a:spcAft>
                <a:spcPts val="0"/>
              </a:spcAft>
            </a:pPr>
            <a:endParaRPr lang="vi-VN" b="0">
              <a:solidFill>
                <a:prstClr val="black">
                  <a:tint val="75000"/>
                </a:prstClr>
              </a:solidFill>
              <a:latin typeface="Aria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lnSpc>
                <a:spcPct val="100000"/>
              </a:lnSpc>
              <a:spcBef>
                <a:spcPts val="0"/>
              </a:spcBef>
              <a:spcAft>
                <a:spcPts val="0"/>
              </a:spcAft>
            </a:pPr>
            <a:fld id="{D1CA36D6-4F77-4D87-B5F5-B301D5E3131F}" type="slidenum">
              <a:rPr lang="vi-VN" b="0" smtClean="0">
                <a:solidFill>
                  <a:prstClr val="black">
                    <a:tint val="75000"/>
                  </a:prstClr>
                </a:solidFill>
                <a:latin typeface="Arial"/>
              </a:rPr>
              <a:pPr eaLnBrk="1" fontAlgn="auto" hangingPunct="1">
                <a:lnSpc>
                  <a:spcPct val="100000"/>
                </a:lnSpc>
                <a:spcBef>
                  <a:spcPts val="0"/>
                </a:spcBef>
                <a:spcAft>
                  <a:spcPts val="0"/>
                </a:spcAft>
              </a:pPr>
              <a:t>‹#›</a:t>
            </a:fld>
            <a:endParaRPr lang="vi-VN" b="0">
              <a:solidFill>
                <a:prstClr val="black">
                  <a:tint val="75000"/>
                </a:prstClr>
              </a:solidFill>
              <a:latin typeface="Arial"/>
            </a:endParaRPr>
          </a:p>
        </p:txBody>
      </p:sp>
    </p:spTree>
    <p:extLst>
      <p:ext uri="{BB962C8B-B14F-4D97-AF65-F5344CB8AC3E}">
        <p14:creationId xmlns:p14="http://schemas.microsoft.com/office/powerpoint/2010/main" val="790246745"/>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80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254000"/>
            <a:ext cx="7623175"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3"/>
          <p:cNvSpPr>
            <a:spLocks noGrp="1" noChangeArrowheads="1"/>
          </p:cNvSpPr>
          <p:nvPr>
            <p:ph type="body" idx="1"/>
          </p:nvPr>
        </p:nvSpPr>
        <p:spPr bwMode="auto">
          <a:xfrm>
            <a:off x="455613" y="1965325"/>
            <a:ext cx="8224837"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124" tIns="41061" rIns="82124" bIns="41061" numCol="1" anchor="ctr" anchorCtr="1"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ChangeArrowheads="1"/>
          </p:cNvSpPr>
          <p:nvPr/>
        </p:nvSpPr>
        <p:spPr bwMode="auto">
          <a:xfrm>
            <a:off x="8609013" y="6604000"/>
            <a:ext cx="30480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fld id="{E8E2074A-BEEC-4934-9376-6976A66E564C}" type="slidenum">
              <a:rPr lang="en-US" sz="900" b="0" smtClean="0">
                <a:solidFill>
                  <a:srgbClr val="808080"/>
                </a:solidFill>
              </a:rPr>
              <a:pPr defTabSz="814388">
                <a:lnSpc>
                  <a:spcPct val="100000"/>
                </a:lnSpc>
              </a:pPr>
              <a:t>‹#›</a:t>
            </a:fld>
            <a:endParaRPr lang="en-US" sz="900" b="0">
              <a:solidFill>
                <a:srgbClr val="808080"/>
              </a:solidFill>
            </a:endParaRPr>
          </a:p>
        </p:txBody>
      </p:sp>
      <p:pic>
        <p:nvPicPr>
          <p:cNvPr id="1029" name="Picture 5" descr="Option_W_4"/>
          <p:cNvPicPr>
            <a:picLocks noChangeAspect="1" noChangeArrowheads="1"/>
          </p:cNvPicPr>
          <p:nvPr/>
        </p:nvPicPr>
        <p:blipFill>
          <a:blip r:embed="rId13">
            <a:extLst>
              <a:ext uri="{28A0092B-C50C-407E-A947-70E740481C1C}">
                <a14:useLocalDpi xmlns:a14="http://schemas.microsoft.com/office/drawing/2010/main" val="0"/>
              </a:ext>
            </a:extLst>
          </a:blip>
          <a:srcRect t="15347" b="81111"/>
          <a:stretch>
            <a:fillRect/>
          </a:stretch>
        </p:blipFill>
        <p:spPr bwMode="auto">
          <a:xfrm>
            <a:off x="0" y="1052513"/>
            <a:ext cx="9144000"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Rectangle 6"/>
          <p:cNvSpPr>
            <a:spLocks noChangeArrowheads="1"/>
          </p:cNvSpPr>
          <p:nvPr/>
        </p:nvSpPr>
        <p:spPr bwMode="auto">
          <a:xfrm>
            <a:off x="8609013" y="6604000"/>
            <a:ext cx="30480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fld id="{C5A2C504-4B13-48ED-BEDD-8B93219FA586}" type="slidenum">
              <a:rPr lang="en-US" sz="900" b="0" smtClean="0">
                <a:solidFill>
                  <a:srgbClr val="808080"/>
                </a:solidFill>
              </a:rPr>
              <a:pPr defTabSz="814388">
                <a:lnSpc>
                  <a:spcPct val="100000"/>
                </a:lnSpc>
              </a:pPr>
              <a:t>‹#›</a:t>
            </a:fld>
            <a:endParaRPr lang="en-US" sz="900" b="0">
              <a:solidFill>
                <a:srgbClr val="808080"/>
              </a:solidFill>
            </a:endParaRPr>
          </a:p>
        </p:txBody>
      </p:sp>
      <p:sp>
        <p:nvSpPr>
          <p:cNvPr id="1031" name="Rectangle 7"/>
          <p:cNvSpPr>
            <a:spLocks noChangeArrowheads="1"/>
          </p:cNvSpPr>
          <p:nvPr/>
        </p:nvSpPr>
        <p:spPr bwMode="auto">
          <a:xfrm>
            <a:off x="8609013" y="6604000"/>
            <a:ext cx="30480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fld id="{ABE2F05D-9802-445F-9503-686E52EB0721}" type="slidenum">
              <a:rPr lang="en-US" sz="900" b="0" smtClean="0">
                <a:solidFill>
                  <a:srgbClr val="808080"/>
                </a:solidFill>
              </a:rPr>
              <a:pPr defTabSz="814388">
                <a:lnSpc>
                  <a:spcPct val="100000"/>
                </a:lnSpc>
              </a:pPr>
              <a:t>‹#›</a:t>
            </a:fld>
            <a:endParaRPr lang="en-US" sz="900" b="0">
              <a:solidFill>
                <a:srgbClr val="808080"/>
              </a:solidFill>
            </a:endParaRPr>
          </a:p>
        </p:txBody>
      </p:sp>
      <p:sp>
        <p:nvSpPr>
          <p:cNvPr id="1032" name="Rectangle 13"/>
          <p:cNvSpPr>
            <a:spLocks noChangeArrowheads="1"/>
          </p:cNvSpPr>
          <p:nvPr userDrawn="1"/>
        </p:nvSpPr>
        <p:spPr bwMode="auto">
          <a:xfrm>
            <a:off x="1371600" y="6477000"/>
            <a:ext cx="2047875" cy="18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124" tIns="41061" rIns="82124" bIns="41061" anchor="b" anchorCtr="1">
            <a:spAutoFit/>
          </a:bodyPr>
          <a:lstStyle/>
          <a:p>
            <a:pPr defTabSz="814388">
              <a:lnSpc>
                <a:spcPct val="100000"/>
              </a:lnSpc>
            </a:pPr>
            <a:r>
              <a:rPr lang="en-US" sz="700" b="0">
                <a:solidFill>
                  <a:srgbClr val="808080"/>
                </a:solidFill>
              </a:rPr>
              <a:t>© 2004, Cisco Systems, Inc. All rights reserved.</a:t>
            </a:r>
          </a:p>
        </p:txBody>
      </p:sp>
    </p:spTree>
    <p:extLst>
      <p:ext uri="{BB962C8B-B14F-4D97-AF65-F5344CB8AC3E}">
        <p14:creationId xmlns:p14="http://schemas.microsoft.com/office/powerpoint/2010/main" val="1581380712"/>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txStyles>
    <p:titleStyle>
      <a:lvl1pPr algn="l" defTabSz="814388" rtl="0" eaLnBrk="0" fontAlgn="base" hangingPunct="0">
        <a:lnSpc>
          <a:spcPct val="90000"/>
        </a:lnSpc>
        <a:spcBef>
          <a:spcPct val="0"/>
        </a:spcBef>
        <a:spcAft>
          <a:spcPct val="0"/>
        </a:spcAft>
        <a:defRPr sz="3200" b="1">
          <a:solidFill>
            <a:schemeClr val="tx1"/>
          </a:solidFill>
          <a:latin typeface="+mj-lt"/>
          <a:ea typeface="+mj-ea"/>
          <a:cs typeface="+mj-cs"/>
        </a:defRPr>
      </a:lvl1pPr>
      <a:lvl2pPr algn="l" defTabSz="814388" rtl="0" eaLnBrk="0" fontAlgn="base" hangingPunct="0">
        <a:lnSpc>
          <a:spcPct val="90000"/>
        </a:lnSpc>
        <a:spcBef>
          <a:spcPct val="0"/>
        </a:spcBef>
        <a:spcAft>
          <a:spcPct val="0"/>
        </a:spcAft>
        <a:defRPr sz="3200" b="1">
          <a:solidFill>
            <a:schemeClr val="tx1"/>
          </a:solidFill>
          <a:latin typeface="Arial" charset="0"/>
        </a:defRPr>
      </a:lvl2pPr>
      <a:lvl3pPr algn="l" defTabSz="814388" rtl="0" eaLnBrk="0" fontAlgn="base" hangingPunct="0">
        <a:lnSpc>
          <a:spcPct val="90000"/>
        </a:lnSpc>
        <a:spcBef>
          <a:spcPct val="0"/>
        </a:spcBef>
        <a:spcAft>
          <a:spcPct val="0"/>
        </a:spcAft>
        <a:defRPr sz="3200" b="1">
          <a:solidFill>
            <a:schemeClr val="tx1"/>
          </a:solidFill>
          <a:latin typeface="Arial" charset="0"/>
        </a:defRPr>
      </a:lvl3pPr>
      <a:lvl4pPr algn="l" defTabSz="814388" rtl="0" eaLnBrk="0" fontAlgn="base" hangingPunct="0">
        <a:lnSpc>
          <a:spcPct val="90000"/>
        </a:lnSpc>
        <a:spcBef>
          <a:spcPct val="0"/>
        </a:spcBef>
        <a:spcAft>
          <a:spcPct val="0"/>
        </a:spcAft>
        <a:defRPr sz="3200" b="1">
          <a:solidFill>
            <a:schemeClr val="tx1"/>
          </a:solidFill>
          <a:latin typeface="Arial" charset="0"/>
        </a:defRPr>
      </a:lvl4pPr>
      <a:lvl5pPr algn="l" defTabSz="814388" rtl="0" eaLnBrk="0" fontAlgn="base" hangingPunct="0">
        <a:lnSpc>
          <a:spcPct val="90000"/>
        </a:lnSpc>
        <a:spcBef>
          <a:spcPct val="0"/>
        </a:spcBef>
        <a:spcAft>
          <a:spcPct val="0"/>
        </a:spcAft>
        <a:defRPr sz="3200" b="1">
          <a:solidFill>
            <a:schemeClr val="tx1"/>
          </a:solidFill>
          <a:latin typeface="Arial" charset="0"/>
        </a:defRPr>
      </a:lvl5pPr>
      <a:lvl6pPr marL="457200" algn="l" defTabSz="814388" rtl="0" eaLnBrk="0" fontAlgn="base" hangingPunct="0">
        <a:lnSpc>
          <a:spcPct val="90000"/>
        </a:lnSpc>
        <a:spcBef>
          <a:spcPct val="0"/>
        </a:spcBef>
        <a:spcAft>
          <a:spcPct val="0"/>
        </a:spcAft>
        <a:defRPr sz="3200" b="1">
          <a:solidFill>
            <a:schemeClr val="tx1"/>
          </a:solidFill>
          <a:latin typeface="Arial" charset="0"/>
        </a:defRPr>
      </a:lvl6pPr>
      <a:lvl7pPr marL="914400" algn="l" defTabSz="814388" rtl="0" eaLnBrk="0" fontAlgn="base" hangingPunct="0">
        <a:lnSpc>
          <a:spcPct val="90000"/>
        </a:lnSpc>
        <a:spcBef>
          <a:spcPct val="0"/>
        </a:spcBef>
        <a:spcAft>
          <a:spcPct val="0"/>
        </a:spcAft>
        <a:defRPr sz="3200" b="1">
          <a:solidFill>
            <a:schemeClr val="tx1"/>
          </a:solidFill>
          <a:latin typeface="Arial" charset="0"/>
        </a:defRPr>
      </a:lvl7pPr>
      <a:lvl8pPr marL="1371600" algn="l" defTabSz="814388" rtl="0" eaLnBrk="0" fontAlgn="base" hangingPunct="0">
        <a:lnSpc>
          <a:spcPct val="90000"/>
        </a:lnSpc>
        <a:spcBef>
          <a:spcPct val="0"/>
        </a:spcBef>
        <a:spcAft>
          <a:spcPct val="0"/>
        </a:spcAft>
        <a:defRPr sz="3200" b="1">
          <a:solidFill>
            <a:schemeClr val="tx1"/>
          </a:solidFill>
          <a:latin typeface="Arial" charset="0"/>
        </a:defRPr>
      </a:lvl8pPr>
      <a:lvl9pPr marL="1828800" algn="l" defTabSz="814388" rtl="0" eaLnBrk="0" fontAlgn="base" hangingPunct="0">
        <a:lnSpc>
          <a:spcPct val="90000"/>
        </a:lnSpc>
        <a:spcBef>
          <a:spcPct val="0"/>
        </a:spcBef>
        <a:spcAft>
          <a:spcPct val="0"/>
        </a:spcAft>
        <a:defRPr sz="3200" b="1">
          <a:solidFill>
            <a:schemeClr val="tx1"/>
          </a:solidFill>
          <a:latin typeface="Arial" charset="0"/>
        </a:defRPr>
      </a:lvl9pPr>
    </p:titleStyle>
    <p:bodyStyle>
      <a:lvl1pPr marL="288925" indent="-288925" algn="l" defTabSz="814388" rtl="0" eaLnBrk="0" fontAlgn="base" hangingPunct="0">
        <a:lnSpc>
          <a:spcPct val="95000"/>
        </a:lnSpc>
        <a:spcBef>
          <a:spcPct val="50000"/>
        </a:spcBef>
        <a:spcAft>
          <a:spcPct val="0"/>
        </a:spcAft>
        <a:buClr>
          <a:schemeClr val="folHlink"/>
        </a:buClr>
        <a:buSzPct val="100000"/>
        <a:buFont typeface="Arial" charset="0"/>
        <a:buChar char="•"/>
        <a:defRPr sz="3000" b="1">
          <a:solidFill>
            <a:schemeClr val="tx1"/>
          </a:solidFill>
          <a:latin typeface="+mn-lt"/>
          <a:ea typeface="+mn-ea"/>
          <a:cs typeface="+mn-cs"/>
        </a:defRPr>
      </a:lvl1pPr>
      <a:lvl2pPr marL="627063" indent="-169863" algn="l" defTabSz="814388" rtl="0" eaLnBrk="0" fontAlgn="base" hangingPunct="0">
        <a:lnSpc>
          <a:spcPct val="95000"/>
        </a:lnSpc>
        <a:spcBef>
          <a:spcPct val="50000"/>
        </a:spcBef>
        <a:spcAft>
          <a:spcPct val="0"/>
        </a:spcAft>
        <a:defRPr sz="2600" b="1">
          <a:solidFill>
            <a:schemeClr val="tx1"/>
          </a:solidFill>
          <a:latin typeface="+mn-lt"/>
        </a:defRPr>
      </a:lvl2pPr>
      <a:lvl3pPr marL="965200" indent="-50800" algn="l" defTabSz="814388" rtl="0" eaLnBrk="0" fontAlgn="base" hangingPunct="0">
        <a:lnSpc>
          <a:spcPct val="95000"/>
        </a:lnSpc>
        <a:spcBef>
          <a:spcPct val="50000"/>
        </a:spcBef>
        <a:spcAft>
          <a:spcPct val="0"/>
        </a:spcAft>
        <a:defRPr sz="2600" b="1">
          <a:solidFill>
            <a:schemeClr val="tx1"/>
          </a:solidFill>
          <a:latin typeface="+mn-lt"/>
        </a:defRPr>
      </a:lvl3pPr>
      <a:lvl4pPr marL="1317625" indent="53975" algn="l" defTabSz="814388" rtl="0" eaLnBrk="0" fontAlgn="base" hangingPunct="0">
        <a:lnSpc>
          <a:spcPct val="95000"/>
        </a:lnSpc>
        <a:spcBef>
          <a:spcPct val="50000"/>
        </a:spcBef>
        <a:spcAft>
          <a:spcPct val="0"/>
        </a:spcAft>
        <a:defRPr sz="2600" b="1">
          <a:solidFill>
            <a:schemeClr val="tx1"/>
          </a:solidFill>
          <a:latin typeface="+mn-lt"/>
        </a:defRPr>
      </a:lvl4pPr>
      <a:lvl5pPr marL="1604963" indent="223838" algn="l" defTabSz="814388" rtl="0" eaLnBrk="0" fontAlgn="base" hangingPunct="0">
        <a:lnSpc>
          <a:spcPct val="95000"/>
        </a:lnSpc>
        <a:spcBef>
          <a:spcPct val="50000"/>
        </a:spcBef>
        <a:spcAft>
          <a:spcPct val="0"/>
        </a:spcAft>
        <a:defRPr sz="2600" b="1">
          <a:solidFill>
            <a:schemeClr val="tx1"/>
          </a:solidFill>
          <a:latin typeface="+mn-lt"/>
        </a:defRPr>
      </a:lvl5pPr>
      <a:lvl6pPr marL="2062163" algn="l" defTabSz="814388" rtl="0" eaLnBrk="0" fontAlgn="base" hangingPunct="0">
        <a:lnSpc>
          <a:spcPct val="95000"/>
        </a:lnSpc>
        <a:spcBef>
          <a:spcPct val="50000"/>
        </a:spcBef>
        <a:spcAft>
          <a:spcPct val="0"/>
        </a:spcAft>
        <a:defRPr sz="2600" b="1">
          <a:solidFill>
            <a:schemeClr val="tx1"/>
          </a:solidFill>
          <a:latin typeface="+mn-lt"/>
        </a:defRPr>
      </a:lvl6pPr>
      <a:lvl7pPr marL="2519363" algn="l" defTabSz="814388" rtl="0" eaLnBrk="0" fontAlgn="base" hangingPunct="0">
        <a:lnSpc>
          <a:spcPct val="95000"/>
        </a:lnSpc>
        <a:spcBef>
          <a:spcPct val="50000"/>
        </a:spcBef>
        <a:spcAft>
          <a:spcPct val="0"/>
        </a:spcAft>
        <a:defRPr sz="2600" b="1">
          <a:solidFill>
            <a:schemeClr val="tx1"/>
          </a:solidFill>
          <a:latin typeface="+mn-lt"/>
        </a:defRPr>
      </a:lvl7pPr>
      <a:lvl8pPr marL="2976563" algn="l" defTabSz="814388" rtl="0" eaLnBrk="0" fontAlgn="base" hangingPunct="0">
        <a:lnSpc>
          <a:spcPct val="95000"/>
        </a:lnSpc>
        <a:spcBef>
          <a:spcPct val="50000"/>
        </a:spcBef>
        <a:spcAft>
          <a:spcPct val="0"/>
        </a:spcAft>
        <a:defRPr sz="2600" b="1">
          <a:solidFill>
            <a:schemeClr val="tx1"/>
          </a:solidFill>
          <a:latin typeface="+mn-lt"/>
        </a:defRPr>
      </a:lvl8pPr>
      <a:lvl9pPr marL="3433763" algn="l" defTabSz="814388" rtl="0" eaLnBrk="0" fontAlgn="base" hangingPunct="0">
        <a:lnSpc>
          <a:spcPct val="95000"/>
        </a:lnSpc>
        <a:spcBef>
          <a:spcPct val="50000"/>
        </a:spcBef>
        <a:spcAft>
          <a:spcPct val="0"/>
        </a:spcAft>
        <a:defRPr sz="26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28" tIns="45714" rIns="91428" bIns="45714"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457200" y="1600201"/>
            <a:ext cx="8229600" cy="4525963"/>
          </a:xfrm>
          <a:prstGeom prst="rect">
            <a:avLst/>
          </a:prstGeom>
        </p:spPr>
        <p:txBody>
          <a:bodyPr vert="horz" lIns="91428" tIns="45714" rIns="91428" bIns="4571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457200" y="6356351"/>
            <a:ext cx="2133600" cy="365125"/>
          </a:xfrm>
          <a:prstGeom prst="rect">
            <a:avLst/>
          </a:prstGeom>
        </p:spPr>
        <p:txBody>
          <a:bodyPr vert="horz" lIns="91428" tIns="45714" rIns="91428" bIns="45714" rtlCol="0" anchor="ctr"/>
          <a:lstStyle>
            <a:lvl1pPr algn="l">
              <a:defRPr sz="1200">
                <a:solidFill>
                  <a:schemeClr val="tx1">
                    <a:tint val="75000"/>
                  </a:schemeClr>
                </a:solidFill>
              </a:defRPr>
            </a:lvl1pPr>
          </a:lstStyle>
          <a:p>
            <a:pPr defTabSz="914285" eaLnBrk="1" fontAlgn="auto" hangingPunct="1">
              <a:lnSpc>
                <a:spcPct val="100000"/>
              </a:lnSpc>
              <a:spcBef>
                <a:spcPts val="0"/>
              </a:spcBef>
              <a:spcAft>
                <a:spcPts val="0"/>
              </a:spcAft>
            </a:pPr>
            <a:fld id="{45CEE243-39C3-49E7-B204-F9AD067FDD18}" type="datetimeFigureOut">
              <a:rPr lang="vi-VN" b="0" smtClean="0">
                <a:solidFill>
                  <a:prstClr val="black">
                    <a:tint val="75000"/>
                  </a:prstClr>
                </a:solidFill>
                <a:latin typeface="Arial"/>
              </a:rPr>
              <a:pPr defTabSz="914285" eaLnBrk="1" fontAlgn="auto" hangingPunct="1">
                <a:lnSpc>
                  <a:spcPct val="100000"/>
                </a:lnSpc>
                <a:spcBef>
                  <a:spcPts val="0"/>
                </a:spcBef>
                <a:spcAft>
                  <a:spcPts val="0"/>
                </a:spcAft>
              </a:pPr>
              <a:t>22/09/2021</a:t>
            </a:fld>
            <a:endParaRPr lang="vi-VN" b="0">
              <a:solidFill>
                <a:prstClr val="black">
                  <a:tint val="75000"/>
                </a:prstClr>
              </a:solidFill>
              <a:latin typeface="Arial"/>
            </a:endParaRPr>
          </a:p>
        </p:txBody>
      </p:sp>
      <p:sp>
        <p:nvSpPr>
          <p:cNvPr id="5" name="Footer Placeholder 4"/>
          <p:cNvSpPr>
            <a:spLocks noGrp="1"/>
          </p:cNvSpPr>
          <p:nvPr>
            <p:ph type="ftr" sz="quarter" idx="3"/>
          </p:nvPr>
        </p:nvSpPr>
        <p:spPr>
          <a:xfrm>
            <a:off x="3124201" y="6356351"/>
            <a:ext cx="2895600" cy="365125"/>
          </a:xfrm>
          <a:prstGeom prst="rect">
            <a:avLst/>
          </a:prstGeom>
        </p:spPr>
        <p:txBody>
          <a:bodyPr vert="horz" lIns="91428" tIns="45714" rIns="91428" bIns="45714" rtlCol="0" anchor="ctr"/>
          <a:lstStyle>
            <a:lvl1pPr algn="ctr">
              <a:defRPr sz="1200">
                <a:solidFill>
                  <a:schemeClr val="tx1">
                    <a:tint val="75000"/>
                  </a:schemeClr>
                </a:solidFill>
              </a:defRPr>
            </a:lvl1pPr>
          </a:lstStyle>
          <a:p>
            <a:pPr defTabSz="914285" eaLnBrk="1" fontAlgn="auto" hangingPunct="1">
              <a:lnSpc>
                <a:spcPct val="100000"/>
              </a:lnSpc>
              <a:spcBef>
                <a:spcPts val="0"/>
              </a:spcBef>
              <a:spcAft>
                <a:spcPts val="0"/>
              </a:spcAft>
            </a:pPr>
            <a:endParaRPr lang="vi-VN" b="0">
              <a:solidFill>
                <a:prstClr val="black">
                  <a:tint val="75000"/>
                </a:prstClr>
              </a:solidFill>
              <a:latin typeface="Arial"/>
            </a:endParaRPr>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28" tIns="45714" rIns="91428" bIns="45714" rtlCol="0" anchor="ctr"/>
          <a:lstStyle>
            <a:lvl1pPr algn="r">
              <a:defRPr sz="1200">
                <a:solidFill>
                  <a:schemeClr val="tx1">
                    <a:tint val="75000"/>
                  </a:schemeClr>
                </a:solidFill>
              </a:defRPr>
            </a:lvl1pPr>
          </a:lstStyle>
          <a:p>
            <a:pPr defTabSz="914285" eaLnBrk="1" fontAlgn="auto" hangingPunct="1">
              <a:lnSpc>
                <a:spcPct val="100000"/>
              </a:lnSpc>
              <a:spcBef>
                <a:spcPts val="0"/>
              </a:spcBef>
              <a:spcAft>
                <a:spcPts val="0"/>
              </a:spcAft>
            </a:pPr>
            <a:fld id="{D1CA36D6-4F77-4D87-B5F5-B301D5E3131F}" type="slidenum">
              <a:rPr lang="vi-VN" b="0" smtClean="0">
                <a:solidFill>
                  <a:prstClr val="black">
                    <a:tint val="75000"/>
                  </a:prstClr>
                </a:solidFill>
                <a:latin typeface="Arial"/>
              </a:rPr>
              <a:pPr defTabSz="914285" eaLnBrk="1" fontAlgn="auto" hangingPunct="1">
                <a:lnSpc>
                  <a:spcPct val="100000"/>
                </a:lnSpc>
                <a:spcBef>
                  <a:spcPts val="0"/>
                </a:spcBef>
                <a:spcAft>
                  <a:spcPts val="0"/>
                </a:spcAft>
              </a:pPr>
              <a:t>‹#›</a:t>
            </a:fld>
            <a:endParaRPr lang="vi-VN" b="0">
              <a:solidFill>
                <a:prstClr val="black">
                  <a:tint val="75000"/>
                </a:prstClr>
              </a:solidFill>
              <a:latin typeface="Arial"/>
            </a:endParaRPr>
          </a:p>
        </p:txBody>
      </p:sp>
    </p:spTree>
    <p:extLst>
      <p:ext uri="{BB962C8B-B14F-4D97-AF65-F5344CB8AC3E}">
        <p14:creationId xmlns:p14="http://schemas.microsoft.com/office/powerpoint/2010/main" val="3955174412"/>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Lst>
  <p:txStyles>
    <p:titleStyle>
      <a:lvl1pPr algn="ctr" defTabSz="914285" rtl="0" eaLnBrk="1" latinLnBrk="0" hangingPunct="1">
        <a:spcBef>
          <a:spcPct val="0"/>
        </a:spcBef>
        <a:buNone/>
        <a:defRPr sz="4400" kern="1200">
          <a:solidFill>
            <a:schemeClr val="tx1"/>
          </a:solidFill>
          <a:latin typeface="+mj-lt"/>
          <a:ea typeface="+mj-ea"/>
          <a:cs typeface="+mj-cs"/>
        </a:defRPr>
      </a:lvl1pPr>
    </p:titleStyle>
    <p:bodyStyle>
      <a:lvl1pPr marL="342857" indent="-342857" algn="l" defTabSz="914285"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6" indent="-285714" algn="l" defTabSz="914285"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6" indent="-228571" algn="l" defTabSz="914285"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7" indent="-228571"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40" indent="-228571"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82" indent="-228571"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5" indent="-228571"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67" indent="-228571"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08" indent="-228571"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285" rtl="0" eaLnBrk="1" latinLnBrk="0" hangingPunct="1">
        <a:defRPr sz="1800" kern="1200">
          <a:solidFill>
            <a:schemeClr val="tx1"/>
          </a:solidFill>
          <a:latin typeface="+mn-lt"/>
          <a:ea typeface="+mn-ea"/>
          <a:cs typeface="+mn-cs"/>
        </a:defRPr>
      </a:lvl1pPr>
      <a:lvl2pPr marL="457142" algn="l" defTabSz="914285" rtl="0" eaLnBrk="1" latinLnBrk="0" hangingPunct="1">
        <a:defRPr sz="1800" kern="1200">
          <a:solidFill>
            <a:schemeClr val="tx1"/>
          </a:solidFill>
          <a:latin typeface="+mn-lt"/>
          <a:ea typeface="+mn-ea"/>
          <a:cs typeface="+mn-cs"/>
        </a:defRPr>
      </a:lvl2pPr>
      <a:lvl3pPr marL="914285" algn="l" defTabSz="914285" rtl="0" eaLnBrk="1" latinLnBrk="0" hangingPunct="1">
        <a:defRPr sz="1800" kern="1200">
          <a:solidFill>
            <a:schemeClr val="tx1"/>
          </a:solidFill>
          <a:latin typeface="+mn-lt"/>
          <a:ea typeface="+mn-ea"/>
          <a:cs typeface="+mn-cs"/>
        </a:defRPr>
      </a:lvl3pPr>
      <a:lvl4pPr marL="1371426" algn="l" defTabSz="914285" rtl="0" eaLnBrk="1" latinLnBrk="0" hangingPunct="1">
        <a:defRPr sz="1800" kern="1200">
          <a:solidFill>
            <a:schemeClr val="tx1"/>
          </a:solidFill>
          <a:latin typeface="+mn-lt"/>
          <a:ea typeface="+mn-ea"/>
          <a:cs typeface="+mn-cs"/>
        </a:defRPr>
      </a:lvl4pPr>
      <a:lvl5pPr marL="1828569" algn="l" defTabSz="914285" rtl="0" eaLnBrk="1" latinLnBrk="0" hangingPunct="1">
        <a:defRPr sz="1800" kern="1200">
          <a:solidFill>
            <a:schemeClr val="tx1"/>
          </a:solidFill>
          <a:latin typeface="+mn-lt"/>
          <a:ea typeface="+mn-ea"/>
          <a:cs typeface="+mn-cs"/>
        </a:defRPr>
      </a:lvl5pPr>
      <a:lvl6pPr marL="2285711" algn="l" defTabSz="914285" rtl="0" eaLnBrk="1" latinLnBrk="0" hangingPunct="1">
        <a:defRPr sz="1800" kern="1200">
          <a:solidFill>
            <a:schemeClr val="tx1"/>
          </a:solidFill>
          <a:latin typeface="+mn-lt"/>
          <a:ea typeface="+mn-ea"/>
          <a:cs typeface="+mn-cs"/>
        </a:defRPr>
      </a:lvl6pPr>
      <a:lvl7pPr marL="2742853" algn="l" defTabSz="914285" rtl="0" eaLnBrk="1" latinLnBrk="0" hangingPunct="1">
        <a:defRPr sz="1800" kern="1200">
          <a:solidFill>
            <a:schemeClr val="tx1"/>
          </a:solidFill>
          <a:latin typeface="+mn-lt"/>
          <a:ea typeface="+mn-ea"/>
          <a:cs typeface="+mn-cs"/>
        </a:defRPr>
      </a:lvl7pPr>
      <a:lvl8pPr marL="3199996" algn="l" defTabSz="914285" rtl="0" eaLnBrk="1" latinLnBrk="0" hangingPunct="1">
        <a:defRPr sz="1800" kern="1200">
          <a:solidFill>
            <a:schemeClr val="tx1"/>
          </a:solidFill>
          <a:latin typeface="+mn-lt"/>
          <a:ea typeface="+mn-ea"/>
          <a:cs typeface="+mn-cs"/>
        </a:defRPr>
      </a:lvl8pPr>
      <a:lvl9pPr marL="3657138" algn="l" defTabSz="91428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4.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80.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80.xml"/></Relationships>
</file>

<file path=ppt/slides/_rels/slide12.xml.rels><?xml version="1.0" encoding="UTF-8" standalone="yes"?>
<Relationships xmlns="http://schemas.openxmlformats.org/package/2006/relationships"><Relationship Id="rId3" Type="http://schemas.openxmlformats.org/officeDocument/2006/relationships/hyperlink" Target="http://www.router-switch.com/Price-cisco-switches-cisco-switch-catalyst-2960_c19" TargetMode="External"/><Relationship Id="rId2" Type="http://schemas.openxmlformats.org/officeDocument/2006/relationships/notesSlide" Target="../notesSlides/notesSlide9.xml"/><Relationship Id="rId1" Type="http://schemas.openxmlformats.org/officeDocument/2006/relationships/slideLayout" Target="../slideLayouts/slideLayout80.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80.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86.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80.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80.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80.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80.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4.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80.xml"/></Relationships>
</file>

<file path=ppt/slides/_rels/slide21.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17.xml"/><Relationship Id="rId1" Type="http://schemas.openxmlformats.org/officeDocument/2006/relationships/slideLayout" Target="../slideLayouts/slideLayout80.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8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8.png"/><Relationship Id="rId1" Type="http://schemas.openxmlformats.org/officeDocument/2006/relationships/slideLayout" Target="../slideLayouts/slideLayout7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0.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74.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7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0.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4.xml"/><Relationship Id="rId5" Type="http://schemas.openxmlformats.org/officeDocument/2006/relationships/image" Target="../media/image33.png"/><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9.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80.xml"/><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86.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5.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75.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75.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8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http://scarlett.id.au/lab/Image0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277505"/>
            <a:ext cx="4874486" cy="655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959878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FastEthernet Port</a:t>
            </a:r>
          </a:p>
        </p:txBody>
      </p:sp>
      <p:pic>
        <p:nvPicPr>
          <p:cNvPr id="1030" name="Picture 6" descr="http://www.cupertinonetworks.com/media/catalog/product/cache/1/image/1200x1200/9df78eab33525d08d6e5fb8d27136e95/u/s/used-cisco-2811-router-ipbase-a0yg-0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033072"/>
            <a:ext cx="5791200"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012985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RJ11</a:t>
            </a:r>
          </a:p>
        </p:txBody>
      </p:sp>
      <p:pic>
        <p:nvPicPr>
          <p:cNvPr id="1026" name="Picture 2" descr="http://www.tplink.ca/common/Subject/adsl/TD-W8980/images/p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150" y="1487774"/>
            <a:ext cx="7562850" cy="4972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855347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Console Port</a:t>
            </a:r>
          </a:p>
        </p:txBody>
      </p:sp>
      <p:pic>
        <p:nvPicPr>
          <p:cNvPr id="11" name="Picture 10" descr="2960s">
            <a:hlinkClick r:id="rId3" tgtFrame="&quot;_blank&quot;"/>
          </p:cNvPr>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981200"/>
            <a:ext cx="6829902" cy="3618865"/>
          </a:xfrm>
          <a:prstGeom prst="rect">
            <a:avLst/>
          </a:prstGeom>
          <a:noFill/>
          <a:ln>
            <a:noFill/>
          </a:ln>
        </p:spPr>
      </p:pic>
      <p:sp>
        <p:nvSpPr>
          <p:cNvPr id="16" name="TextBox 15"/>
          <p:cNvSpPr txBox="1"/>
          <p:nvPr/>
        </p:nvSpPr>
        <p:spPr>
          <a:xfrm>
            <a:off x="3227294" y="2901207"/>
            <a:ext cx="1066800" cy="291618"/>
          </a:xfrm>
          <a:prstGeom prst="rect">
            <a:avLst/>
          </a:prstGeom>
          <a:noFill/>
        </p:spPr>
        <p:txBody>
          <a:bodyPr wrap="square" rtlCol="0">
            <a:spAutoFit/>
          </a:bodyPr>
          <a:lstStyle/>
          <a:p>
            <a:pPr algn="ctr"/>
            <a:r>
              <a:rPr lang="en-US" sz="1400">
                <a:solidFill>
                  <a:srgbClr val="FFFF00"/>
                </a:solidFill>
                <a:effectLst>
                  <a:glow rad="228600">
                    <a:schemeClr val="accent2">
                      <a:satMod val="175000"/>
                      <a:alpha val="40000"/>
                    </a:schemeClr>
                  </a:glow>
                </a:effectLst>
                <a:latin typeface="Courier New" pitchFamily="49" charset="0"/>
                <a:cs typeface="Courier New" pitchFamily="49" charset="0"/>
              </a:rPr>
              <a:t>Mini USB</a:t>
            </a:r>
          </a:p>
        </p:txBody>
      </p:sp>
    </p:spTree>
    <p:extLst>
      <p:ext uri="{BB962C8B-B14F-4D97-AF65-F5344CB8AC3E}">
        <p14:creationId xmlns:p14="http://schemas.microsoft.com/office/powerpoint/2010/main" val="207872900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Console Port</a:t>
            </a:r>
          </a:p>
        </p:txBody>
      </p:sp>
      <p:pic>
        <p:nvPicPr>
          <p:cNvPr id="5" name="Picture 4" descr="Cisco USB Console Ports"/>
          <p:cNvPicPr/>
          <p:nvPr/>
        </p:nvPicPr>
        <p:blipFill>
          <a:blip r:embed="rId3">
            <a:extLst>
              <a:ext uri="{28A0092B-C50C-407E-A947-70E740481C1C}">
                <a14:useLocalDpi xmlns:a14="http://schemas.microsoft.com/office/drawing/2010/main" val="0"/>
              </a:ext>
            </a:extLst>
          </a:blip>
          <a:srcRect/>
          <a:stretch>
            <a:fillRect/>
          </a:stretch>
        </p:blipFill>
        <p:spPr bwMode="auto">
          <a:xfrm>
            <a:off x="1383605" y="1934527"/>
            <a:ext cx="6388795" cy="4009073"/>
          </a:xfrm>
          <a:prstGeom prst="rect">
            <a:avLst/>
          </a:prstGeom>
          <a:noFill/>
          <a:ln>
            <a:noFill/>
          </a:ln>
        </p:spPr>
      </p:pic>
    </p:spTree>
    <p:extLst>
      <p:ext uri="{BB962C8B-B14F-4D97-AF65-F5344CB8AC3E}">
        <p14:creationId xmlns:p14="http://schemas.microsoft.com/office/powerpoint/2010/main" val="43939158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pPr defTabSz="914400" eaLnBrk="1" hangingPunct="1"/>
            <a:r>
              <a:rPr lang="en-US" kern="1200">
                <a:solidFill>
                  <a:srgbClr val="0070C0"/>
                </a:solidFill>
                <a:latin typeface="Courier New" pitchFamily="49" charset="0"/>
                <a:cs typeface="Courier New" pitchFamily="49" charset="0"/>
              </a:rPr>
              <a:t>Console Connection</a:t>
            </a:r>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l="4688" t="27504" r="41255" b="25003"/>
          <a:stretch>
            <a:fillRect/>
          </a:stretch>
        </p:blipFill>
        <p:spPr bwMode="auto">
          <a:xfrm>
            <a:off x="1066800" y="1854200"/>
            <a:ext cx="7010400" cy="462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38474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isco HyperTerminal Setting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9089" y="1124744"/>
            <a:ext cx="5184576" cy="4666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93333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52902"/>
            <a:ext cx="6347261" cy="6452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453252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219200"/>
            <a:ext cx="5181599" cy="4593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12395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8" y="776288"/>
            <a:ext cx="8848725" cy="530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13291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52902"/>
            <a:ext cx="6347261" cy="6452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257926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anchor="t" anchorCtr="0" compatLnSpc="1">
            <a:prstTxWarp prst="textNoShape">
              <a:avLst/>
            </a:prstTxWarp>
            <a:normAutofit/>
          </a:bodyPr>
          <a:lstStyle/>
          <a:p>
            <a:pPr algn="ctr" eaLnBrk="1" hangingPunct="1"/>
            <a:r>
              <a:rPr lang="en-US" sz="3200" b="1">
                <a:solidFill>
                  <a:srgbClr val="0070C0"/>
                </a:solidFill>
                <a:latin typeface="Courier New" pitchFamily="49" charset="0"/>
                <a:cs typeface="Courier New" pitchFamily="49" charset="0"/>
              </a:rPr>
              <a:t>Router Components</a:t>
            </a:r>
          </a:p>
        </p:txBody>
      </p:sp>
      <p:pic>
        <p:nvPicPr>
          <p:cNvPr id="3074" name="Picture 2" descr="http://cuongit.files.wordpress.com/2010/12/router-cisco.jpg?w=3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981200"/>
            <a:ext cx="6778256" cy="3886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447800" y="4038600"/>
            <a:ext cx="1600200" cy="609600"/>
          </a:xfrm>
          <a:prstGeom prst="rect">
            <a:avLst/>
          </a:prstGeom>
          <a:solidFill>
            <a:schemeClr val="accent2">
              <a:lumMod val="60000"/>
              <a:lumOff val="40000"/>
            </a:schemeClr>
          </a:solidFill>
          <a:ln w="28575" cap="flat" cmpd="sng" algn="ctr">
            <a:solidFill>
              <a:schemeClr val="tx1"/>
            </a:solidFill>
            <a:prstDash val="solid"/>
            <a:round/>
            <a:headEnd type="none" w="med" len="med"/>
            <a:tailEnd type="triangle" w="med" len="med"/>
          </a:ln>
          <a:effectLst/>
        </p:spPr>
        <p:txBody>
          <a:bodyPr vert="horz" wrap="square" lIns="82124" tIns="41061" rIns="82124" bIns="41061" numCol="1" rtlCol="0" anchor="ctr" anchorCtr="0" compatLnSpc="1">
            <a:prstTxWarp prst="textNoShape">
              <a:avLst/>
            </a:prstTxWarp>
          </a:bodyPr>
          <a:lstStyle/>
          <a:p>
            <a:pPr marL="0" marR="0" indent="0" algn="ctr" defTabSz="814388" rtl="0" eaLnBrk="0" fontAlgn="base" latinLnBrk="0" hangingPunct="0">
              <a:lnSpc>
                <a:spcPct val="90000"/>
              </a:lnSpc>
              <a:spcBef>
                <a:spcPct val="0"/>
              </a:spcBef>
              <a:spcAft>
                <a:spcPct val="0"/>
              </a:spcAft>
              <a:buClrTx/>
              <a:buSzTx/>
              <a:buFontTx/>
              <a:buNone/>
              <a:tabLst/>
            </a:pPr>
            <a:r>
              <a:rPr kumimoji="0" lang="en-US" sz="3000" b="1" i="0" u="none" strike="noStrike" cap="none" normalizeH="0" baseline="0">
                <a:ln>
                  <a:noFill/>
                </a:ln>
                <a:solidFill>
                  <a:srgbClr val="FFFF00"/>
                </a:solidFill>
                <a:effectLst/>
                <a:latin typeface="Courier New" pitchFamily="49" charset="0"/>
                <a:cs typeface="Courier New" pitchFamily="49" charset="0"/>
              </a:rPr>
              <a:t>ROM</a:t>
            </a:r>
          </a:p>
        </p:txBody>
      </p:sp>
      <p:sp>
        <p:nvSpPr>
          <p:cNvPr id="11" name="Rectangle 10"/>
          <p:cNvSpPr/>
          <p:nvPr/>
        </p:nvSpPr>
        <p:spPr bwMode="auto">
          <a:xfrm>
            <a:off x="3048000" y="4038600"/>
            <a:ext cx="1574042" cy="609600"/>
          </a:xfrm>
          <a:prstGeom prst="rect">
            <a:avLst/>
          </a:prstGeom>
          <a:solidFill>
            <a:schemeClr val="accent2">
              <a:lumMod val="60000"/>
              <a:lumOff val="40000"/>
            </a:schemeClr>
          </a:solidFill>
          <a:ln w="28575" cap="flat" cmpd="sng" algn="ctr">
            <a:solidFill>
              <a:schemeClr val="tx1"/>
            </a:solidFill>
            <a:prstDash val="solid"/>
            <a:round/>
            <a:headEnd type="none" w="med" len="med"/>
            <a:tailEnd type="triangle" w="med" len="med"/>
          </a:ln>
          <a:effectLst/>
        </p:spPr>
        <p:txBody>
          <a:bodyPr vert="horz" wrap="square" lIns="82124" tIns="41061" rIns="82124" bIns="41061" numCol="1" rtlCol="0" anchor="ctr" anchorCtr="0" compatLnSpc="1">
            <a:prstTxWarp prst="textNoShape">
              <a:avLst/>
            </a:prstTxWarp>
          </a:bodyPr>
          <a:lstStyle/>
          <a:p>
            <a:pPr marL="0" marR="0" indent="0" algn="ctr" defTabSz="814388" rtl="0" eaLnBrk="0" fontAlgn="base" latinLnBrk="0" hangingPunct="0">
              <a:lnSpc>
                <a:spcPct val="90000"/>
              </a:lnSpc>
              <a:spcBef>
                <a:spcPct val="0"/>
              </a:spcBef>
              <a:spcAft>
                <a:spcPct val="0"/>
              </a:spcAft>
              <a:buClrTx/>
              <a:buSzTx/>
              <a:buFontTx/>
              <a:buNone/>
              <a:tabLst/>
            </a:pPr>
            <a:r>
              <a:rPr kumimoji="0" lang="en-US" sz="3000" b="1" i="0" u="none" strike="noStrike" cap="none" normalizeH="0" baseline="0">
                <a:ln>
                  <a:noFill/>
                </a:ln>
                <a:solidFill>
                  <a:srgbClr val="FFFF00"/>
                </a:solidFill>
                <a:effectLst/>
                <a:latin typeface="Courier New" pitchFamily="49" charset="0"/>
                <a:cs typeface="Courier New" pitchFamily="49" charset="0"/>
              </a:rPr>
              <a:t>RAM</a:t>
            </a:r>
          </a:p>
        </p:txBody>
      </p:sp>
      <p:sp>
        <p:nvSpPr>
          <p:cNvPr id="12" name="Rectangle 11"/>
          <p:cNvSpPr/>
          <p:nvPr/>
        </p:nvSpPr>
        <p:spPr bwMode="auto">
          <a:xfrm>
            <a:off x="4622042" y="4038600"/>
            <a:ext cx="1600200" cy="609600"/>
          </a:xfrm>
          <a:prstGeom prst="rect">
            <a:avLst/>
          </a:prstGeom>
          <a:solidFill>
            <a:schemeClr val="accent2">
              <a:lumMod val="60000"/>
              <a:lumOff val="40000"/>
            </a:schemeClr>
          </a:solidFill>
          <a:ln w="28575" cap="flat" cmpd="sng" algn="ctr">
            <a:solidFill>
              <a:schemeClr val="tx1"/>
            </a:solidFill>
            <a:prstDash val="solid"/>
            <a:round/>
            <a:headEnd type="none" w="med" len="med"/>
            <a:tailEnd type="triangle" w="med" len="med"/>
          </a:ln>
          <a:effectLst/>
        </p:spPr>
        <p:txBody>
          <a:bodyPr vert="horz" wrap="square" lIns="82124" tIns="41061" rIns="82124" bIns="41061" numCol="1" rtlCol="0" anchor="ctr" anchorCtr="0" compatLnSpc="1">
            <a:prstTxWarp prst="textNoShape">
              <a:avLst/>
            </a:prstTxWarp>
          </a:bodyPr>
          <a:lstStyle/>
          <a:p>
            <a:pPr marL="0" marR="0" indent="0" algn="ctr" defTabSz="814388" rtl="0" eaLnBrk="0" fontAlgn="base" latinLnBrk="0" hangingPunct="0">
              <a:lnSpc>
                <a:spcPct val="90000"/>
              </a:lnSpc>
              <a:spcBef>
                <a:spcPct val="0"/>
              </a:spcBef>
              <a:spcAft>
                <a:spcPct val="0"/>
              </a:spcAft>
              <a:buClrTx/>
              <a:buSzTx/>
              <a:buFontTx/>
              <a:buNone/>
              <a:tabLst/>
            </a:pPr>
            <a:r>
              <a:rPr kumimoji="0" lang="en-US" sz="3000" b="1" i="0" u="none" strike="noStrike" cap="none" normalizeH="0" baseline="0">
                <a:ln>
                  <a:noFill/>
                </a:ln>
                <a:solidFill>
                  <a:srgbClr val="FFFF00"/>
                </a:solidFill>
                <a:effectLst/>
                <a:latin typeface="Courier New" pitchFamily="49" charset="0"/>
                <a:cs typeface="Courier New" pitchFamily="49" charset="0"/>
              </a:rPr>
              <a:t>FLASH</a:t>
            </a:r>
          </a:p>
        </p:txBody>
      </p:sp>
      <p:sp>
        <p:nvSpPr>
          <p:cNvPr id="13" name="Rectangle 12"/>
          <p:cNvSpPr/>
          <p:nvPr/>
        </p:nvSpPr>
        <p:spPr bwMode="auto">
          <a:xfrm>
            <a:off x="6214870" y="4038600"/>
            <a:ext cx="1498979" cy="609600"/>
          </a:xfrm>
          <a:prstGeom prst="rect">
            <a:avLst/>
          </a:prstGeom>
          <a:solidFill>
            <a:schemeClr val="accent2">
              <a:lumMod val="60000"/>
              <a:lumOff val="40000"/>
            </a:schemeClr>
          </a:solidFill>
          <a:ln w="28575" cap="flat" cmpd="sng" algn="ctr">
            <a:solidFill>
              <a:schemeClr val="tx1"/>
            </a:solidFill>
            <a:prstDash val="solid"/>
            <a:round/>
            <a:headEnd type="none" w="med" len="med"/>
            <a:tailEnd type="triangle" w="med" len="med"/>
          </a:ln>
          <a:effectLst/>
        </p:spPr>
        <p:txBody>
          <a:bodyPr vert="horz" wrap="square" lIns="82124" tIns="41061" rIns="82124" bIns="41061" numCol="1" rtlCol="0" anchor="ctr" anchorCtr="0" compatLnSpc="1">
            <a:prstTxWarp prst="textNoShape">
              <a:avLst/>
            </a:prstTxWarp>
          </a:bodyPr>
          <a:lstStyle/>
          <a:p>
            <a:pPr marL="0" marR="0" indent="0" algn="ctr" defTabSz="814388" rtl="0" eaLnBrk="0" fontAlgn="base" latinLnBrk="0" hangingPunct="0">
              <a:lnSpc>
                <a:spcPct val="90000"/>
              </a:lnSpc>
              <a:spcBef>
                <a:spcPct val="0"/>
              </a:spcBef>
              <a:spcAft>
                <a:spcPct val="0"/>
              </a:spcAft>
              <a:buClrTx/>
              <a:buSzTx/>
              <a:buFontTx/>
              <a:buNone/>
              <a:tabLst/>
            </a:pPr>
            <a:r>
              <a:rPr lang="en-US">
                <a:solidFill>
                  <a:srgbClr val="FFFF00"/>
                </a:solidFill>
                <a:latin typeface="Courier New" pitchFamily="49" charset="0"/>
                <a:cs typeface="Courier New" pitchFamily="49" charset="0"/>
              </a:rPr>
              <a:t>NVRAM</a:t>
            </a:r>
            <a:endParaRPr kumimoji="0" lang="en-US" sz="3000" b="1" i="0" u="none" strike="noStrike" cap="none" normalizeH="0" baseline="0">
              <a:ln>
                <a:noFill/>
              </a:ln>
              <a:solidFill>
                <a:srgbClr val="FFFF00"/>
              </a:solidFill>
              <a:effectLst/>
              <a:latin typeface="Courier New" pitchFamily="49" charset="0"/>
              <a:cs typeface="Courier New" pitchFamily="49" charset="0"/>
            </a:endParaRPr>
          </a:p>
        </p:txBody>
      </p:sp>
      <p:sp>
        <p:nvSpPr>
          <p:cNvPr id="14" name="Rectangle 13"/>
          <p:cNvSpPr/>
          <p:nvPr/>
        </p:nvSpPr>
        <p:spPr bwMode="auto">
          <a:xfrm>
            <a:off x="1447801" y="3429000"/>
            <a:ext cx="6266048" cy="609600"/>
          </a:xfrm>
          <a:prstGeom prst="rect">
            <a:avLst/>
          </a:prstGeom>
          <a:solidFill>
            <a:schemeClr val="accent2">
              <a:lumMod val="60000"/>
              <a:lumOff val="40000"/>
            </a:schemeClr>
          </a:solidFill>
          <a:ln w="28575" cap="flat" cmpd="sng" algn="ctr">
            <a:solidFill>
              <a:schemeClr val="tx1"/>
            </a:solidFill>
            <a:prstDash val="solid"/>
            <a:round/>
            <a:headEnd type="none" w="med" len="med"/>
            <a:tailEnd type="triangle" w="med" len="med"/>
          </a:ln>
          <a:effectLst/>
        </p:spPr>
        <p:txBody>
          <a:bodyPr vert="horz" wrap="square" lIns="82124" tIns="41061" rIns="82124" bIns="41061" numCol="1" rtlCol="0" anchor="ctr" anchorCtr="0" compatLnSpc="1">
            <a:prstTxWarp prst="textNoShape">
              <a:avLst/>
            </a:prstTxWarp>
          </a:bodyPr>
          <a:lstStyle/>
          <a:p>
            <a:pPr marL="0" marR="0" indent="0" algn="ctr" defTabSz="814388" rtl="0" eaLnBrk="0" fontAlgn="base" latinLnBrk="0" hangingPunct="0">
              <a:lnSpc>
                <a:spcPct val="90000"/>
              </a:lnSpc>
              <a:spcBef>
                <a:spcPct val="0"/>
              </a:spcBef>
              <a:spcAft>
                <a:spcPct val="0"/>
              </a:spcAft>
              <a:buClrTx/>
              <a:buSzTx/>
              <a:buFontTx/>
              <a:buNone/>
              <a:tabLst/>
            </a:pPr>
            <a:r>
              <a:rPr kumimoji="0" lang="en-US" sz="3000" b="1" i="0" u="none" strike="noStrike" cap="none" normalizeH="0" baseline="0">
                <a:ln>
                  <a:noFill/>
                </a:ln>
                <a:solidFill>
                  <a:srgbClr val="FFFF00"/>
                </a:solidFill>
                <a:effectLst/>
                <a:latin typeface="Courier New" pitchFamily="49" charset="0"/>
                <a:cs typeface="Courier New" pitchFamily="49" charset="0"/>
              </a:rPr>
              <a:t>CPU</a:t>
            </a:r>
          </a:p>
        </p:txBody>
      </p:sp>
      <p:sp>
        <p:nvSpPr>
          <p:cNvPr id="15" name="Rectangle 14"/>
          <p:cNvSpPr/>
          <p:nvPr/>
        </p:nvSpPr>
        <p:spPr bwMode="auto">
          <a:xfrm>
            <a:off x="1447801" y="4648200"/>
            <a:ext cx="6266048" cy="762000"/>
          </a:xfrm>
          <a:prstGeom prst="rect">
            <a:avLst/>
          </a:prstGeom>
          <a:solidFill>
            <a:srgbClr val="92D050"/>
          </a:solidFill>
          <a:ln w="28575" cap="flat" cmpd="sng" algn="ctr">
            <a:solidFill>
              <a:schemeClr val="tx1"/>
            </a:solidFill>
            <a:prstDash val="solid"/>
            <a:round/>
            <a:headEnd type="none" w="med" len="med"/>
            <a:tailEnd type="triangle" w="med" len="med"/>
          </a:ln>
          <a:effectLst/>
        </p:spPr>
        <p:txBody>
          <a:bodyPr vert="horz" wrap="square" lIns="82124" tIns="41061" rIns="82124" bIns="41061" numCol="1" rtlCol="0" anchor="ctr" anchorCtr="0" compatLnSpc="1">
            <a:prstTxWarp prst="textNoShape">
              <a:avLst/>
            </a:prstTxWarp>
          </a:bodyPr>
          <a:lstStyle/>
          <a:p>
            <a:pPr marL="0" marR="0" indent="0" algn="ctr" defTabSz="814388" rtl="0" eaLnBrk="0" fontAlgn="base" latinLnBrk="0" hangingPunct="0">
              <a:lnSpc>
                <a:spcPct val="90000"/>
              </a:lnSpc>
              <a:spcBef>
                <a:spcPct val="0"/>
              </a:spcBef>
              <a:spcAft>
                <a:spcPct val="0"/>
              </a:spcAft>
              <a:buClrTx/>
              <a:buSzTx/>
              <a:buFontTx/>
              <a:buNone/>
              <a:tabLst/>
            </a:pPr>
            <a:r>
              <a:rPr kumimoji="0" lang="en-US" sz="2000" b="1" i="0" u="none" strike="noStrike" cap="none" normalizeH="0" baseline="0">
                <a:ln>
                  <a:noFill/>
                </a:ln>
                <a:solidFill>
                  <a:schemeClr val="accent2"/>
                </a:solidFill>
                <a:effectLst/>
                <a:latin typeface="Courier New" pitchFamily="49" charset="0"/>
                <a:cs typeface="Courier New" pitchFamily="49" charset="0"/>
              </a:rPr>
              <a:t>Interface</a:t>
            </a:r>
          </a:p>
        </p:txBody>
      </p:sp>
      <p:sp>
        <p:nvSpPr>
          <p:cNvPr id="18" name="TextBox 17"/>
          <p:cNvSpPr txBox="1"/>
          <p:nvPr/>
        </p:nvSpPr>
        <p:spPr>
          <a:xfrm>
            <a:off x="12138" y="3881735"/>
            <a:ext cx="1511862" cy="923330"/>
          </a:xfrm>
          <a:prstGeom prst="rect">
            <a:avLst/>
          </a:prstGeom>
          <a:noFill/>
        </p:spPr>
        <p:txBody>
          <a:bodyPr wrap="square" rtlCol="0">
            <a:spAutoFit/>
          </a:bodyPr>
          <a:lstStyle/>
          <a:p>
            <a:pPr eaLnBrk="1" fontAlgn="auto" hangingPunct="1">
              <a:lnSpc>
                <a:spcPct val="100000"/>
              </a:lnSpc>
              <a:spcBef>
                <a:spcPts val="0"/>
              </a:spcBef>
              <a:spcAft>
                <a:spcPts val="0"/>
              </a:spcAft>
            </a:pPr>
            <a:r>
              <a:rPr lang="en-US" sz="1800">
                <a:solidFill>
                  <a:srgbClr val="000000"/>
                </a:solidFill>
                <a:latin typeface="Courier New" pitchFamily="49" charset="0"/>
                <a:cs typeface="Courier New" pitchFamily="49" charset="0"/>
              </a:rPr>
              <a:t>POST</a:t>
            </a:r>
            <a:endParaRPr lang="en-US" sz="1800" b="0">
              <a:solidFill>
                <a:srgbClr val="000000"/>
              </a:solidFill>
              <a:latin typeface="Courier New" pitchFamily="49" charset="0"/>
              <a:cs typeface="Courier New" pitchFamily="49" charset="0"/>
            </a:endParaRPr>
          </a:p>
          <a:p>
            <a:pPr eaLnBrk="1" fontAlgn="auto" hangingPunct="1">
              <a:lnSpc>
                <a:spcPct val="100000"/>
              </a:lnSpc>
              <a:spcBef>
                <a:spcPts val="0"/>
              </a:spcBef>
              <a:spcAft>
                <a:spcPts val="0"/>
              </a:spcAft>
            </a:pPr>
            <a:r>
              <a:rPr lang="en-US" sz="1800">
                <a:solidFill>
                  <a:srgbClr val="000000"/>
                </a:solidFill>
                <a:latin typeface="Courier New" pitchFamily="49" charset="0"/>
                <a:cs typeface="Courier New" pitchFamily="49" charset="0"/>
              </a:rPr>
              <a:t>Bootstrap</a:t>
            </a:r>
            <a:endParaRPr lang="en-US" sz="1800" b="0">
              <a:solidFill>
                <a:srgbClr val="000000"/>
              </a:solidFill>
              <a:latin typeface="Courier New" pitchFamily="49" charset="0"/>
              <a:cs typeface="Courier New" pitchFamily="49" charset="0"/>
            </a:endParaRPr>
          </a:p>
          <a:p>
            <a:pPr eaLnBrk="1" fontAlgn="auto" hangingPunct="1">
              <a:lnSpc>
                <a:spcPct val="100000"/>
              </a:lnSpc>
              <a:spcBef>
                <a:spcPts val="0"/>
              </a:spcBef>
              <a:spcAft>
                <a:spcPts val="0"/>
              </a:spcAft>
            </a:pPr>
            <a:r>
              <a:rPr lang="en-US" sz="1800">
                <a:solidFill>
                  <a:srgbClr val="000000"/>
                </a:solidFill>
                <a:latin typeface="Courier New" pitchFamily="49" charset="0"/>
                <a:cs typeface="Courier New" pitchFamily="49" charset="0"/>
              </a:rPr>
              <a:t>Mini IOS</a:t>
            </a:r>
            <a:endParaRPr lang="en-US" sz="1800" b="0">
              <a:solidFill>
                <a:srgbClr val="000000"/>
              </a:solidFill>
              <a:latin typeface="Courier New" pitchFamily="49" charset="0"/>
              <a:cs typeface="Courier New" pitchFamily="49" charset="0"/>
            </a:endParaRPr>
          </a:p>
        </p:txBody>
      </p:sp>
      <p:sp>
        <p:nvSpPr>
          <p:cNvPr id="19" name="Rectangle 18"/>
          <p:cNvSpPr/>
          <p:nvPr/>
        </p:nvSpPr>
        <p:spPr bwMode="auto">
          <a:xfrm>
            <a:off x="4622042" y="4038600"/>
            <a:ext cx="1600200" cy="609600"/>
          </a:xfrm>
          <a:prstGeom prst="rect">
            <a:avLst/>
          </a:prstGeom>
          <a:solidFill>
            <a:schemeClr val="bg1"/>
          </a:solidFill>
          <a:ln w="28575" cap="flat" cmpd="sng" algn="ctr">
            <a:solidFill>
              <a:schemeClr val="tx1"/>
            </a:solidFill>
            <a:prstDash val="solid"/>
            <a:round/>
            <a:headEnd type="none" w="med" len="med"/>
            <a:tailEnd type="triangle" w="med" len="med"/>
          </a:ln>
          <a:effectLst/>
        </p:spPr>
        <p:txBody>
          <a:bodyPr vert="horz" wrap="square" lIns="82124" tIns="41061" rIns="82124" bIns="41061" numCol="1" rtlCol="0" anchor="ctr" anchorCtr="0" compatLnSpc="1">
            <a:prstTxWarp prst="textNoShape">
              <a:avLst/>
            </a:prstTxWarp>
          </a:bodyPr>
          <a:lstStyle/>
          <a:p>
            <a:pPr marL="0" marR="0" indent="0" algn="ctr" defTabSz="814388" rtl="0" eaLnBrk="0" fontAlgn="base" latinLnBrk="0" hangingPunct="0">
              <a:lnSpc>
                <a:spcPct val="90000"/>
              </a:lnSpc>
              <a:spcBef>
                <a:spcPct val="0"/>
              </a:spcBef>
              <a:spcAft>
                <a:spcPct val="0"/>
              </a:spcAft>
              <a:buClrTx/>
              <a:buSzTx/>
              <a:buFontTx/>
              <a:buNone/>
              <a:tabLst/>
            </a:pPr>
            <a:r>
              <a:rPr kumimoji="0" lang="en-US" sz="3000" b="1" i="0" u="none" strike="noStrike" cap="none" normalizeH="0" baseline="0">
                <a:ln>
                  <a:noFill/>
                </a:ln>
                <a:solidFill>
                  <a:srgbClr val="FFFF00"/>
                </a:solidFill>
                <a:effectLst>
                  <a:glow rad="101600">
                    <a:schemeClr val="accent2">
                      <a:satMod val="175000"/>
                      <a:alpha val="40000"/>
                    </a:schemeClr>
                  </a:glow>
                </a:effectLst>
                <a:latin typeface="Courier New" pitchFamily="49" charset="0"/>
                <a:cs typeface="Courier New" pitchFamily="49" charset="0"/>
              </a:rPr>
              <a:t>IOS</a:t>
            </a:r>
          </a:p>
        </p:txBody>
      </p:sp>
      <p:sp>
        <p:nvSpPr>
          <p:cNvPr id="20" name="Rectangle 19"/>
          <p:cNvSpPr/>
          <p:nvPr/>
        </p:nvSpPr>
        <p:spPr bwMode="auto">
          <a:xfrm>
            <a:off x="3048000" y="4051548"/>
            <a:ext cx="1574042" cy="609600"/>
          </a:xfrm>
          <a:prstGeom prst="rect">
            <a:avLst/>
          </a:prstGeom>
          <a:solidFill>
            <a:schemeClr val="bg1"/>
          </a:solidFill>
          <a:ln w="28575" cap="flat" cmpd="sng" algn="ctr">
            <a:solidFill>
              <a:schemeClr val="tx1"/>
            </a:solidFill>
            <a:prstDash val="solid"/>
            <a:round/>
            <a:headEnd type="none" w="med" len="med"/>
            <a:tailEnd type="triangle" w="med" len="med"/>
          </a:ln>
          <a:effectLst/>
        </p:spPr>
        <p:txBody>
          <a:bodyPr vert="horz" wrap="square" lIns="82124" tIns="41061" rIns="82124" bIns="41061" numCol="1" rtlCol="0" anchor="ctr" anchorCtr="0" compatLnSpc="1">
            <a:prstTxWarp prst="textNoShape">
              <a:avLst/>
            </a:prstTxWarp>
          </a:bodyPr>
          <a:lstStyle/>
          <a:p>
            <a:pPr marL="0" marR="0" indent="0" algn="ctr" defTabSz="814388" rtl="0" eaLnBrk="0" fontAlgn="base" latinLnBrk="0" hangingPunct="0">
              <a:lnSpc>
                <a:spcPct val="90000"/>
              </a:lnSpc>
              <a:spcBef>
                <a:spcPct val="0"/>
              </a:spcBef>
              <a:spcAft>
                <a:spcPct val="0"/>
              </a:spcAft>
              <a:buClrTx/>
              <a:buSzTx/>
              <a:buFontTx/>
              <a:buNone/>
              <a:tabLst/>
            </a:pPr>
            <a:r>
              <a:rPr kumimoji="0" lang="en-US" sz="1800" b="1" i="0" u="none" strike="noStrike" cap="none" normalizeH="0" baseline="0">
                <a:ln>
                  <a:noFill/>
                </a:ln>
                <a:solidFill>
                  <a:srgbClr val="7030A0"/>
                </a:solidFill>
                <a:effectLst>
                  <a:glow rad="63500">
                    <a:schemeClr val="accent1">
                      <a:satMod val="175000"/>
                      <a:alpha val="40000"/>
                    </a:schemeClr>
                  </a:glow>
                </a:effectLst>
                <a:latin typeface="Courier New" pitchFamily="49" charset="0"/>
                <a:cs typeface="Courier New" pitchFamily="49" charset="0"/>
              </a:rPr>
              <a:t>running-config</a:t>
            </a:r>
          </a:p>
        </p:txBody>
      </p:sp>
      <p:sp>
        <p:nvSpPr>
          <p:cNvPr id="21" name="Rectangle 20"/>
          <p:cNvSpPr/>
          <p:nvPr/>
        </p:nvSpPr>
        <p:spPr bwMode="auto">
          <a:xfrm>
            <a:off x="6214870" y="4051548"/>
            <a:ext cx="1498979" cy="609600"/>
          </a:xfrm>
          <a:prstGeom prst="rect">
            <a:avLst/>
          </a:prstGeom>
          <a:solidFill>
            <a:schemeClr val="bg1"/>
          </a:solidFill>
          <a:ln w="28575" cap="flat" cmpd="sng" algn="ctr">
            <a:solidFill>
              <a:schemeClr val="tx1"/>
            </a:solidFill>
            <a:prstDash val="solid"/>
            <a:round/>
            <a:headEnd type="none" w="med" len="med"/>
            <a:tailEnd type="triangle" w="med" len="med"/>
          </a:ln>
          <a:effectLst/>
        </p:spPr>
        <p:txBody>
          <a:bodyPr vert="horz" wrap="square" lIns="82124" tIns="41061" rIns="82124" bIns="41061" numCol="1" rtlCol="0" anchor="ctr" anchorCtr="0" compatLnSpc="1">
            <a:prstTxWarp prst="textNoShape">
              <a:avLst/>
            </a:prstTxWarp>
          </a:bodyPr>
          <a:lstStyle/>
          <a:p>
            <a:pPr marL="0" marR="0" indent="0" algn="ctr" defTabSz="814388" rtl="0" eaLnBrk="0" fontAlgn="base" latinLnBrk="0" hangingPunct="0">
              <a:lnSpc>
                <a:spcPct val="90000"/>
              </a:lnSpc>
              <a:spcBef>
                <a:spcPct val="0"/>
              </a:spcBef>
              <a:spcAft>
                <a:spcPct val="0"/>
              </a:spcAft>
              <a:buClrTx/>
              <a:buSzTx/>
              <a:buFontTx/>
              <a:buNone/>
              <a:tabLst/>
            </a:pPr>
            <a:r>
              <a:rPr lang="en-US" sz="1800">
                <a:solidFill>
                  <a:srgbClr val="7030A0"/>
                </a:solidFill>
                <a:effectLst>
                  <a:glow rad="63500">
                    <a:schemeClr val="accent1">
                      <a:satMod val="175000"/>
                      <a:alpha val="40000"/>
                    </a:schemeClr>
                  </a:glow>
                </a:effectLst>
                <a:latin typeface="Courier New" pitchFamily="49" charset="0"/>
                <a:cs typeface="Courier New" pitchFamily="49" charset="0"/>
              </a:rPr>
              <a:t>startup-config</a:t>
            </a:r>
            <a:endParaRPr kumimoji="0" lang="en-US" sz="1800" b="1" i="0" u="none" strike="noStrike" cap="none" normalizeH="0" baseline="0">
              <a:ln>
                <a:noFill/>
              </a:ln>
              <a:solidFill>
                <a:srgbClr val="7030A0"/>
              </a:solidFill>
              <a:effectLst>
                <a:glow rad="63500">
                  <a:schemeClr val="accent1">
                    <a:satMod val="175000"/>
                    <a:alpha val="40000"/>
                  </a:schemeClr>
                </a:glow>
              </a:effectLst>
              <a:latin typeface="Courier New" pitchFamily="49" charset="0"/>
              <a:cs typeface="Courier New" pitchFamily="49" charset="0"/>
            </a:endParaRPr>
          </a:p>
        </p:txBody>
      </p:sp>
      <p:sp>
        <p:nvSpPr>
          <p:cNvPr id="22" name="TextBox 21"/>
          <p:cNvSpPr txBox="1"/>
          <p:nvPr/>
        </p:nvSpPr>
        <p:spPr>
          <a:xfrm>
            <a:off x="914400" y="6190565"/>
            <a:ext cx="7467600" cy="584775"/>
          </a:xfrm>
          <a:prstGeom prst="rect">
            <a:avLst/>
          </a:prstGeom>
          <a:solidFill>
            <a:schemeClr val="bg1"/>
          </a:solidFill>
        </p:spPr>
        <p:txBody>
          <a:bodyPr wrap="square" rtlCol="0">
            <a:spAutoFit/>
          </a:bodyPr>
          <a:lstStyle/>
          <a:p>
            <a:pPr eaLnBrk="1" fontAlgn="auto" hangingPunct="1">
              <a:lnSpc>
                <a:spcPct val="100000"/>
              </a:lnSpc>
              <a:spcBef>
                <a:spcPts val="0"/>
              </a:spcBef>
              <a:spcAft>
                <a:spcPts val="0"/>
              </a:spcAft>
            </a:pPr>
            <a:r>
              <a:rPr lang="en-US" sz="1600" b="0">
                <a:solidFill>
                  <a:srgbClr val="000000"/>
                </a:solidFill>
                <a:latin typeface="Times New Roman" pitchFamily="18" charset="0"/>
                <a:cs typeface="Times New Roman" pitchFamily="18" charset="0"/>
              </a:rPr>
              <a:t>Power-On Self-test</a:t>
            </a:r>
          </a:p>
          <a:p>
            <a:pPr eaLnBrk="1" fontAlgn="auto" hangingPunct="1">
              <a:lnSpc>
                <a:spcPct val="100000"/>
              </a:lnSpc>
              <a:spcBef>
                <a:spcPts val="0"/>
              </a:spcBef>
              <a:spcAft>
                <a:spcPts val="0"/>
              </a:spcAft>
            </a:pPr>
            <a:r>
              <a:rPr lang="en-US" sz="1600" b="0">
                <a:solidFill>
                  <a:srgbClr val="000000"/>
                </a:solidFill>
                <a:latin typeface="Times New Roman" pitchFamily="18" charset="0"/>
                <a:cs typeface="Times New Roman" pitchFamily="18" charset="0"/>
              </a:rPr>
              <a:t>Mini IOS used to ROM Monitor </a:t>
            </a:r>
            <a:r>
              <a:rPr lang="en-US" sz="1600" b="0">
                <a:solidFill>
                  <a:srgbClr val="000000"/>
                </a:solidFill>
                <a:latin typeface="Times New Roman" pitchFamily="18" charset="0"/>
                <a:cs typeface="Times New Roman" pitchFamily="18" charset="0"/>
                <a:sym typeface="Wingdings" pitchFamily="2" charset="2"/>
              </a:rPr>
              <a:t>&gt; recovery password, upgrade IOS</a:t>
            </a:r>
            <a:endParaRPr lang="en-US" sz="1600" b="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1020418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xit" presetSubtype="32" fill="hold" grpId="1" nodeType="clickEffect">
                                  <p:stCondLst>
                                    <p:cond delay="0"/>
                                  </p:stCondLst>
                                  <p:childTnLst>
                                    <p:animEffect transition="out" filter="circle(out)">
                                      <p:cBhvr>
                                        <p:cTn id="21" dur="1000"/>
                                        <p:tgtEl>
                                          <p:spTgt spid="19"/>
                                        </p:tgtEl>
                                      </p:cBhvr>
                                    </p:animEffect>
                                    <p:set>
                                      <p:cBhvr>
                                        <p:cTn id="22" dur="1" fill="hold">
                                          <p:stCondLst>
                                            <p:cond delay="999"/>
                                          </p:stCondLst>
                                        </p:cTn>
                                        <p:tgtEl>
                                          <p:spTgt spid="19"/>
                                        </p:tgtEl>
                                        <p:attrNameLst>
                                          <p:attrName>style.visibility</p:attrName>
                                        </p:attrNameLst>
                                      </p:cBhvr>
                                      <p:to>
                                        <p:strVal val="hidden"/>
                                      </p:to>
                                    </p:set>
                                  </p:childTnLst>
                                </p:cTn>
                              </p:par>
                              <p:par>
                                <p:cTn id="23" presetID="22" presetClass="entr" presetSubtype="1"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animBg="1"/>
      <p:bldP spid="19" grpId="1" animBg="1"/>
      <p:bldP spid="20"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8477" y="302525"/>
            <a:ext cx="5607873"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174056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techrepublic.com/i/tr/cms/contentPics/t01820010405eje20_09.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024" y="685800"/>
            <a:ext cx="7848600" cy="5565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22614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 descr="301P_25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82" y="1418991"/>
            <a:ext cx="9123217" cy="5044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Router Modes</a:t>
            </a:r>
          </a:p>
        </p:txBody>
      </p:sp>
    </p:spTree>
    <p:extLst>
      <p:ext uri="{BB962C8B-B14F-4D97-AF65-F5344CB8AC3E}">
        <p14:creationId xmlns:p14="http://schemas.microsoft.com/office/powerpoint/2010/main" val="25849539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C00000"/>
                </a:solidFill>
                <a:latin typeface="Courier New" pitchFamily="49" charset="0"/>
                <a:cs typeface="Courier New" pitchFamily="49" charset="0"/>
              </a:rPr>
              <a:t>User</a:t>
            </a:r>
            <a:r>
              <a:rPr lang="en-US" sz="3200" b="1">
                <a:solidFill>
                  <a:srgbClr val="0070C0"/>
                </a:solidFill>
                <a:latin typeface="Courier New" pitchFamily="49" charset="0"/>
                <a:cs typeface="Courier New" pitchFamily="49" charset="0"/>
              </a:rPr>
              <a:t> vs Privilege EXEC Mode</a:t>
            </a:r>
          </a:p>
        </p:txBody>
      </p:sp>
      <p:sp>
        <p:nvSpPr>
          <p:cNvPr id="5" name="TextBox 4"/>
          <p:cNvSpPr txBox="1"/>
          <p:nvPr/>
        </p:nvSpPr>
        <p:spPr>
          <a:xfrm>
            <a:off x="228600" y="2988160"/>
            <a:ext cx="15240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Router&gt; </a:t>
            </a:r>
            <a:endParaRPr lang="en-US" sz="2400">
              <a:solidFill>
                <a:srgbClr val="C00000"/>
              </a:solidFill>
              <a:latin typeface="Courier New" pitchFamily="49" charset="0"/>
              <a:cs typeface="Courier New" pitchFamily="49" charset="0"/>
              <a:sym typeface="Wingdings" pitchFamily="2" charset="2"/>
            </a:endParaRPr>
          </a:p>
        </p:txBody>
      </p:sp>
      <p:sp>
        <p:nvSpPr>
          <p:cNvPr id="6" name="TextBox 5"/>
          <p:cNvSpPr txBox="1"/>
          <p:nvPr/>
        </p:nvSpPr>
        <p:spPr>
          <a:xfrm>
            <a:off x="1752600" y="2988160"/>
            <a:ext cx="990600" cy="433965"/>
          </a:xfrm>
          <a:prstGeom prst="rect">
            <a:avLst/>
          </a:prstGeom>
          <a:noFill/>
        </p:spPr>
        <p:txBody>
          <a:bodyPr wrap="square" rtlCol="0">
            <a:spAutoFit/>
          </a:bodyPr>
          <a:lstStyle/>
          <a:p>
            <a:pPr algn="just"/>
            <a:r>
              <a:rPr lang="en-US" sz="2400">
                <a:solidFill>
                  <a:srgbClr val="00B050"/>
                </a:solidFill>
                <a:latin typeface="Courier New" pitchFamily="49" charset="0"/>
                <a:cs typeface="Courier New" pitchFamily="49" charset="0"/>
                <a:sym typeface="Wingdings" pitchFamily="2" charset="2"/>
              </a:rPr>
              <a:t>exit</a:t>
            </a:r>
          </a:p>
        </p:txBody>
      </p:sp>
      <p:sp>
        <p:nvSpPr>
          <p:cNvPr id="7" name="TextBox 6"/>
          <p:cNvSpPr txBox="1"/>
          <p:nvPr/>
        </p:nvSpPr>
        <p:spPr>
          <a:xfrm>
            <a:off x="228600" y="3422125"/>
            <a:ext cx="5562600" cy="433965"/>
          </a:xfrm>
          <a:prstGeom prst="rect">
            <a:avLst/>
          </a:prstGeom>
          <a:noFill/>
        </p:spPr>
        <p:txBody>
          <a:bodyPr wrap="square" rtlCol="0">
            <a:spAutoFit/>
          </a:bodyPr>
          <a:lstStyle/>
          <a:p>
            <a:pPr algn="just"/>
            <a:r>
              <a:rPr lang="en-US" sz="2400">
                <a:latin typeface="Courier New" pitchFamily="49" charset="0"/>
                <a:cs typeface="Courier New" pitchFamily="49" charset="0"/>
              </a:rPr>
              <a:t>Press RETURN to get started.</a:t>
            </a:r>
            <a:endParaRPr lang="en-US" sz="2400">
              <a:latin typeface="Courier New" pitchFamily="49" charset="0"/>
              <a:cs typeface="Courier New" pitchFamily="49" charset="0"/>
              <a:sym typeface="Wingdings" pitchFamily="2" charset="2"/>
            </a:endParaRPr>
          </a:p>
        </p:txBody>
      </p:sp>
      <p:sp>
        <p:nvSpPr>
          <p:cNvPr id="8" name="TextBox 7"/>
          <p:cNvSpPr txBox="1"/>
          <p:nvPr/>
        </p:nvSpPr>
        <p:spPr>
          <a:xfrm>
            <a:off x="228600" y="3856090"/>
            <a:ext cx="15240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Router&gt; </a:t>
            </a:r>
            <a:endParaRPr lang="en-US" sz="2400">
              <a:solidFill>
                <a:srgbClr val="C00000"/>
              </a:solidFill>
              <a:latin typeface="Courier New" pitchFamily="49" charset="0"/>
              <a:cs typeface="Courier New" pitchFamily="49" charset="0"/>
              <a:sym typeface="Wingdings" pitchFamily="2" charset="2"/>
            </a:endParaRPr>
          </a:p>
        </p:txBody>
      </p:sp>
      <p:sp>
        <p:nvSpPr>
          <p:cNvPr id="9" name="TextBox 8"/>
          <p:cNvSpPr txBox="1"/>
          <p:nvPr/>
        </p:nvSpPr>
        <p:spPr>
          <a:xfrm>
            <a:off x="228600" y="4280822"/>
            <a:ext cx="15240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Router# </a:t>
            </a:r>
            <a:endParaRPr lang="en-US" sz="2400">
              <a:solidFill>
                <a:srgbClr val="0070C0"/>
              </a:solidFill>
              <a:latin typeface="Courier New" pitchFamily="49" charset="0"/>
              <a:cs typeface="Courier New" pitchFamily="49" charset="0"/>
              <a:sym typeface="Wingdings" pitchFamily="2" charset="2"/>
            </a:endParaRPr>
          </a:p>
        </p:txBody>
      </p:sp>
      <p:sp>
        <p:nvSpPr>
          <p:cNvPr id="13" name="TextBox 12"/>
          <p:cNvSpPr txBox="1"/>
          <p:nvPr/>
        </p:nvSpPr>
        <p:spPr>
          <a:xfrm>
            <a:off x="1752600" y="3856090"/>
            <a:ext cx="1371600" cy="424732"/>
          </a:xfrm>
          <a:prstGeom prst="rect">
            <a:avLst/>
          </a:prstGeom>
          <a:noFill/>
        </p:spPr>
        <p:txBody>
          <a:bodyPr wrap="square" rtlCol="0">
            <a:spAutoFit/>
          </a:bodyPr>
          <a:lstStyle/>
          <a:p>
            <a:pPr algn="just"/>
            <a:r>
              <a:rPr lang="en-US" sz="2400">
                <a:solidFill>
                  <a:srgbClr val="00B050"/>
                </a:solidFill>
                <a:latin typeface="Courier New" pitchFamily="49" charset="0"/>
                <a:cs typeface="Courier New" pitchFamily="49" charset="0"/>
                <a:sym typeface="Wingdings" pitchFamily="2" charset="2"/>
              </a:rPr>
              <a:t>enable</a:t>
            </a:r>
          </a:p>
        </p:txBody>
      </p:sp>
      <p:sp>
        <p:nvSpPr>
          <p:cNvPr id="16" name="TextBox 15"/>
          <p:cNvSpPr txBox="1"/>
          <p:nvPr/>
        </p:nvSpPr>
        <p:spPr>
          <a:xfrm>
            <a:off x="2743200" y="4290055"/>
            <a:ext cx="2390398" cy="348557"/>
          </a:xfrm>
          <a:prstGeom prst="rect">
            <a:avLst/>
          </a:prstGeom>
          <a:noFill/>
        </p:spPr>
        <p:txBody>
          <a:bodyPr wrap="none" rtlCol="0">
            <a:spAutoFit/>
          </a:bodyPr>
          <a:lstStyle/>
          <a:p>
            <a:r>
              <a:rPr lang="en-US" sz="1800" b="0">
                <a:solidFill>
                  <a:srgbClr val="0070C0"/>
                </a:solidFill>
                <a:latin typeface="Courier New" pitchFamily="49" charset="0"/>
                <a:cs typeface="Courier New" pitchFamily="49" charset="0"/>
              </a:rPr>
              <a:t>100 command show</a:t>
            </a:r>
          </a:p>
        </p:txBody>
      </p:sp>
      <p:sp>
        <p:nvSpPr>
          <p:cNvPr id="17" name="TextBox 16"/>
          <p:cNvSpPr txBox="1"/>
          <p:nvPr/>
        </p:nvSpPr>
        <p:spPr>
          <a:xfrm>
            <a:off x="2743200" y="2988160"/>
            <a:ext cx="2114681" cy="341632"/>
          </a:xfrm>
          <a:prstGeom prst="rect">
            <a:avLst/>
          </a:prstGeom>
          <a:noFill/>
        </p:spPr>
        <p:txBody>
          <a:bodyPr wrap="none" rtlCol="0">
            <a:spAutoFit/>
          </a:bodyPr>
          <a:lstStyle/>
          <a:p>
            <a:r>
              <a:rPr lang="en-US" sz="1800" b="0">
                <a:solidFill>
                  <a:srgbClr val="0070C0"/>
                </a:solidFill>
                <a:latin typeface="Courier New" pitchFamily="49" charset="0"/>
                <a:cs typeface="Courier New" pitchFamily="49" charset="0"/>
              </a:rPr>
              <a:t>5 command show</a:t>
            </a:r>
          </a:p>
        </p:txBody>
      </p:sp>
      <p:sp>
        <p:nvSpPr>
          <p:cNvPr id="2" name="Rectangle 1"/>
          <p:cNvSpPr/>
          <p:nvPr/>
        </p:nvSpPr>
        <p:spPr>
          <a:xfrm>
            <a:off x="3009900" y="6377869"/>
            <a:ext cx="2566799" cy="480131"/>
          </a:xfrm>
          <a:prstGeom prst="rect">
            <a:avLst/>
          </a:prstGeom>
        </p:spPr>
        <p:txBody>
          <a:bodyPr wrap="square">
            <a:spAutoFit/>
          </a:bodyPr>
          <a:lstStyle/>
          <a:p>
            <a:r>
              <a:rPr lang="fr-FR" sz="1400" b="0"/>
              <a:t>Router&gt; (angle bracket sign)</a:t>
            </a:r>
          </a:p>
          <a:p>
            <a:r>
              <a:rPr lang="fr-FR" sz="1400" b="0"/>
              <a:t>Router# (pound sign)</a:t>
            </a:r>
            <a:endParaRPr lang="en-US" sz="1400" b="0"/>
          </a:p>
        </p:txBody>
      </p:sp>
    </p:spTree>
    <p:extLst>
      <p:ext uri="{BB962C8B-B14F-4D97-AF65-F5344CB8AC3E}">
        <p14:creationId xmlns:p14="http://schemas.microsoft.com/office/powerpoint/2010/main" val="9683420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10" presetClass="exit" presetSubtype="0" fill="hold" grpId="0" nodeType="withEffect">
                                  <p:stCondLst>
                                    <p:cond delay="0"/>
                                  </p:stCondLst>
                                  <p:childTnLst>
                                    <p:animEffect transition="out" filter="fade">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7" grpId="0"/>
      <p:bldP spid="8" grpId="0"/>
      <p:bldP spid="13"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Router Hostname</a:t>
            </a:r>
          </a:p>
        </p:txBody>
      </p:sp>
      <p:sp>
        <p:nvSpPr>
          <p:cNvPr id="5" name="TextBox 4"/>
          <p:cNvSpPr txBox="1"/>
          <p:nvPr/>
        </p:nvSpPr>
        <p:spPr>
          <a:xfrm>
            <a:off x="228600" y="3505200"/>
            <a:ext cx="2971800" cy="424732"/>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rPr>
              <a:t>Router(config)# </a:t>
            </a:r>
            <a:endParaRPr lang="en-US" sz="2400">
              <a:solidFill>
                <a:srgbClr val="000000"/>
              </a:solidFill>
              <a:latin typeface="Courier New" pitchFamily="49" charset="0"/>
              <a:cs typeface="Courier New" pitchFamily="49" charset="0"/>
              <a:sym typeface="Wingdings" pitchFamily="2" charset="2"/>
            </a:endParaRPr>
          </a:p>
        </p:txBody>
      </p:sp>
      <p:sp>
        <p:nvSpPr>
          <p:cNvPr id="6" name="TextBox 5"/>
          <p:cNvSpPr txBox="1"/>
          <p:nvPr/>
        </p:nvSpPr>
        <p:spPr>
          <a:xfrm>
            <a:off x="3200400" y="3505200"/>
            <a:ext cx="2819400" cy="433965"/>
          </a:xfrm>
          <a:prstGeom prst="rect">
            <a:avLst/>
          </a:prstGeom>
          <a:noFill/>
        </p:spPr>
        <p:txBody>
          <a:bodyPr wrap="square" rtlCol="0">
            <a:spAutoFit/>
          </a:bodyPr>
          <a:lstStyle/>
          <a:p>
            <a:pPr algn="just"/>
            <a:r>
              <a:rPr lang="en-US" sz="2400">
                <a:solidFill>
                  <a:srgbClr val="00B050"/>
                </a:solidFill>
                <a:latin typeface="Courier New" pitchFamily="49" charset="0"/>
                <a:cs typeface="Courier New" pitchFamily="49" charset="0"/>
                <a:sym typeface="Wingdings" pitchFamily="2" charset="2"/>
              </a:rPr>
              <a:t>hostname </a:t>
            </a:r>
            <a:r>
              <a:rPr lang="en-US" sz="2400">
                <a:solidFill>
                  <a:srgbClr val="FF0000"/>
                </a:solidFill>
                <a:latin typeface="Courier New" pitchFamily="49" charset="0"/>
                <a:cs typeface="Courier New" pitchFamily="49" charset="0"/>
                <a:sym typeface="Wingdings" pitchFamily="2" charset="2"/>
              </a:rPr>
              <a:t>lttc</a:t>
            </a:r>
          </a:p>
        </p:txBody>
      </p:sp>
      <p:sp>
        <p:nvSpPr>
          <p:cNvPr id="19" name="TextBox 18"/>
          <p:cNvSpPr txBox="1"/>
          <p:nvPr/>
        </p:nvSpPr>
        <p:spPr>
          <a:xfrm>
            <a:off x="228600" y="3939165"/>
            <a:ext cx="2743200" cy="433965"/>
          </a:xfrm>
          <a:prstGeom prst="rect">
            <a:avLst/>
          </a:prstGeom>
          <a:noFill/>
        </p:spPr>
        <p:txBody>
          <a:bodyPr wrap="square" rtlCol="0">
            <a:spAutoFit/>
          </a:bodyPr>
          <a:lstStyle/>
          <a:p>
            <a:pPr algn="just"/>
            <a:r>
              <a:rPr lang="en-US" sz="2400">
                <a:solidFill>
                  <a:srgbClr val="FF0000"/>
                </a:solidFill>
                <a:latin typeface="Courier New" pitchFamily="49" charset="0"/>
                <a:cs typeface="Courier New" pitchFamily="49" charset="0"/>
              </a:rPr>
              <a:t>lttc</a:t>
            </a:r>
            <a:r>
              <a:rPr lang="en-US" sz="2400">
                <a:solidFill>
                  <a:srgbClr val="000000"/>
                </a:solidFill>
                <a:latin typeface="Courier New" pitchFamily="49" charset="0"/>
                <a:cs typeface="Courier New" pitchFamily="49" charset="0"/>
              </a:rPr>
              <a:t>(config)# </a:t>
            </a:r>
            <a:endParaRPr lang="en-US" sz="2400">
              <a:solidFill>
                <a:srgbClr val="000000"/>
              </a:solidFill>
              <a:latin typeface="Courier New" pitchFamily="49" charset="0"/>
              <a:cs typeface="Courier New" pitchFamily="49" charset="0"/>
              <a:sym typeface="Wingdings" pitchFamily="2" charset="2"/>
            </a:endParaRPr>
          </a:p>
        </p:txBody>
      </p:sp>
      <p:sp>
        <p:nvSpPr>
          <p:cNvPr id="20" name="TextBox 19"/>
          <p:cNvSpPr txBox="1"/>
          <p:nvPr/>
        </p:nvSpPr>
        <p:spPr>
          <a:xfrm>
            <a:off x="2971800" y="3939165"/>
            <a:ext cx="2743200" cy="433965"/>
          </a:xfrm>
          <a:prstGeom prst="rect">
            <a:avLst/>
          </a:prstGeom>
          <a:noFill/>
        </p:spPr>
        <p:txBody>
          <a:bodyPr wrap="square" rtlCol="0">
            <a:spAutoFit/>
          </a:bodyPr>
          <a:lstStyle/>
          <a:p>
            <a:pPr algn="just"/>
            <a:r>
              <a:rPr lang="en-US" sz="2400">
                <a:solidFill>
                  <a:srgbClr val="00B050"/>
                </a:solidFill>
                <a:latin typeface="Courier New" pitchFamily="49" charset="0"/>
                <a:cs typeface="Courier New" pitchFamily="49" charset="0"/>
              </a:rPr>
              <a:t>hostname</a:t>
            </a:r>
            <a:r>
              <a:rPr lang="en-US" sz="2400">
                <a:solidFill>
                  <a:srgbClr val="FF0000"/>
                </a:solidFill>
                <a:latin typeface="Courier New" pitchFamily="49" charset="0"/>
                <a:cs typeface="Courier New" pitchFamily="49" charset="0"/>
              </a:rPr>
              <a:t> Cisco</a:t>
            </a:r>
            <a:endParaRPr lang="en-US" sz="2400">
              <a:solidFill>
                <a:srgbClr val="000000"/>
              </a:solidFill>
              <a:latin typeface="Courier New" pitchFamily="49" charset="0"/>
              <a:cs typeface="Courier New" pitchFamily="49" charset="0"/>
              <a:sym typeface="Wingdings" pitchFamily="2" charset="2"/>
            </a:endParaRPr>
          </a:p>
        </p:txBody>
      </p:sp>
      <p:sp>
        <p:nvSpPr>
          <p:cNvPr id="21" name="TextBox 20"/>
          <p:cNvSpPr txBox="1"/>
          <p:nvPr/>
        </p:nvSpPr>
        <p:spPr>
          <a:xfrm>
            <a:off x="228600" y="4373130"/>
            <a:ext cx="2743200" cy="433965"/>
          </a:xfrm>
          <a:prstGeom prst="rect">
            <a:avLst/>
          </a:prstGeom>
          <a:noFill/>
        </p:spPr>
        <p:txBody>
          <a:bodyPr wrap="square" rtlCol="0">
            <a:spAutoFit/>
          </a:bodyPr>
          <a:lstStyle/>
          <a:p>
            <a:pPr algn="just"/>
            <a:r>
              <a:rPr lang="en-US" sz="2400">
                <a:solidFill>
                  <a:srgbClr val="FF0000"/>
                </a:solidFill>
                <a:latin typeface="Courier New" pitchFamily="49" charset="0"/>
                <a:cs typeface="Courier New" pitchFamily="49" charset="0"/>
              </a:rPr>
              <a:t>Cisco</a:t>
            </a:r>
            <a:r>
              <a:rPr lang="en-US" sz="2400">
                <a:solidFill>
                  <a:srgbClr val="000000"/>
                </a:solidFill>
                <a:latin typeface="Courier New" pitchFamily="49" charset="0"/>
                <a:cs typeface="Courier New" pitchFamily="49" charset="0"/>
              </a:rPr>
              <a:t>(config)# </a:t>
            </a:r>
            <a:endParaRPr lang="en-US" sz="2400">
              <a:solidFill>
                <a:srgbClr val="000000"/>
              </a:solidFill>
              <a:latin typeface="Courier New" pitchFamily="49" charset="0"/>
              <a:cs typeface="Courier New" pitchFamily="49" charset="0"/>
              <a:sym typeface="Wingdings" pitchFamily="2" charset="2"/>
            </a:endParaRPr>
          </a:p>
        </p:txBody>
      </p:sp>
      <p:sp>
        <p:nvSpPr>
          <p:cNvPr id="8" name="TextBox 7"/>
          <p:cNvSpPr txBox="1"/>
          <p:nvPr/>
        </p:nvSpPr>
        <p:spPr>
          <a:xfrm>
            <a:off x="228600" y="3071235"/>
            <a:ext cx="1524000" cy="433965"/>
          </a:xfrm>
          <a:prstGeom prst="rect">
            <a:avLst/>
          </a:prstGeom>
          <a:noFill/>
        </p:spPr>
        <p:txBody>
          <a:bodyPr wrap="square" rtlCol="0">
            <a:spAutoFit/>
          </a:bodyPr>
          <a:lstStyle/>
          <a:p>
            <a:pPr algn="just"/>
            <a:r>
              <a:rPr lang="en-US" sz="2400">
                <a:latin typeface="Courier New" pitchFamily="49" charset="0"/>
                <a:cs typeface="Courier New" pitchFamily="49" charset="0"/>
              </a:rPr>
              <a:t>Router#</a:t>
            </a:r>
            <a:endParaRPr lang="en-US" sz="2400">
              <a:latin typeface="Courier New" pitchFamily="49" charset="0"/>
              <a:cs typeface="Courier New" pitchFamily="49" charset="0"/>
              <a:sym typeface="Wingdings" pitchFamily="2" charset="2"/>
            </a:endParaRPr>
          </a:p>
        </p:txBody>
      </p:sp>
      <p:sp>
        <p:nvSpPr>
          <p:cNvPr id="9" name="TextBox 8"/>
          <p:cNvSpPr txBox="1"/>
          <p:nvPr/>
        </p:nvSpPr>
        <p:spPr>
          <a:xfrm>
            <a:off x="1752600" y="3071235"/>
            <a:ext cx="42672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configure terminal</a:t>
            </a:r>
            <a:endParaRPr lang="en-US" sz="2400">
              <a:solidFill>
                <a:srgbClr val="0070C0"/>
              </a:solidFill>
              <a:latin typeface="Courier New" pitchFamily="49" charset="0"/>
              <a:cs typeface="Courier New" pitchFamily="49" charset="0"/>
              <a:sym typeface="Wingdings" pitchFamily="2" charset="2"/>
            </a:endParaRPr>
          </a:p>
        </p:txBody>
      </p:sp>
      <p:sp>
        <p:nvSpPr>
          <p:cNvPr id="11" name="TextBox 10"/>
          <p:cNvSpPr txBox="1"/>
          <p:nvPr/>
        </p:nvSpPr>
        <p:spPr>
          <a:xfrm>
            <a:off x="228600" y="2637270"/>
            <a:ext cx="4953000" cy="433965"/>
          </a:xfrm>
          <a:prstGeom prst="rect">
            <a:avLst/>
          </a:prstGeom>
          <a:noFill/>
        </p:spPr>
        <p:txBody>
          <a:bodyPr wrap="square" rtlCol="0">
            <a:spAutoFit/>
          </a:bodyPr>
          <a:lstStyle/>
          <a:p>
            <a:pPr algn="just"/>
            <a:r>
              <a:rPr lang="en-US" sz="2400" b="0">
                <a:solidFill>
                  <a:srgbClr val="0070C0"/>
                </a:solidFill>
                <a:latin typeface="Courier New" pitchFamily="49" charset="0"/>
                <a:cs typeface="Courier New" pitchFamily="49" charset="0"/>
              </a:rPr>
              <a:t>Global Configuration Mode</a:t>
            </a:r>
            <a:endParaRPr lang="en-US" sz="2400" b="0">
              <a:solidFill>
                <a:srgbClr val="0070C0"/>
              </a:solidFill>
              <a:latin typeface="Courier New" pitchFamily="49" charset="0"/>
              <a:cs typeface="Courier New" pitchFamily="49" charset="0"/>
              <a:sym typeface="Wingdings" pitchFamily="2" charset="2"/>
            </a:endParaRPr>
          </a:p>
        </p:txBody>
      </p:sp>
    </p:spTree>
    <p:extLst>
      <p:ext uri="{BB962C8B-B14F-4D97-AF65-F5344CB8AC3E}">
        <p14:creationId xmlns:p14="http://schemas.microsoft.com/office/powerpoint/2010/main" val="33735962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xit" presetSubtype="0" fill="hold" grpId="1"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20" grpId="0"/>
      <p:bldP spid="21" grpId="0"/>
      <p:bldP spid="8" grpId="0"/>
      <p:bldP spid="9" grpId="0"/>
      <p:bldP spid="11"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Password Console vs Enable</a:t>
            </a:r>
          </a:p>
        </p:txBody>
      </p:sp>
      <p:sp>
        <p:nvSpPr>
          <p:cNvPr id="5" name="TextBox 4"/>
          <p:cNvSpPr txBox="1"/>
          <p:nvPr/>
        </p:nvSpPr>
        <p:spPr>
          <a:xfrm>
            <a:off x="228600" y="1830957"/>
            <a:ext cx="1485900" cy="433965"/>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rPr>
              <a:t>Router&gt; </a:t>
            </a:r>
            <a:endParaRPr lang="en-US" sz="2400">
              <a:solidFill>
                <a:srgbClr val="000000"/>
              </a:solidFill>
              <a:latin typeface="Courier New" pitchFamily="49" charset="0"/>
              <a:cs typeface="Courier New" pitchFamily="49" charset="0"/>
              <a:sym typeface="Wingdings" pitchFamily="2" charset="2"/>
            </a:endParaRPr>
          </a:p>
        </p:txBody>
      </p:sp>
      <p:sp>
        <p:nvSpPr>
          <p:cNvPr id="20" name="TextBox 19"/>
          <p:cNvSpPr txBox="1"/>
          <p:nvPr/>
        </p:nvSpPr>
        <p:spPr>
          <a:xfrm>
            <a:off x="1714500" y="1830957"/>
            <a:ext cx="952500" cy="433965"/>
          </a:xfrm>
          <a:prstGeom prst="rect">
            <a:avLst/>
          </a:prstGeom>
          <a:noFill/>
        </p:spPr>
        <p:txBody>
          <a:bodyPr wrap="square" rtlCol="0">
            <a:spAutoFit/>
          </a:bodyPr>
          <a:lstStyle/>
          <a:p>
            <a:pPr algn="just"/>
            <a:r>
              <a:rPr lang="en-US" sz="2400">
                <a:solidFill>
                  <a:srgbClr val="00B050"/>
                </a:solidFill>
                <a:latin typeface="Courier New" pitchFamily="49" charset="0"/>
                <a:cs typeface="Courier New" pitchFamily="49" charset="0"/>
                <a:sym typeface="Wingdings" pitchFamily="2" charset="2"/>
              </a:rPr>
              <a:t>exit</a:t>
            </a:r>
          </a:p>
        </p:txBody>
      </p:sp>
      <p:sp>
        <p:nvSpPr>
          <p:cNvPr id="21" name="TextBox 20"/>
          <p:cNvSpPr txBox="1"/>
          <p:nvPr/>
        </p:nvSpPr>
        <p:spPr>
          <a:xfrm>
            <a:off x="228600" y="2264922"/>
            <a:ext cx="47244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Password: </a:t>
            </a:r>
            <a:endParaRPr lang="en-US" sz="2400">
              <a:solidFill>
                <a:srgbClr val="C00000"/>
              </a:solidFill>
              <a:latin typeface="Courier New" pitchFamily="49" charset="0"/>
              <a:cs typeface="Courier New" pitchFamily="49" charset="0"/>
              <a:sym typeface="Wingdings" pitchFamily="2" charset="2"/>
            </a:endParaRPr>
          </a:p>
        </p:txBody>
      </p:sp>
      <p:sp>
        <p:nvSpPr>
          <p:cNvPr id="32" name="TextBox 31"/>
          <p:cNvSpPr txBox="1"/>
          <p:nvPr/>
        </p:nvSpPr>
        <p:spPr>
          <a:xfrm>
            <a:off x="228600" y="2698887"/>
            <a:ext cx="1485900" cy="433965"/>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sym typeface="Wingdings" pitchFamily="2" charset="2"/>
              </a:rPr>
              <a:t>Router&gt;</a:t>
            </a:r>
          </a:p>
        </p:txBody>
      </p:sp>
      <p:sp>
        <p:nvSpPr>
          <p:cNvPr id="14" name="TextBox 13"/>
          <p:cNvSpPr txBox="1"/>
          <p:nvPr/>
        </p:nvSpPr>
        <p:spPr>
          <a:xfrm>
            <a:off x="228600" y="3981683"/>
            <a:ext cx="2971800" cy="424732"/>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rPr>
              <a:t>Router(config)# </a:t>
            </a:r>
            <a:endParaRPr lang="en-US" sz="2400">
              <a:solidFill>
                <a:srgbClr val="000000"/>
              </a:solidFill>
              <a:latin typeface="Courier New" pitchFamily="49" charset="0"/>
              <a:cs typeface="Courier New" pitchFamily="49" charset="0"/>
              <a:sym typeface="Wingdings" pitchFamily="2" charset="2"/>
            </a:endParaRPr>
          </a:p>
        </p:txBody>
      </p:sp>
      <p:sp>
        <p:nvSpPr>
          <p:cNvPr id="15" name="TextBox 14"/>
          <p:cNvSpPr txBox="1"/>
          <p:nvPr/>
        </p:nvSpPr>
        <p:spPr>
          <a:xfrm>
            <a:off x="3200400" y="3981683"/>
            <a:ext cx="27432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line console 0</a:t>
            </a:r>
            <a:endParaRPr lang="en-US" sz="2400">
              <a:solidFill>
                <a:srgbClr val="0070C0"/>
              </a:solidFill>
              <a:latin typeface="Courier New" pitchFamily="49" charset="0"/>
              <a:cs typeface="Courier New" pitchFamily="49" charset="0"/>
              <a:sym typeface="Wingdings" pitchFamily="2" charset="2"/>
            </a:endParaRPr>
          </a:p>
        </p:txBody>
      </p:sp>
      <p:sp>
        <p:nvSpPr>
          <p:cNvPr id="16" name="TextBox 15"/>
          <p:cNvSpPr txBox="1"/>
          <p:nvPr/>
        </p:nvSpPr>
        <p:spPr>
          <a:xfrm>
            <a:off x="228600" y="4400783"/>
            <a:ext cx="3962400" cy="424732"/>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rPr>
              <a:t>Router(config-line)# </a:t>
            </a:r>
            <a:endParaRPr lang="en-US" sz="2400">
              <a:solidFill>
                <a:srgbClr val="000000"/>
              </a:solidFill>
              <a:latin typeface="Courier New" pitchFamily="49" charset="0"/>
              <a:cs typeface="Courier New" pitchFamily="49" charset="0"/>
              <a:sym typeface="Wingdings" pitchFamily="2" charset="2"/>
            </a:endParaRPr>
          </a:p>
        </p:txBody>
      </p:sp>
      <p:sp>
        <p:nvSpPr>
          <p:cNvPr id="17" name="TextBox 16"/>
          <p:cNvSpPr txBox="1"/>
          <p:nvPr/>
        </p:nvSpPr>
        <p:spPr>
          <a:xfrm>
            <a:off x="4191000" y="4400783"/>
            <a:ext cx="27432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password</a:t>
            </a:r>
            <a:r>
              <a:rPr lang="en-US" sz="2400">
                <a:solidFill>
                  <a:srgbClr val="00B050"/>
                </a:solidFill>
                <a:latin typeface="Courier New" pitchFamily="49" charset="0"/>
                <a:cs typeface="Courier New" pitchFamily="49" charset="0"/>
              </a:rPr>
              <a:t> </a:t>
            </a:r>
            <a:r>
              <a:rPr lang="en-US" sz="2400">
                <a:solidFill>
                  <a:srgbClr val="C00000"/>
                </a:solidFill>
                <a:latin typeface="Courier New" pitchFamily="49" charset="0"/>
                <a:cs typeface="Courier New" pitchFamily="49" charset="0"/>
              </a:rPr>
              <a:t>lttc</a:t>
            </a:r>
            <a:endParaRPr lang="en-US" sz="2400">
              <a:solidFill>
                <a:srgbClr val="C00000"/>
              </a:solidFill>
              <a:latin typeface="Courier New" pitchFamily="49" charset="0"/>
              <a:cs typeface="Courier New" pitchFamily="49" charset="0"/>
              <a:sym typeface="Wingdings" pitchFamily="2" charset="2"/>
            </a:endParaRPr>
          </a:p>
        </p:txBody>
      </p:sp>
      <p:sp>
        <p:nvSpPr>
          <p:cNvPr id="18" name="TextBox 17"/>
          <p:cNvSpPr txBox="1"/>
          <p:nvPr/>
        </p:nvSpPr>
        <p:spPr>
          <a:xfrm>
            <a:off x="228600" y="4835963"/>
            <a:ext cx="3962400" cy="424732"/>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rPr>
              <a:t>Router(config-line)# </a:t>
            </a:r>
            <a:endParaRPr lang="en-US" sz="2400">
              <a:solidFill>
                <a:srgbClr val="000000"/>
              </a:solidFill>
              <a:latin typeface="Courier New" pitchFamily="49" charset="0"/>
              <a:cs typeface="Courier New" pitchFamily="49" charset="0"/>
              <a:sym typeface="Wingdings" pitchFamily="2" charset="2"/>
            </a:endParaRPr>
          </a:p>
        </p:txBody>
      </p:sp>
      <p:sp>
        <p:nvSpPr>
          <p:cNvPr id="19" name="TextBox 18"/>
          <p:cNvSpPr txBox="1"/>
          <p:nvPr/>
        </p:nvSpPr>
        <p:spPr>
          <a:xfrm>
            <a:off x="4191000" y="4835963"/>
            <a:ext cx="11430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login</a:t>
            </a:r>
            <a:endParaRPr lang="en-US" sz="2400">
              <a:solidFill>
                <a:srgbClr val="0070C0"/>
              </a:solidFill>
              <a:latin typeface="Courier New" pitchFamily="49" charset="0"/>
              <a:cs typeface="Courier New" pitchFamily="49" charset="0"/>
              <a:sym typeface="Wingdings" pitchFamily="2" charset="2"/>
            </a:endParaRPr>
          </a:p>
        </p:txBody>
      </p:sp>
      <p:sp>
        <p:nvSpPr>
          <p:cNvPr id="22" name="TextBox 21"/>
          <p:cNvSpPr txBox="1"/>
          <p:nvPr/>
        </p:nvSpPr>
        <p:spPr>
          <a:xfrm>
            <a:off x="1714500" y="2689021"/>
            <a:ext cx="1333500" cy="433965"/>
          </a:xfrm>
          <a:prstGeom prst="rect">
            <a:avLst/>
          </a:prstGeom>
          <a:noFill/>
        </p:spPr>
        <p:txBody>
          <a:bodyPr wrap="square" lIns="91428" tIns="45714" rIns="91428" bIns="45714" rtlCol="0">
            <a:spAutoFit/>
          </a:bodyPr>
          <a:lstStyle/>
          <a:p>
            <a:pPr algn="just" defTabSz="914285"/>
            <a:r>
              <a:rPr lang="en-US" sz="2400">
                <a:solidFill>
                  <a:srgbClr val="00B050"/>
                </a:solidFill>
                <a:latin typeface="Courier New" pitchFamily="49" charset="0"/>
                <a:cs typeface="Courier New" pitchFamily="49" charset="0"/>
              </a:rPr>
              <a:t>enable</a:t>
            </a:r>
            <a:endParaRPr lang="en-US" sz="2400">
              <a:solidFill>
                <a:srgbClr val="00B050"/>
              </a:solidFill>
              <a:latin typeface="Courier New" pitchFamily="49" charset="0"/>
              <a:cs typeface="Courier New" pitchFamily="49" charset="0"/>
              <a:sym typeface="Wingdings" pitchFamily="2" charset="2"/>
            </a:endParaRPr>
          </a:p>
        </p:txBody>
      </p:sp>
      <p:sp>
        <p:nvSpPr>
          <p:cNvPr id="23" name="TextBox 22"/>
          <p:cNvSpPr txBox="1"/>
          <p:nvPr/>
        </p:nvSpPr>
        <p:spPr>
          <a:xfrm>
            <a:off x="228600" y="3547718"/>
            <a:ext cx="1485900" cy="433965"/>
          </a:xfrm>
          <a:prstGeom prst="rect">
            <a:avLst/>
          </a:prstGeom>
          <a:noFill/>
        </p:spPr>
        <p:txBody>
          <a:bodyPr wrap="square" lIns="91428" tIns="45714" rIns="91428" bIns="45714" rtlCol="0">
            <a:spAutoFit/>
          </a:bodyPr>
          <a:lstStyle/>
          <a:p>
            <a:pPr algn="just" defTabSz="914285"/>
            <a:r>
              <a:rPr lang="en-US" sz="2400">
                <a:solidFill>
                  <a:srgbClr val="000000"/>
                </a:solidFill>
                <a:latin typeface="Courier New" pitchFamily="49" charset="0"/>
                <a:cs typeface="Courier New" pitchFamily="49" charset="0"/>
              </a:rPr>
              <a:t>Router#</a:t>
            </a:r>
            <a:endParaRPr lang="en-US" sz="2400">
              <a:solidFill>
                <a:srgbClr val="000000"/>
              </a:solidFill>
              <a:latin typeface="Courier New" pitchFamily="49" charset="0"/>
              <a:cs typeface="Courier New" pitchFamily="49" charset="0"/>
              <a:sym typeface="Wingdings" pitchFamily="2" charset="2"/>
            </a:endParaRPr>
          </a:p>
        </p:txBody>
      </p:sp>
      <p:sp>
        <p:nvSpPr>
          <p:cNvPr id="24" name="TextBox 23"/>
          <p:cNvSpPr txBox="1"/>
          <p:nvPr/>
        </p:nvSpPr>
        <p:spPr>
          <a:xfrm>
            <a:off x="228600" y="5281034"/>
            <a:ext cx="2971800" cy="424732"/>
          </a:xfrm>
          <a:prstGeom prst="rect">
            <a:avLst/>
          </a:prstGeom>
          <a:noFill/>
        </p:spPr>
        <p:txBody>
          <a:bodyPr wrap="square" lIns="91428" tIns="45714" rIns="91428" bIns="45714" rtlCol="0">
            <a:spAutoFit/>
          </a:bodyPr>
          <a:lstStyle/>
          <a:p>
            <a:pPr algn="just" defTabSz="914285"/>
            <a:r>
              <a:rPr lang="en-US" sz="2400">
                <a:solidFill>
                  <a:srgbClr val="000000"/>
                </a:solidFill>
                <a:latin typeface="Courier New" pitchFamily="49" charset="0"/>
                <a:cs typeface="Courier New" pitchFamily="49" charset="0"/>
              </a:rPr>
              <a:t>Router(config)# </a:t>
            </a:r>
            <a:endParaRPr lang="en-US" sz="2400">
              <a:solidFill>
                <a:srgbClr val="000000"/>
              </a:solidFill>
              <a:latin typeface="Courier New" pitchFamily="49" charset="0"/>
              <a:cs typeface="Courier New" pitchFamily="49" charset="0"/>
              <a:sym typeface="Wingdings" pitchFamily="2" charset="2"/>
            </a:endParaRPr>
          </a:p>
        </p:txBody>
      </p:sp>
      <p:sp>
        <p:nvSpPr>
          <p:cNvPr id="25" name="TextBox 24"/>
          <p:cNvSpPr txBox="1"/>
          <p:nvPr/>
        </p:nvSpPr>
        <p:spPr>
          <a:xfrm>
            <a:off x="3749722" y="5281035"/>
            <a:ext cx="4114800" cy="433965"/>
          </a:xfrm>
          <a:prstGeom prst="rect">
            <a:avLst/>
          </a:prstGeom>
          <a:noFill/>
        </p:spPr>
        <p:txBody>
          <a:bodyPr wrap="square" lIns="91428" tIns="45714" rIns="91428" bIns="45714" rtlCol="0">
            <a:spAutoFit/>
          </a:bodyPr>
          <a:lstStyle/>
          <a:p>
            <a:pPr algn="just" defTabSz="914285"/>
            <a:r>
              <a:rPr lang="en-US" sz="2400">
                <a:solidFill>
                  <a:srgbClr val="00B050"/>
                </a:solidFill>
                <a:latin typeface="Courier New" pitchFamily="49" charset="0"/>
                <a:cs typeface="Courier New" pitchFamily="49" charset="0"/>
                <a:sym typeface="Wingdings" pitchFamily="2" charset="2"/>
              </a:rPr>
              <a:t>enable password </a:t>
            </a:r>
            <a:r>
              <a:rPr lang="en-US" sz="2400">
                <a:solidFill>
                  <a:srgbClr val="C00000"/>
                </a:solidFill>
                <a:latin typeface="Courier New" pitchFamily="49" charset="0"/>
                <a:cs typeface="Courier New" pitchFamily="49" charset="0"/>
                <a:sym typeface="Wingdings" pitchFamily="2" charset="2"/>
              </a:rPr>
              <a:t>lttc</a:t>
            </a:r>
          </a:p>
        </p:txBody>
      </p:sp>
      <p:sp>
        <p:nvSpPr>
          <p:cNvPr id="35" name="TextBox 34"/>
          <p:cNvSpPr txBox="1"/>
          <p:nvPr/>
        </p:nvSpPr>
        <p:spPr>
          <a:xfrm>
            <a:off x="3200401" y="5281047"/>
            <a:ext cx="609599" cy="433953"/>
          </a:xfrm>
          <a:prstGeom prst="rect">
            <a:avLst/>
          </a:prstGeom>
          <a:noFill/>
        </p:spPr>
        <p:txBody>
          <a:bodyPr wrap="square" lIns="91428" tIns="45714" rIns="91428" bIns="45714" rtlCol="0">
            <a:spAutoFit/>
          </a:bodyPr>
          <a:lstStyle/>
          <a:p>
            <a:pPr algn="just" defTabSz="914285"/>
            <a:r>
              <a:rPr lang="en-US" sz="2400">
                <a:solidFill>
                  <a:srgbClr val="C00000"/>
                </a:solidFill>
                <a:latin typeface="Courier New" pitchFamily="49" charset="0"/>
                <a:cs typeface="Courier New" pitchFamily="49" charset="0"/>
                <a:sym typeface="Wingdings" pitchFamily="2" charset="2"/>
              </a:rPr>
              <a:t>no</a:t>
            </a:r>
          </a:p>
        </p:txBody>
      </p:sp>
      <p:sp>
        <p:nvSpPr>
          <p:cNvPr id="36" name="TextBox 35"/>
          <p:cNvSpPr txBox="1"/>
          <p:nvPr/>
        </p:nvSpPr>
        <p:spPr>
          <a:xfrm>
            <a:off x="228600" y="3132852"/>
            <a:ext cx="47244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Password: </a:t>
            </a:r>
            <a:endParaRPr lang="en-US" sz="2400">
              <a:solidFill>
                <a:srgbClr val="C00000"/>
              </a:solidFill>
              <a:latin typeface="Courier New" pitchFamily="49" charset="0"/>
              <a:cs typeface="Courier New" pitchFamily="49" charset="0"/>
              <a:sym typeface="Wingdings" pitchFamily="2" charset="2"/>
            </a:endParaRPr>
          </a:p>
        </p:txBody>
      </p:sp>
      <p:sp>
        <p:nvSpPr>
          <p:cNvPr id="37" name="TextBox 36"/>
          <p:cNvSpPr txBox="1"/>
          <p:nvPr/>
        </p:nvSpPr>
        <p:spPr>
          <a:xfrm>
            <a:off x="20783" y="6544080"/>
            <a:ext cx="9151257" cy="320076"/>
          </a:xfrm>
          <a:prstGeom prst="rect">
            <a:avLst/>
          </a:prstGeom>
          <a:noFill/>
        </p:spPr>
        <p:txBody>
          <a:bodyPr wrap="square" lIns="91428" tIns="45714" rIns="91428" bIns="45714" rtlCol="0">
            <a:spAutoFit/>
          </a:bodyPr>
          <a:lstStyle/>
          <a:p>
            <a:pPr algn="ctr" defTabSz="914285"/>
            <a:r>
              <a:rPr lang="en-US" sz="1600" b="0">
                <a:solidFill>
                  <a:srgbClr val="F79646"/>
                </a:solidFill>
                <a:latin typeface="Courier New" pitchFamily="49" charset="0"/>
                <a:cs typeface="Courier New" pitchFamily="49" charset="0"/>
              </a:rPr>
              <a:t>Password có đặc tính Case-sensitive</a:t>
            </a:r>
          </a:p>
        </p:txBody>
      </p:sp>
    </p:spTree>
    <p:extLst>
      <p:ext uri="{BB962C8B-B14F-4D97-AF65-F5344CB8AC3E}">
        <p14:creationId xmlns:p14="http://schemas.microsoft.com/office/powerpoint/2010/main" val="8617753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1" nodeType="click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32" grpId="0"/>
      <p:bldP spid="14" grpId="0"/>
      <p:bldP spid="15" grpId="0"/>
      <p:bldP spid="16" grpId="0"/>
      <p:bldP spid="17" grpId="0"/>
      <p:bldP spid="18" grpId="0"/>
      <p:bldP spid="19" grpId="0"/>
      <p:bldP spid="22" grpId="0"/>
      <p:bldP spid="23" grpId="0"/>
      <p:bldP spid="24" grpId="0"/>
      <p:bldP spid="25" grpId="1"/>
      <p:bldP spid="35" grpId="1"/>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14" tIns="41056" rIns="82114" bIns="41056"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Encrypt Password</a:t>
            </a:r>
          </a:p>
        </p:txBody>
      </p:sp>
      <p:sp>
        <p:nvSpPr>
          <p:cNvPr id="5" name="TextBox 4"/>
          <p:cNvSpPr txBox="1"/>
          <p:nvPr/>
        </p:nvSpPr>
        <p:spPr>
          <a:xfrm>
            <a:off x="228600" y="1786284"/>
            <a:ext cx="9144000" cy="433953"/>
          </a:xfrm>
          <a:prstGeom prst="rect">
            <a:avLst/>
          </a:prstGeom>
          <a:noFill/>
        </p:spPr>
        <p:txBody>
          <a:bodyPr wrap="square" lIns="91428" tIns="45714" rIns="91428" bIns="45714" rtlCol="0">
            <a:spAutoFit/>
          </a:bodyPr>
          <a:lstStyle/>
          <a:p>
            <a:pPr algn="just" defTabSz="914285"/>
            <a:r>
              <a:rPr lang="en-US" sz="2400">
                <a:solidFill>
                  <a:srgbClr val="0070C0"/>
                </a:solidFill>
                <a:latin typeface="Courier New" pitchFamily="49" charset="0"/>
                <a:cs typeface="Courier New" pitchFamily="49" charset="0"/>
              </a:rPr>
              <a:t>lttc(config)#</a:t>
            </a:r>
            <a:r>
              <a:rPr lang="en-US" sz="2400">
                <a:solidFill>
                  <a:srgbClr val="000000"/>
                </a:solidFill>
                <a:latin typeface="Courier New" pitchFamily="49" charset="0"/>
                <a:cs typeface="Courier New" pitchFamily="49" charset="0"/>
              </a:rPr>
              <a:t> </a:t>
            </a:r>
            <a:r>
              <a:rPr lang="en-US" sz="2400">
                <a:solidFill>
                  <a:srgbClr val="C00000"/>
                </a:solidFill>
                <a:latin typeface="Courier New" pitchFamily="49" charset="0"/>
                <a:cs typeface="Courier New" pitchFamily="49" charset="0"/>
              </a:rPr>
              <a:t>service password-encryption</a:t>
            </a:r>
          </a:p>
        </p:txBody>
      </p:sp>
      <p:sp>
        <p:nvSpPr>
          <p:cNvPr id="10" name="TextBox 9"/>
          <p:cNvSpPr txBox="1"/>
          <p:nvPr/>
        </p:nvSpPr>
        <p:spPr>
          <a:xfrm>
            <a:off x="228600" y="2654214"/>
            <a:ext cx="1295400" cy="433965"/>
          </a:xfrm>
          <a:prstGeom prst="rect">
            <a:avLst/>
          </a:prstGeom>
          <a:noFill/>
        </p:spPr>
        <p:txBody>
          <a:bodyPr wrap="square" lIns="91428" tIns="45714" rIns="91428" bIns="45714" rtlCol="0">
            <a:spAutoFit/>
          </a:bodyPr>
          <a:lstStyle/>
          <a:p>
            <a:pPr algn="just" defTabSz="914285"/>
            <a:r>
              <a:rPr lang="en-US" sz="2400">
                <a:solidFill>
                  <a:srgbClr val="0070C0"/>
                </a:solidFill>
                <a:latin typeface="Courier New" pitchFamily="49" charset="0"/>
                <a:cs typeface="Courier New" pitchFamily="49" charset="0"/>
              </a:rPr>
              <a:t>lttc</a:t>
            </a:r>
            <a:r>
              <a:rPr lang="en-US" sz="2400">
                <a:solidFill>
                  <a:srgbClr val="000000"/>
                </a:solidFill>
                <a:latin typeface="Courier New" pitchFamily="49" charset="0"/>
                <a:cs typeface="Courier New" pitchFamily="49" charset="0"/>
              </a:rPr>
              <a:t># </a:t>
            </a:r>
            <a:endParaRPr lang="en-US" sz="2400">
              <a:solidFill>
                <a:srgbClr val="000000"/>
              </a:solidFill>
              <a:latin typeface="Courier New" pitchFamily="49" charset="0"/>
              <a:cs typeface="Courier New" pitchFamily="49" charset="0"/>
              <a:sym typeface="Wingdings" pitchFamily="2" charset="2"/>
            </a:endParaRPr>
          </a:p>
        </p:txBody>
      </p:sp>
      <p:sp>
        <p:nvSpPr>
          <p:cNvPr id="11" name="TextBox 10"/>
          <p:cNvSpPr txBox="1"/>
          <p:nvPr/>
        </p:nvSpPr>
        <p:spPr>
          <a:xfrm>
            <a:off x="1524000" y="2654214"/>
            <a:ext cx="3657600" cy="433965"/>
          </a:xfrm>
          <a:prstGeom prst="rect">
            <a:avLst/>
          </a:prstGeom>
          <a:noFill/>
        </p:spPr>
        <p:txBody>
          <a:bodyPr wrap="square" lIns="91428" tIns="45714" rIns="91428" bIns="45714" rtlCol="0">
            <a:spAutoFit/>
          </a:bodyPr>
          <a:lstStyle/>
          <a:p>
            <a:pPr algn="just" defTabSz="914285"/>
            <a:r>
              <a:rPr lang="en-US" sz="2400">
                <a:solidFill>
                  <a:srgbClr val="00B050"/>
                </a:solidFill>
                <a:latin typeface="Courier New" pitchFamily="49" charset="0"/>
                <a:cs typeface="Courier New" pitchFamily="49" charset="0"/>
              </a:rPr>
              <a:t>show running-config</a:t>
            </a:r>
            <a:endParaRPr lang="en-US" sz="2400">
              <a:solidFill>
                <a:srgbClr val="00B050"/>
              </a:solidFill>
              <a:latin typeface="Courier New" pitchFamily="49" charset="0"/>
              <a:cs typeface="Courier New" pitchFamily="49" charset="0"/>
              <a:sym typeface="Wingdings" pitchFamily="2" charset="2"/>
            </a:endParaRPr>
          </a:p>
        </p:txBody>
      </p:sp>
      <p:sp>
        <p:nvSpPr>
          <p:cNvPr id="12" name="TextBox 11"/>
          <p:cNvSpPr txBox="1"/>
          <p:nvPr/>
        </p:nvSpPr>
        <p:spPr>
          <a:xfrm>
            <a:off x="228600" y="3078946"/>
            <a:ext cx="8915400" cy="3748719"/>
          </a:xfrm>
          <a:prstGeom prst="rect">
            <a:avLst/>
          </a:prstGeom>
          <a:noFill/>
        </p:spPr>
        <p:txBody>
          <a:bodyPr wrap="square" lIns="91428" tIns="45714" rIns="91428" bIns="45714" rtlCol="0">
            <a:spAutoFit/>
          </a:bodyPr>
          <a:lstStyle/>
          <a:p>
            <a:pPr algn="just" defTabSz="914285"/>
            <a:r>
              <a:rPr lang="en-US" sz="2400">
                <a:solidFill>
                  <a:srgbClr val="0070C0"/>
                </a:solidFill>
                <a:latin typeface="Courier New" pitchFamily="49" charset="0"/>
                <a:cs typeface="Courier New" pitchFamily="49" charset="0"/>
              </a:rPr>
              <a:t>Current configuration : 497 bytes</a:t>
            </a:r>
          </a:p>
          <a:p>
            <a:pPr algn="just" defTabSz="914285"/>
            <a:r>
              <a:rPr lang="en-US" sz="2400">
                <a:solidFill>
                  <a:srgbClr val="0070C0"/>
                </a:solidFill>
                <a:latin typeface="Courier New" pitchFamily="49" charset="0"/>
                <a:cs typeface="Courier New" pitchFamily="49" charset="0"/>
              </a:rPr>
              <a:t>!</a:t>
            </a:r>
          </a:p>
          <a:p>
            <a:pPr algn="just" defTabSz="914285"/>
            <a:r>
              <a:rPr lang="en-US" sz="2400">
                <a:solidFill>
                  <a:srgbClr val="0070C0"/>
                </a:solidFill>
                <a:latin typeface="Courier New" pitchFamily="49" charset="0"/>
                <a:cs typeface="Courier New" pitchFamily="49" charset="0"/>
              </a:rPr>
              <a:t>version 12.4</a:t>
            </a:r>
          </a:p>
          <a:p>
            <a:pPr algn="just" defTabSz="914285"/>
            <a:r>
              <a:rPr lang="en-US" sz="2400">
                <a:solidFill>
                  <a:srgbClr val="0070C0"/>
                </a:solidFill>
                <a:latin typeface="Courier New" pitchFamily="49" charset="0"/>
                <a:cs typeface="Courier New" pitchFamily="49" charset="0"/>
              </a:rPr>
              <a:t>!</a:t>
            </a:r>
          </a:p>
          <a:p>
            <a:pPr algn="just" defTabSz="914285"/>
            <a:r>
              <a:rPr lang="en-US" sz="2400">
                <a:solidFill>
                  <a:srgbClr val="0070C0"/>
                </a:solidFill>
                <a:latin typeface="Courier New" pitchFamily="49" charset="0"/>
                <a:cs typeface="Courier New" pitchFamily="49" charset="0"/>
              </a:rPr>
              <a:t>hostname lttc</a:t>
            </a:r>
          </a:p>
          <a:p>
            <a:pPr algn="just" defTabSz="914285"/>
            <a:r>
              <a:rPr lang="en-US" sz="2400">
                <a:solidFill>
                  <a:srgbClr val="0070C0"/>
                </a:solidFill>
                <a:latin typeface="Courier New" pitchFamily="49" charset="0"/>
                <a:cs typeface="Courier New" pitchFamily="49" charset="0"/>
              </a:rPr>
              <a:t>!</a:t>
            </a:r>
          </a:p>
          <a:p>
            <a:pPr algn="just" defTabSz="914285"/>
            <a:r>
              <a:rPr lang="en-US" sz="2400">
                <a:solidFill>
                  <a:srgbClr val="0070C0"/>
                </a:solidFill>
                <a:latin typeface="Courier New" pitchFamily="49" charset="0"/>
                <a:cs typeface="Courier New" pitchFamily="49" charset="0"/>
              </a:rPr>
              <a:t>line con 0</a:t>
            </a:r>
          </a:p>
          <a:p>
            <a:pPr algn="just" defTabSz="914285"/>
            <a:endParaRPr lang="en-US" sz="2400">
              <a:solidFill>
                <a:srgbClr val="FF0000"/>
              </a:solidFill>
              <a:latin typeface="Courier New" pitchFamily="49" charset="0"/>
              <a:cs typeface="Courier New" pitchFamily="49" charset="0"/>
            </a:endParaRPr>
          </a:p>
          <a:p>
            <a:pPr algn="just" defTabSz="914285"/>
            <a:r>
              <a:rPr lang="en-US" sz="2400">
                <a:solidFill>
                  <a:srgbClr val="0070C0"/>
                </a:solidFill>
                <a:latin typeface="Courier New" pitchFamily="49" charset="0"/>
                <a:cs typeface="Courier New" pitchFamily="49" charset="0"/>
              </a:rPr>
              <a:t> login</a:t>
            </a:r>
          </a:p>
          <a:p>
            <a:pPr algn="just" defTabSz="914285"/>
            <a:endParaRPr lang="en-US" sz="2400">
              <a:solidFill>
                <a:srgbClr val="0070C0"/>
              </a:solidFill>
              <a:latin typeface="Courier New" pitchFamily="49" charset="0"/>
              <a:cs typeface="Courier New" pitchFamily="49" charset="0"/>
            </a:endParaRPr>
          </a:p>
          <a:p>
            <a:pPr algn="just" defTabSz="914285"/>
            <a:r>
              <a:rPr lang="en-US" sz="2400">
                <a:solidFill>
                  <a:srgbClr val="0070C0"/>
                </a:solidFill>
                <a:latin typeface="Courier New" pitchFamily="49" charset="0"/>
                <a:cs typeface="Courier New" pitchFamily="49" charset="0"/>
              </a:rPr>
              <a:t> --More-- </a:t>
            </a:r>
          </a:p>
        </p:txBody>
      </p:sp>
      <p:sp>
        <p:nvSpPr>
          <p:cNvPr id="8" name="TextBox 7"/>
          <p:cNvSpPr txBox="1"/>
          <p:nvPr/>
        </p:nvSpPr>
        <p:spPr>
          <a:xfrm>
            <a:off x="3016921" y="4057040"/>
            <a:ext cx="1152128" cy="433953"/>
          </a:xfrm>
          <a:prstGeom prst="rect">
            <a:avLst/>
          </a:prstGeom>
          <a:noFill/>
        </p:spPr>
        <p:txBody>
          <a:bodyPr wrap="square" lIns="91428" tIns="45714" rIns="91428" bIns="45714" rtlCol="0">
            <a:spAutoFit/>
          </a:bodyPr>
          <a:lstStyle/>
          <a:p>
            <a:pPr algn="ctr" defTabSz="914285"/>
            <a:r>
              <a:rPr lang="en-US" sz="2400">
                <a:solidFill>
                  <a:srgbClr val="FF0000"/>
                </a:solidFill>
                <a:latin typeface="Courier New" pitchFamily="49" charset="0"/>
                <a:cs typeface="Courier New" pitchFamily="49" charset="0"/>
              </a:rPr>
              <a:t>cisco</a:t>
            </a:r>
            <a:r>
              <a:rPr lang="en-US" sz="2400">
                <a:solidFill>
                  <a:srgbClr val="000000"/>
                </a:solidFill>
                <a:latin typeface="Courier New" pitchFamily="49" charset="0"/>
                <a:cs typeface="Courier New" pitchFamily="49" charset="0"/>
              </a:rPr>
              <a:t> </a:t>
            </a:r>
            <a:endParaRPr lang="en-US" sz="2400">
              <a:solidFill>
                <a:srgbClr val="000000"/>
              </a:solidFill>
              <a:latin typeface="Courier New" pitchFamily="49" charset="0"/>
              <a:cs typeface="Courier New" pitchFamily="49" charset="0"/>
              <a:sym typeface="Wingdings" pitchFamily="2" charset="2"/>
            </a:endParaRPr>
          </a:p>
        </p:txBody>
      </p:sp>
      <p:cxnSp>
        <p:nvCxnSpPr>
          <p:cNvPr id="3" name="Straight Arrow Connector 2"/>
          <p:cNvCxnSpPr/>
          <p:nvPr/>
        </p:nvCxnSpPr>
        <p:spPr>
          <a:xfrm>
            <a:off x="3592985" y="4490993"/>
            <a:ext cx="0" cy="882223"/>
          </a:xfrm>
          <a:prstGeom prst="straightConnector1">
            <a:avLst/>
          </a:prstGeom>
          <a:ln w="28575">
            <a:solidFill>
              <a:srgbClr val="0070C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546844" y="4757831"/>
            <a:ext cx="665116" cy="348545"/>
          </a:xfrm>
          <a:prstGeom prst="rect">
            <a:avLst/>
          </a:prstGeom>
          <a:noFill/>
        </p:spPr>
        <p:txBody>
          <a:bodyPr wrap="square" lIns="91428" tIns="45714" rIns="91428" bIns="45714" rtlCol="0">
            <a:spAutoFit/>
          </a:bodyPr>
          <a:lstStyle/>
          <a:p>
            <a:pPr algn="ctr" defTabSz="914285"/>
            <a:r>
              <a:rPr lang="en-US" sz="1800">
                <a:solidFill>
                  <a:srgbClr val="0070C0"/>
                </a:solidFill>
                <a:latin typeface="Courier New" pitchFamily="49" charset="0"/>
                <a:cs typeface="Courier New" pitchFamily="49" charset="0"/>
              </a:rPr>
              <a:t>MD7</a:t>
            </a:r>
            <a:endParaRPr lang="en-US" sz="1800">
              <a:solidFill>
                <a:srgbClr val="0070C0"/>
              </a:solidFill>
              <a:latin typeface="Courier New" pitchFamily="49" charset="0"/>
              <a:cs typeface="Courier New" pitchFamily="49" charset="0"/>
              <a:sym typeface="Wingdings" pitchFamily="2" charset="2"/>
            </a:endParaRPr>
          </a:p>
        </p:txBody>
      </p:sp>
      <p:sp>
        <p:nvSpPr>
          <p:cNvPr id="2" name="Rectangle 1"/>
          <p:cNvSpPr/>
          <p:nvPr/>
        </p:nvSpPr>
        <p:spPr>
          <a:xfrm>
            <a:off x="440140" y="5374486"/>
            <a:ext cx="4572000" cy="432683"/>
          </a:xfrm>
          <a:prstGeom prst="rect">
            <a:avLst/>
          </a:prstGeom>
        </p:spPr>
        <p:txBody>
          <a:bodyPr>
            <a:spAutoFit/>
          </a:bodyPr>
          <a:lstStyle/>
          <a:p>
            <a:r>
              <a:rPr lang="en-US" sz="2400">
                <a:solidFill>
                  <a:srgbClr val="0070C0"/>
                </a:solidFill>
                <a:latin typeface="Courier New" pitchFamily="49" charset="0"/>
                <a:cs typeface="Courier New" pitchFamily="49" charset="0"/>
              </a:rPr>
              <a:t>password </a:t>
            </a:r>
            <a:r>
              <a:rPr lang="en-US" sz="2400">
                <a:solidFill>
                  <a:srgbClr val="FF0000"/>
                </a:solidFill>
                <a:latin typeface="Courier New" pitchFamily="49" charset="0"/>
                <a:cs typeface="Courier New" pitchFamily="49" charset="0"/>
              </a:rPr>
              <a:t>7 0822455D0A16</a:t>
            </a:r>
            <a:endParaRPr lang="en-US" sz="2400"/>
          </a:p>
        </p:txBody>
      </p:sp>
      <p:sp>
        <p:nvSpPr>
          <p:cNvPr id="18" name="Rectangle 17"/>
          <p:cNvSpPr/>
          <p:nvPr/>
        </p:nvSpPr>
        <p:spPr>
          <a:xfrm>
            <a:off x="457200" y="5358517"/>
            <a:ext cx="4572000" cy="432683"/>
          </a:xfrm>
          <a:prstGeom prst="rect">
            <a:avLst/>
          </a:prstGeom>
        </p:spPr>
        <p:txBody>
          <a:bodyPr>
            <a:spAutoFit/>
          </a:bodyPr>
          <a:lstStyle/>
          <a:p>
            <a:r>
              <a:rPr lang="en-US" sz="2400">
                <a:solidFill>
                  <a:srgbClr val="0070C0"/>
                </a:solidFill>
                <a:latin typeface="Courier New" pitchFamily="49" charset="0"/>
                <a:cs typeface="Courier New" pitchFamily="49" charset="0"/>
              </a:rPr>
              <a:t>password </a:t>
            </a:r>
            <a:r>
              <a:rPr lang="en-US" sz="2400">
                <a:solidFill>
                  <a:srgbClr val="FF0000"/>
                </a:solidFill>
                <a:latin typeface="Courier New" pitchFamily="49" charset="0"/>
                <a:cs typeface="Courier New" pitchFamily="49" charset="0"/>
              </a:rPr>
              <a:t>cisco</a:t>
            </a:r>
            <a:endParaRPr lang="en-US" sz="2400"/>
          </a:p>
        </p:txBody>
      </p:sp>
      <p:sp>
        <p:nvSpPr>
          <p:cNvPr id="4" name="Rectangle 3"/>
          <p:cNvSpPr/>
          <p:nvPr/>
        </p:nvSpPr>
        <p:spPr>
          <a:xfrm>
            <a:off x="4558553" y="6588960"/>
            <a:ext cx="4572000" cy="258532"/>
          </a:xfrm>
          <a:prstGeom prst="rect">
            <a:avLst/>
          </a:prstGeom>
        </p:spPr>
        <p:txBody>
          <a:bodyPr>
            <a:spAutoFit/>
          </a:bodyPr>
          <a:lstStyle/>
          <a:p>
            <a:r>
              <a:rPr lang="en-US" sz="1200"/>
              <a:t>http://www.ifm.net.nz/cookbooks/passwordcracker.html</a:t>
            </a:r>
          </a:p>
        </p:txBody>
      </p:sp>
    </p:spTree>
    <p:extLst>
      <p:ext uri="{BB962C8B-B14F-4D97-AF65-F5344CB8AC3E}">
        <p14:creationId xmlns:p14="http://schemas.microsoft.com/office/powerpoint/2010/main" val="31277215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xit" presetSubtype="2" fill="hold" grpId="1" nodeType="afterEffect">
                                  <p:stCondLst>
                                    <p:cond delay="0"/>
                                  </p:stCondLst>
                                  <p:childTnLst>
                                    <p:animEffect transition="out" filter="wipe(right)">
                                      <p:cBhvr>
                                        <p:cTn id="10" dur="500"/>
                                        <p:tgtEl>
                                          <p:spTgt spid="18"/>
                                        </p:tgtEl>
                                      </p:cBhvr>
                                    </p:animEffect>
                                    <p:set>
                                      <p:cBhvr>
                                        <p:cTn id="11" dur="1" fill="hold">
                                          <p:stCondLst>
                                            <p:cond delay="499"/>
                                          </p:stCondLst>
                                        </p:cTn>
                                        <p:tgtEl>
                                          <p:spTgt spid="18"/>
                                        </p:tgtEl>
                                        <p:attrNameLst>
                                          <p:attrName>style.visibility</p:attrName>
                                        </p:attrNameLst>
                                      </p:cBhvr>
                                      <p:to>
                                        <p:strVal val="hidden"/>
                                      </p:to>
                                    </p:set>
                                  </p:childTnLst>
                                </p:cTn>
                              </p:par>
                            </p:childTnLst>
                          </p:cTn>
                        </p:par>
                        <p:par>
                          <p:cTn id="12" fill="hold">
                            <p:stCondLst>
                              <p:cond delay="1000"/>
                            </p:stCondLst>
                            <p:childTnLst>
                              <p:par>
                                <p:cTn id="13" presetID="22" presetClass="entr" presetSubtype="8"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1"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8" grpId="1"/>
      <p:bldP spid="13" grpId="1"/>
      <p:bldP spid="2" grpId="1"/>
      <p:bldP spid="1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Configure Interface</a:t>
            </a:r>
          </a:p>
        </p:txBody>
      </p:sp>
      <p:sp>
        <p:nvSpPr>
          <p:cNvPr id="5" name="TextBox 4"/>
          <p:cNvSpPr txBox="1"/>
          <p:nvPr/>
        </p:nvSpPr>
        <p:spPr>
          <a:xfrm>
            <a:off x="228600" y="1786283"/>
            <a:ext cx="29718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lttc(config)# </a:t>
            </a:r>
            <a:endParaRPr lang="en-US" sz="2400">
              <a:solidFill>
                <a:srgbClr val="0070C0"/>
              </a:solidFill>
              <a:latin typeface="Courier New" pitchFamily="49" charset="0"/>
              <a:cs typeface="Courier New" pitchFamily="49" charset="0"/>
              <a:sym typeface="Wingdings" pitchFamily="2" charset="2"/>
            </a:endParaRPr>
          </a:p>
        </p:txBody>
      </p:sp>
      <p:sp>
        <p:nvSpPr>
          <p:cNvPr id="6" name="TextBox 5"/>
          <p:cNvSpPr txBox="1"/>
          <p:nvPr/>
        </p:nvSpPr>
        <p:spPr>
          <a:xfrm>
            <a:off x="2895600" y="1786283"/>
            <a:ext cx="49530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sym typeface="Wingdings" pitchFamily="2" charset="2"/>
              </a:rPr>
              <a:t>interface fastethernet 0/0</a:t>
            </a:r>
          </a:p>
        </p:txBody>
      </p:sp>
      <p:sp>
        <p:nvSpPr>
          <p:cNvPr id="38" name="TextBox 37"/>
          <p:cNvSpPr txBox="1"/>
          <p:nvPr/>
        </p:nvSpPr>
        <p:spPr>
          <a:xfrm>
            <a:off x="228600" y="2220248"/>
            <a:ext cx="29718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lttc(config)# </a:t>
            </a:r>
            <a:endParaRPr lang="en-US" sz="2400">
              <a:solidFill>
                <a:srgbClr val="0070C0"/>
              </a:solidFill>
              <a:latin typeface="Courier New" pitchFamily="49" charset="0"/>
              <a:cs typeface="Courier New" pitchFamily="49" charset="0"/>
              <a:sym typeface="Wingdings" pitchFamily="2" charset="2"/>
            </a:endParaRPr>
          </a:p>
        </p:txBody>
      </p:sp>
      <p:sp>
        <p:nvSpPr>
          <p:cNvPr id="39" name="TextBox 38"/>
          <p:cNvSpPr txBox="1"/>
          <p:nvPr/>
        </p:nvSpPr>
        <p:spPr>
          <a:xfrm>
            <a:off x="2908300" y="2220248"/>
            <a:ext cx="28067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interface f0/0</a:t>
            </a:r>
            <a:endParaRPr lang="en-US" sz="2400">
              <a:solidFill>
                <a:srgbClr val="C00000"/>
              </a:solidFill>
              <a:latin typeface="Courier New" pitchFamily="49" charset="0"/>
              <a:cs typeface="Courier New" pitchFamily="49" charset="0"/>
              <a:sym typeface="Wingdings" pitchFamily="2" charset="2"/>
            </a:endParaRPr>
          </a:p>
        </p:txBody>
      </p:sp>
      <p:sp>
        <p:nvSpPr>
          <p:cNvPr id="14" name="TextBox 13"/>
          <p:cNvSpPr txBox="1"/>
          <p:nvPr/>
        </p:nvSpPr>
        <p:spPr>
          <a:xfrm>
            <a:off x="0" y="6569021"/>
            <a:ext cx="9144000" cy="320088"/>
          </a:xfrm>
          <a:prstGeom prst="rect">
            <a:avLst/>
          </a:prstGeom>
          <a:noFill/>
        </p:spPr>
        <p:txBody>
          <a:bodyPr wrap="square" rtlCol="0">
            <a:spAutoFit/>
          </a:bodyPr>
          <a:lstStyle/>
          <a:p>
            <a:pPr algn="ctr"/>
            <a:r>
              <a:rPr lang="en-US" sz="1600">
                <a:solidFill>
                  <a:srgbClr val="0070C0"/>
                </a:solidFill>
                <a:latin typeface="Courier New" pitchFamily="49" charset="0"/>
                <a:cs typeface="Courier New" pitchFamily="49" charset="0"/>
              </a:rPr>
              <a:t>End = Ctrl + Z</a:t>
            </a:r>
          </a:p>
        </p:txBody>
      </p:sp>
      <p:sp>
        <p:nvSpPr>
          <p:cNvPr id="11" name="TextBox 10"/>
          <p:cNvSpPr txBox="1"/>
          <p:nvPr/>
        </p:nvSpPr>
        <p:spPr>
          <a:xfrm>
            <a:off x="228600" y="2621065"/>
            <a:ext cx="33528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lttc(config-if)# </a:t>
            </a:r>
            <a:endParaRPr lang="en-US" sz="2400">
              <a:solidFill>
                <a:srgbClr val="0070C0"/>
              </a:solidFill>
              <a:latin typeface="Courier New" pitchFamily="49" charset="0"/>
              <a:cs typeface="Courier New" pitchFamily="49" charset="0"/>
              <a:sym typeface="Wingdings" pitchFamily="2" charset="2"/>
            </a:endParaRPr>
          </a:p>
        </p:txBody>
      </p:sp>
      <p:sp>
        <p:nvSpPr>
          <p:cNvPr id="12" name="TextBox 11"/>
          <p:cNvSpPr txBox="1"/>
          <p:nvPr/>
        </p:nvSpPr>
        <p:spPr>
          <a:xfrm>
            <a:off x="3581400" y="2621065"/>
            <a:ext cx="55626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ip address 10.0.0.1 255.0.0.0</a:t>
            </a:r>
            <a:endParaRPr lang="en-US" sz="2400">
              <a:solidFill>
                <a:srgbClr val="C00000"/>
              </a:solidFill>
              <a:latin typeface="Courier New" pitchFamily="49" charset="0"/>
              <a:cs typeface="Courier New" pitchFamily="49" charset="0"/>
              <a:sym typeface="Wingdings" pitchFamily="2" charset="2"/>
            </a:endParaRPr>
          </a:p>
        </p:txBody>
      </p:sp>
      <p:sp>
        <p:nvSpPr>
          <p:cNvPr id="13" name="TextBox 12"/>
          <p:cNvSpPr txBox="1"/>
          <p:nvPr/>
        </p:nvSpPr>
        <p:spPr>
          <a:xfrm>
            <a:off x="228600" y="3045797"/>
            <a:ext cx="33528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lttc(config-if)# </a:t>
            </a:r>
            <a:endParaRPr lang="en-US" sz="2400">
              <a:solidFill>
                <a:srgbClr val="0070C0"/>
              </a:solidFill>
              <a:latin typeface="Courier New" pitchFamily="49" charset="0"/>
              <a:cs typeface="Courier New" pitchFamily="49" charset="0"/>
              <a:sym typeface="Wingdings" pitchFamily="2" charset="2"/>
            </a:endParaRPr>
          </a:p>
        </p:txBody>
      </p:sp>
      <p:sp>
        <p:nvSpPr>
          <p:cNvPr id="15" name="TextBox 14"/>
          <p:cNvSpPr txBox="1"/>
          <p:nvPr/>
        </p:nvSpPr>
        <p:spPr>
          <a:xfrm>
            <a:off x="3581400" y="3045797"/>
            <a:ext cx="22860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no shutdown</a:t>
            </a:r>
            <a:endParaRPr lang="en-US" sz="2400">
              <a:solidFill>
                <a:srgbClr val="C00000"/>
              </a:solidFill>
              <a:latin typeface="Courier New" pitchFamily="49" charset="0"/>
              <a:cs typeface="Courier New" pitchFamily="49" charset="0"/>
              <a:sym typeface="Wingdings" pitchFamily="2" charset="2"/>
            </a:endParaRPr>
          </a:p>
        </p:txBody>
      </p:sp>
      <p:sp>
        <p:nvSpPr>
          <p:cNvPr id="16" name="TextBox 15"/>
          <p:cNvSpPr txBox="1"/>
          <p:nvPr/>
        </p:nvSpPr>
        <p:spPr>
          <a:xfrm>
            <a:off x="228600" y="3479762"/>
            <a:ext cx="35052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lttc(config-if)# </a:t>
            </a:r>
            <a:endParaRPr lang="en-US" sz="2400">
              <a:solidFill>
                <a:srgbClr val="0070C0"/>
              </a:solidFill>
              <a:latin typeface="Courier New" pitchFamily="49" charset="0"/>
              <a:cs typeface="Courier New" pitchFamily="49" charset="0"/>
              <a:sym typeface="Wingdings" pitchFamily="2" charset="2"/>
            </a:endParaRPr>
          </a:p>
        </p:txBody>
      </p:sp>
      <p:sp>
        <p:nvSpPr>
          <p:cNvPr id="17" name="TextBox 16"/>
          <p:cNvSpPr txBox="1"/>
          <p:nvPr/>
        </p:nvSpPr>
        <p:spPr>
          <a:xfrm>
            <a:off x="3581400" y="3479762"/>
            <a:ext cx="9144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end</a:t>
            </a:r>
            <a:endParaRPr lang="en-US" sz="2400">
              <a:solidFill>
                <a:srgbClr val="C00000"/>
              </a:solidFill>
              <a:latin typeface="Courier New" pitchFamily="49" charset="0"/>
              <a:cs typeface="Courier New" pitchFamily="49" charset="0"/>
              <a:sym typeface="Wingdings" pitchFamily="2" charset="2"/>
            </a:endParaRPr>
          </a:p>
        </p:txBody>
      </p:sp>
      <p:sp>
        <p:nvSpPr>
          <p:cNvPr id="18" name="TextBox 17"/>
          <p:cNvSpPr txBox="1"/>
          <p:nvPr/>
        </p:nvSpPr>
        <p:spPr>
          <a:xfrm>
            <a:off x="228600" y="3913727"/>
            <a:ext cx="14859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 </a:t>
            </a:r>
            <a:endParaRPr lang="en-US" sz="2400">
              <a:solidFill>
                <a:srgbClr val="0070C0"/>
              </a:solidFill>
              <a:latin typeface="Courier New" pitchFamily="49" charset="0"/>
              <a:cs typeface="Courier New" pitchFamily="49" charset="0"/>
              <a:sym typeface="Wingdings" pitchFamily="2" charset="2"/>
            </a:endParaRPr>
          </a:p>
        </p:txBody>
      </p:sp>
    </p:spTree>
    <p:extLst>
      <p:ext uri="{BB962C8B-B14F-4D97-AF65-F5344CB8AC3E}">
        <p14:creationId xmlns:p14="http://schemas.microsoft.com/office/powerpoint/2010/main" val="21447179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11" grpId="0"/>
      <p:bldP spid="12" grpId="0"/>
      <p:bldP spid="13" grpId="0"/>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show ip interface brief</a:t>
            </a:r>
          </a:p>
        </p:txBody>
      </p:sp>
      <p:sp>
        <p:nvSpPr>
          <p:cNvPr id="12291" name="Text Box 4"/>
          <p:cNvSpPr txBox="1">
            <a:spLocks noChangeArrowheads="1"/>
          </p:cNvSpPr>
          <p:nvPr/>
        </p:nvSpPr>
        <p:spPr bwMode="auto">
          <a:xfrm>
            <a:off x="4549" y="2133600"/>
            <a:ext cx="9139451" cy="3628510"/>
          </a:xfrm>
          <a:prstGeom prst="rect">
            <a:avLst/>
          </a:prstGeom>
          <a:solidFill>
            <a:schemeClr val="bg1"/>
          </a:solidFill>
          <a:ln w="28575" algn="ctr">
            <a:solidFill>
              <a:srgbClr val="0070C0"/>
            </a:solidFill>
            <a:miter lim="800000"/>
            <a:headEnd/>
            <a:tailEnd/>
          </a:ln>
          <a:effectLst/>
          <a:extLst>
            <a:ext uri="{AF507438-7753-43E0-B8FC-AC1667EBCBE1}">
              <a14:hiddenEffects xmlns:a14="http://schemas.microsoft.com/office/drawing/2010/main">
                <a:effectLst>
                  <a:outerShdw dist="17961" dir="2700000" algn="ctr" rotWithShape="0">
                    <a:schemeClr val="bg2"/>
                  </a:outerShdw>
                </a:effectLst>
              </a14:hiddenEffects>
            </a:ext>
          </a:extLst>
        </p:spPr>
        <p:txBody>
          <a:bodyPr wrap="square" lIns="82124" tIns="41061" rIns="82124" bIns="41061">
            <a:spAutoFit/>
          </a:bodyPr>
          <a:lstStyle>
            <a:lvl1pPr defTabSz="814388">
              <a:defRPr sz="3000" b="1">
                <a:solidFill>
                  <a:schemeClr val="tx1"/>
                </a:solidFill>
                <a:latin typeface="Arial" charset="0"/>
              </a:defRPr>
            </a:lvl1pPr>
            <a:lvl2pPr marL="742950" indent="-285750" defTabSz="814388">
              <a:defRPr sz="3000" b="1">
                <a:solidFill>
                  <a:schemeClr val="tx1"/>
                </a:solidFill>
                <a:latin typeface="Arial" charset="0"/>
              </a:defRPr>
            </a:lvl2pPr>
            <a:lvl3pPr marL="1143000" indent="-228600" defTabSz="814388">
              <a:defRPr sz="3000" b="1">
                <a:solidFill>
                  <a:schemeClr val="tx1"/>
                </a:solidFill>
                <a:latin typeface="Arial" charset="0"/>
              </a:defRPr>
            </a:lvl3pPr>
            <a:lvl4pPr marL="1600200" indent="-228600" defTabSz="814388">
              <a:defRPr sz="3000" b="1">
                <a:solidFill>
                  <a:schemeClr val="tx1"/>
                </a:solidFill>
                <a:latin typeface="Arial" charset="0"/>
              </a:defRPr>
            </a:lvl4pPr>
            <a:lvl5pPr marL="2057400" indent="-228600" defTabSz="814388">
              <a:defRPr sz="3000" b="1">
                <a:solidFill>
                  <a:schemeClr val="tx1"/>
                </a:solidFill>
                <a:latin typeface="Arial" charset="0"/>
              </a:defRPr>
            </a:lvl5pPr>
            <a:lvl6pPr marL="2514600" indent="-228600" defTabSz="814388" eaLnBrk="0" fontAlgn="base" hangingPunct="0">
              <a:lnSpc>
                <a:spcPct val="90000"/>
              </a:lnSpc>
              <a:spcBef>
                <a:spcPct val="0"/>
              </a:spcBef>
              <a:spcAft>
                <a:spcPct val="0"/>
              </a:spcAft>
              <a:defRPr sz="3000" b="1">
                <a:solidFill>
                  <a:schemeClr val="tx1"/>
                </a:solidFill>
                <a:latin typeface="Arial" charset="0"/>
              </a:defRPr>
            </a:lvl6pPr>
            <a:lvl7pPr marL="2971800" indent="-228600" defTabSz="814388" eaLnBrk="0" fontAlgn="base" hangingPunct="0">
              <a:lnSpc>
                <a:spcPct val="90000"/>
              </a:lnSpc>
              <a:spcBef>
                <a:spcPct val="0"/>
              </a:spcBef>
              <a:spcAft>
                <a:spcPct val="0"/>
              </a:spcAft>
              <a:defRPr sz="3000" b="1">
                <a:solidFill>
                  <a:schemeClr val="tx1"/>
                </a:solidFill>
                <a:latin typeface="Arial" charset="0"/>
              </a:defRPr>
            </a:lvl7pPr>
            <a:lvl8pPr marL="3429000" indent="-228600" defTabSz="814388" eaLnBrk="0" fontAlgn="base" hangingPunct="0">
              <a:lnSpc>
                <a:spcPct val="90000"/>
              </a:lnSpc>
              <a:spcBef>
                <a:spcPct val="0"/>
              </a:spcBef>
              <a:spcAft>
                <a:spcPct val="0"/>
              </a:spcAft>
              <a:defRPr sz="3000" b="1">
                <a:solidFill>
                  <a:schemeClr val="tx1"/>
                </a:solidFill>
                <a:latin typeface="Arial" charset="0"/>
              </a:defRPr>
            </a:lvl8pPr>
            <a:lvl9pPr marL="3886200" indent="-228600" defTabSz="814388" eaLnBrk="0" fontAlgn="base" hangingPunct="0">
              <a:lnSpc>
                <a:spcPct val="90000"/>
              </a:lnSpc>
              <a:spcBef>
                <a:spcPct val="0"/>
              </a:spcBef>
              <a:spcAft>
                <a:spcPct val="0"/>
              </a:spcAft>
              <a:defRPr sz="3000" b="1">
                <a:solidFill>
                  <a:schemeClr val="tx1"/>
                </a:solidFill>
                <a:latin typeface="Arial" charset="0"/>
              </a:defRPr>
            </a:lvl9pPr>
          </a:lstStyle>
          <a:p>
            <a:r>
              <a:rPr lang="en-US" sz="1600">
                <a:solidFill>
                  <a:srgbClr val="0070C0"/>
                </a:solidFill>
                <a:latin typeface="Courier New" pitchFamily="49" charset="0"/>
              </a:rPr>
              <a:t>Router# </a:t>
            </a:r>
            <a:r>
              <a:rPr lang="en-US" sz="1600">
                <a:solidFill>
                  <a:srgbClr val="C00000"/>
                </a:solidFill>
                <a:latin typeface="Courier New" pitchFamily="49" charset="0"/>
              </a:rPr>
              <a:t>show ip interface brief</a:t>
            </a:r>
          </a:p>
          <a:p>
            <a:r>
              <a:rPr lang="en-US" sz="1600">
                <a:solidFill>
                  <a:srgbClr val="0070C0"/>
                </a:solidFill>
                <a:latin typeface="Courier New" pitchFamily="49" charset="0"/>
              </a:rPr>
              <a:t>Interface          IP-Address      OK? Method Status            Protocol</a:t>
            </a:r>
          </a:p>
          <a:p>
            <a:r>
              <a:rPr lang="en-US" sz="1600">
                <a:solidFill>
                  <a:srgbClr val="0070C0"/>
                </a:solidFill>
                <a:latin typeface="Courier New" pitchFamily="49" charset="0"/>
              </a:rPr>
              <a:t> </a:t>
            </a:r>
          </a:p>
          <a:p>
            <a:r>
              <a:rPr lang="en-US" sz="1600">
                <a:solidFill>
                  <a:srgbClr val="0070C0"/>
                </a:solidFill>
                <a:latin typeface="Courier New" pitchFamily="49" charset="0"/>
              </a:rPr>
              <a:t>FastEthernet0/0    </a:t>
            </a:r>
            <a:r>
              <a:rPr lang="en-US" sz="1600">
                <a:solidFill>
                  <a:srgbClr val="C00000"/>
                </a:solidFill>
                <a:latin typeface="Courier New" pitchFamily="49" charset="0"/>
              </a:rPr>
              <a:t>10.0.0.1</a:t>
            </a:r>
            <a:r>
              <a:rPr lang="en-US" sz="1600">
                <a:solidFill>
                  <a:srgbClr val="0070C0"/>
                </a:solidFill>
                <a:latin typeface="Courier New" pitchFamily="49" charset="0"/>
              </a:rPr>
              <a:t>        YES mannual  </a:t>
            </a:r>
            <a:r>
              <a:rPr lang="en-US" sz="1600">
                <a:solidFill>
                  <a:srgbClr val="C00000"/>
                </a:solidFill>
                <a:latin typeface="Courier New" pitchFamily="49" charset="0"/>
              </a:rPr>
              <a:t>up</a:t>
            </a:r>
            <a:r>
              <a:rPr lang="en-US" sz="1600">
                <a:solidFill>
                  <a:srgbClr val="0070C0"/>
                </a:solidFill>
                <a:latin typeface="Courier New" pitchFamily="49" charset="0"/>
              </a:rPr>
              <a:t>                 </a:t>
            </a:r>
            <a:r>
              <a:rPr lang="en-US" sz="1600">
                <a:solidFill>
                  <a:srgbClr val="C00000"/>
                </a:solidFill>
                <a:latin typeface="Courier New" pitchFamily="49" charset="0"/>
              </a:rPr>
              <a:t>up</a:t>
            </a:r>
          </a:p>
          <a:p>
            <a:r>
              <a:rPr lang="en-US" sz="1600">
                <a:solidFill>
                  <a:srgbClr val="0070C0"/>
                </a:solidFill>
                <a:latin typeface="Courier New" pitchFamily="49" charset="0"/>
              </a:rPr>
              <a:t> </a:t>
            </a:r>
          </a:p>
          <a:p>
            <a:r>
              <a:rPr lang="en-US" sz="1600">
                <a:solidFill>
                  <a:srgbClr val="0070C0"/>
                </a:solidFill>
                <a:latin typeface="Courier New" pitchFamily="49" charset="0"/>
              </a:rPr>
              <a:t>FastEthernet0/1    unassigned      YES unset  administratively down down</a:t>
            </a:r>
          </a:p>
          <a:p>
            <a:r>
              <a:rPr lang="en-US" sz="1600">
                <a:solidFill>
                  <a:srgbClr val="0070C0"/>
                </a:solidFill>
                <a:latin typeface="Courier New" pitchFamily="49" charset="0"/>
              </a:rPr>
              <a:t> </a:t>
            </a:r>
          </a:p>
          <a:p>
            <a:r>
              <a:rPr lang="en-US" sz="1600">
                <a:solidFill>
                  <a:srgbClr val="0070C0"/>
                </a:solidFill>
                <a:latin typeface="Courier New" pitchFamily="49" charset="0"/>
              </a:rPr>
              <a:t>Serial0/0/0        unassigned      YES unset  administratively down down</a:t>
            </a:r>
          </a:p>
          <a:p>
            <a:r>
              <a:rPr lang="en-US" sz="1600">
                <a:solidFill>
                  <a:srgbClr val="0070C0"/>
                </a:solidFill>
                <a:latin typeface="Courier New" pitchFamily="49" charset="0"/>
              </a:rPr>
              <a:t> </a:t>
            </a:r>
          </a:p>
          <a:p>
            <a:r>
              <a:rPr lang="en-US" sz="1600">
                <a:solidFill>
                  <a:srgbClr val="0070C0"/>
                </a:solidFill>
                <a:latin typeface="Courier New" pitchFamily="49" charset="0"/>
              </a:rPr>
              <a:t>Serial0/1/0        unassigned      YES unset  administratively down down</a:t>
            </a:r>
          </a:p>
          <a:p>
            <a:r>
              <a:rPr lang="en-US" sz="1600">
                <a:solidFill>
                  <a:srgbClr val="0070C0"/>
                </a:solidFill>
                <a:latin typeface="Courier New" pitchFamily="49" charset="0"/>
              </a:rPr>
              <a:t> </a:t>
            </a:r>
          </a:p>
          <a:p>
            <a:r>
              <a:rPr lang="en-US" sz="1600">
                <a:solidFill>
                  <a:srgbClr val="0070C0"/>
                </a:solidFill>
                <a:latin typeface="Courier New" pitchFamily="49" charset="0"/>
              </a:rPr>
              <a:t>Serial0/2/0        unassigned      YES unset  administratively down down</a:t>
            </a:r>
          </a:p>
          <a:p>
            <a:r>
              <a:rPr lang="en-US" sz="1600">
                <a:solidFill>
                  <a:srgbClr val="0070C0"/>
                </a:solidFill>
                <a:latin typeface="Courier New" pitchFamily="49" charset="0"/>
              </a:rPr>
              <a:t> </a:t>
            </a:r>
          </a:p>
          <a:p>
            <a:r>
              <a:rPr lang="en-US" sz="1600">
                <a:solidFill>
                  <a:srgbClr val="0070C0"/>
                </a:solidFill>
                <a:latin typeface="Courier New" pitchFamily="49" charset="0"/>
              </a:rPr>
              <a:t>Serial0/3/0        unassigned      YES unset  administratively down down</a:t>
            </a:r>
          </a:p>
          <a:p>
            <a:r>
              <a:rPr lang="en-US" sz="1600">
                <a:solidFill>
                  <a:srgbClr val="0070C0"/>
                </a:solidFill>
                <a:latin typeface="Courier New" pitchFamily="49" charset="0"/>
              </a:rPr>
              <a:t> </a:t>
            </a:r>
          </a:p>
          <a:p>
            <a:r>
              <a:rPr lang="en-US" sz="1600">
                <a:solidFill>
                  <a:srgbClr val="0070C0"/>
                </a:solidFill>
                <a:latin typeface="Courier New" pitchFamily="49" charset="0"/>
              </a:rPr>
              <a:t>Router# </a:t>
            </a:r>
            <a:r>
              <a:rPr lang="en-US" sz="1600">
                <a:solidFill>
                  <a:srgbClr val="FF0000"/>
                </a:solidFill>
                <a:latin typeface="Courier New" pitchFamily="49" charset="0"/>
              </a:rPr>
              <a:t>ping 10.0.0.2</a:t>
            </a:r>
          </a:p>
        </p:txBody>
      </p:sp>
    </p:spTree>
    <p:extLst>
      <p:ext uri="{BB962C8B-B14F-4D97-AF65-F5344CB8AC3E}">
        <p14:creationId xmlns:p14="http://schemas.microsoft.com/office/powerpoint/2010/main" val="223190305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5867400" y="2015118"/>
            <a:ext cx="1320844" cy="320088"/>
          </a:xfrm>
          <a:prstGeom prst="rect">
            <a:avLst/>
          </a:prstGeom>
          <a:noFill/>
        </p:spPr>
        <p:txBody>
          <a:bodyPr wrap="square" rtlCol="0">
            <a:spAutoFit/>
          </a:bodyPr>
          <a:lstStyle/>
          <a:p>
            <a:r>
              <a:rPr lang="en-US" sz="1600">
                <a:solidFill>
                  <a:prstClr val="black"/>
                </a:solidFill>
                <a:latin typeface="Courier New" pitchFamily="49" charset="0"/>
                <a:cs typeface="Courier New" pitchFamily="49" charset="0"/>
              </a:rPr>
              <a:t>10.0.0.2</a:t>
            </a:r>
          </a:p>
        </p:txBody>
      </p:sp>
      <p:sp>
        <p:nvSpPr>
          <p:cNvPr id="2" name="Title 1"/>
          <p:cNvSpPr>
            <a:spLocks noGrp="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Keepalive</a:t>
            </a:r>
            <a:endParaRPr lang="vi-VN" sz="3200" b="1">
              <a:solidFill>
                <a:srgbClr val="0070C0"/>
              </a:solidFill>
              <a:latin typeface="Courier New" pitchFamily="49" charset="0"/>
              <a:cs typeface="Courier New" pitchFamily="49" charset="0"/>
            </a:endParaRPr>
          </a:p>
        </p:txBody>
      </p:sp>
      <p:cxnSp>
        <p:nvCxnSpPr>
          <p:cNvPr id="3" name="Straight Connector 2"/>
          <p:cNvCxnSpPr/>
          <p:nvPr/>
        </p:nvCxnSpPr>
        <p:spPr>
          <a:xfrm flipH="1">
            <a:off x="1955756" y="2052359"/>
            <a:ext cx="5232488"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8244" y="1839325"/>
            <a:ext cx="609600" cy="42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6156" y="1839326"/>
            <a:ext cx="609600" cy="42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4"/>
          <p:cNvSpPr txBox="1">
            <a:spLocks noChangeArrowheads="1"/>
          </p:cNvSpPr>
          <p:nvPr/>
        </p:nvSpPr>
        <p:spPr bwMode="auto">
          <a:xfrm>
            <a:off x="-32332" y="3368088"/>
            <a:ext cx="9176332" cy="1634118"/>
          </a:xfrm>
          <a:prstGeom prst="rect">
            <a:avLst/>
          </a:prstGeom>
          <a:solidFill>
            <a:schemeClr val="bg1"/>
          </a:solidFill>
          <a:ln w="28575" algn="ctr">
            <a:solidFill>
              <a:schemeClr val="accent1"/>
            </a:solidFill>
            <a:miter lim="800000"/>
            <a:headEnd/>
            <a:tailEnd/>
          </a:ln>
          <a:effectLst/>
          <a:extLst>
            <a:ext uri="{AF507438-7753-43E0-B8FC-AC1667EBCBE1}">
              <a14:hiddenEffects xmlns:a14="http://schemas.microsoft.com/office/drawing/2010/main">
                <a:effectLst>
                  <a:outerShdw dist="17961" dir="2700000" algn="ctr" rotWithShape="0">
                    <a:schemeClr val="bg2"/>
                  </a:outerShdw>
                </a:effectLst>
              </a14:hiddenEffects>
            </a:ext>
          </a:extLst>
        </p:spPr>
        <p:txBody>
          <a:bodyPr wrap="none" lIns="82124" tIns="41061" rIns="82124" bIns="41061">
            <a:spAutoFit/>
          </a:bodyPr>
          <a:lstStyle>
            <a:lvl1pPr defTabSz="814388">
              <a:defRPr sz="3000" b="1">
                <a:solidFill>
                  <a:schemeClr val="tx1"/>
                </a:solidFill>
                <a:latin typeface="Arial" charset="0"/>
              </a:defRPr>
            </a:lvl1pPr>
            <a:lvl2pPr marL="742950" indent="-285750" defTabSz="814388">
              <a:defRPr sz="3000" b="1">
                <a:solidFill>
                  <a:schemeClr val="tx1"/>
                </a:solidFill>
                <a:latin typeface="Arial" charset="0"/>
              </a:defRPr>
            </a:lvl2pPr>
            <a:lvl3pPr marL="1143000" indent="-228600" defTabSz="814388">
              <a:defRPr sz="3000" b="1">
                <a:solidFill>
                  <a:schemeClr val="tx1"/>
                </a:solidFill>
                <a:latin typeface="Arial" charset="0"/>
              </a:defRPr>
            </a:lvl3pPr>
            <a:lvl4pPr marL="1600200" indent="-228600" defTabSz="814388">
              <a:defRPr sz="3000" b="1">
                <a:solidFill>
                  <a:schemeClr val="tx1"/>
                </a:solidFill>
                <a:latin typeface="Arial" charset="0"/>
              </a:defRPr>
            </a:lvl4pPr>
            <a:lvl5pPr marL="2057400" indent="-228600" defTabSz="814388">
              <a:defRPr sz="3000" b="1">
                <a:solidFill>
                  <a:schemeClr val="tx1"/>
                </a:solidFill>
                <a:latin typeface="Arial" charset="0"/>
              </a:defRPr>
            </a:lvl5pPr>
            <a:lvl6pPr marL="2514600" indent="-228600" defTabSz="814388" eaLnBrk="0" fontAlgn="base" hangingPunct="0">
              <a:lnSpc>
                <a:spcPct val="90000"/>
              </a:lnSpc>
              <a:spcBef>
                <a:spcPct val="0"/>
              </a:spcBef>
              <a:spcAft>
                <a:spcPct val="0"/>
              </a:spcAft>
              <a:defRPr sz="3000" b="1">
                <a:solidFill>
                  <a:schemeClr val="tx1"/>
                </a:solidFill>
                <a:latin typeface="Arial" charset="0"/>
              </a:defRPr>
            </a:lvl6pPr>
            <a:lvl7pPr marL="2971800" indent="-228600" defTabSz="814388" eaLnBrk="0" fontAlgn="base" hangingPunct="0">
              <a:lnSpc>
                <a:spcPct val="90000"/>
              </a:lnSpc>
              <a:spcBef>
                <a:spcPct val="0"/>
              </a:spcBef>
              <a:spcAft>
                <a:spcPct val="0"/>
              </a:spcAft>
              <a:defRPr sz="3000" b="1">
                <a:solidFill>
                  <a:schemeClr val="tx1"/>
                </a:solidFill>
                <a:latin typeface="Arial" charset="0"/>
              </a:defRPr>
            </a:lvl7pPr>
            <a:lvl8pPr marL="3429000" indent="-228600" defTabSz="814388" eaLnBrk="0" fontAlgn="base" hangingPunct="0">
              <a:lnSpc>
                <a:spcPct val="90000"/>
              </a:lnSpc>
              <a:spcBef>
                <a:spcPct val="0"/>
              </a:spcBef>
              <a:spcAft>
                <a:spcPct val="0"/>
              </a:spcAft>
              <a:defRPr sz="3000" b="1">
                <a:solidFill>
                  <a:schemeClr val="tx1"/>
                </a:solidFill>
                <a:latin typeface="Arial" charset="0"/>
              </a:defRPr>
            </a:lvl8pPr>
            <a:lvl9pPr marL="3886200" indent="-228600" defTabSz="814388" eaLnBrk="0" fontAlgn="base" hangingPunct="0">
              <a:lnSpc>
                <a:spcPct val="90000"/>
              </a:lnSpc>
              <a:spcBef>
                <a:spcPct val="0"/>
              </a:spcBef>
              <a:spcAft>
                <a:spcPct val="0"/>
              </a:spcAft>
              <a:defRPr sz="3000" b="1">
                <a:solidFill>
                  <a:schemeClr val="tx1"/>
                </a:solidFill>
                <a:latin typeface="Arial" charset="0"/>
              </a:defRPr>
            </a:lvl9pPr>
          </a:lstStyle>
          <a:p>
            <a:r>
              <a:rPr lang="en-US" sz="1600">
                <a:solidFill>
                  <a:srgbClr val="0070C0"/>
                </a:solidFill>
                <a:latin typeface="Courier New" pitchFamily="49" charset="0"/>
              </a:rPr>
              <a:t>Router# </a:t>
            </a:r>
            <a:r>
              <a:rPr lang="en-US" sz="1600">
                <a:solidFill>
                  <a:srgbClr val="FF0000"/>
                </a:solidFill>
                <a:latin typeface="Courier New" pitchFamily="49" charset="0"/>
              </a:rPr>
              <a:t>show interfaces f0/0</a:t>
            </a:r>
          </a:p>
          <a:p>
            <a:r>
              <a:rPr lang="en-US" sz="1600">
                <a:solidFill>
                  <a:srgbClr val="0070C0"/>
                </a:solidFill>
                <a:latin typeface="Courier New" pitchFamily="49" charset="0"/>
              </a:rPr>
              <a:t>f0/0 is up, line protocol is up </a:t>
            </a:r>
          </a:p>
          <a:p>
            <a:r>
              <a:rPr lang="en-US" sz="1600">
                <a:solidFill>
                  <a:srgbClr val="0070C0"/>
                </a:solidFill>
                <a:latin typeface="Courier New" pitchFamily="49" charset="0"/>
              </a:rPr>
              <a:t>  Hardware is Lance, address is 00e0.1e5d.ae2f (bia </a:t>
            </a:r>
            <a:r>
              <a:rPr lang="en-US" sz="1600">
                <a:solidFill>
                  <a:srgbClr val="FF0000"/>
                </a:solidFill>
                <a:latin typeface="Courier New" pitchFamily="49" charset="0"/>
              </a:rPr>
              <a:t>00e0.1e5d.ae2f</a:t>
            </a:r>
            <a:r>
              <a:rPr lang="en-US" sz="1600">
                <a:solidFill>
                  <a:srgbClr val="0070C0"/>
                </a:solidFill>
                <a:latin typeface="Courier New" pitchFamily="49" charset="0"/>
              </a:rPr>
              <a:t>)</a:t>
            </a:r>
          </a:p>
          <a:p>
            <a:r>
              <a:rPr lang="en-US" sz="1600">
                <a:solidFill>
                  <a:srgbClr val="0070C0"/>
                </a:solidFill>
                <a:latin typeface="Courier New" pitchFamily="49" charset="0"/>
              </a:rPr>
              <a:t>  Internet address is </a:t>
            </a:r>
            <a:r>
              <a:rPr lang="en-US" sz="1600">
                <a:solidFill>
                  <a:srgbClr val="FF0000"/>
                </a:solidFill>
                <a:latin typeface="Courier New" pitchFamily="49" charset="0"/>
              </a:rPr>
              <a:t>10.0.0.1</a:t>
            </a:r>
            <a:r>
              <a:rPr lang="en-US" sz="1600">
                <a:solidFill>
                  <a:srgbClr val="0070C0"/>
                </a:solidFill>
                <a:latin typeface="Courier New" pitchFamily="49" charset="0"/>
              </a:rPr>
              <a:t>/8</a:t>
            </a:r>
          </a:p>
          <a:p>
            <a:r>
              <a:rPr lang="en-US" sz="1600">
                <a:solidFill>
                  <a:srgbClr val="0070C0"/>
                </a:solidFill>
                <a:latin typeface="Courier New" pitchFamily="49" charset="0"/>
              </a:rPr>
              <a:t>  MTU 1500 bytes, BW 100000 Kbit, DLY 1000 usec, rely 255/255, load 1/255</a:t>
            </a:r>
          </a:p>
          <a:p>
            <a:r>
              <a:rPr lang="en-US" sz="1600">
                <a:solidFill>
                  <a:srgbClr val="0070C0"/>
                </a:solidFill>
                <a:latin typeface="Courier New" pitchFamily="49" charset="0"/>
              </a:rPr>
              <a:t>  Encapsulation ARPA, loopback not set, keepalive set (10 sec)</a:t>
            </a:r>
          </a:p>
          <a:p>
            <a:r>
              <a:rPr lang="en-US" sz="1600">
                <a:solidFill>
                  <a:srgbClr val="0070C0"/>
                </a:solidFill>
                <a:latin typeface="Courier New" pitchFamily="49" charset="0"/>
              </a:rPr>
              <a:t>  ............</a:t>
            </a:r>
          </a:p>
        </p:txBody>
      </p:sp>
      <p:sp>
        <p:nvSpPr>
          <p:cNvPr id="23" name="TextBox 22"/>
          <p:cNvSpPr txBox="1"/>
          <p:nvPr/>
        </p:nvSpPr>
        <p:spPr>
          <a:xfrm>
            <a:off x="1917612" y="2015118"/>
            <a:ext cx="1206588" cy="320088"/>
          </a:xfrm>
          <a:prstGeom prst="rect">
            <a:avLst/>
          </a:prstGeom>
          <a:noFill/>
        </p:spPr>
        <p:txBody>
          <a:bodyPr wrap="square" rtlCol="0">
            <a:spAutoFit/>
          </a:bodyPr>
          <a:lstStyle/>
          <a:p>
            <a:r>
              <a:rPr lang="en-US" sz="1600">
                <a:solidFill>
                  <a:srgbClr val="FF0000"/>
                </a:solidFill>
                <a:latin typeface="Courier New" pitchFamily="49" charset="0"/>
                <a:cs typeface="Courier New" pitchFamily="49" charset="0"/>
              </a:rPr>
              <a:t>10.0.0.1</a:t>
            </a:r>
          </a:p>
        </p:txBody>
      </p:sp>
      <p:sp>
        <p:nvSpPr>
          <p:cNvPr id="25" name="TextBox 24"/>
          <p:cNvSpPr txBox="1"/>
          <p:nvPr/>
        </p:nvSpPr>
        <p:spPr>
          <a:xfrm>
            <a:off x="228600" y="5318712"/>
            <a:ext cx="3276600" cy="320088"/>
          </a:xfrm>
          <a:prstGeom prst="rect">
            <a:avLst/>
          </a:prstGeom>
          <a:noFill/>
        </p:spPr>
        <p:txBody>
          <a:bodyPr wrap="square" rtlCol="0">
            <a:spAutoFit/>
          </a:bodyPr>
          <a:lstStyle/>
          <a:p>
            <a:pPr algn="just"/>
            <a:r>
              <a:rPr lang="en-US" sz="1600">
                <a:solidFill>
                  <a:srgbClr val="0070C0"/>
                </a:solidFill>
                <a:latin typeface="Courier New" pitchFamily="49" charset="0"/>
                <a:cs typeface="Courier New" pitchFamily="49" charset="0"/>
              </a:rPr>
              <a:t>Router# </a:t>
            </a:r>
            <a:r>
              <a:rPr lang="en-US" sz="1600">
                <a:solidFill>
                  <a:srgbClr val="C00000"/>
                </a:solidFill>
                <a:latin typeface="Courier New" pitchFamily="49" charset="0"/>
                <a:cs typeface="Courier New" pitchFamily="49" charset="0"/>
              </a:rPr>
              <a:t>ping 10.0.0.2</a:t>
            </a:r>
            <a:endParaRPr lang="en-US" sz="1600">
              <a:solidFill>
                <a:srgbClr val="C00000"/>
              </a:solidFill>
              <a:latin typeface="Courier New" pitchFamily="49" charset="0"/>
              <a:cs typeface="Courier New" pitchFamily="49" charset="0"/>
              <a:sym typeface="Wingdings" pitchFamily="2" charset="2"/>
            </a:endParaRPr>
          </a:p>
        </p:txBody>
      </p:sp>
      <p:sp>
        <p:nvSpPr>
          <p:cNvPr id="27" name="TextBox 26"/>
          <p:cNvSpPr txBox="1"/>
          <p:nvPr/>
        </p:nvSpPr>
        <p:spPr>
          <a:xfrm>
            <a:off x="228600" y="5568315"/>
            <a:ext cx="8915400" cy="984885"/>
          </a:xfrm>
          <a:prstGeom prst="rect">
            <a:avLst/>
          </a:prstGeom>
          <a:noFill/>
        </p:spPr>
        <p:txBody>
          <a:bodyPr wrap="square" rtlCol="0">
            <a:spAutoFit/>
          </a:bodyPr>
          <a:lstStyle/>
          <a:p>
            <a:pPr algn="just"/>
            <a:r>
              <a:rPr lang="en-US" sz="1600">
                <a:solidFill>
                  <a:srgbClr val="0070C0"/>
                </a:solidFill>
                <a:latin typeface="Courier New" pitchFamily="49" charset="0"/>
                <a:cs typeface="Courier New" pitchFamily="49" charset="0"/>
              </a:rPr>
              <a:t>Type escape sequence to abort.</a:t>
            </a:r>
          </a:p>
          <a:p>
            <a:pPr algn="just"/>
            <a:r>
              <a:rPr lang="en-US" sz="1600">
                <a:solidFill>
                  <a:srgbClr val="0070C0"/>
                </a:solidFill>
                <a:latin typeface="Courier New" pitchFamily="49" charset="0"/>
                <a:cs typeface="Courier New" pitchFamily="49" charset="0"/>
              </a:rPr>
              <a:t>Sending 5, 100-byte ICMP Echos to 10.0.0.10, timeout is 2 seconds:</a:t>
            </a:r>
          </a:p>
          <a:p>
            <a:pPr algn="just"/>
            <a:r>
              <a:rPr lang="en-US" sz="1600">
                <a:solidFill>
                  <a:srgbClr val="FF0000"/>
                </a:solidFill>
                <a:latin typeface="Courier New" pitchFamily="49" charset="0"/>
                <a:cs typeface="Courier New" pitchFamily="49" charset="0"/>
              </a:rPr>
              <a:t>!!!!!</a:t>
            </a:r>
          </a:p>
          <a:p>
            <a:pPr algn="just"/>
            <a:r>
              <a:rPr lang="en-US" sz="1600">
                <a:solidFill>
                  <a:srgbClr val="0070C0"/>
                </a:solidFill>
                <a:latin typeface="Courier New" pitchFamily="49" charset="0"/>
                <a:cs typeface="Courier New" pitchFamily="49" charset="0"/>
              </a:rPr>
              <a:t>Success rate is 100 percent (5/5), round-trip min/avg/max = 4/4/4 ms</a:t>
            </a:r>
          </a:p>
        </p:txBody>
      </p:sp>
      <p:cxnSp>
        <p:nvCxnSpPr>
          <p:cNvPr id="8" name="Straight Arrow Connector 7"/>
          <p:cNvCxnSpPr>
            <a:stCxn id="5" idx="2"/>
          </p:cNvCxnSpPr>
          <p:nvPr/>
        </p:nvCxnSpPr>
        <p:spPr>
          <a:xfrm>
            <a:off x="1650956" y="2265391"/>
            <a:ext cx="0" cy="1102697"/>
          </a:xfrm>
          <a:prstGeom prst="straightConnector1">
            <a:avLst/>
          </a:prstGeom>
          <a:ln w="28575">
            <a:prstDash val="sysDash"/>
            <a:tailEnd type="arrow"/>
          </a:ln>
        </p:spPr>
        <p:style>
          <a:lnRef idx="1">
            <a:schemeClr val="accent1"/>
          </a:lnRef>
          <a:fillRef idx="0">
            <a:schemeClr val="accent1"/>
          </a:fillRef>
          <a:effectRef idx="0">
            <a:schemeClr val="accent1"/>
          </a:effectRef>
          <a:fontRef idx="minor">
            <a:schemeClr val="tx1"/>
          </a:fontRef>
        </p:style>
      </p:cxnSp>
      <p:pic>
        <p:nvPicPr>
          <p:cNvPr id="2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08" y="1835739"/>
            <a:ext cx="9144000" cy="4698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4301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xEl>
                                              <p:pRg st="0" end="0"/>
                                            </p:txEl>
                                          </p:spTgt>
                                        </p:tgtEl>
                                        <p:attrNameLst>
                                          <p:attrName>style.visibility</p:attrName>
                                        </p:attrNameLst>
                                      </p:cBhvr>
                                      <p:to>
                                        <p:strVal val="visible"/>
                                      </p:to>
                                    </p:set>
                                    <p:animEffect transition="in" filter="wipe(left)">
                                      <p:cBhvr>
                                        <p:cTn id="12" dur="500"/>
                                        <p:tgtEl>
                                          <p:spTgt spid="27">
                                            <p:txEl>
                                              <p:pRg st="0" end="0"/>
                                            </p:txEl>
                                          </p:spTgt>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7">
                                            <p:txEl>
                                              <p:pRg st="1" end="1"/>
                                            </p:txEl>
                                          </p:spTgt>
                                        </p:tgtEl>
                                        <p:attrNameLst>
                                          <p:attrName>style.visibility</p:attrName>
                                        </p:attrNameLst>
                                      </p:cBhvr>
                                      <p:to>
                                        <p:strVal val="visible"/>
                                      </p:to>
                                    </p:set>
                                    <p:animEffect transition="in" filter="wipe(left)">
                                      <p:cBhvr>
                                        <p:cTn id="16" dur="500"/>
                                        <p:tgtEl>
                                          <p:spTgt spid="27">
                                            <p:txEl>
                                              <p:pRg st="1" end="1"/>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7">
                                            <p:txEl>
                                              <p:pRg st="2" end="2"/>
                                            </p:txEl>
                                          </p:spTgt>
                                        </p:tgtEl>
                                        <p:attrNameLst>
                                          <p:attrName>style.visibility</p:attrName>
                                        </p:attrNameLst>
                                      </p:cBhvr>
                                      <p:to>
                                        <p:strVal val="visible"/>
                                      </p:to>
                                    </p:set>
                                    <p:animEffect transition="in" filter="wipe(left)">
                                      <p:cBhvr>
                                        <p:cTn id="20" dur="1000"/>
                                        <p:tgtEl>
                                          <p:spTgt spid="27">
                                            <p:txEl>
                                              <p:pRg st="2" end="2"/>
                                            </p:txEl>
                                          </p:spTgt>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27">
                                            <p:txEl>
                                              <p:pRg st="3" end="3"/>
                                            </p:txEl>
                                          </p:spTgt>
                                        </p:tgtEl>
                                        <p:attrNameLst>
                                          <p:attrName>style.visibility</p:attrName>
                                        </p:attrNameLst>
                                      </p:cBhvr>
                                      <p:to>
                                        <p:strVal val="visible"/>
                                      </p:to>
                                    </p:set>
                                    <p:animEffect transition="in" filter="wipe(left)">
                                      <p:cBhvr>
                                        <p:cTn id="24" dur="500"/>
                                        <p:tgtEl>
                                          <p:spTgt spid="27">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randombar(horizontal)">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show configuration</a:t>
            </a:r>
          </a:p>
        </p:txBody>
      </p:sp>
      <p:pic>
        <p:nvPicPr>
          <p:cNvPr id="40964" name="Picture 4" descr="301P_28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14600"/>
            <a:ext cx="9144000" cy="290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36164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Save Config</a:t>
            </a:r>
          </a:p>
        </p:txBody>
      </p:sp>
      <p:sp>
        <p:nvSpPr>
          <p:cNvPr id="5" name="TextBox 4"/>
          <p:cNvSpPr txBox="1"/>
          <p:nvPr/>
        </p:nvSpPr>
        <p:spPr>
          <a:xfrm>
            <a:off x="228600" y="3496593"/>
            <a:ext cx="12954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a:t>
            </a:r>
            <a:r>
              <a:rPr lang="en-US" sz="2400">
                <a:solidFill>
                  <a:srgbClr val="000000"/>
                </a:solidFill>
                <a:latin typeface="Courier New" pitchFamily="49" charset="0"/>
                <a:cs typeface="Courier New" pitchFamily="49" charset="0"/>
              </a:rPr>
              <a:t># </a:t>
            </a:r>
            <a:endParaRPr lang="en-US" sz="2400">
              <a:solidFill>
                <a:srgbClr val="000000"/>
              </a:solidFill>
              <a:latin typeface="Courier New" pitchFamily="49" charset="0"/>
              <a:cs typeface="Courier New" pitchFamily="49" charset="0"/>
              <a:sym typeface="Wingdings" pitchFamily="2" charset="2"/>
            </a:endParaRPr>
          </a:p>
        </p:txBody>
      </p:sp>
      <p:sp>
        <p:nvSpPr>
          <p:cNvPr id="13" name="TextBox 12"/>
          <p:cNvSpPr txBox="1"/>
          <p:nvPr/>
        </p:nvSpPr>
        <p:spPr>
          <a:xfrm>
            <a:off x="1524000" y="3496593"/>
            <a:ext cx="64008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sym typeface="Wingdings" pitchFamily="2" charset="2"/>
              </a:rPr>
              <a:t>copy running-config startup-config</a:t>
            </a:r>
          </a:p>
        </p:txBody>
      </p:sp>
      <p:sp>
        <p:nvSpPr>
          <p:cNvPr id="36" name="TextBox 35"/>
          <p:cNvSpPr txBox="1"/>
          <p:nvPr/>
        </p:nvSpPr>
        <p:spPr>
          <a:xfrm>
            <a:off x="1524000" y="3062628"/>
            <a:ext cx="24384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sym typeface="Wingdings" pitchFamily="2" charset="2"/>
              </a:rPr>
              <a:t>write memory</a:t>
            </a:r>
          </a:p>
        </p:txBody>
      </p:sp>
      <p:sp>
        <p:nvSpPr>
          <p:cNvPr id="39" name="TextBox 38"/>
          <p:cNvSpPr txBox="1"/>
          <p:nvPr/>
        </p:nvSpPr>
        <p:spPr>
          <a:xfrm>
            <a:off x="228600" y="4359348"/>
            <a:ext cx="12954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a:t>
            </a:r>
            <a:r>
              <a:rPr lang="en-US" sz="2400">
                <a:solidFill>
                  <a:srgbClr val="000000"/>
                </a:solidFill>
                <a:latin typeface="Courier New" pitchFamily="49" charset="0"/>
                <a:cs typeface="Courier New" pitchFamily="49" charset="0"/>
              </a:rPr>
              <a:t># </a:t>
            </a:r>
            <a:endParaRPr lang="en-US" sz="2400">
              <a:solidFill>
                <a:srgbClr val="000000"/>
              </a:solidFill>
              <a:latin typeface="Courier New" pitchFamily="49" charset="0"/>
              <a:cs typeface="Courier New" pitchFamily="49" charset="0"/>
              <a:sym typeface="Wingdings" pitchFamily="2" charset="2"/>
            </a:endParaRPr>
          </a:p>
        </p:txBody>
      </p:sp>
      <p:sp>
        <p:nvSpPr>
          <p:cNvPr id="41" name="TextBox 40"/>
          <p:cNvSpPr txBox="1"/>
          <p:nvPr/>
        </p:nvSpPr>
        <p:spPr>
          <a:xfrm>
            <a:off x="228600" y="3928306"/>
            <a:ext cx="71628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Destination filename [startup-config]? </a:t>
            </a:r>
            <a:endParaRPr lang="en-US" sz="2400">
              <a:solidFill>
                <a:srgbClr val="0070C0"/>
              </a:solidFill>
              <a:latin typeface="Courier New" pitchFamily="49" charset="0"/>
              <a:cs typeface="Courier New" pitchFamily="49" charset="0"/>
              <a:sym typeface="Wingdings" pitchFamily="2" charset="2"/>
            </a:endParaRPr>
          </a:p>
        </p:txBody>
      </p:sp>
      <p:sp>
        <p:nvSpPr>
          <p:cNvPr id="10" name="TextBox 9"/>
          <p:cNvSpPr txBox="1"/>
          <p:nvPr/>
        </p:nvSpPr>
        <p:spPr>
          <a:xfrm>
            <a:off x="1524000" y="4348466"/>
            <a:ext cx="64008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sym typeface="Wingdings" pitchFamily="2" charset="2"/>
              </a:rPr>
              <a:t>reload</a:t>
            </a:r>
          </a:p>
        </p:txBody>
      </p:sp>
    </p:spTree>
    <p:extLst>
      <p:ext uri="{BB962C8B-B14F-4D97-AF65-F5344CB8AC3E}">
        <p14:creationId xmlns:p14="http://schemas.microsoft.com/office/powerpoint/2010/main" val="15013102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6" grpId="0"/>
      <p:bldP spid="39" grpId="0"/>
      <p:bldP spid="41"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title"/>
          </p:nvPr>
        </p:nvSpPr>
        <p:spPr>
          <a:xfrm>
            <a:off x="655638" y="186801"/>
            <a:ext cx="8145462" cy="838200"/>
          </a:xfrm>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Context-Sensitive Help</a:t>
            </a:r>
          </a:p>
        </p:txBody>
      </p:sp>
      <p:pic>
        <p:nvPicPr>
          <p:cNvPr id="9219" name="Picture 6" descr="301P_99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25001"/>
            <a:ext cx="9143999" cy="583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472755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5" descr="301P_9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7" y="1276835"/>
            <a:ext cx="9138043" cy="5352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Context-Sensitive Help (Cont.)</a:t>
            </a:r>
          </a:p>
        </p:txBody>
      </p:sp>
    </p:spTree>
    <p:extLst>
      <p:ext uri="{BB962C8B-B14F-4D97-AF65-F5344CB8AC3E}">
        <p14:creationId xmlns:p14="http://schemas.microsoft.com/office/powerpoint/2010/main" val="17055310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Erase config &amp; Reload</a:t>
            </a:r>
          </a:p>
        </p:txBody>
      </p:sp>
      <p:sp>
        <p:nvSpPr>
          <p:cNvPr id="5" name="TextBox 4"/>
          <p:cNvSpPr txBox="1"/>
          <p:nvPr/>
        </p:nvSpPr>
        <p:spPr>
          <a:xfrm>
            <a:off x="228600" y="1786283"/>
            <a:ext cx="12954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a:t>
            </a:r>
            <a:r>
              <a:rPr lang="en-US" sz="2400">
                <a:solidFill>
                  <a:srgbClr val="000000"/>
                </a:solidFill>
                <a:latin typeface="Courier New" pitchFamily="49" charset="0"/>
                <a:cs typeface="Courier New" pitchFamily="49" charset="0"/>
              </a:rPr>
              <a:t># </a:t>
            </a:r>
            <a:endParaRPr lang="en-US" sz="2400">
              <a:solidFill>
                <a:srgbClr val="000000"/>
              </a:solidFill>
              <a:latin typeface="Courier New" pitchFamily="49" charset="0"/>
              <a:cs typeface="Courier New" pitchFamily="49" charset="0"/>
              <a:sym typeface="Wingdings" pitchFamily="2" charset="2"/>
            </a:endParaRPr>
          </a:p>
        </p:txBody>
      </p:sp>
      <p:sp>
        <p:nvSpPr>
          <p:cNvPr id="13" name="TextBox 12"/>
          <p:cNvSpPr txBox="1"/>
          <p:nvPr/>
        </p:nvSpPr>
        <p:spPr>
          <a:xfrm>
            <a:off x="1524000" y="1786283"/>
            <a:ext cx="38862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sym typeface="Wingdings" pitchFamily="2" charset="2"/>
              </a:rPr>
              <a:t>erase startup-config</a:t>
            </a:r>
          </a:p>
        </p:txBody>
      </p:sp>
      <p:sp>
        <p:nvSpPr>
          <p:cNvPr id="16" name="TextBox 15"/>
          <p:cNvSpPr txBox="1"/>
          <p:nvPr/>
        </p:nvSpPr>
        <p:spPr>
          <a:xfrm>
            <a:off x="228600" y="2208763"/>
            <a:ext cx="8915400" cy="766364"/>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Erasing the nvram filesystem will remove all configuration files! Continue? [confirm]</a:t>
            </a:r>
            <a:endParaRPr lang="en-US" sz="2400">
              <a:solidFill>
                <a:srgbClr val="0070C0"/>
              </a:solidFill>
              <a:latin typeface="Courier New" pitchFamily="49" charset="0"/>
              <a:cs typeface="Courier New" pitchFamily="49" charset="0"/>
              <a:sym typeface="Wingdings" pitchFamily="2" charset="2"/>
            </a:endParaRPr>
          </a:p>
        </p:txBody>
      </p:sp>
      <p:sp>
        <p:nvSpPr>
          <p:cNvPr id="18" name="TextBox 17"/>
          <p:cNvSpPr txBox="1"/>
          <p:nvPr/>
        </p:nvSpPr>
        <p:spPr>
          <a:xfrm>
            <a:off x="228600" y="2977695"/>
            <a:ext cx="12954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a:t>
            </a:r>
          </a:p>
        </p:txBody>
      </p:sp>
      <p:sp>
        <p:nvSpPr>
          <p:cNvPr id="19" name="TextBox 18"/>
          <p:cNvSpPr txBox="1"/>
          <p:nvPr/>
        </p:nvSpPr>
        <p:spPr>
          <a:xfrm>
            <a:off x="1524000" y="2977695"/>
            <a:ext cx="12954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reload</a:t>
            </a:r>
          </a:p>
        </p:txBody>
      </p:sp>
      <p:sp>
        <p:nvSpPr>
          <p:cNvPr id="21" name="TextBox 20"/>
          <p:cNvSpPr txBox="1"/>
          <p:nvPr/>
        </p:nvSpPr>
        <p:spPr>
          <a:xfrm>
            <a:off x="228600" y="3411660"/>
            <a:ext cx="57912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Proceed with reload? [confirm]</a:t>
            </a:r>
          </a:p>
        </p:txBody>
      </p:sp>
      <p:sp>
        <p:nvSpPr>
          <p:cNvPr id="22" name="TextBox 21"/>
          <p:cNvSpPr txBox="1"/>
          <p:nvPr/>
        </p:nvSpPr>
        <p:spPr>
          <a:xfrm>
            <a:off x="228600" y="3836392"/>
            <a:ext cx="8534400" cy="1089529"/>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 --- System Configuration Dialog ---</a:t>
            </a:r>
          </a:p>
          <a:p>
            <a:pPr algn="just"/>
            <a:endParaRPr lang="en-US" sz="2400">
              <a:solidFill>
                <a:srgbClr val="0070C0"/>
              </a:solidFill>
              <a:latin typeface="Courier New" pitchFamily="49" charset="0"/>
              <a:cs typeface="Courier New" pitchFamily="49" charset="0"/>
            </a:endParaRPr>
          </a:p>
          <a:p>
            <a:pPr algn="just"/>
            <a:r>
              <a:rPr lang="en-US" sz="2400">
                <a:solidFill>
                  <a:srgbClr val="0070C0"/>
                </a:solidFill>
                <a:latin typeface="Courier New" pitchFamily="49" charset="0"/>
                <a:cs typeface="Courier New" pitchFamily="49" charset="0"/>
              </a:rPr>
              <a:t>Continue with configuration dialog? [yes/no]: </a:t>
            </a:r>
          </a:p>
        </p:txBody>
      </p:sp>
      <p:sp>
        <p:nvSpPr>
          <p:cNvPr id="23" name="TextBox 22"/>
          <p:cNvSpPr txBox="1"/>
          <p:nvPr/>
        </p:nvSpPr>
        <p:spPr>
          <a:xfrm>
            <a:off x="8597900" y="4501189"/>
            <a:ext cx="6477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no</a:t>
            </a:r>
          </a:p>
        </p:txBody>
      </p:sp>
      <p:sp>
        <p:nvSpPr>
          <p:cNvPr id="24" name="TextBox 23"/>
          <p:cNvSpPr txBox="1"/>
          <p:nvPr/>
        </p:nvSpPr>
        <p:spPr>
          <a:xfrm>
            <a:off x="20782" y="6488668"/>
            <a:ext cx="9151257" cy="348557"/>
          </a:xfrm>
          <a:prstGeom prst="rect">
            <a:avLst/>
          </a:prstGeom>
          <a:noFill/>
        </p:spPr>
        <p:txBody>
          <a:bodyPr wrap="square" rtlCol="0">
            <a:spAutoFit/>
          </a:bodyPr>
          <a:lstStyle/>
          <a:p>
            <a:pPr lvl="0" algn="ctr"/>
            <a:r>
              <a:rPr lang="en-US" sz="1800" b="0">
                <a:solidFill>
                  <a:schemeClr val="accent6"/>
                </a:solidFill>
                <a:latin typeface="Courier New" pitchFamily="49" charset="0"/>
                <a:cs typeface="Courier New" pitchFamily="49" charset="0"/>
              </a:rPr>
              <a:t>Ctrl + C để bỏ qua Initial Setup</a:t>
            </a:r>
          </a:p>
        </p:txBody>
      </p:sp>
    </p:spTree>
    <p:extLst>
      <p:ext uri="{BB962C8B-B14F-4D97-AF65-F5344CB8AC3E}">
        <p14:creationId xmlns:p14="http://schemas.microsoft.com/office/powerpoint/2010/main" val="29303901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50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500"/>
                            </p:stCondLst>
                            <p:childTnLst>
                              <p:par>
                                <p:cTn id="37" presetID="26" presetClass="entr" presetSubtype="0" fill="hold" nodeType="afterEffect">
                                  <p:stCondLst>
                                    <p:cond delay="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wipe(down)">
                                      <p:cBhvr>
                                        <p:cTn id="39" dur="580">
                                          <p:stCondLst>
                                            <p:cond delay="0"/>
                                          </p:stCondLst>
                                        </p:cTn>
                                        <p:tgtEl>
                                          <p:spTgt spid="24">
                                            <p:txEl>
                                              <p:pRg st="0" end="0"/>
                                            </p:txEl>
                                          </p:spTgt>
                                        </p:tgtEl>
                                      </p:cBhvr>
                                    </p:animEffect>
                                    <p:anim calcmode="lin" valueType="num">
                                      <p:cBhvr>
                                        <p:cTn id="40" dur="1822" tmFilter="0,0; 0.14,0.36; 0.43,0.73; 0.71,0.91; 1.0,1.0">
                                          <p:stCondLst>
                                            <p:cond delay="0"/>
                                          </p:stCondLst>
                                        </p:cTn>
                                        <p:tgtEl>
                                          <p:spTgt spid="24">
                                            <p:txEl>
                                              <p:pRg st="0" end="0"/>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4">
                                            <p:txEl>
                                              <p:pRg st="0" end="0"/>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4">
                                            <p:txEl>
                                              <p:pRg st="0" end="0"/>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4">
                                            <p:txEl>
                                              <p:pRg st="0" end="0"/>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4">
                                            <p:txEl>
                                              <p:pRg st="0" end="0"/>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24">
                                            <p:txEl>
                                              <p:pRg st="0" end="0"/>
                                            </p:txEl>
                                          </p:spTgt>
                                        </p:tgtEl>
                                      </p:cBhvr>
                                      <p:to x="100000" y="60000"/>
                                    </p:animScale>
                                    <p:animScale>
                                      <p:cBhvr>
                                        <p:cTn id="46" dur="166" decel="50000">
                                          <p:stCondLst>
                                            <p:cond delay="676"/>
                                          </p:stCondLst>
                                        </p:cTn>
                                        <p:tgtEl>
                                          <p:spTgt spid="24">
                                            <p:txEl>
                                              <p:pRg st="0" end="0"/>
                                            </p:txEl>
                                          </p:spTgt>
                                        </p:tgtEl>
                                      </p:cBhvr>
                                      <p:to x="100000" y="100000"/>
                                    </p:animScale>
                                    <p:animScale>
                                      <p:cBhvr>
                                        <p:cTn id="47" dur="26">
                                          <p:stCondLst>
                                            <p:cond delay="1312"/>
                                          </p:stCondLst>
                                        </p:cTn>
                                        <p:tgtEl>
                                          <p:spTgt spid="24">
                                            <p:txEl>
                                              <p:pRg st="0" end="0"/>
                                            </p:txEl>
                                          </p:spTgt>
                                        </p:tgtEl>
                                      </p:cBhvr>
                                      <p:to x="100000" y="80000"/>
                                    </p:animScale>
                                    <p:animScale>
                                      <p:cBhvr>
                                        <p:cTn id="48" dur="166" decel="50000">
                                          <p:stCondLst>
                                            <p:cond delay="1338"/>
                                          </p:stCondLst>
                                        </p:cTn>
                                        <p:tgtEl>
                                          <p:spTgt spid="24">
                                            <p:txEl>
                                              <p:pRg st="0" end="0"/>
                                            </p:txEl>
                                          </p:spTgt>
                                        </p:tgtEl>
                                      </p:cBhvr>
                                      <p:to x="100000" y="100000"/>
                                    </p:animScale>
                                    <p:animScale>
                                      <p:cBhvr>
                                        <p:cTn id="49" dur="26">
                                          <p:stCondLst>
                                            <p:cond delay="1642"/>
                                          </p:stCondLst>
                                        </p:cTn>
                                        <p:tgtEl>
                                          <p:spTgt spid="24">
                                            <p:txEl>
                                              <p:pRg st="0" end="0"/>
                                            </p:txEl>
                                          </p:spTgt>
                                        </p:tgtEl>
                                      </p:cBhvr>
                                      <p:to x="100000" y="90000"/>
                                    </p:animScale>
                                    <p:animScale>
                                      <p:cBhvr>
                                        <p:cTn id="50" dur="166" decel="50000">
                                          <p:stCondLst>
                                            <p:cond delay="1668"/>
                                          </p:stCondLst>
                                        </p:cTn>
                                        <p:tgtEl>
                                          <p:spTgt spid="24">
                                            <p:txEl>
                                              <p:pRg st="0" end="0"/>
                                            </p:txEl>
                                          </p:spTgt>
                                        </p:tgtEl>
                                      </p:cBhvr>
                                      <p:to x="100000" y="100000"/>
                                    </p:animScale>
                                    <p:animScale>
                                      <p:cBhvr>
                                        <p:cTn id="51" dur="26">
                                          <p:stCondLst>
                                            <p:cond delay="1808"/>
                                          </p:stCondLst>
                                        </p:cTn>
                                        <p:tgtEl>
                                          <p:spTgt spid="24">
                                            <p:txEl>
                                              <p:pRg st="0" end="0"/>
                                            </p:txEl>
                                          </p:spTgt>
                                        </p:tgtEl>
                                      </p:cBhvr>
                                      <p:to x="100000" y="95000"/>
                                    </p:animScale>
                                    <p:animScale>
                                      <p:cBhvr>
                                        <p:cTn id="52" dur="166" decel="50000">
                                          <p:stCondLst>
                                            <p:cond delay="1834"/>
                                          </p:stCondLst>
                                        </p:cTn>
                                        <p:tgtEl>
                                          <p:spTgt spid="24">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8" grpId="0"/>
      <p:bldP spid="19" grpId="0"/>
      <p:bldP spid="21" grpId="0"/>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0188" y="3746900"/>
            <a:ext cx="609600" cy="506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0"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Note</a:t>
            </a:r>
          </a:p>
        </p:txBody>
      </p:sp>
      <p:cxnSp>
        <p:nvCxnSpPr>
          <p:cNvPr id="5" name="Straight Connector 4"/>
          <p:cNvCxnSpPr/>
          <p:nvPr/>
        </p:nvCxnSpPr>
        <p:spPr>
          <a:xfrm flipH="1">
            <a:off x="1955756" y="4000288"/>
            <a:ext cx="5232488"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Arc 1"/>
          <p:cNvSpPr/>
          <p:nvPr/>
        </p:nvSpPr>
        <p:spPr bwMode="auto">
          <a:xfrm>
            <a:off x="2209800" y="3276600"/>
            <a:ext cx="4800600" cy="1491637"/>
          </a:xfrm>
          <a:prstGeom prst="arc">
            <a:avLst>
              <a:gd name="adj1" fmla="val 11175685"/>
              <a:gd name="adj2" fmla="val 21168991"/>
            </a:avLst>
          </a:prstGeom>
          <a:noFill/>
          <a:ln w="28575"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82124" tIns="41061" rIns="82124" bIns="41061" numCol="1" rtlCol="0" anchor="t" anchorCtr="0" compatLnSpc="1">
            <a:prstTxWarp prst="textNoShape">
              <a:avLst/>
            </a:prstTxWarp>
          </a:bodyPr>
          <a:lstStyle/>
          <a:p>
            <a:pPr marL="0" marR="0" indent="0" algn="l" defTabSz="814388" rtl="0" eaLnBrk="0" fontAlgn="base" latinLnBrk="0" hangingPunct="0">
              <a:lnSpc>
                <a:spcPct val="90000"/>
              </a:lnSpc>
              <a:spcBef>
                <a:spcPct val="0"/>
              </a:spcBef>
              <a:spcAft>
                <a:spcPct val="0"/>
              </a:spcAft>
              <a:buClrTx/>
              <a:buSzTx/>
              <a:buFontTx/>
              <a:buNone/>
              <a:tabLst/>
            </a:pPr>
            <a:endParaRPr kumimoji="0" lang="en-US" sz="3000" b="0" i="0" u="none" strike="noStrike" cap="none" normalizeH="0" baseline="0">
              <a:ln>
                <a:noFill/>
              </a:ln>
              <a:solidFill>
                <a:schemeClr val="tx1"/>
              </a:solidFill>
              <a:effectLst/>
              <a:latin typeface="Arial" charset="0"/>
            </a:endParaRPr>
          </a:p>
        </p:txBody>
      </p:sp>
      <p:sp>
        <p:nvSpPr>
          <p:cNvPr id="24" name="TextBox 23"/>
          <p:cNvSpPr txBox="1"/>
          <p:nvPr/>
        </p:nvSpPr>
        <p:spPr>
          <a:xfrm>
            <a:off x="4112949" y="3020380"/>
            <a:ext cx="1233773" cy="320088"/>
          </a:xfrm>
          <a:prstGeom prst="rect">
            <a:avLst/>
          </a:prstGeom>
          <a:noFill/>
        </p:spPr>
        <p:txBody>
          <a:bodyPr wrap="square" rtlCol="0">
            <a:spAutoFit/>
          </a:bodyPr>
          <a:lstStyle/>
          <a:p>
            <a:r>
              <a:rPr lang="en-US" sz="1600">
                <a:solidFill>
                  <a:srgbClr val="C00000"/>
                </a:solidFill>
                <a:latin typeface="Courier New" pitchFamily="49" charset="0"/>
                <a:cs typeface="Courier New" pitchFamily="49" charset="0"/>
              </a:rPr>
              <a:t>console</a:t>
            </a:r>
          </a:p>
        </p:txBody>
      </p:sp>
      <p:sp>
        <p:nvSpPr>
          <p:cNvPr id="18" name="TextBox 17"/>
          <p:cNvSpPr txBox="1"/>
          <p:nvPr/>
        </p:nvSpPr>
        <p:spPr>
          <a:xfrm>
            <a:off x="6216004" y="4804357"/>
            <a:ext cx="2477967" cy="320088"/>
          </a:xfrm>
          <a:prstGeom prst="rect">
            <a:avLst/>
          </a:prstGeom>
          <a:solidFill>
            <a:schemeClr val="accent6">
              <a:lumMod val="20000"/>
              <a:lumOff val="80000"/>
            </a:schemeClr>
          </a:solidFill>
          <a:ln w="28575">
            <a:solidFill>
              <a:schemeClr val="accent1"/>
            </a:solidFill>
          </a:ln>
        </p:spPr>
        <p:txBody>
          <a:bodyPr wrap="square" rtlCol="0">
            <a:spAutoFit/>
          </a:bodyPr>
          <a:lstStyle/>
          <a:p>
            <a:r>
              <a:rPr lang="en-US" sz="1600">
                <a:solidFill>
                  <a:schemeClr val="accent1"/>
                </a:solidFill>
                <a:latin typeface="Courier New" pitchFamily="49" charset="0"/>
                <a:cs typeface="Courier New" pitchFamily="49" charset="0"/>
              </a:rPr>
              <a:t>C</a:t>
            </a:r>
            <a:r>
              <a:rPr lang="en-US" sz="1600">
                <a:solidFill>
                  <a:schemeClr val="accent1"/>
                </a:solidFill>
                <a:latin typeface="Courier New" pitchFamily="49" charset="0"/>
                <a:cs typeface="Courier New" pitchFamily="49" charset="0"/>
                <a:sym typeface="Wingdings" pitchFamily="2" charset="2"/>
              </a:rPr>
              <a:t>:\</a:t>
            </a:r>
            <a:r>
              <a:rPr lang="en-US" sz="1600">
                <a:solidFill>
                  <a:schemeClr val="accent1"/>
                </a:solidFill>
                <a:latin typeface="Courier New" pitchFamily="49" charset="0"/>
                <a:cs typeface="Courier New" pitchFamily="49" charset="0"/>
              </a:rPr>
              <a:t>&gt; </a:t>
            </a:r>
            <a:r>
              <a:rPr lang="en-US" sz="1600">
                <a:solidFill>
                  <a:srgbClr val="C00000"/>
                </a:solidFill>
                <a:latin typeface="Courier New" pitchFamily="49" charset="0"/>
                <a:cs typeface="Courier New" pitchFamily="49" charset="0"/>
              </a:rPr>
              <a:t>ping 10.0.0.1</a:t>
            </a:r>
          </a:p>
        </p:txBody>
      </p:sp>
      <p:sp>
        <p:nvSpPr>
          <p:cNvPr id="32" name="TextBox 31"/>
          <p:cNvSpPr txBox="1"/>
          <p:nvPr/>
        </p:nvSpPr>
        <p:spPr>
          <a:xfrm>
            <a:off x="1828800" y="3718512"/>
            <a:ext cx="937536" cy="320088"/>
          </a:xfrm>
          <a:prstGeom prst="rect">
            <a:avLst/>
          </a:prstGeom>
          <a:noFill/>
        </p:spPr>
        <p:txBody>
          <a:bodyPr wrap="square" rtlCol="0">
            <a:spAutoFit/>
          </a:bodyPr>
          <a:lstStyle/>
          <a:p>
            <a:pPr algn="ctr"/>
            <a:r>
              <a:rPr lang="en-US" sz="1600">
                <a:solidFill>
                  <a:srgbClr val="C00000"/>
                </a:solidFill>
                <a:latin typeface="Courier New" pitchFamily="49" charset="0"/>
                <a:cs typeface="Courier New" pitchFamily="49" charset="0"/>
              </a:rPr>
              <a:t>Con 0</a:t>
            </a:r>
          </a:p>
        </p:txBody>
      </p:sp>
      <p:sp>
        <p:nvSpPr>
          <p:cNvPr id="33" name="TextBox 32"/>
          <p:cNvSpPr txBox="1"/>
          <p:nvPr/>
        </p:nvSpPr>
        <p:spPr>
          <a:xfrm>
            <a:off x="6524652" y="3718512"/>
            <a:ext cx="816006" cy="313932"/>
          </a:xfrm>
          <a:prstGeom prst="rect">
            <a:avLst/>
          </a:prstGeom>
          <a:noFill/>
        </p:spPr>
        <p:txBody>
          <a:bodyPr wrap="square" rtlCol="0">
            <a:spAutoFit/>
          </a:bodyPr>
          <a:lstStyle/>
          <a:p>
            <a:pPr algn="ctr"/>
            <a:r>
              <a:rPr lang="en-US" sz="1600">
                <a:solidFill>
                  <a:srgbClr val="C00000"/>
                </a:solidFill>
                <a:latin typeface="Courier New" pitchFamily="49" charset="0"/>
                <a:cs typeface="Courier New" pitchFamily="49" charset="0"/>
              </a:rPr>
              <a:t>Com</a:t>
            </a:r>
          </a:p>
        </p:txBody>
      </p:sp>
      <p:sp>
        <p:nvSpPr>
          <p:cNvPr id="34" name="TextBox 33"/>
          <p:cNvSpPr txBox="1"/>
          <p:nvPr/>
        </p:nvSpPr>
        <p:spPr>
          <a:xfrm>
            <a:off x="1752600" y="3947112"/>
            <a:ext cx="937536" cy="320088"/>
          </a:xfrm>
          <a:prstGeom prst="rect">
            <a:avLst/>
          </a:prstGeom>
          <a:noFill/>
        </p:spPr>
        <p:txBody>
          <a:bodyPr wrap="square" rtlCol="0">
            <a:spAutoFit/>
          </a:bodyPr>
          <a:lstStyle/>
          <a:p>
            <a:pPr algn="ctr"/>
            <a:r>
              <a:rPr lang="en-US" sz="1600">
                <a:solidFill>
                  <a:srgbClr val="0070C0"/>
                </a:solidFill>
                <a:latin typeface="Courier New" pitchFamily="49" charset="0"/>
                <a:cs typeface="Courier New" pitchFamily="49" charset="0"/>
              </a:rPr>
              <a:t>f0/0</a:t>
            </a:r>
          </a:p>
        </p:txBody>
      </p:sp>
      <p:sp>
        <p:nvSpPr>
          <p:cNvPr id="35" name="TextBox 34"/>
          <p:cNvSpPr txBox="1"/>
          <p:nvPr/>
        </p:nvSpPr>
        <p:spPr>
          <a:xfrm>
            <a:off x="1822366" y="4162401"/>
            <a:ext cx="1295400" cy="313932"/>
          </a:xfrm>
          <a:prstGeom prst="rect">
            <a:avLst/>
          </a:prstGeom>
          <a:noFill/>
        </p:spPr>
        <p:txBody>
          <a:bodyPr wrap="square" rtlCol="0">
            <a:spAutoFit/>
          </a:bodyPr>
          <a:lstStyle/>
          <a:p>
            <a:pPr algn="ctr"/>
            <a:r>
              <a:rPr lang="en-US" sz="1600">
                <a:solidFill>
                  <a:srgbClr val="0070C0"/>
                </a:solidFill>
                <a:latin typeface="Courier New" pitchFamily="49" charset="0"/>
                <a:cs typeface="Courier New" pitchFamily="49" charset="0"/>
              </a:rPr>
              <a:t>10.0.0.1</a:t>
            </a:r>
          </a:p>
        </p:txBody>
      </p:sp>
      <p:sp>
        <p:nvSpPr>
          <p:cNvPr id="36" name="TextBox 35"/>
          <p:cNvSpPr txBox="1"/>
          <p:nvPr/>
        </p:nvSpPr>
        <p:spPr>
          <a:xfrm>
            <a:off x="6629399" y="3947112"/>
            <a:ext cx="685129" cy="313932"/>
          </a:xfrm>
          <a:prstGeom prst="rect">
            <a:avLst/>
          </a:prstGeom>
          <a:noFill/>
        </p:spPr>
        <p:txBody>
          <a:bodyPr wrap="square" rtlCol="0">
            <a:spAutoFit/>
          </a:bodyPr>
          <a:lstStyle/>
          <a:p>
            <a:pPr algn="ctr"/>
            <a:r>
              <a:rPr lang="en-US" sz="1600">
                <a:solidFill>
                  <a:srgbClr val="0070C0"/>
                </a:solidFill>
                <a:latin typeface="Courier New" pitchFamily="49" charset="0"/>
                <a:cs typeface="Courier New" pitchFamily="49" charset="0"/>
              </a:rPr>
              <a:t>NIC</a:t>
            </a:r>
          </a:p>
        </p:txBody>
      </p:sp>
      <p:sp>
        <p:nvSpPr>
          <p:cNvPr id="37" name="TextBox 36"/>
          <p:cNvSpPr txBox="1"/>
          <p:nvPr/>
        </p:nvSpPr>
        <p:spPr>
          <a:xfrm>
            <a:off x="6019800" y="4162401"/>
            <a:ext cx="1295400" cy="320088"/>
          </a:xfrm>
          <a:prstGeom prst="rect">
            <a:avLst/>
          </a:prstGeom>
          <a:noFill/>
        </p:spPr>
        <p:txBody>
          <a:bodyPr wrap="square" rtlCol="0">
            <a:spAutoFit/>
          </a:bodyPr>
          <a:lstStyle/>
          <a:p>
            <a:pPr algn="ctr"/>
            <a:r>
              <a:rPr lang="en-US" sz="1600">
                <a:solidFill>
                  <a:srgbClr val="0070C0"/>
                </a:solidFill>
                <a:latin typeface="Courier New" pitchFamily="49" charset="0"/>
                <a:cs typeface="Courier New" pitchFamily="49" charset="0"/>
              </a:rPr>
              <a:t>10.0.0.2</a:t>
            </a:r>
          </a:p>
        </p:txBody>
      </p:sp>
      <p:pic>
        <p:nvPicPr>
          <p:cNvPr id="39" name="Picture 8" descr="Rout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4486" y="3746900"/>
            <a:ext cx="687386" cy="482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735058"/>
            <a:ext cx="3476625"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5702564" y="2700970"/>
            <a:ext cx="2884032" cy="320088"/>
          </a:xfrm>
          <a:prstGeom prst="rect">
            <a:avLst/>
          </a:prstGeom>
          <a:noFill/>
          <a:ln>
            <a:noFill/>
          </a:ln>
        </p:spPr>
        <p:txBody>
          <a:bodyPr wrap="square" rtlCol="0">
            <a:spAutoFit/>
          </a:bodyPr>
          <a:lstStyle/>
          <a:p>
            <a:r>
              <a:rPr lang="en-US" sz="1600">
                <a:solidFill>
                  <a:srgbClr val="0070C0"/>
                </a:solidFill>
                <a:latin typeface="Courier New" pitchFamily="49" charset="0"/>
                <a:cs typeface="Courier New" pitchFamily="49" charset="0"/>
              </a:rPr>
              <a:t>Router# </a:t>
            </a:r>
            <a:r>
              <a:rPr lang="en-US" sz="1600">
                <a:solidFill>
                  <a:srgbClr val="C00000"/>
                </a:solidFill>
                <a:latin typeface="Courier New" pitchFamily="49" charset="0"/>
                <a:cs typeface="Courier New" pitchFamily="49" charset="0"/>
              </a:rPr>
              <a:t>ping 10.0.0.2</a:t>
            </a:r>
          </a:p>
        </p:txBody>
      </p:sp>
      <p:cxnSp>
        <p:nvCxnSpPr>
          <p:cNvPr id="42" name="Straight Connector 41"/>
          <p:cNvCxnSpPr/>
          <p:nvPr/>
        </p:nvCxnSpPr>
        <p:spPr>
          <a:xfrm flipH="1">
            <a:off x="1931872" y="2861014"/>
            <a:ext cx="3770692" cy="0"/>
          </a:xfrm>
          <a:prstGeom prst="line">
            <a:avLst/>
          </a:prstGeom>
          <a:ln w="28575">
            <a:solidFill>
              <a:srgbClr val="C00000"/>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endCxn id="34" idx="3"/>
          </p:cNvCxnSpPr>
          <p:nvPr/>
        </p:nvCxnSpPr>
        <p:spPr>
          <a:xfrm flipH="1">
            <a:off x="2690136" y="4107156"/>
            <a:ext cx="3977364" cy="0"/>
          </a:xfrm>
          <a:prstGeom prst="line">
            <a:avLst/>
          </a:prstGeom>
          <a:ln w="28575">
            <a:solidFill>
              <a:srgbClr val="C00000"/>
            </a:solidFill>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3117766" y="4312300"/>
            <a:ext cx="2902034" cy="0"/>
          </a:xfrm>
          <a:prstGeom prst="line">
            <a:avLst/>
          </a:prstGeom>
          <a:ln w="28575">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37203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randombar(horizontal)">
                                      <p:cBhvr>
                                        <p:cTn id="16" dur="500"/>
                                        <p:tgtEl>
                                          <p:spTgt spid="102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par>
                                <p:cTn id="20" presetID="14" presetClass="exit" presetSubtype="10" fill="hold" nodeType="withEffect">
                                  <p:stCondLst>
                                    <p:cond delay="0"/>
                                  </p:stCondLst>
                                  <p:childTnLst>
                                    <p:animEffect transition="out" filter="randombar(horizontal)">
                                      <p:cBhvr>
                                        <p:cTn id="21" dur="500"/>
                                        <p:tgtEl>
                                          <p:spTgt spid="46"/>
                                        </p:tgtEl>
                                      </p:cBhvr>
                                    </p:animEffect>
                                    <p:set>
                                      <p:cBhvr>
                                        <p:cTn id="22" dur="1" fill="hold">
                                          <p:stCondLst>
                                            <p:cond delay="499"/>
                                          </p:stCondLst>
                                        </p:cTn>
                                        <p:tgtEl>
                                          <p:spTgt spid="46"/>
                                        </p:tgtEl>
                                        <p:attrNameLst>
                                          <p:attrName>style.visibility</p:attrName>
                                        </p:attrNameLst>
                                      </p:cBhvr>
                                      <p:to>
                                        <p:strVal val="hidden"/>
                                      </p:to>
                                    </p:set>
                                  </p:childTnLst>
                                </p:cTn>
                              </p:par>
                            </p:childTnLst>
                          </p:cTn>
                        </p:par>
                        <p:par>
                          <p:cTn id="23" fill="hold">
                            <p:stCondLst>
                              <p:cond delay="500"/>
                            </p:stCondLst>
                            <p:childTnLst>
                              <p:par>
                                <p:cTn id="24" presetID="22" presetClass="entr" presetSubtype="2"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wipe(right)">
                                      <p:cBhvr>
                                        <p:cTn id="26" dur="500"/>
                                        <p:tgtEl>
                                          <p:spTgt spid="42"/>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left)">
                                      <p:cBhvr>
                                        <p:cTn id="3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a:solidFill>
                  <a:srgbClr val="0070C0"/>
                </a:solidFill>
                <a:latin typeface="Courier New" pitchFamily="49" charset="0"/>
                <a:cs typeface="Courier New" pitchFamily="49" charset="0"/>
              </a:rPr>
              <a:t>logging synchronous</a:t>
            </a:r>
            <a:endParaRPr lang="vi-VN" sz="3200" b="1">
              <a:solidFill>
                <a:srgbClr val="0070C0"/>
              </a:solidFill>
              <a:latin typeface="Courier New" pitchFamily="49" charset="0"/>
              <a:cs typeface="Courier New" pitchFamily="49" charset="0"/>
            </a:endParaRPr>
          </a:p>
        </p:txBody>
      </p:sp>
      <p:sp>
        <p:nvSpPr>
          <p:cNvPr id="27" name="TextBox 26"/>
          <p:cNvSpPr txBox="1"/>
          <p:nvPr/>
        </p:nvSpPr>
        <p:spPr>
          <a:xfrm>
            <a:off x="228600" y="1786283"/>
            <a:ext cx="1295400" cy="433965"/>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rPr>
              <a:t>lttc# </a:t>
            </a:r>
            <a:endParaRPr lang="en-US" sz="2400">
              <a:solidFill>
                <a:srgbClr val="000000"/>
              </a:solidFill>
              <a:latin typeface="Courier New" pitchFamily="49" charset="0"/>
              <a:cs typeface="Courier New" pitchFamily="49" charset="0"/>
              <a:sym typeface="Wingdings" pitchFamily="2" charset="2"/>
            </a:endParaRPr>
          </a:p>
        </p:txBody>
      </p:sp>
      <p:sp>
        <p:nvSpPr>
          <p:cNvPr id="28" name="TextBox 27"/>
          <p:cNvSpPr txBox="1"/>
          <p:nvPr/>
        </p:nvSpPr>
        <p:spPr>
          <a:xfrm>
            <a:off x="1524000" y="1786283"/>
            <a:ext cx="25908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configure ter</a:t>
            </a:r>
            <a:endParaRPr lang="en-US" sz="2400">
              <a:solidFill>
                <a:srgbClr val="C00000"/>
              </a:solidFill>
              <a:latin typeface="Courier New" pitchFamily="49" charset="0"/>
              <a:cs typeface="Courier New" pitchFamily="49" charset="0"/>
              <a:sym typeface="Wingdings" pitchFamily="2" charset="2"/>
            </a:endParaRPr>
          </a:p>
        </p:txBody>
      </p:sp>
      <p:sp>
        <p:nvSpPr>
          <p:cNvPr id="29" name="TextBox 28"/>
          <p:cNvSpPr txBox="1"/>
          <p:nvPr/>
        </p:nvSpPr>
        <p:spPr>
          <a:xfrm>
            <a:off x="228600" y="2211015"/>
            <a:ext cx="8915400" cy="757130"/>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rPr>
              <a:t>%SYS-5-CONFIG_I: Configured from console by console</a:t>
            </a:r>
            <a:endParaRPr lang="en-US" sz="2400">
              <a:solidFill>
                <a:srgbClr val="000000"/>
              </a:solidFill>
              <a:latin typeface="Courier New" pitchFamily="49" charset="0"/>
              <a:cs typeface="Courier New" pitchFamily="49" charset="0"/>
              <a:sym typeface="Wingdings" pitchFamily="2" charset="2"/>
            </a:endParaRPr>
          </a:p>
        </p:txBody>
      </p:sp>
      <p:sp>
        <p:nvSpPr>
          <p:cNvPr id="30" name="TextBox 29"/>
          <p:cNvSpPr txBox="1"/>
          <p:nvPr/>
        </p:nvSpPr>
        <p:spPr>
          <a:xfrm>
            <a:off x="1676400" y="2543413"/>
            <a:ext cx="11430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sym typeface="Wingdings" pitchFamily="2" charset="2"/>
              </a:rPr>
              <a:t>minal</a:t>
            </a:r>
          </a:p>
        </p:txBody>
      </p:sp>
      <p:sp>
        <p:nvSpPr>
          <p:cNvPr id="31" name="TextBox 30"/>
          <p:cNvSpPr txBox="1"/>
          <p:nvPr/>
        </p:nvSpPr>
        <p:spPr>
          <a:xfrm>
            <a:off x="228600" y="2977378"/>
            <a:ext cx="2819400" cy="433965"/>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rPr>
              <a:t>lttc(config)#</a:t>
            </a:r>
            <a:endParaRPr lang="en-US" sz="2400">
              <a:solidFill>
                <a:srgbClr val="000000"/>
              </a:solidFill>
              <a:latin typeface="Courier New" pitchFamily="49" charset="0"/>
              <a:cs typeface="Courier New" pitchFamily="49" charset="0"/>
              <a:sym typeface="Wingdings" pitchFamily="2" charset="2"/>
            </a:endParaRPr>
          </a:p>
        </p:txBody>
      </p:sp>
      <p:sp>
        <p:nvSpPr>
          <p:cNvPr id="32" name="TextBox 31"/>
          <p:cNvSpPr txBox="1"/>
          <p:nvPr/>
        </p:nvSpPr>
        <p:spPr>
          <a:xfrm>
            <a:off x="3048000" y="2977378"/>
            <a:ext cx="2743200" cy="433965"/>
          </a:xfrm>
          <a:prstGeom prst="rect">
            <a:avLst/>
          </a:prstGeom>
          <a:noFill/>
        </p:spPr>
        <p:txBody>
          <a:bodyPr wrap="square" rtlCol="0">
            <a:spAutoFit/>
          </a:bodyPr>
          <a:lstStyle/>
          <a:p>
            <a:pPr algn="just"/>
            <a:r>
              <a:rPr lang="en-US" sz="2400">
                <a:solidFill>
                  <a:srgbClr val="00B050"/>
                </a:solidFill>
                <a:latin typeface="Courier New" pitchFamily="49" charset="0"/>
                <a:cs typeface="Courier New" pitchFamily="49" charset="0"/>
              </a:rPr>
              <a:t>line console 0</a:t>
            </a:r>
            <a:endParaRPr lang="en-US" sz="2400">
              <a:solidFill>
                <a:srgbClr val="00B050"/>
              </a:solidFill>
              <a:latin typeface="Courier New" pitchFamily="49" charset="0"/>
              <a:cs typeface="Courier New" pitchFamily="49" charset="0"/>
              <a:sym typeface="Wingdings" pitchFamily="2" charset="2"/>
            </a:endParaRPr>
          </a:p>
        </p:txBody>
      </p:sp>
      <p:sp>
        <p:nvSpPr>
          <p:cNvPr id="33" name="TextBox 32"/>
          <p:cNvSpPr txBox="1"/>
          <p:nvPr/>
        </p:nvSpPr>
        <p:spPr>
          <a:xfrm>
            <a:off x="228600" y="3411343"/>
            <a:ext cx="3657600" cy="433965"/>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rPr>
              <a:t>lttc(config-line)#</a:t>
            </a:r>
            <a:endParaRPr lang="en-US" sz="2400">
              <a:solidFill>
                <a:srgbClr val="000000"/>
              </a:solidFill>
              <a:latin typeface="Courier New" pitchFamily="49" charset="0"/>
              <a:cs typeface="Courier New" pitchFamily="49" charset="0"/>
              <a:sym typeface="Wingdings" pitchFamily="2" charset="2"/>
            </a:endParaRPr>
          </a:p>
        </p:txBody>
      </p:sp>
      <p:sp>
        <p:nvSpPr>
          <p:cNvPr id="34" name="TextBox 33"/>
          <p:cNvSpPr txBox="1"/>
          <p:nvPr/>
        </p:nvSpPr>
        <p:spPr>
          <a:xfrm>
            <a:off x="3886200" y="3411343"/>
            <a:ext cx="3657600" cy="433965"/>
          </a:xfrm>
          <a:prstGeom prst="rect">
            <a:avLst/>
          </a:prstGeom>
          <a:noFill/>
        </p:spPr>
        <p:txBody>
          <a:bodyPr wrap="square" rtlCol="0">
            <a:spAutoFit/>
          </a:bodyPr>
          <a:lstStyle/>
          <a:p>
            <a:pPr algn="just"/>
            <a:r>
              <a:rPr lang="en-US" sz="2400">
                <a:solidFill>
                  <a:srgbClr val="00B050"/>
                </a:solidFill>
                <a:latin typeface="Courier New" pitchFamily="49" charset="0"/>
                <a:cs typeface="Courier New" pitchFamily="49" charset="0"/>
              </a:rPr>
              <a:t>logging synchronous</a:t>
            </a:r>
            <a:endParaRPr lang="en-US" sz="2400">
              <a:solidFill>
                <a:srgbClr val="00B050"/>
              </a:solidFill>
              <a:latin typeface="Courier New" pitchFamily="49" charset="0"/>
              <a:cs typeface="Courier New" pitchFamily="49" charset="0"/>
              <a:sym typeface="Wingdings" pitchFamily="2" charset="2"/>
            </a:endParaRPr>
          </a:p>
        </p:txBody>
      </p:sp>
      <p:sp>
        <p:nvSpPr>
          <p:cNvPr id="37" name="TextBox 36"/>
          <p:cNvSpPr txBox="1"/>
          <p:nvPr/>
        </p:nvSpPr>
        <p:spPr>
          <a:xfrm>
            <a:off x="228600" y="4279273"/>
            <a:ext cx="1295400" cy="433965"/>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rPr>
              <a:t>lttc#</a:t>
            </a:r>
            <a:endParaRPr lang="en-US" sz="2400">
              <a:solidFill>
                <a:srgbClr val="000000"/>
              </a:solidFill>
              <a:latin typeface="Courier New" pitchFamily="49" charset="0"/>
              <a:cs typeface="Courier New" pitchFamily="49" charset="0"/>
              <a:sym typeface="Wingdings" pitchFamily="2" charset="2"/>
            </a:endParaRPr>
          </a:p>
        </p:txBody>
      </p:sp>
      <p:sp>
        <p:nvSpPr>
          <p:cNvPr id="38" name="TextBox 37"/>
          <p:cNvSpPr txBox="1"/>
          <p:nvPr/>
        </p:nvSpPr>
        <p:spPr>
          <a:xfrm>
            <a:off x="1524000" y="4279272"/>
            <a:ext cx="25908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configure ter</a:t>
            </a:r>
            <a:endParaRPr lang="en-US" sz="2400">
              <a:solidFill>
                <a:srgbClr val="C00000"/>
              </a:solidFill>
              <a:latin typeface="Courier New" pitchFamily="49" charset="0"/>
              <a:cs typeface="Courier New" pitchFamily="49" charset="0"/>
              <a:sym typeface="Wingdings" pitchFamily="2" charset="2"/>
            </a:endParaRPr>
          </a:p>
        </p:txBody>
      </p:sp>
      <p:sp>
        <p:nvSpPr>
          <p:cNvPr id="39" name="TextBox 38"/>
          <p:cNvSpPr txBox="1"/>
          <p:nvPr/>
        </p:nvSpPr>
        <p:spPr>
          <a:xfrm>
            <a:off x="228600" y="4713238"/>
            <a:ext cx="8915400" cy="757130"/>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rPr>
              <a:t>%SYS-5-CONFIG_I: Configured from console by console</a:t>
            </a:r>
            <a:endParaRPr lang="en-US" sz="2400">
              <a:solidFill>
                <a:srgbClr val="000000"/>
              </a:solidFill>
              <a:latin typeface="Courier New" pitchFamily="49" charset="0"/>
              <a:cs typeface="Courier New" pitchFamily="49" charset="0"/>
              <a:sym typeface="Wingdings" pitchFamily="2" charset="2"/>
            </a:endParaRPr>
          </a:p>
        </p:txBody>
      </p:sp>
      <p:sp>
        <p:nvSpPr>
          <p:cNvPr id="40" name="TextBox 39"/>
          <p:cNvSpPr txBox="1"/>
          <p:nvPr/>
        </p:nvSpPr>
        <p:spPr>
          <a:xfrm>
            <a:off x="228600" y="5470369"/>
            <a:ext cx="1295400" cy="433965"/>
          </a:xfrm>
          <a:prstGeom prst="rect">
            <a:avLst/>
          </a:prstGeom>
          <a:noFill/>
        </p:spPr>
        <p:txBody>
          <a:bodyPr wrap="square" rtlCol="0">
            <a:spAutoFit/>
          </a:bodyPr>
          <a:lstStyle/>
          <a:p>
            <a:pPr algn="just"/>
            <a:r>
              <a:rPr lang="en-US" sz="2400">
                <a:solidFill>
                  <a:srgbClr val="000000"/>
                </a:solidFill>
                <a:latin typeface="Courier New" pitchFamily="49" charset="0"/>
                <a:cs typeface="Courier New" pitchFamily="49" charset="0"/>
              </a:rPr>
              <a:t>lttc#</a:t>
            </a:r>
            <a:endParaRPr lang="en-US" sz="2400">
              <a:solidFill>
                <a:srgbClr val="000000"/>
              </a:solidFill>
              <a:latin typeface="Courier New" pitchFamily="49" charset="0"/>
              <a:cs typeface="Courier New" pitchFamily="49" charset="0"/>
              <a:sym typeface="Wingdings" pitchFamily="2" charset="2"/>
            </a:endParaRPr>
          </a:p>
        </p:txBody>
      </p:sp>
      <p:sp>
        <p:nvSpPr>
          <p:cNvPr id="41" name="TextBox 40"/>
          <p:cNvSpPr txBox="1"/>
          <p:nvPr/>
        </p:nvSpPr>
        <p:spPr>
          <a:xfrm>
            <a:off x="1524000" y="5470368"/>
            <a:ext cx="25908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configure ter</a:t>
            </a:r>
            <a:endParaRPr lang="en-US" sz="2400">
              <a:solidFill>
                <a:srgbClr val="C00000"/>
              </a:solidFill>
              <a:latin typeface="Courier New" pitchFamily="49" charset="0"/>
              <a:cs typeface="Courier New" pitchFamily="49" charset="0"/>
              <a:sym typeface="Wingdings" pitchFamily="2" charset="2"/>
            </a:endParaRPr>
          </a:p>
        </p:txBody>
      </p:sp>
      <p:sp>
        <p:nvSpPr>
          <p:cNvPr id="43" name="TextBox 42"/>
          <p:cNvSpPr txBox="1"/>
          <p:nvPr/>
        </p:nvSpPr>
        <p:spPr>
          <a:xfrm>
            <a:off x="0" y="6537912"/>
            <a:ext cx="9144000" cy="320088"/>
          </a:xfrm>
          <a:prstGeom prst="rect">
            <a:avLst/>
          </a:prstGeom>
          <a:noFill/>
        </p:spPr>
        <p:txBody>
          <a:bodyPr wrap="square" rtlCol="0">
            <a:spAutoFit/>
          </a:bodyPr>
          <a:lstStyle/>
          <a:p>
            <a:pPr algn="ctr"/>
            <a:r>
              <a:rPr lang="en-US" sz="1600">
                <a:solidFill>
                  <a:srgbClr val="0070C0"/>
                </a:solidFill>
                <a:latin typeface="Courier New" pitchFamily="49" charset="0"/>
                <a:cs typeface="Courier New" pitchFamily="49" charset="0"/>
              </a:rPr>
              <a:t>no logging console</a:t>
            </a:r>
            <a:endParaRPr lang="en-US" sz="1600">
              <a:solidFill>
                <a:srgbClr val="0070C0"/>
              </a:solidFill>
              <a:latin typeface="Courier New" pitchFamily="49" charset="0"/>
              <a:cs typeface="Courier New" pitchFamily="49" charset="0"/>
              <a:sym typeface="Wingdings" pitchFamily="2" charset="2"/>
            </a:endParaRPr>
          </a:p>
        </p:txBody>
      </p:sp>
    </p:spTree>
    <p:extLst>
      <p:ext uri="{BB962C8B-B14F-4D97-AF65-F5344CB8AC3E}">
        <p14:creationId xmlns:p14="http://schemas.microsoft.com/office/powerpoint/2010/main" val="295780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left)">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500"/>
                                        <p:tgtEl>
                                          <p:spTgt spid="3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left)">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500"/>
                                        <p:tgtEl>
                                          <p:spTgt spid="4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7" grpId="0"/>
      <p:bldP spid="38" grpId="0"/>
      <p:bldP spid="39" grpId="0"/>
      <p:bldP spid="40" grpId="0"/>
      <p:bldP spid="41"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a:solidFill>
                  <a:srgbClr val="0070C0"/>
                </a:solidFill>
                <a:latin typeface="Courier New" pitchFamily="49" charset="0"/>
                <a:cs typeface="Courier New" pitchFamily="49" charset="0"/>
              </a:rPr>
              <a:t>logging synchronous</a:t>
            </a:r>
            <a:endParaRPr lang="vi-VN" sz="3200" b="1">
              <a:solidFill>
                <a:srgbClr val="0070C0"/>
              </a:solidFill>
              <a:latin typeface="Courier New" pitchFamily="49" charset="0"/>
              <a:cs typeface="Courier New" pitchFamily="49" charset="0"/>
            </a:endParaRPr>
          </a:p>
        </p:txBody>
      </p:sp>
      <p:pic>
        <p:nvPicPr>
          <p:cNvPr id="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4588" y="2336603"/>
            <a:ext cx="609600" cy="42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2756028" y="2380358"/>
            <a:ext cx="666720" cy="338554"/>
          </a:xfrm>
          <a:prstGeom prst="rect">
            <a:avLst/>
          </a:prstGeom>
          <a:noFill/>
        </p:spPr>
        <p:txBody>
          <a:bodyPr wrap="square" rtlCol="0">
            <a:spAutoFit/>
          </a:bodyPr>
          <a:lstStyle/>
          <a:p>
            <a:pPr algn="ctr" eaLnBrk="1" fontAlgn="auto" hangingPunct="1">
              <a:lnSpc>
                <a:spcPct val="100000"/>
              </a:lnSpc>
              <a:spcBef>
                <a:spcPts val="0"/>
              </a:spcBef>
              <a:spcAft>
                <a:spcPts val="0"/>
              </a:spcAft>
            </a:pPr>
            <a:r>
              <a:rPr lang="en-US" sz="1600">
                <a:solidFill>
                  <a:srgbClr val="FFFF00"/>
                </a:solidFill>
                <a:effectLst>
                  <a:glow rad="228600">
                    <a:srgbClr val="C0504D">
                      <a:satMod val="175000"/>
                      <a:alpha val="40000"/>
                    </a:srgbClr>
                  </a:glow>
                </a:effectLst>
                <a:latin typeface="Courier New" pitchFamily="49" charset="0"/>
                <a:cs typeface="Courier New" pitchFamily="49" charset="0"/>
              </a:rPr>
              <a:t>R1</a:t>
            </a:r>
          </a:p>
        </p:txBody>
      </p:sp>
      <p:cxnSp>
        <p:nvCxnSpPr>
          <p:cNvPr id="20" name="Straight Connector 19"/>
          <p:cNvCxnSpPr/>
          <p:nvPr/>
        </p:nvCxnSpPr>
        <p:spPr>
          <a:xfrm flipH="1">
            <a:off x="3394190" y="2549635"/>
            <a:ext cx="2457478"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6048" y="2336603"/>
            <a:ext cx="609600" cy="42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5777488" y="2380358"/>
            <a:ext cx="666720" cy="338554"/>
          </a:xfrm>
          <a:prstGeom prst="rect">
            <a:avLst/>
          </a:prstGeom>
          <a:noFill/>
        </p:spPr>
        <p:txBody>
          <a:bodyPr wrap="square" rtlCol="0">
            <a:spAutoFit/>
          </a:bodyPr>
          <a:lstStyle/>
          <a:p>
            <a:pPr algn="ctr" eaLnBrk="1" fontAlgn="auto" hangingPunct="1">
              <a:lnSpc>
                <a:spcPct val="100000"/>
              </a:lnSpc>
              <a:spcBef>
                <a:spcPts val="0"/>
              </a:spcBef>
              <a:spcAft>
                <a:spcPts val="0"/>
              </a:spcAft>
            </a:pPr>
            <a:r>
              <a:rPr lang="en-US" sz="1600">
                <a:solidFill>
                  <a:srgbClr val="FFFF00"/>
                </a:solidFill>
                <a:effectLst>
                  <a:glow rad="228600">
                    <a:srgbClr val="C0504D">
                      <a:satMod val="175000"/>
                      <a:alpha val="40000"/>
                    </a:srgbClr>
                  </a:glow>
                </a:effectLst>
                <a:latin typeface="Courier New" pitchFamily="49" charset="0"/>
                <a:cs typeface="Courier New" pitchFamily="49" charset="0"/>
              </a:rPr>
              <a:t>R2</a:t>
            </a:r>
          </a:p>
        </p:txBody>
      </p:sp>
      <p:sp>
        <p:nvSpPr>
          <p:cNvPr id="23" name="TextBox 22"/>
          <p:cNvSpPr txBox="1"/>
          <p:nvPr/>
        </p:nvSpPr>
        <p:spPr>
          <a:xfrm>
            <a:off x="3784729" y="2041804"/>
            <a:ext cx="1676400" cy="338554"/>
          </a:xfrm>
          <a:prstGeom prst="rect">
            <a:avLst/>
          </a:prstGeom>
          <a:noFill/>
        </p:spPr>
        <p:txBody>
          <a:bodyPr wrap="square" rtlCol="0">
            <a:spAutoFit/>
          </a:bodyPr>
          <a:lstStyle/>
          <a:p>
            <a:pPr algn="ctr" eaLnBrk="1" fontAlgn="auto" hangingPunct="1">
              <a:lnSpc>
                <a:spcPct val="100000"/>
              </a:lnSpc>
              <a:spcBef>
                <a:spcPts val="0"/>
              </a:spcBef>
              <a:spcAft>
                <a:spcPts val="0"/>
              </a:spcAft>
            </a:pPr>
            <a:r>
              <a:rPr lang="en-US" sz="1600">
                <a:solidFill>
                  <a:srgbClr val="1F497D">
                    <a:lumMod val="60000"/>
                    <a:lumOff val="40000"/>
                  </a:srgbClr>
                </a:solidFill>
                <a:latin typeface="Courier New" pitchFamily="49" charset="0"/>
                <a:cs typeface="Courier New" pitchFamily="49" charset="0"/>
              </a:rPr>
              <a:t>10.0.12.0/24</a:t>
            </a:r>
          </a:p>
        </p:txBody>
      </p:sp>
      <p:sp>
        <p:nvSpPr>
          <p:cNvPr id="26" name="TextBox 25"/>
          <p:cNvSpPr txBox="1"/>
          <p:nvPr/>
        </p:nvSpPr>
        <p:spPr>
          <a:xfrm>
            <a:off x="1711374" y="3212976"/>
            <a:ext cx="3004642" cy="584775"/>
          </a:xfrm>
          <a:prstGeom prst="rect">
            <a:avLst/>
          </a:prstGeom>
          <a:noFill/>
          <a:ln w="28575">
            <a:solidFill>
              <a:schemeClr val="accent1"/>
            </a:solidFill>
          </a:ln>
        </p:spPr>
        <p:txBody>
          <a:bodyPr wrap="square" rtlCol="0">
            <a:spAutoFit/>
          </a:bodyPr>
          <a:lstStyle/>
          <a:p>
            <a:pPr eaLnBrk="1" fontAlgn="auto" hangingPunct="1">
              <a:lnSpc>
                <a:spcPct val="100000"/>
              </a:lnSpc>
              <a:spcBef>
                <a:spcPts val="0"/>
              </a:spcBef>
              <a:spcAft>
                <a:spcPts val="0"/>
              </a:spcAft>
            </a:pPr>
            <a:r>
              <a:rPr lang="en-US" sz="1600">
                <a:solidFill>
                  <a:srgbClr val="1F497D">
                    <a:lumMod val="60000"/>
                    <a:lumOff val="40000"/>
                  </a:srgbClr>
                </a:solidFill>
                <a:latin typeface="Courier New" pitchFamily="49" charset="0"/>
                <a:cs typeface="Courier New" pitchFamily="49" charset="0"/>
              </a:rPr>
              <a:t>R1# </a:t>
            </a:r>
            <a:r>
              <a:rPr lang="en-US" sz="1600">
                <a:solidFill>
                  <a:srgbClr val="C00000"/>
                </a:solidFill>
                <a:latin typeface="Courier New" pitchFamily="49" charset="0"/>
                <a:cs typeface="Courier New" pitchFamily="49" charset="0"/>
              </a:rPr>
              <a:t>telnet 10.0.12.2</a:t>
            </a:r>
          </a:p>
          <a:p>
            <a:pPr eaLnBrk="1" fontAlgn="auto" hangingPunct="1">
              <a:lnSpc>
                <a:spcPct val="100000"/>
              </a:lnSpc>
              <a:spcBef>
                <a:spcPts val="0"/>
              </a:spcBef>
              <a:spcAft>
                <a:spcPts val="0"/>
              </a:spcAft>
            </a:pPr>
            <a:r>
              <a:rPr lang="en-US" sz="1600">
                <a:solidFill>
                  <a:srgbClr val="1F497D">
                    <a:lumMod val="60000"/>
                    <a:lumOff val="40000"/>
                  </a:srgbClr>
                </a:solidFill>
                <a:latin typeface="Courier New" pitchFamily="49" charset="0"/>
                <a:cs typeface="Courier New" pitchFamily="49" charset="0"/>
              </a:rPr>
              <a:t>R2# </a:t>
            </a:r>
            <a:r>
              <a:rPr lang="en-US" sz="1600">
                <a:solidFill>
                  <a:srgbClr val="C00000"/>
                </a:solidFill>
                <a:latin typeface="Courier New" pitchFamily="49" charset="0"/>
                <a:cs typeface="Courier New" pitchFamily="49" charset="0"/>
              </a:rPr>
              <a:t>debug ip packet</a:t>
            </a:r>
          </a:p>
        </p:txBody>
      </p:sp>
      <p:sp>
        <p:nvSpPr>
          <p:cNvPr id="36" name="TextBox 35"/>
          <p:cNvSpPr txBox="1"/>
          <p:nvPr/>
        </p:nvSpPr>
        <p:spPr>
          <a:xfrm>
            <a:off x="1" y="4795897"/>
            <a:ext cx="9143999" cy="2062103"/>
          </a:xfrm>
          <a:prstGeom prst="rect">
            <a:avLst/>
          </a:prstGeom>
          <a:noFill/>
          <a:ln w="28575">
            <a:solidFill>
              <a:schemeClr val="accent1"/>
            </a:solidFill>
          </a:ln>
        </p:spPr>
        <p:txBody>
          <a:bodyPr wrap="square" rtlCol="0">
            <a:spAutoFit/>
          </a:bodyPr>
          <a:lstStyle/>
          <a:p>
            <a:pPr eaLnBrk="1" fontAlgn="auto" hangingPunct="1">
              <a:lnSpc>
                <a:spcPct val="100000"/>
              </a:lnSpc>
              <a:spcBef>
                <a:spcPts val="0"/>
              </a:spcBef>
              <a:spcAft>
                <a:spcPts val="0"/>
              </a:spcAft>
            </a:pPr>
            <a:r>
              <a:rPr lang="en-US" sz="1600">
                <a:solidFill>
                  <a:srgbClr val="00B050"/>
                </a:solidFill>
                <a:latin typeface="Courier New" pitchFamily="49" charset="0"/>
                <a:cs typeface="Courier New" pitchFamily="49" charset="0"/>
              </a:rPr>
              <a:t>*Mar  1 00:09:38.035: IP: tableid=0, s=10.0.12.1 (FastEthernet0/0), d=10.0.12.2 (FastEthernet0/0), routed via RIB</a:t>
            </a:r>
          </a:p>
          <a:p>
            <a:pPr eaLnBrk="1" fontAlgn="auto" hangingPunct="1">
              <a:lnSpc>
                <a:spcPct val="100000"/>
              </a:lnSpc>
              <a:spcBef>
                <a:spcPts val="0"/>
              </a:spcBef>
              <a:spcAft>
                <a:spcPts val="0"/>
              </a:spcAft>
            </a:pPr>
            <a:r>
              <a:rPr lang="en-US" sz="1600">
                <a:solidFill>
                  <a:srgbClr val="00B050"/>
                </a:solidFill>
                <a:latin typeface="Courier New" pitchFamily="49" charset="0"/>
                <a:cs typeface="Courier New" pitchFamily="49" charset="0"/>
              </a:rPr>
              <a:t>*Mar  1 00:09:38.035: IP: s=10.0.12.1 (FastEthernet0/0), d=10.0.12.2 (FastEthernet0/0), len 41, rcvd 3</a:t>
            </a:r>
          </a:p>
          <a:p>
            <a:pPr eaLnBrk="1" fontAlgn="auto" hangingPunct="1">
              <a:lnSpc>
                <a:spcPct val="100000"/>
              </a:lnSpc>
              <a:spcBef>
                <a:spcPts val="0"/>
              </a:spcBef>
              <a:spcAft>
                <a:spcPts val="0"/>
              </a:spcAft>
            </a:pPr>
            <a:r>
              <a:rPr lang="en-US" sz="1600">
                <a:solidFill>
                  <a:srgbClr val="00B050"/>
                </a:solidFill>
                <a:latin typeface="Courier New" pitchFamily="49" charset="0"/>
                <a:cs typeface="Courier New" pitchFamily="49" charset="0"/>
              </a:rPr>
              <a:t>*Mar  1 00:09:38.039: IP: tableid=0, s=10.0.12.2 (local), d=10.0.12.1 (FastEthernet0/0), routed via FIB</a:t>
            </a:r>
          </a:p>
          <a:p>
            <a:pPr eaLnBrk="1" fontAlgn="auto" hangingPunct="1">
              <a:lnSpc>
                <a:spcPct val="100000"/>
              </a:lnSpc>
              <a:spcBef>
                <a:spcPts val="0"/>
              </a:spcBef>
              <a:spcAft>
                <a:spcPts val="0"/>
              </a:spcAft>
            </a:pPr>
            <a:r>
              <a:rPr lang="en-US" sz="1600">
                <a:solidFill>
                  <a:srgbClr val="00B050"/>
                </a:solidFill>
                <a:latin typeface="Courier New" pitchFamily="49" charset="0"/>
                <a:cs typeface="Courier New" pitchFamily="49" charset="0"/>
              </a:rPr>
              <a:t>*Mar  1 00:09:38.039: IP: s=10.0.12.2 (local), d=10.0.12.1 (FastEthernet0/0), len 41, sending</a:t>
            </a:r>
          </a:p>
        </p:txBody>
      </p:sp>
      <p:cxnSp>
        <p:nvCxnSpPr>
          <p:cNvPr id="44" name="Straight Connector 43"/>
          <p:cNvCxnSpPr/>
          <p:nvPr/>
        </p:nvCxnSpPr>
        <p:spPr>
          <a:xfrm flipV="1">
            <a:off x="3089388" y="2718912"/>
            <a:ext cx="0" cy="494064"/>
          </a:xfrm>
          <a:prstGeom prst="line">
            <a:avLst/>
          </a:prstGeom>
          <a:ln w="28575">
            <a:solidFill>
              <a:schemeClr val="accent1"/>
            </a:solidFill>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6110848" y="2718913"/>
            <a:ext cx="0" cy="2076984"/>
          </a:xfrm>
          <a:prstGeom prst="line">
            <a:avLst/>
          </a:prstGeom>
          <a:ln w="28575">
            <a:solidFill>
              <a:schemeClr val="accent1"/>
            </a:solidFill>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509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500"/>
                                        <p:tgtEl>
                                          <p:spTgt spid="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wipe(up)">
                                      <p:cBhvr>
                                        <p:cTn id="15" dur="500"/>
                                        <p:tgtEl>
                                          <p:spTgt spid="4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6"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4588" y="2336603"/>
            <a:ext cx="609600" cy="42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a:off x="2756028" y="2380358"/>
            <a:ext cx="666720" cy="338554"/>
          </a:xfrm>
          <a:prstGeom prst="rect">
            <a:avLst/>
          </a:prstGeom>
          <a:noFill/>
        </p:spPr>
        <p:txBody>
          <a:bodyPr wrap="square" rtlCol="0">
            <a:spAutoFit/>
          </a:bodyPr>
          <a:lstStyle/>
          <a:p>
            <a:pPr algn="ctr" eaLnBrk="1" fontAlgn="auto" hangingPunct="1">
              <a:lnSpc>
                <a:spcPct val="100000"/>
              </a:lnSpc>
              <a:spcBef>
                <a:spcPts val="0"/>
              </a:spcBef>
              <a:spcAft>
                <a:spcPts val="0"/>
              </a:spcAft>
            </a:pPr>
            <a:r>
              <a:rPr lang="en-US" sz="1600">
                <a:solidFill>
                  <a:srgbClr val="FFFF00"/>
                </a:solidFill>
                <a:effectLst>
                  <a:glow rad="228600">
                    <a:srgbClr val="C0504D">
                      <a:satMod val="175000"/>
                      <a:alpha val="40000"/>
                    </a:srgbClr>
                  </a:glow>
                </a:effectLst>
                <a:latin typeface="Courier New" pitchFamily="49" charset="0"/>
                <a:cs typeface="Courier New" pitchFamily="49" charset="0"/>
              </a:rPr>
              <a:t>R1</a:t>
            </a:r>
          </a:p>
        </p:txBody>
      </p:sp>
      <p:cxnSp>
        <p:nvCxnSpPr>
          <p:cNvPr id="20" name="Straight Connector 19"/>
          <p:cNvCxnSpPr/>
          <p:nvPr/>
        </p:nvCxnSpPr>
        <p:spPr>
          <a:xfrm flipH="1">
            <a:off x="3394190" y="2549635"/>
            <a:ext cx="2457478"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6048" y="2336603"/>
            <a:ext cx="609600" cy="42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5777488" y="2380358"/>
            <a:ext cx="666720" cy="338554"/>
          </a:xfrm>
          <a:prstGeom prst="rect">
            <a:avLst/>
          </a:prstGeom>
          <a:noFill/>
        </p:spPr>
        <p:txBody>
          <a:bodyPr wrap="square" rtlCol="0">
            <a:spAutoFit/>
          </a:bodyPr>
          <a:lstStyle/>
          <a:p>
            <a:pPr algn="ctr" eaLnBrk="1" fontAlgn="auto" hangingPunct="1">
              <a:lnSpc>
                <a:spcPct val="100000"/>
              </a:lnSpc>
              <a:spcBef>
                <a:spcPts val="0"/>
              </a:spcBef>
              <a:spcAft>
                <a:spcPts val="0"/>
              </a:spcAft>
            </a:pPr>
            <a:r>
              <a:rPr lang="en-US" sz="1600">
                <a:solidFill>
                  <a:srgbClr val="FFFF00"/>
                </a:solidFill>
                <a:effectLst>
                  <a:glow rad="228600">
                    <a:srgbClr val="C0504D">
                      <a:satMod val="175000"/>
                      <a:alpha val="40000"/>
                    </a:srgbClr>
                  </a:glow>
                </a:effectLst>
                <a:latin typeface="Courier New" pitchFamily="49" charset="0"/>
                <a:cs typeface="Courier New" pitchFamily="49" charset="0"/>
              </a:rPr>
              <a:t>R2</a:t>
            </a:r>
          </a:p>
        </p:txBody>
      </p:sp>
      <p:sp>
        <p:nvSpPr>
          <p:cNvPr id="23" name="TextBox 22"/>
          <p:cNvSpPr txBox="1"/>
          <p:nvPr/>
        </p:nvSpPr>
        <p:spPr>
          <a:xfrm>
            <a:off x="3784729" y="2041804"/>
            <a:ext cx="1676400" cy="338554"/>
          </a:xfrm>
          <a:prstGeom prst="rect">
            <a:avLst/>
          </a:prstGeom>
          <a:noFill/>
        </p:spPr>
        <p:txBody>
          <a:bodyPr wrap="square" rtlCol="0">
            <a:spAutoFit/>
          </a:bodyPr>
          <a:lstStyle/>
          <a:p>
            <a:pPr algn="ctr" eaLnBrk="1" fontAlgn="auto" hangingPunct="1">
              <a:lnSpc>
                <a:spcPct val="100000"/>
              </a:lnSpc>
              <a:spcBef>
                <a:spcPts val="0"/>
              </a:spcBef>
              <a:spcAft>
                <a:spcPts val="0"/>
              </a:spcAft>
            </a:pPr>
            <a:r>
              <a:rPr lang="en-US" sz="1600">
                <a:solidFill>
                  <a:srgbClr val="1F497D">
                    <a:lumMod val="60000"/>
                    <a:lumOff val="40000"/>
                  </a:srgbClr>
                </a:solidFill>
                <a:latin typeface="Courier New" pitchFamily="49" charset="0"/>
                <a:cs typeface="Courier New" pitchFamily="49" charset="0"/>
              </a:rPr>
              <a:t>10.0.12.0/24</a:t>
            </a:r>
          </a:p>
        </p:txBody>
      </p:sp>
      <p:sp>
        <p:nvSpPr>
          <p:cNvPr id="26" name="TextBox 25"/>
          <p:cNvSpPr txBox="1"/>
          <p:nvPr/>
        </p:nvSpPr>
        <p:spPr>
          <a:xfrm>
            <a:off x="1711374" y="3212976"/>
            <a:ext cx="3004642" cy="584775"/>
          </a:xfrm>
          <a:prstGeom prst="rect">
            <a:avLst/>
          </a:prstGeom>
          <a:noFill/>
          <a:ln w="28575">
            <a:solidFill>
              <a:schemeClr val="accent1"/>
            </a:solidFill>
          </a:ln>
        </p:spPr>
        <p:txBody>
          <a:bodyPr wrap="square" rtlCol="0">
            <a:spAutoFit/>
          </a:bodyPr>
          <a:lstStyle/>
          <a:p>
            <a:pPr eaLnBrk="1" fontAlgn="auto" hangingPunct="1">
              <a:lnSpc>
                <a:spcPct val="100000"/>
              </a:lnSpc>
              <a:spcBef>
                <a:spcPts val="0"/>
              </a:spcBef>
              <a:spcAft>
                <a:spcPts val="0"/>
              </a:spcAft>
            </a:pPr>
            <a:r>
              <a:rPr lang="en-US" sz="1600">
                <a:solidFill>
                  <a:srgbClr val="1F497D">
                    <a:lumMod val="60000"/>
                    <a:lumOff val="40000"/>
                  </a:srgbClr>
                </a:solidFill>
                <a:latin typeface="Courier New" pitchFamily="49" charset="0"/>
                <a:cs typeface="Courier New" pitchFamily="49" charset="0"/>
              </a:rPr>
              <a:t>R1# </a:t>
            </a:r>
            <a:r>
              <a:rPr lang="en-US" sz="1600">
                <a:solidFill>
                  <a:srgbClr val="C00000"/>
                </a:solidFill>
                <a:latin typeface="Courier New" pitchFamily="49" charset="0"/>
                <a:cs typeface="Courier New" pitchFamily="49" charset="0"/>
              </a:rPr>
              <a:t>telnet 10.0.12.2</a:t>
            </a:r>
          </a:p>
          <a:p>
            <a:pPr eaLnBrk="1" fontAlgn="auto" hangingPunct="1">
              <a:lnSpc>
                <a:spcPct val="100000"/>
              </a:lnSpc>
              <a:spcBef>
                <a:spcPts val="0"/>
              </a:spcBef>
              <a:spcAft>
                <a:spcPts val="0"/>
              </a:spcAft>
            </a:pPr>
            <a:r>
              <a:rPr lang="en-US" sz="1600">
                <a:solidFill>
                  <a:srgbClr val="1F497D">
                    <a:lumMod val="60000"/>
                    <a:lumOff val="40000"/>
                  </a:srgbClr>
                </a:solidFill>
                <a:latin typeface="Courier New" pitchFamily="49" charset="0"/>
                <a:cs typeface="Courier New" pitchFamily="49" charset="0"/>
              </a:rPr>
              <a:t>R2# </a:t>
            </a:r>
            <a:r>
              <a:rPr lang="en-US" sz="1600">
                <a:solidFill>
                  <a:srgbClr val="C00000"/>
                </a:solidFill>
                <a:latin typeface="Courier New" pitchFamily="49" charset="0"/>
                <a:cs typeface="Courier New" pitchFamily="49" charset="0"/>
              </a:rPr>
              <a:t>debug ip packet</a:t>
            </a:r>
          </a:p>
        </p:txBody>
      </p:sp>
      <p:sp>
        <p:nvSpPr>
          <p:cNvPr id="36" name="TextBox 35"/>
          <p:cNvSpPr txBox="1"/>
          <p:nvPr/>
        </p:nvSpPr>
        <p:spPr>
          <a:xfrm>
            <a:off x="1" y="4795897"/>
            <a:ext cx="9143999" cy="2062103"/>
          </a:xfrm>
          <a:prstGeom prst="rect">
            <a:avLst/>
          </a:prstGeom>
          <a:noFill/>
          <a:ln w="28575">
            <a:solidFill>
              <a:schemeClr val="accent1"/>
            </a:solidFill>
          </a:ln>
        </p:spPr>
        <p:txBody>
          <a:bodyPr wrap="square" rtlCol="0">
            <a:spAutoFit/>
          </a:bodyPr>
          <a:lstStyle/>
          <a:p>
            <a:pPr eaLnBrk="1" fontAlgn="auto" hangingPunct="1">
              <a:lnSpc>
                <a:spcPct val="100000"/>
              </a:lnSpc>
              <a:spcBef>
                <a:spcPts val="0"/>
              </a:spcBef>
              <a:spcAft>
                <a:spcPts val="0"/>
              </a:spcAft>
            </a:pPr>
            <a:r>
              <a:rPr lang="en-US" sz="1600">
                <a:solidFill>
                  <a:srgbClr val="00B050"/>
                </a:solidFill>
                <a:latin typeface="Courier New" pitchFamily="49" charset="0"/>
                <a:cs typeface="Courier New" pitchFamily="49" charset="0"/>
              </a:rPr>
              <a:t>*Mar  1 00:09:38.035: IP: tableid=0, s=10.0.12.1 (FastEthernet0/0), d=10.0.12.2 (FastEthernet0/0), routed via RIB</a:t>
            </a:r>
          </a:p>
          <a:p>
            <a:pPr eaLnBrk="1" fontAlgn="auto" hangingPunct="1">
              <a:lnSpc>
                <a:spcPct val="100000"/>
              </a:lnSpc>
              <a:spcBef>
                <a:spcPts val="0"/>
              </a:spcBef>
              <a:spcAft>
                <a:spcPts val="0"/>
              </a:spcAft>
            </a:pPr>
            <a:r>
              <a:rPr lang="en-US" sz="1600">
                <a:solidFill>
                  <a:srgbClr val="00B050"/>
                </a:solidFill>
                <a:latin typeface="Courier New" pitchFamily="49" charset="0"/>
                <a:cs typeface="Courier New" pitchFamily="49" charset="0"/>
              </a:rPr>
              <a:t>*Mar  1 00:09:38.035: IP: s=10.0.12.1 (FastEthernet0/0), d=10.0.12.2 (FastEthernet0/0), len 41, rcvd 3</a:t>
            </a:r>
          </a:p>
          <a:p>
            <a:pPr eaLnBrk="1" fontAlgn="auto" hangingPunct="1">
              <a:lnSpc>
                <a:spcPct val="100000"/>
              </a:lnSpc>
              <a:spcBef>
                <a:spcPts val="0"/>
              </a:spcBef>
              <a:spcAft>
                <a:spcPts val="0"/>
              </a:spcAft>
            </a:pPr>
            <a:r>
              <a:rPr lang="en-US" sz="1600">
                <a:solidFill>
                  <a:srgbClr val="00B050"/>
                </a:solidFill>
                <a:latin typeface="Courier New" pitchFamily="49" charset="0"/>
                <a:cs typeface="Courier New" pitchFamily="49" charset="0"/>
              </a:rPr>
              <a:t>*Mar  1 00:09:38.039: IP: tableid=0, s=10.0.12.2 (local), d=10.0.12.1 (FastEthernet0/0), routed via FIB</a:t>
            </a:r>
          </a:p>
          <a:p>
            <a:pPr eaLnBrk="1" fontAlgn="auto" hangingPunct="1">
              <a:lnSpc>
                <a:spcPct val="100000"/>
              </a:lnSpc>
              <a:spcBef>
                <a:spcPts val="0"/>
              </a:spcBef>
              <a:spcAft>
                <a:spcPts val="0"/>
              </a:spcAft>
            </a:pPr>
            <a:r>
              <a:rPr lang="en-US" sz="1600">
                <a:solidFill>
                  <a:srgbClr val="00B050"/>
                </a:solidFill>
                <a:latin typeface="Courier New" pitchFamily="49" charset="0"/>
                <a:cs typeface="Courier New" pitchFamily="49" charset="0"/>
              </a:rPr>
              <a:t>*Mar  1 00:09:38.039: IP: s=10.0.12.2 (local), d=10.0.12.1 (FastEthernet0/0), len 41, sending</a:t>
            </a:r>
          </a:p>
        </p:txBody>
      </p:sp>
      <p:cxnSp>
        <p:nvCxnSpPr>
          <p:cNvPr id="44" name="Straight Connector 43"/>
          <p:cNvCxnSpPr/>
          <p:nvPr/>
        </p:nvCxnSpPr>
        <p:spPr>
          <a:xfrm flipV="1">
            <a:off x="3089388" y="2718912"/>
            <a:ext cx="0" cy="494064"/>
          </a:xfrm>
          <a:prstGeom prst="line">
            <a:avLst/>
          </a:prstGeom>
          <a:ln w="28575">
            <a:solidFill>
              <a:schemeClr val="accent1"/>
            </a:solidFill>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6110848" y="2718913"/>
            <a:ext cx="0" cy="2076984"/>
          </a:xfrm>
          <a:prstGeom prst="line">
            <a:avLst/>
          </a:prstGeom>
          <a:ln w="28575">
            <a:solidFill>
              <a:schemeClr val="accent1"/>
            </a:solidFill>
            <a:prstDash val="sysDash"/>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711374" y="3861048"/>
            <a:ext cx="3004642" cy="338554"/>
          </a:xfrm>
          <a:prstGeom prst="rect">
            <a:avLst/>
          </a:prstGeom>
          <a:noFill/>
          <a:ln w="28575">
            <a:solidFill>
              <a:schemeClr val="accent1"/>
            </a:solidFill>
          </a:ln>
        </p:spPr>
        <p:txBody>
          <a:bodyPr wrap="square" rtlCol="0">
            <a:spAutoFit/>
          </a:bodyPr>
          <a:lstStyle/>
          <a:p>
            <a:pPr eaLnBrk="1" fontAlgn="auto" hangingPunct="1">
              <a:lnSpc>
                <a:spcPct val="100000"/>
              </a:lnSpc>
              <a:spcBef>
                <a:spcPts val="0"/>
              </a:spcBef>
              <a:spcAft>
                <a:spcPts val="0"/>
              </a:spcAft>
            </a:pPr>
            <a:r>
              <a:rPr lang="en-US" sz="1600">
                <a:solidFill>
                  <a:srgbClr val="1F497D">
                    <a:lumMod val="60000"/>
                    <a:lumOff val="40000"/>
                  </a:srgbClr>
                </a:solidFill>
                <a:latin typeface="Courier New" pitchFamily="49" charset="0"/>
                <a:cs typeface="Courier New" pitchFamily="49" charset="0"/>
              </a:rPr>
              <a:t>R2# </a:t>
            </a:r>
            <a:r>
              <a:rPr lang="en-US" sz="1600">
                <a:solidFill>
                  <a:srgbClr val="C00000"/>
                </a:solidFill>
                <a:latin typeface="Courier New" pitchFamily="49" charset="0"/>
                <a:cs typeface="Courier New" pitchFamily="49" charset="0"/>
              </a:rPr>
              <a:t>terminal monitor</a:t>
            </a:r>
          </a:p>
        </p:txBody>
      </p:sp>
      <p:cxnSp>
        <p:nvCxnSpPr>
          <p:cNvPr id="17" name="Straight Connector 16"/>
          <p:cNvCxnSpPr/>
          <p:nvPr/>
        </p:nvCxnSpPr>
        <p:spPr>
          <a:xfrm flipV="1">
            <a:off x="3089388" y="2041804"/>
            <a:ext cx="0" cy="294799"/>
          </a:xfrm>
          <a:prstGeom prst="line">
            <a:avLst/>
          </a:prstGeom>
          <a:ln w="28575">
            <a:solidFill>
              <a:schemeClr val="accent1"/>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 y="-20299"/>
            <a:ext cx="9143999" cy="2062103"/>
          </a:xfrm>
          <a:prstGeom prst="rect">
            <a:avLst/>
          </a:prstGeom>
          <a:noFill/>
          <a:ln w="28575">
            <a:solidFill>
              <a:schemeClr val="accent1"/>
            </a:solidFill>
          </a:ln>
        </p:spPr>
        <p:txBody>
          <a:bodyPr wrap="square" rtlCol="0">
            <a:spAutoFit/>
          </a:bodyPr>
          <a:lstStyle/>
          <a:p>
            <a:pPr eaLnBrk="1" fontAlgn="auto" hangingPunct="1">
              <a:lnSpc>
                <a:spcPct val="100000"/>
              </a:lnSpc>
              <a:spcBef>
                <a:spcPts val="0"/>
              </a:spcBef>
              <a:spcAft>
                <a:spcPts val="0"/>
              </a:spcAft>
            </a:pPr>
            <a:r>
              <a:rPr lang="en-US" sz="1600">
                <a:solidFill>
                  <a:srgbClr val="00B050"/>
                </a:solidFill>
                <a:latin typeface="Courier New" pitchFamily="49" charset="0"/>
                <a:cs typeface="Courier New" pitchFamily="49" charset="0"/>
              </a:rPr>
              <a:t>*Mar  1 00:09:38.035: IP: tableid=0, s=10.0.12.1 (FastEthernet0/0), d=10.0.12.2 (FastEthernet0/0), routed via RIB</a:t>
            </a:r>
          </a:p>
          <a:p>
            <a:pPr eaLnBrk="1" fontAlgn="auto" hangingPunct="1">
              <a:lnSpc>
                <a:spcPct val="100000"/>
              </a:lnSpc>
              <a:spcBef>
                <a:spcPts val="0"/>
              </a:spcBef>
              <a:spcAft>
                <a:spcPts val="0"/>
              </a:spcAft>
            </a:pPr>
            <a:r>
              <a:rPr lang="en-US" sz="1600">
                <a:solidFill>
                  <a:srgbClr val="00B050"/>
                </a:solidFill>
                <a:latin typeface="Courier New" pitchFamily="49" charset="0"/>
                <a:cs typeface="Courier New" pitchFamily="49" charset="0"/>
              </a:rPr>
              <a:t>*Mar  1 00:09:38.035: IP: s=10.0.12.1 (FastEthernet0/0), d=10.0.12.2 (FastEthernet0/0), len 41, rcvd 3</a:t>
            </a:r>
          </a:p>
          <a:p>
            <a:pPr eaLnBrk="1" fontAlgn="auto" hangingPunct="1">
              <a:lnSpc>
                <a:spcPct val="100000"/>
              </a:lnSpc>
              <a:spcBef>
                <a:spcPts val="0"/>
              </a:spcBef>
              <a:spcAft>
                <a:spcPts val="0"/>
              </a:spcAft>
            </a:pPr>
            <a:r>
              <a:rPr lang="en-US" sz="1600">
                <a:solidFill>
                  <a:srgbClr val="00B050"/>
                </a:solidFill>
                <a:latin typeface="Courier New" pitchFamily="49" charset="0"/>
                <a:cs typeface="Courier New" pitchFamily="49" charset="0"/>
              </a:rPr>
              <a:t>*Mar  1 00:09:38.039: IP: tableid=0, s=10.0.12.2 (local), d=10.0.12.1 (FastEthernet0/0), routed via FIB</a:t>
            </a:r>
          </a:p>
          <a:p>
            <a:pPr eaLnBrk="1" fontAlgn="auto" hangingPunct="1">
              <a:lnSpc>
                <a:spcPct val="100000"/>
              </a:lnSpc>
              <a:spcBef>
                <a:spcPts val="0"/>
              </a:spcBef>
              <a:spcAft>
                <a:spcPts val="0"/>
              </a:spcAft>
            </a:pPr>
            <a:r>
              <a:rPr lang="en-US" sz="1600">
                <a:solidFill>
                  <a:srgbClr val="00B050"/>
                </a:solidFill>
                <a:latin typeface="Courier New" pitchFamily="49" charset="0"/>
                <a:cs typeface="Courier New" pitchFamily="49" charset="0"/>
              </a:rPr>
              <a:t>*Mar  1 00:09:38.039: IP: s=10.0.12.2 (local), d=10.0.12.1 (FastEthernet0/0), len 41, sending</a:t>
            </a:r>
          </a:p>
        </p:txBody>
      </p:sp>
      <p:sp>
        <p:nvSpPr>
          <p:cNvPr id="25" name="TextBox 24"/>
          <p:cNvSpPr txBox="1"/>
          <p:nvPr/>
        </p:nvSpPr>
        <p:spPr>
          <a:xfrm>
            <a:off x="1711373" y="4275278"/>
            <a:ext cx="3004643" cy="338554"/>
          </a:xfrm>
          <a:prstGeom prst="rect">
            <a:avLst/>
          </a:prstGeom>
          <a:noFill/>
          <a:ln w="28575">
            <a:solidFill>
              <a:schemeClr val="accent1"/>
            </a:solidFill>
          </a:ln>
        </p:spPr>
        <p:txBody>
          <a:bodyPr wrap="square" rtlCol="0">
            <a:spAutoFit/>
          </a:bodyPr>
          <a:lstStyle/>
          <a:p>
            <a:pPr eaLnBrk="1" fontAlgn="auto" hangingPunct="1">
              <a:lnSpc>
                <a:spcPct val="100000"/>
              </a:lnSpc>
              <a:spcBef>
                <a:spcPts val="0"/>
              </a:spcBef>
              <a:spcAft>
                <a:spcPts val="0"/>
              </a:spcAft>
            </a:pPr>
            <a:r>
              <a:rPr lang="en-US" sz="1600">
                <a:solidFill>
                  <a:srgbClr val="1F497D">
                    <a:lumMod val="60000"/>
                    <a:lumOff val="40000"/>
                  </a:srgbClr>
                </a:solidFill>
                <a:latin typeface="Courier New" pitchFamily="49" charset="0"/>
                <a:cs typeface="Courier New" pitchFamily="49" charset="0"/>
              </a:rPr>
              <a:t>R2# </a:t>
            </a:r>
            <a:r>
              <a:rPr lang="en-US" sz="1600">
                <a:solidFill>
                  <a:srgbClr val="C00000"/>
                </a:solidFill>
                <a:latin typeface="Courier New" pitchFamily="49" charset="0"/>
                <a:cs typeface="Courier New" pitchFamily="49" charset="0"/>
              </a:rPr>
              <a:t>terminal no monitor</a:t>
            </a:r>
          </a:p>
        </p:txBody>
      </p:sp>
    </p:spTree>
    <p:extLst>
      <p:ext uri="{BB962C8B-B14F-4D97-AF65-F5344CB8AC3E}">
        <p14:creationId xmlns:p14="http://schemas.microsoft.com/office/powerpoint/2010/main" val="1244919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4" grpId="0" animBg="1"/>
      <p:bldP spid="2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a:solidFill>
                  <a:srgbClr val="0070C0"/>
                </a:solidFill>
                <a:latin typeface="Courier New" pitchFamily="49" charset="0"/>
                <a:cs typeface="Courier New" pitchFamily="49" charset="0"/>
              </a:rPr>
              <a:t>ip domain-lookup</a:t>
            </a:r>
            <a:endParaRPr lang="vi-VN" sz="3200" b="1">
              <a:solidFill>
                <a:srgbClr val="0070C0"/>
              </a:solidFill>
              <a:latin typeface="Courier New" pitchFamily="49" charset="0"/>
              <a:cs typeface="Courier New" pitchFamily="49" charset="0"/>
            </a:endParaRPr>
          </a:p>
        </p:txBody>
      </p:sp>
      <p:sp>
        <p:nvSpPr>
          <p:cNvPr id="17" name="TextBox 16"/>
          <p:cNvSpPr txBox="1"/>
          <p:nvPr/>
        </p:nvSpPr>
        <p:spPr>
          <a:xfrm>
            <a:off x="0" y="2090273"/>
            <a:ext cx="9144000" cy="1421928"/>
          </a:xfrm>
          <a:prstGeom prst="rect">
            <a:avLst/>
          </a:prstGeom>
          <a:solidFill>
            <a:schemeClr val="accent6">
              <a:lumMod val="20000"/>
              <a:lumOff val="80000"/>
            </a:schemeClr>
          </a:solidFill>
          <a:ln w="28575">
            <a:solidFill>
              <a:schemeClr val="accent1"/>
            </a:solidFill>
          </a:ln>
        </p:spPr>
        <p:txBody>
          <a:bodyPr wrap="square" rtlCol="0">
            <a:spAutoFit/>
          </a:bodyPr>
          <a:lstStyle/>
          <a:p>
            <a:r>
              <a:rPr lang="en-US" sz="1600">
                <a:solidFill>
                  <a:srgbClr val="0070C0"/>
                </a:solidFill>
                <a:latin typeface="Courier New" pitchFamily="49" charset="0"/>
                <a:cs typeface="Courier New" pitchFamily="49" charset="0"/>
              </a:rPr>
              <a:t>Router(config)# </a:t>
            </a:r>
            <a:r>
              <a:rPr lang="en-US" sz="1600">
                <a:solidFill>
                  <a:srgbClr val="C00000"/>
                </a:solidFill>
                <a:latin typeface="Courier New" pitchFamily="49" charset="0"/>
                <a:cs typeface="Courier New" pitchFamily="49" charset="0"/>
              </a:rPr>
              <a:t>ip domain-lookup</a:t>
            </a:r>
          </a:p>
          <a:p>
            <a:endParaRPr lang="en-US" sz="1600">
              <a:solidFill>
                <a:srgbClr val="0070C0"/>
              </a:solidFill>
              <a:latin typeface="Courier New" pitchFamily="49" charset="0"/>
              <a:cs typeface="Courier New" pitchFamily="49" charset="0"/>
            </a:endParaRPr>
          </a:p>
          <a:p>
            <a:r>
              <a:rPr lang="en-US" sz="1600">
                <a:solidFill>
                  <a:srgbClr val="0070C0"/>
                </a:solidFill>
                <a:latin typeface="Courier New" pitchFamily="49" charset="0"/>
                <a:cs typeface="Courier New" pitchFamily="49" charset="0"/>
              </a:rPr>
              <a:t>Router# </a:t>
            </a:r>
            <a:r>
              <a:rPr lang="en-US" sz="1600">
                <a:solidFill>
                  <a:srgbClr val="C00000"/>
                </a:solidFill>
                <a:latin typeface="Courier New" pitchFamily="49" charset="0"/>
                <a:cs typeface="Courier New" pitchFamily="49" charset="0"/>
              </a:rPr>
              <a:t>cont</a:t>
            </a:r>
          </a:p>
          <a:p>
            <a:r>
              <a:rPr lang="en-US" sz="1600">
                <a:solidFill>
                  <a:srgbClr val="0070C0"/>
                </a:solidFill>
                <a:latin typeface="Courier New" pitchFamily="49" charset="0"/>
                <a:cs typeface="Courier New" pitchFamily="49" charset="0"/>
              </a:rPr>
              <a:t>Translating "cont"...domain server (255.255.255.255)</a:t>
            </a:r>
          </a:p>
          <a:p>
            <a:r>
              <a:rPr lang="en-US" sz="1600">
                <a:solidFill>
                  <a:srgbClr val="0070C0"/>
                </a:solidFill>
                <a:latin typeface="Courier New" pitchFamily="49" charset="0"/>
                <a:cs typeface="Courier New" pitchFamily="49" charset="0"/>
              </a:rPr>
              <a:t>% Unknown command or computer name, or unable to find computer address</a:t>
            </a:r>
          </a:p>
          <a:p>
            <a:r>
              <a:rPr lang="en-US" sz="1600">
                <a:solidFill>
                  <a:srgbClr val="0070C0"/>
                </a:solidFill>
                <a:latin typeface="Courier New" pitchFamily="49" charset="0"/>
                <a:cs typeface="Courier New" pitchFamily="49" charset="0"/>
              </a:rPr>
              <a:t>Router#</a:t>
            </a:r>
          </a:p>
        </p:txBody>
      </p:sp>
      <p:sp>
        <p:nvSpPr>
          <p:cNvPr id="18" name="TextBox 17"/>
          <p:cNvSpPr txBox="1"/>
          <p:nvPr/>
        </p:nvSpPr>
        <p:spPr>
          <a:xfrm>
            <a:off x="0" y="4147673"/>
            <a:ext cx="9144000" cy="1643527"/>
          </a:xfrm>
          <a:prstGeom prst="rect">
            <a:avLst/>
          </a:prstGeom>
          <a:solidFill>
            <a:schemeClr val="accent6">
              <a:lumMod val="20000"/>
              <a:lumOff val="80000"/>
            </a:schemeClr>
          </a:solidFill>
          <a:ln w="28575">
            <a:solidFill>
              <a:schemeClr val="accent1"/>
            </a:solidFill>
          </a:ln>
        </p:spPr>
        <p:txBody>
          <a:bodyPr wrap="square" rtlCol="0">
            <a:spAutoFit/>
          </a:bodyPr>
          <a:lstStyle/>
          <a:p>
            <a:r>
              <a:rPr lang="en-US" sz="1600">
                <a:solidFill>
                  <a:srgbClr val="0070C0"/>
                </a:solidFill>
                <a:latin typeface="Courier New" pitchFamily="49" charset="0"/>
                <a:cs typeface="Courier New" pitchFamily="49" charset="0"/>
              </a:rPr>
              <a:t>Router(config)# </a:t>
            </a:r>
            <a:r>
              <a:rPr lang="en-US" sz="1600">
                <a:solidFill>
                  <a:srgbClr val="C00000"/>
                </a:solidFill>
                <a:latin typeface="Courier New" pitchFamily="49" charset="0"/>
                <a:cs typeface="Courier New" pitchFamily="49" charset="0"/>
              </a:rPr>
              <a:t>no ip domain-lookup</a:t>
            </a:r>
          </a:p>
          <a:p>
            <a:endParaRPr lang="en-US" sz="1600">
              <a:solidFill>
                <a:srgbClr val="0070C0"/>
              </a:solidFill>
              <a:latin typeface="Courier New" pitchFamily="49" charset="0"/>
              <a:cs typeface="Courier New" pitchFamily="49" charset="0"/>
            </a:endParaRPr>
          </a:p>
          <a:p>
            <a:r>
              <a:rPr lang="en-US" sz="1600">
                <a:solidFill>
                  <a:srgbClr val="0070C0"/>
                </a:solidFill>
                <a:latin typeface="Courier New" pitchFamily="49" charset="0"/>
                <a:cs typeface="Courier New" pitchFamily="49" charset="0"/>
              </a:rPr>
              <a:t>Router# </a:t>
            </a:r>
            <a:r>
              <a:rPr lang="en-US" sz="1600">
                <a:solidFill>
                  <a:srgbClr val="C00000"/>
                </a:solidFill>
                <a:latin typeface="Courier New" pitchFamily="49" charset="0"/>
                <a:cs typeface="Courier New" pitchFamily="49" charset="0"/>
              </a:rPr>
              <a:t>cont</a:t>
            </a:r>
          </a:p>
          <a:p>
            <a:r>
              <a:rPr lang="en-US" sz="1600">
                <a:solidFill>
                  <a:srgbClr val="0070C0"/>
                </a:solidFill>
                <a:latin typeface="Courier New" pitchFamily="49" charset="0"/>
                <a:cs typeface="Courier New" pitchFamily="49" charset="0"/>
              </a:rPr>
              <a:t>Translating "cont"</a:t>
            </a:r>
          </a:p>
          <a:p>
            <a:r>
              <a:rPr lang="en-US" sz="1600">
                <a:solidFill>
                  <a:srgbClr val="0070C0"/>
                </a:solidFill>
                <a:latin typeface="Courier New" pitchFamily="49" charset="0"/>
                <a:cs typeface="Courier New" pitchFamily="49" charset="0"/>
              </a:rPr>
              <a:t>% Bad IP address or host name% Unknown command or computer name, or unable to find computer address</a:t>
            </a:r>
          </a:p>
          <a:p>
            <a:r>
              <a:rPr lang="en-US" sz="1600">
                <a:solidFill>
                  <a:srgbClr val="0070C0"/>
                </a:solidFill>
                <a:latin typeface="Courier New" pitchFamily="49" charset="0"/>
                <a:cs typeface="Courier New" pitchFamily="49" charset="0"/>
              </a:rPr>
              <a:t>Router#</a:t>
            </a:r>
          </a:p>
        </p:txBody>
      </p:sp>
    </p:spTree>
    <p:extLst>
      <p:ext uri="{BB962C8B-B14F-4D97-AF65-F5344CB8AC3E}">
        <p14:creationId xmlns:p14="http://schemas.microsoft.com/office/powerpoint/2010/main" val="42931596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14" tIns="41056" rIns="82114" bIns="41056"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Banner</a:t>
            </a:r>
          </a:p>
        </p:txBody>
      </p:sp>
      <p:sp>
        <p:nvSpPr>
          <p:cNvPr id="5" name="TextBox 4"/>
          <p:cNvSpPr txBox="1"/>
          <p:nvPr/>
        </p:nvSpPr>
        <p:spPr>
          <a:xfrm>
            <a:off x="228600" y="1786283"/>
            <a:ext cx="1295400" cy="433953"/>
          </a:xfrm>
          <a:prstGeom prst="rect">
            <a:avLst/>
          </a:prstGeom>
          <a:noFill/>
        </p:spPr>
        <p:txBody>
          <a:bodyPr wrap="square" lIns="91428" tIns="45714" rIns="91428" bIns="45714" rtlCol="0">
            <a:spAutoFit/>
          </a:bodyPr>
          <a:lstStyle/>
          <a:p>
            <a:pPr algn="just" defTabSz="914285"/>
            <a:r>
              <a:rPr lang="en-US" sz="2400">
                <a:solidFill>
                  <a:srgbClr val="0070C0"/>
                </a:solidFill>
                <a:latin typeface="Courier New" pitchFamily="49" charset="0"/>
                <a:cs typeface="Courier New" pitchFamily="49" charset="0"/>
              </a:rPr>
              <a:t>lttc</a:t>
            </a:r>
            <a:r>
              <a:rPr lang="en-US" sz="2400">
                <a:solidFill>
                  <a:srgbClr val="000000"/>
                </a:solidFill>
                <a:latin typeface="Courier New" pitchFamily="49" charset="0"/>
                <a:cs typeface="Courier New" pitchFamily="49" charset="0"/>
              </a:rPr>
              <a:t># </a:t>
            </a:r>
            <a:endParaRPr lang="en-US" sz="2400">
              <a:solidFill>
                <a:srgbClr val="000000"/>
              </a:solidFill>
              <a:latin typeface="Courier New" pitchFamily="49" charset="0"/>
              <a:cs typeface="Courier New" pitchFamily="49" charset="0"/>
              <a:sym typeface="Wingdings" pitchFamily="2" charset="2"/>
            </a:endParaRPr>
          </a:p>
        </p:txBody>
      </p:sp>
      <p:sp>
        <p:nvSpPr>
          <p:cNvPr id="13" name="TextBox 12"/>
          <p:cNvSpPr txBox="1"/>
          <p:nvPr/>
        </p:nvSpPr>
        <p:spPr>
          <a:xfrm>
            <a:off x="1524000" y="1786284"/>
            <a:ext cx="914400" cy="433965"/>
          </a:xfrm>
          <a:prstGeom prst="rect">
            <a:avLst/>
          </a:prstGeom>
          <a:noFill/>
        </p:spPr>
        <p:txBody>
          <a:bodyPr wrap="square" lIns="91428" tIns="45714" rIns="91428" bIns="45714" rtlCol="0">
            <a:spAutoFit/>
          </a:bodyPr>
          <a:lstStyle/>
          <a:p>
            <a:pPr algn="just" defTabSz="914285"/>
            <a:r>
              <a:rPr lang="en-US" sz="2400">
                <a:solidFill>
                  <a:srgbClr val="00B050"/>
                </a:solidFill>
                <a:latin typeface="Courier New" pitchFamily="49" charset="0"/>
                <a:cs typeface="Courier New" pitchFamily="49" charset="0"/>
                <a:sym typeface="Wingdings" pitchFamily="2" charset="2"/>
              </a:rPr>
              <a:t>exit</a:t>
            </a:r>
          </a:p>
        </p:txBody>
      </p:sp>
      <p:sp>
        <p:nvSpPr>
          <p:cNvPr id="14" name="TextBox 13"/>
          <p:cNvSpPr txBox="1"/>
          <p:nvPr/>
        </p:nvSpPr>
        <p:spPr>
          <a:xfrm>
            <a:off x="228601" y="2221464"/>
            <a:ext cx="5334000" cy="433965"/>
          </a:xfrm>
          <a:prstGeom prst="rect">
            <a:avLst/>
          </a:prstGeom>
          <a:noFill/>
        </p:spPr>
        <p:txBody>
          <a:bodyPr wrap="square" lIns="91428" tIns="45714" rIns="91428" bIns="45714" rtlCol="0">
            <a:spAutoFit/>
          </a:bodyPr>
          <a:lstStyle/>
          <a:p>
            <a:pPr algn="just" defTabSz="914285"/>
            <a:r>
              <a:rPr lang="en-US" sz="2400">
                <a:solidFill>
                  <a:srgbClr val="0070C0"/>
                </a:solidFill>
                <a:latin typeface="Courier New" pitchFamily="49" charset="0"/>
                <a:cs typeface="Courier New" pitchFamily="49" charset="0"/>
              </a:rPr>
              <a:t>Press RETURN to get started.</a:t>
            </a:r>
            <a:endParaRPr lang="en-US" sz="2400">
              <a:solidFill>
                <a:srgbClr val="0070C0"/>
              </a:solidFill>
              <a:latin typeface="Courier New" pitchFamily="49" charset="0"/>
              <a:cs typeface="Courier New" pitchFamily="49" charset="0"/>
              <a:sym typeface="Wingdings" pitchFamily="2" charset="2"/>
            </a:endParaRPr>
          </a:p>
        </p:txBody>
      </p:sp>
      <p:sp>
        <p:nvSpPr>
          <p:cNvPr id="15" name="TextBox 14"/>
          <p:cNvSpPr txBox="1"/>
          <p:nvPr/>
        </p:nvSpPr>
        <p:spPr>
          <a:xfrm>
            <a:off x="228600" y="2655429"/>
            <a:ext cx="3848100" cy="433965"/>
          </a:xfrm>
          <a:prstGeom prst="rect">
            <a:avLst/>
          </a:prstGeom>
          <a:noFill/>
        </p:spPr>
        <p:txBody>
          <a:bodyPr wrap="square" lIns="91428" tIns="45714" rIns="91428" bIns="45714" rtlCol="0">
            <a:spAutoFit/>
          </a:bodyPr>
          <a:lstStyle/>
          <a:p>
            <a:pPr algn="just" defTabSz="914285"/>
            <a:r>
              <a:rPr lang="en-US" sz="2400">
                <a:solidFill>
                  <a:srgbClr val="C00000"/>
                </a:solidFill>
                <a:latin typeface="Courier New" pitchFamily="49" charset="0"/>
                <a:cs typeface="Courier New" pitchFamily="49" charset="0"/>
              </a:rPr>
              <a:t>Day la Router lttc</a:t>
            </a:r>
            <a:endParaRPr lang="en-US" sz="2400">
              <a:solidFill>
                <a:srgbClr val="C00000"/>
              </a:solidFill>
              <a:latin typeface="Courier New" pitchFamily="49" charset="0"/>
              <a:cs typeface="Courier New" pitchFamily="49" charset="0"/>
              <a:sym typeface="Wingdings" pitchFamily="2" charset="2"/>
            </a:endParaRPr>
          </a:p>
        </p:txBody>
      </p:sp>
      <p:sp>
        <p:nvSpPr>
          <p:cNvPr id="16" name="TextBox 15"/>
          <p:cNvSpPr txBox="1"/>
          <p:nvPr/>
        </p:nvSpPr>
        <p:spPr>
          <a:xfrm>
            <a:off x="228600" y="3089394"/>
            <a:ext cx="1295400" cy="433965"/>
          </a:xfrm>
          <a:prstGeom prst="rect">
            <a:avLst/>
          </a:prstGeom>
          <a:noFill/>
        </p:spPr>
        <p:txBody>
          <a:bodyPr wrap="square" lIns="91428" tIns="45714" rIns="91428" bIns="45714" rtlCol="0">
            <a:spAutoFit/>
          </a:bodyPr>
          <a:lstStyle/>
          <a:p>
            <a:pPr algn="just" defTabSz="914285"/>
            <a:r>
              <a:rPr lang="en-US" sz="2400">
                <a:solidFill>
                  <a:srgbClr val="0070C0"/>
                </a:solidFill>
                <a:latin typeface="Courier New" pitchFamily="49" charset="0"/>
                <a:cs typeface="Courier New" pitchFamily="49" charset="0"/>
              </a:rPr>
              <a:t>lttc&gt;</a:t>
            </a:r>
            <a:endParaRPr lang="en-US" sz="2400">
              <a:solidFill>
                <a:srgbClr val="0070C0"/>
              </a:solidFill>
              <a:latin typeface="Courier New" pitchFamily="49" charset="0"/>
              <a:cs typeface="Courier New" pitchFamily="49" charset="0"/>
              <a:sym typeface="Wingdings" pitchFamily="2" charset="2"/>
            </a:endParaRPr>
          </a:p>
        </p:txBody>
      </p:sp>
      <p:sp>
        <p:nvSpPr>
          <p:cNvPr id="8" name="TextBox 7"/>
          <p:cNvSpPr txBox="1"/>
          <p:nvPr/>
        </p:nvSpPr>
        <p:spPr>
          <a:xfrm>
            <a:off x="228600" y="3503828"/>
            <a:ext cx="2743200" cy="433965"/>
          </a:xfrm>
          <a:prstGeom prst="rect">
            <a:avLst/>
          </a:prstGeom>
          <a:noFill/>
        </p:spPr>
        <p:txBody>
          <a:bodyPr wrap="square" lIns="91428" tIns="45714" rIns="91428" bIns="45714" rtlCol="0">
            <a:spAutoFit/>
          </a:bodyPr>
          <a:lstStyle/>
          <a:p>
            <a:pPr algn="just" defTabSz="914285"/>
            <a:r>
              <a:rPr lang="en-US" sz="2400">
                <a:solidFill>
                  <a:srgbClr val="0070C0"/>
                </a:solidFill>
                <a:latin typeface="Courier New" pitchFamily="49" charset="0"/>
                <a:cs typeface="Courier New" pitchFamily="49" charset="0"/>
              </a:rPr>
              <a:t>lttc(config)</a:t>
            </a:r>
            <a:r>
              <a:rPr lang="en-US" sz="2400">
                <a:solidFill>
                  <a:srgbClr val="000000"/>
                </a:solidFill>
                <a:latin typeface="Courier New" pitchFamily="49" charset="0"/>
                <a:cs typeface="Courier New" pitchFamily="49" charset="0"/>
              </a:rPr>
              <a:t># </a:t>
            </a:r>
            <a:endParaRPr lang="en-US" sz="2400">
              <a:solidFill>
                <a:srgbClr val="000000"/>
              </a:solidFill>
              <a:latin typeface="Courier New" pitchFamily="49" charset="0"/>
              <a:cs typeface="Courier New" pitchFamily="49" charset="0"/>
              <a:sym typeface="Wingdings" pitchFamily="2" charset="2"/>
            </a:endParaRPr>
          </a:p>
        </p:txBody>
      </p:sp>
      <p:sp>
        <p:nvSpPr>
          <p:cNvPr id="9" name="TextBox 8"/>
          <p:cNvSpPr txBox="1"/>
          <p:nvPr/>
        </p:nvSpPr>
        <p:spPr>
          <a:xfrm>
            <a:off x="2971800" y="3503827"/>
            <a:ext cx="6324600" cy="433953"/>
          </a:xfrm>
          <a:prstGeom prst="rect">
            <a:avLst/>
          </a:prstGeom>
          <a:noFill/>
        </p:spPr>
        <p:txBody>
          <a:bodyPr wrap="square" lIns="91428" tIns="45714" rIns="91428" bIns="45714" rtlCol="0">
            <a:spAutoFit/>
          </a:bodyPr>
          <a:lstStyle/>
          <a:p>
            <a:pPr algn="just" defTabSz="914285"/>
            <a:r>
              <a:rPr lang="en-US" sz="2400">
                <a:solidFill>
                  <a:srgbClr val="00B050"/>
                </a:solidFill>
                <a:latin typeface="Courier New" pitchFamily="49" charset="0"/>
                <a:cs typeface="Courier New" pitchFamily="49" charset="0"/>
                <a:sym typeface="Wingdings" pitchFamily="2" charset="2"/>
              </a:rPr>
              <a:t>banner motd </a:t>
            </a:r>
            <a:r>
              <a:rPr lang="en-US" sz="2400">
                <a:solidFill>
                  <a:srgbClr val="C00000"/>
                </a:solidFill>
                <a:latin typeface="Courier New" pitchFamily="49" charset="0"/>
                <a:cs typeface="Courier New" pitchFamily="49" charset="0"/>
                <a:sym typeface="Wingdings" pitchFamily="2" charset="2"/>
              </a:rPr>
              <a:t>“</a:t>
            </a:r>
            <a:r>
              <a:rPr lang="en-US" sz="2400">
                <a:solidFill>
                  <a:srgbClr val="00B050"/>
                </a:solidFill>
                <a:latin typeface="Courier New" pitchFamily="49" charset="0"/>
                <a:cs typeface="Courier New" pitchFamily="49" charset="0"/>
                <a:sym typeface="Wingdings" pitchFamily="2" charset="2"/>
              </a:rPr>
              <a:t>Day la Router lttc</a:t>
            </a:r>
            <a:r>
              <a:rPr lang="en-US" sz="2400">
                <a:solidFill>
                  <a:srgbClr val="C00000"/>
                </a:solidFill>
                <a:latin typeface="Courier New" pitchFamily="49" charset="0"/>
                <a:cs typeface="Courier New" pitchFamily="49" charset="0"/>
                <a:sym typeface="Wingdings" pitchFamily="2" charset="2"/>
              </a:rPr>
              <a:t>”</a:t>
            </a:r>
          </a:p>
        </p:txBody>
      </p:sp>
      <p:sp>
        <p:nvSpPr>
          <p:cNvPr id="17" name="TextBox 16"/>
          <p:cNvSpPr txBox="1"/>
          <p:nvPr/>
        </p:nvSpPr>
        <p:spPr>
          <a:xfrm>
            <a:off x="2152651" y="6509455"/>
            <a:ext cx="4800600" cy="348545"/>
          </a:xfrm>
          <a:prstGeom prst="rect">
            <a:avLst/>
          </a:prstGeom>
          <a:noFill/>
        </p:spPr>
        <p:txBody>
          <a:bodyPr wrap="square" lIns="91428" tIns="45714" rIns="91428" bIns="45714" rtlCol="0">
            <a:spAutoFit/>
          </a:bodyPr>
          <a:lstStyle/>
          <a:p>
            <a:pPr algn="ctr" defTabSz="914285"/>
            <a:r>
              <a:rPr lang="en-US" sz="1800">
                <a:solidFill>
                  <a:srgbClr val="00B050"/>
                </a:solidFill>
                <a:latin typeface="Courier New" pitchFamily="49" charset="0"/>
                <a:cs typeface="Courier New" pitchFamily="49" charset="0"/>
              </a:rPr>
              <a:t>motd</a:t>
            </a:r>
            <a:r>
              <a:rPr lang="en-US" sz="1800">
                <a:solidFill>
                  <a:srgbClr val="C00000"/>
                </a:solidFill>
                <a:latin typeface="Courier New" pitchFamily="49" charset="0"/>
                <a:cs typeface="Courier New" pitchFamily="49" charset="0"/>
              </a:rPr>
              <a:t> = message of the day</a:t>
            </a:r>
            <a:endParaRPr lang="en-US" sz="1800">
              <a:solidFill>
                <a:srgbClr val="C00000"/>
              </a:solidFill>
              <a:latin typeface="Courier New" pitchFamily="49" charset="0"/>
              <a:cs typeface="Courier New" pitchFamily="49" charset="0"/>
              <a:sym typeface="Wingdings" pitchFamily="2" charset="2"/>
            </a:endParaRPr>
          </a:p>
        </p:txBody>
      </p:sp>
    </p:spTree>
    <p:extLst>
      <p:ext uri="{BB962C8B-B14F-4D97-AF65-F5344CB8AC3E}">
        <p14:creationId xmlns:p14="http://schemas.microsoft.com/office/powerpoint/2010/main" val="39508470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8" grpId="0"/>
      <p:bldP spid="9"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http://www.routerswholesale.com/images/72-3382-01-lar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2336454"/>
            <a:ext cx="3127569" cy="2464146"/>
          </a:xfrm>
          <a:prstGeom prst="rect">
            <a:avLst/>
          </a:prstGeom>
          <a:noFill/>
          <a:extLst>
            <a:ext uri="{909E8E84-426E-40DD-AFC4-6F175D3DCCD1}">
              <a14:hiddenFill xmlns:a14="http://schemas.microsoft.com/office/drawing/2010/main">
                <a:solidFill>
                  <a:srgbClr val="FFFFFF"/>
                </a:solidFill>
              </a14:hiddenFill>
            </a:ext>
          </a:extLst>
        </p:spPr>
      </p:pic>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Step config</a:t>
            </a:r>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3057966"/>
            <a:ext cx="609600" cy="42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3017610"/>
            <a:ext cx="609600" cy="506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5715000" y="3070136"/>
            <a:ext cx="936475" cy="485518"/>
          </a:xfrm>
          <a:prstGeom prst="rect">
            <a:avLst/>
          </a:prstGeom>
          <a:noFill/>
        </p:spPr>
        <p:txBody>
          <a:bodyPr wrap="none" rtlCol="0">
            <a:spAutoFit/>
          </a:bodyPr>
          <a:lstStyle/>
          <a:p>
            <a:pPr algn="ctr"/>
            <a:r>
              <a:rPr lang="en-US" sz="1400">
                <a:solidFill>
                  <a:srgbClr val="C00000"/>
                </a:solidFill>
                <a:effectLst/>
                <a:latin typeface="Courier New" pitchFamily="49" charset="0"/>
                <a:cs typeface="Courier New" pitchFamily="49" charset="0"/>
              </a:rPr>
              <a:t>RJ-45</a:t>
            </a:r>
          </a:p>
          <a:p>
            <a:r>
              <a:rPr lang="en-US" sz="1400">
                <a:solidFill>
                  <a:srgbClr val="C00000"/>
                </a:solidFill>
                <a:effectLst/>
                <a:latin typeface="Courier New" pitchFamily="49" charset="0"/>
                <a:cs typeface="Courier New" pitchFamily="49" charset="0"/>
              </a:rPr>
              <a:t>CONSOLE</a:t>
            </a:r>
          </a:p>
        </p:txBody>
      </p:sp>
      <p:sp>
        <p:nvSpPr>
          <p:cNvPr id="12" name="TextBox 11"/>
          <p:cNvSpPr txBox="1"/>
          <p:nvPr/>
        </p:nvSpPr>
        <p:spPr>
          <a:xfrm>
            <a:off x="0" y="6005345"/>
            <a:ext cx="9144000" cy="319255"/>
          </a:xfrm>
          <a:prstGeom prst="rect">
            <a:avLst/>
          </a:prstGeom>
          <a:noFill/>
        </p:spPr>
        <p:txBody>
          <a:bodyPr wrap="square" rtlCol="0">
            <a:spAutoFit/>
          </a:bodyPr>
          <a:lstStyle/>
          <a:p>
            <a:pPr lvl="0" algn="ctr"/>
            <a:r>
              <a:rPr lang="en-US" sz="1600" spc="-150">
                <a:solidFill>
                  <a:srgbClr val="0070C0"/>
                </a:solidFill>
                <a:latin typeface="Courier New" pitchFamily="49" charset="0"/>
                <a:cs typeface="Courier New" pitchFamily="49" charset="0"/>
              </a:rPr>
              <a:t>Start </a:t>
            </a:r>
            <a:r>
              <a:rPr lang="en-US" sz="1600" spc="-150">
                <a:solidFill>
                  <a:srgbClr val="0070C0"/>
                </a:solidFill>
                <a:latin typeface="Courier New" pitchFamily="49" charset="0"/>
                <a:cs typeface="Courier New" pitchFamily="49" charset="0"/>
                <a:sym typeface="Wingdings" pitchFamily="2" charset="2"/>
              </a:rPr>
              <a:t> </a:t>
            </a:r>
            <a:r>
              <a:rPr lang="en-US" sz="1600" spc="-150">
                <a:solidFill>
                  <a:srgbClr val="0070C0"/>
                </a:solidFill>
                <a:latin typeface="Courier New" pitchFamily="49" charset="0"/>
                <a:cs typeface="Courier New" pitchFamily="49" charset="0"/>
              </a:rPr>
              <a:t>Program </a:t>
            </a:r>
            <a:r>
              <a:rPr lang="en-US" sz="1600" spc="-150">
                <a:solidFill>
                  <a:srgbClr val="0070C0"/>
                </a:solidFill>
                <a:latin typeface="Courier New" pitchFamily="49" charset="0"/>
                <a:cs typeface="Courier New" pitchFamily="49" charset="0"/>
                <a:sym typeface="Wingdings" pitchFamily="2" charset="2"/>
              </a:rPr>
              <a:t> </a:t>
            </a:r>
            <a:r>
              <a:rPr lang="en-US" sz="1600" spc="-150">
                <a:solidFill>
                  <a:srgbClr val="0070C0"/>
                </a:solidFill>
                <a:latin typeface="Courier New" pitchFamily="49" charset="0"/>
                <a:cs typeface="Courier New" pitchFamily="49" charset="0"/>
              </a:rPr>
              <a:t>Accessories </a:t>
            </a:r>
            <a:r>
              <a:rPr lang="en-US" sz="1600" spc="-150">
                <a:solidFill>
                  <a:srgbClr val="0070C0"/>
                </a:solidFill>
                <a:latin typeface="Courier New" pitchFamily="49" charset="0"/>
                <a:cs typeface="Courier New" pitchFamily="49" charset="0"/>
                <a:sym typeface="Wingdings" pitchFamily="2" charset="2"/>
              </a:rPr>
              <a:t></a:t>
            </a:r>
            <a:r>
              <a:rPr lang="en-US" sz="1600" spc="-150">
                <a:solidFill>
                  <a:srgbClr val="0070C0"/>
                </a:solidFill>
                <a:latin typeface="Courier New" pitchFamily="49" charset="0"/>
                <a:cs typeface="Courier New" pitchFamily="49" charset="0"/>
              </a:rPr>
              <a:t> Communication </a:t>
            </a:r>
            <a:r>
              <a:rPr lang="en-US" sz="1600" spc="-150">
                <a:solidFill>
                  <a:srgbClr val="0070C0"/>
                </a:solidFill>
                <a:latin typeface="Courier New" pitchFamily="49" charset="0"/>
                <a:cs typeface="Courier New" pitchFamily="49" charset="0"/>
                <a:sym typeface="Wingdings" pitchFamily="2" charset="2"/>
              </a:rPr>
              <a:t></a:t>
            </a:r>
            <a:r>
              <a:rPr lang="en-US" sz="1600" spc="-150">
                <a:solidFill>
                  <a:srgbClr val="0070C0"/>
                </a:solidFill>
                <a:latin typeface="Courier New" pitchFamily="49" charset="0"/>
                <a:cs typeface="Courier New" pitchFamily="49" charset="0"/>
              </a:rPr>
              <a:t> HyperTerminal</a:t>
            </a:r>
          </a:p>
        </p:txBody>
      </p:sp>
      <p:sp>
        <p:nvSpPr>
          <p:cNvPr id="10" name="TextBox 9"/>
          <p:cNvSpPr txBox="1"/>
          <p:nvPr/>
        </p:nvSpPr>
        <p:spPr>
          <a:xfrm>
            <a:off x="2286000" y="2995868"/>
            <a:ext cx="506870" cy="291618"/>
          </a:xfrm>
          <a:prstGeom prst="rect">
            <a:avLst/>
          </a:prstGeom>
          <a:noFill/>
        </p:spPr>
        <p:txBody>
          <a:bodyPr wrap="none" rtlCol="0">
            <a:spAutoFit/>
          </a:bodyPr>
          <a:lstStyle/>
          <a:p>
            <a:r>
              <a:rPr lang="en-US" sz="1400">
                <a:solidFill>
                  <a:srgbClr val="C00000"/>
                </a:solidFill>
                <a:effectLst/>
                <a:latin typeface="Courier New" pitchFamily="49" charset="0"/>
                <a:cs typeface="Courier New" pitchFamily="49" charset="0"/>
              </a:rPr>
              <a:t>COM</a:t>
            </a:r>
          </a:p>
        </p:txBody>
      </p:sp>
      <p:sp>
        <p:nvSpPr>
          <p:cNvPr id="13" name="TextBox 12"/>
          <p:cNvSpPr txBox="1"/>
          <p:nvPr/>
        </p:nvSpPr>
        <p:spPr>
          <a:xfrm>
            <a:off x="3733800" y="1579324"/>
            <a:ext cx="1600200" cy="757130"/>
          </a:xfrm>
          <a:prstGeom prst="rect">
            <a:avLst/>
          </a:prstGeom>
          <a:noFill/>
        </p:spPr>
        <p:txBody>
          <a:bodyPr wrap="square" rtlCol="0">
            <a:spAutoFit/>
          </a:bodyPr>
          <a:lstStyle/>
          <a:p>
            <a:r>
              <a:rPr lang="en-US" sz="1600">
                <a:solidFill>
                  <a:srgbClr val="C00000"/>
                </a:solidFill>
                <a:latin typeface="Courier New" pitchFamily="49" charset="0"/>
                <a:cs typeface="Courier New" pitchFamily="49" charset="0"/>
              </a:rPr>
              <a:t>Console</a:t>
            </a:r>
          </a:p>
          <a:p>
            <a:r>
              <a:rPr lang="en-US" sz="1600">
                <a:solidFill>
                  <a:srgbClr val="C00000"/>
                </a:solidFill>
                <a:latin typeface="Courier New" pitchFamily="49" charset="0"/>
                <a:cs typeface="Courier New" pitchFamily="49" charset="0"/>
              </a:rPr>
              <a:t>Rollover </a:t>
            </a:r>
          </a:p>
          <a:p>
            <a:r>
              <a:rPr lang="en-US" sz="1600">
                <a:solidFill>
                  <a:srgbClr val="C00000"/>
                </a:solidFill>
                <a:latin typeface="Courier New" pitchFamily="49" charset="0"/>
                <a:cs typeface="Courier New" pitchFamily="49" charset="0"/>
              </a:rPr>
              <a:t>Null-modem</a:t>
            </a:r>
          </a:p>
        </p:txBody>
      </p:sp>
      <p:sp>
        <p:nvSpPr>
          <p:cNvPr id="15" name="TextBox 14"/>
          <p:cNvSpPr txBox="1"/>
          <p:nvPr/>
        </p:nvSpPr>
        <p:spPr>
          <a:xfrm>
            <a:off x="247919" y="2950470"/>
            <a:ext cx="1580881" cy="674031"/>
          </a:xfrm>
          <a:prstGeom prst="rect">
            <a:avLst/>
          </a:prstGeom>
          <a:noFill/>
        </p:spPr>
        <p:txBody>
          <a:bodyPr wrap="none" rtlCol="0">
            <a:spAutoFit/>
          </a:bodyPr>
          <a:lstStyle>
            <a:defPPr>
              <a:defRPr lang="en-US"/>
            </a:defPPr>
            <a:lvl1pPr algn="ctr">
              <a:defRPr sz="1400">
                <a:solidFill>
                  <a:srgbClr val="C00000"/>
                </a:solidFill>
                <a:effectLst/>
                <a:latin typeface="Courier New" pitchFamily="49" charset="0"/>
                <a:cs typeface="Courier New" pitchFamily="49" charset="0"/>
              </a:defRPr>
            </a:lvl1pPr>
          </a:lstStyle>
          <a:p>
            <a:pPr algn="r"/>
            <a:r>
              <a:rPr lang="en-US"/>
              <a:t>HyperTerminal</a:t>
            </a:r>
          </a:p>
          <a:p>
            <a:pPr algn="r"/>
            <a:r>
              <a:rPr lang="en-US"/>
              <a:t>CRT</a:t>
            </a:r>
          </a:p>
          <a:p>
            <a:pPr algn="r"/>
            <a:r>
              <a:rPr lang="en-US"/>
              <a:t>Putty</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Configure Interface</a:t>
            </a:r>
          </a:p>
        </p:txBody>
      </p:sp>
      <p:sp>
        <p:nvSpPr>
          <p:cNvPr id="5" name="TextBox 4"/>
          <p:cNvSpPr txBox="1"/>
          <p:nvPr/>
        </p:nvSpPr>
        <p:spPr>
          <a:xfrm>
            <a:off x="228600" y="1786283"/>
            <a:ext cx="27432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lttc(config)</a:t>
            </a:r>
            <a:r>
              <a:rPr lang="en-US" sz="2400">
                <a:solidFill>
                  <a:srgbClr val="000000"/>
                </a:solidFill>
                <a:latin typeface="Courier New" pitchFamily="49" charset="0"/>
                <a:cs typeface="Courier New" pitchFamily="49" charset="0"/>
              </a:rPr>
              <a:t># </a:t>
            </a:r>
            <a:endParaRPr lang="en-US" sz="2400">
              <a:solidFill>
                <a:srgbClr val="000000"/>
              </a:solidFill>
              <a:latin typeface="Courier New" pitchFamily="49" charset="0"/>
              <a:cs typeface="Courier New" pitchFamily="49" charset="0"/>
              <a:sym typeface="Wingdings" pitchFamily="2" charset="2"/>
            </a:endParaRPr>
          </a:p>
        </p:txBody>
      </p:sp>
      <p:sp>
        <p:nvSpPr>
          <p:cNvPr id="13" name="TextBox 12"/>
          <p:cNvSpPr txBox="1"/>
          <p:nvPr/>
        </p:nvSpPr>
        <p:spPr>
          <a:xfrm>
            <a:off x="2971800" y="1786283"/>
            <a:ext cx="27432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sym typeface="Wingdings" pitchFamily="2" charset="2"/>
              </a:rPr>
              <a:t>interface f0/0</a:t>
            </a:r>
          </a:p>
        </p:txBody>
      </p:sp>
      <p:sp>
        <p:nvSpPr>
          <p:cNvPr id="10" name="TextBox 9"/>
          <p:cNvSpPr txBox="1"/>
          <p:nvPr/>
        </p:nvSpPr>
        <p:spPr>
          <a:xfrm>
            <a:off x="228600" y="2211015"/>
            <a:ext cx="33528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lttc(config-if)</a:t>
            </a:r>
            <a:r>
              <a:rPr lang="en-US" sz="2400">
                <a:solidFill>
                  <a:srgbClr val="000000"/>
                </a:solidFill>
                <a:latin typeface="Courier New" pitchFamily="49" charset="0"/>
                <a:cs typeface="Courier New" pitchFamily="49" charset="0"/>
              </a:rPr>
              <a:t># </a:t>
            </a:r>
            <a:endParaRPr lang="en-US" sz="2400">
              <a:solidFill>
                <a:srgbClr val="000000"/>
              </a:solidFill>
              <a:latin typeface="Courier New" pitchFamily="49" charset="0"/>
              <a:cs typeface="Courier New" pitchFamily="49" charset="0"/>
              <a:sym typeface="Wingdings" pitchFamily="2" charset="2"/>
            </a:endParaRPr>
          </a:p>
        </p:txBody>
      </p:sp>
      <p:sp>
        <p:nvSpPr>
          <p:cNvPr id="14" name="TextBox 13"/>
          <p:cNvSpPr txBox="1"/>
          <p:nvPr/>
        </p:nvSpPr>
        <p:spPr>
          <a:xfrm>
            <a:off x="3581400" y="2211015"/>
            <a:ext cx="55626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description </a:t>
            </a:r>
            <a:r>
              <a:rPr lang="en-US" sz="2400">
                <a:solidFill>
                  <a:srgbClr val="0070C0"/>
                </a:solidFill>
                <a:latin typeface="Courier New" pitchFamily="49" charset="0"/>
                <a:cs typeface="Courier New" pitchFamily="49" charset="0"/>
              </a:rPr>
              <a:t>Link to ISP</a:t>
            </a:r>
            <a:endParaRPr lang="en-US" sz="2400">
              <a:solidFill>
                <a:srgbClr val="0070C0"/>
              </a:solidFill>
              <a:latin typeface="Courier New" pitchFamily="49" charset="0"/>
              <a:cs typeface="Courier New" pitchFamily="49" charset="0"/>
              <a:sym typeface="Wingdings" pitchFamily="2" charset="2"/>
            </a:endParaRPr>
          </a:p>
        </p:txBody>
      </p:sp>
      <p:sp>
        <p:nvSpPr>
          <p:cNvPr id="26" name="TextBox 25"/>
          <p:cNvSpPr txBox="1"/>
          <p:nvPr/>
        </p:nvSpPr>
        <p:spPr>
          <a:xfrm>
            <a:off x="228600" y="3503677"/>
            <a:ext cx="1295400" cy="433965"/>
          </a:xfrm>
          <a:prstGeom prst="rect">
            <a:avLst/>
          </a:prstGeom>
          <a:noFill/>
        </p:spPr>
        <p:txBody>
          <a:bodyPr wrap="square" rtlCol="0">
            <a:spAutoFit/>
          </a:bodyPr>
          <a:lstStyle/>
          <a:p>
            <a:pPr algn="just"/>
            <a:r>
              <a:rPr lang="en-US" sz="2400">
                <a:solidFill>
                  <a:srgbClr val="0070C0"/>
                </a:solidFill>
                <a:latin typeface="Courier New" pitchFamily="49" charset="0"/>
                <a:cs typeface="Courier New" pitchFamily="49" charset="0"/>
              </a:rPr>
              <a:t>lttc</a:t>
            </a:r>
            <a:r>
              <a:rPr lang="en-US" sz="2400">
                <a:solidFill>
                  <a:srgbClr val="000000"/>
                </a:solidFill>
                <a:latin typeface="Courier New" pitchFamily="49" charset="0"/>
                <a:cs typeface="Courier New" pitchFamily="49" charset="0"/>
              </a:rPr>
              <a:t># </a:t>
            </a:r>
            <a:endParaRPr lang="en-US" sz="2400">
              <a:solidFill>
                <a:srgbClr val="000000"/>
              </a:solidFill>
              <a:latin typeface="Courier New" pitchFamily="49" charset="0"/>
              <a:cs typeface="Courier New" pitchFamily="49" charset="0"/>
              <a:sym typeface="Wingdings" pitchFamily="2" charset="2"/>
            </a:endParaRPr>
          </a:p>
        </p:txBody>
      </p:sp>
      <p:sp>
        <p:nvSpPr>
          <p:cNvPr id="27" name="TextBox 26"/>
          <p:cNvSpPr txBox="1"/>
          <p:nvPr/>
        </p:nvSpPr>
        <p:spPr>
          <a:xfrm>
            <a:off x="1524000" y="3503677"/>
            <a:ext cx="4419600" cy="433965"/>
          </a:xfrm>
          <a:prstGeom prst="rect">
            <a:avLst/>
          </a:prstGeom>
          <a:noFill/>
        </p:spPr>
        <p:txBody>
          <a:bodyPr wrap="square" rtlCol="0">
            <a:spAutoFit/>
          </a:bodyPr>
          <a:lstStyle/>
          <a:p>
            <a:pPr algn="just"/>
            <a:r>
              <a:rPr lang="en-US" sz="2400">
                <a:solidFill>
                  <a:srgbClr val="C00000"/>
                </a:solidFill>
                <a:latin typeface="Courier New" pitchFamily="49" charset="0"/>
                <a:cs typeface="Courier New" pitchFamily="49" charset="0"/>
              </a:rPr>
              <a:t>show running-config</a:t>
            </a:r>
            <a:endParaRPr lang="en-US" sz="2400">
              <a:solidFill>
                <a:srgbClr val="C00000"/>
              </a:solidFill>
              <a:latin typeface="Courier New" pitchFamily="49" charset="0"/>
              <a:cs typeface="Courier New" pitchFamily="49" charset="0"/>
              <a:sym typeface="Wingdings" pitchFamily="2" charset="2"/>
            </a:endParaRPr>
          </a:p>
        </p:txBody>
      </p:sp>
      <p:sp>
        <p:nvSpPr>
          <p:cNvPr id="29" name="TextBox 28"/>
          <p:cNvSpPr txBox="1"/>
          <p:nvPr/>
        </p:nvSpPr>
        <p:spPr>
          <a:xfrm>
            <a:off x="228600" y="3937642"/>
            <a:ext cx="7543800" cy="1421928"/>
          </a:xfrm>
          <a:prstGeom prst="rect">
            <a:avLst/>
          </a:prstGeom>
          <a:noFill/>
        </p:spPr>
        <p:txBody>
          <a:bodyPr wrap="square" rtlCol="0">
            <a:spAutoFit/>
          </a:bodyPr>
          <a:lstStyle/>
          <a:p>
            <a:r>
              <a:rPr lang="en-US" sz="2400">
                <a:solidFill>
                  <a:srgbClr val="0070C0"/>
                </a:solidFill>
                <a:latin typeface="Courier New" pitchFamily="49" charset="0"/>
                <a:cs typeface="Courier New" pitchFamily="49" charset="0"/>
              </a:rPr>
              <a:t>! </a:t>
            </a:r>
          </a:p>
          <a:p>
            <a:r>
              <a:rPr lang="en-US" sz="2400">
                <a:solidFill>
                  <a:srgbClr val="0070C0"/>
                </a:solidFill>
                <a:latin typeface="Courier New" pitchFamily="49" charset="0"/>
                <a:cs typeface="Courier New" pitchFamily="49" charset="0"/>
              </a:rPr>
              <a:t>interface FastEthernet0/0 </a:t>
            </a:r>
          </a:p>
          <a:p>
            <a:r>
              <a:rPr lang="en-US" sz="2400">
                <a:solidFill>
                  <a:srgbClr val="0070C0"/>
                </a:solidFill>
                <a:latin typeface="Courier New" pitchFamily="49" charset="0"/>
                <a:cs typeface="Courier New" pitchFamily="49" charset="0"/>
              </a:rPr>
              <a:t>  ip address 10.0.0.1 255.0.0.0</a:t>
            </a:r>
          </a:p>
          <a:p>
            <a:pPr algn="just"/>
            <a:r>
              <a:rPr lang="en-US" sz="2400">
                <a:solidFill>
                  <a:srgbClr val="0070C0"/>
                </a:solidFill>
                <a:latin typeface="Courier New" pitchFamily="49" charset="0"/>
                <a:cs typeface="Courier New" pitchFamily="49" charset="0"/>
              </a:rPr>
              <a:t>  </a:t>
            </a:r>
            <a:r>
              <a:rPr lang="en-US" sz="2400">
                <a:solidFill>
                  <a:srgbClr val="C00000"/>
                </a:solidFill>
                <a:latin typeface="Courier New" pitchFamily="49" charset="0"/>
                <a:cs typeface="Courier New" pitchFamily="49" charset="0"/>
              </a:rPr>
              <a:t>description </a:t>
            </a:r>
            <a:r>
              <a:rPr lang="en-US" sz="2400">
                <a:solidFill>
                  <a:srgbClr val="0070C0"/>
                </a:solidFill>
                <a:latin typeface="Courier New" pitchFamily="49" charset="0"/>
                <a:cs typeface="Courier New" pitchFamily="49" charset="0"/>
              </a:rPr>
              <a:t>Link to ISP</a:t>
            </a:r>
            <a:endParaRPr lang="en-US" sz="2400">
              <a:solidFill>
                <a:srgbClr val="0070C0"/>
              </a:solidFill>
              <a:latin typeface="Courier New" pitchFamily="49" charset="0"/>
              <a:cs typeface="Courier New" pitchFamily="49" charset="0"/>
              <a:sym typeface="Wingdings" pitchFamily="2" charset="2"/>
            </a:endParaRPr>
          </a:p>
        </p:txBody>
      </p:sp>
    </p:spTree>
    <p:extLst>
      <p:ext uri="{BB962C8B-B14F-4D97-AF65-F5344CB8AC3E}">
        <p14:creationId xmlns:p14="http://schemas.microsoft.com/office/powerpoint/2010/main" val="208404119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81000" y="254000"/>
            <a:ext cx="8305800" cy="838200"/>
          </a:xfrm>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pPr defTabSz="914400" eaLnBrk="1" hangingPunct="1"/>
            <a:r>
              <a:rPr lang="en-US" kern="1200">
                <a:solidFill>
                  <a:srgbClr val="0070C0"/>
                </a:solidFill>
                <a:latin typeface="Courier New" pitchFamily="49" charset="0"/>
                <a:cs typeface="Courier New" pitchFamily="49" charset="0"/>
              </a:rPr>
              <a:t>Console Port</a:t>
            </a: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905000"/>
            <a:ext cx="7772400" cy="319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5530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751" y="76200"/>
            <a:ext cx="8673649" cy="3686301"/>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descr="http://www.unm.edu/~tbeach/terms/images/oldportsBI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893025"/>
            <a:ext cx="3949249" cy="2964976"/>
          </a:xfrm>
          <a:prstGeom prst="rect">
            <a:avLst/>
          </a:prstGeom>
          <a:noFill/>
          <a:effectLst>
            <a:glow rad="1016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5" name="Picture 2" descr="http://www.routerswholesale.com/images/72-3382-01-larg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3893025"/>
            <a:ext cx="3763238" cy="296497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943600" y="1295400"/>
            <a:ext cx="678391" cy="320088"/>
          </a:xfrm>
          <a:prstGeom prst="rect">
            <a:avLst/>
          </a:prstGeom>
          <a:noFill/>
        </p:spPr>
        <p:txBody>
          <a:bodyPr wrap="none" rtlCol="0">
            <a:spAutoFit/>
          </a:bodyPr>
          <a:lstStyle/>
          <a:p>
            <a:r>
              <a:rPr lang="en-US" sz="1600">
                <a:solidFill>
                  <a:srgbClr val="FFFF00"/>
                </a:solidFill>
                <a:effectLst/>
                <a:latin typeface="Courier New" pitchFamily="49" charset="0"/>
                <a:cs typeface="Courier New" pitchFamily="49" charset="0"/>
              </a:rPr>
              <a:t>RJ45</a:t>
            </a:r>
          </a:p>
        </p:txBody>
      </p:sp>
      <p:sp>
        <p:nvSpPr>
          <p:cNvPr id="7" name="TextBox 6"/>
          <p:cNvSpPr txBox="1"/>
          <p:nvPr/>
        </p:nvSpPr>
        <p:spPr>
          <a:xfrm>
            <a:off x="762000" y="5943600"/>
            <a:ext cx="554960" cy="320088"/>
          </a:xfrm>
          <a:prstGeom prst="rect">
            <a:avLst/>
          </a:prstGeom>
          <a:noFill/>
        </p:spPr>
        <p:txBody>
          <a:bodyPr wrap="none" rtlCol="0">
            <a:spAutoFit/>
          </a:bodyPr>
          <a:lstStyle/>
          <a:p>
            <a:r>
              <a:rPr lang="en-US" sz="1600">
                <a:solidFill>
                  <a:srgbClr val="FFFF00"/>
                </a:solidFill>
                <a:effectLst/>
                <a:latin typeface="Courier New" pitchFamily="49" charset="0"/>
                <a:cs typeface="Courier New" pitchFamily="49" charset="0"/>
              </a:rPr>
              <a:t>COM</a:t>
            </a:r>
          </a:p>
        </p:txBody>
      </p:sp>
    </p:spTree>
    <p:extLst>
      <p:ext uri="{BB962C8B-B14F-4D97-AF65-F5344CB8AC3E}">
        <p14:creationId xmlns:p14="http://schemas.microsoft.com/office/powerpoint/2010/main" val="648574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3734816"/>
            <a:ext cx="4038600" cy="3123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751" y="76200"/>
            <a:ext cx="8673649" cy="3686301"/>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descr="http://howzzdat.com/wp-content/uploads/2012/08/Connect_PC_Ethernet_Por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485" y="3893024"/>
            <a:ext cx="3965655" cy="2964976"/>
          </a:xfrm>
          <a:prstGeom prst="rect">
            <a:avLst/>
          </a:prstGeom>
          <a:noFill/>
          <a:effectLst>
            <a:glow rad="1016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5369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751" y="76200"/>
            <a:ext cx="8673649" cy="3686301"/>
          </a:xfrm>
          <a:prstGeom prst="rect">
            <a:avLst/>
          </a:prstGeom>
          <a:noFill/>
          <a:ln>
            <a:noFill/>
          </a:ln>
          <a:effectLst>
            <a:glow rad="101600">
              <a:schemeClr val="accent2">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187" y="4267200"/>
            <a:ext cx="8486775"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64503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noFill/>
          <a:ln>
            <a:noFill/>
          </a:ln>
          <a:effectLst/>
          <a:extLs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82124" tIns="41061" rIns="82124" bIns="41061" numCol="1" rtlCol="0" anchor="t" anchorCtr="0" compatLnSpc="1">
            <a:prstTxWarp prst="textNoShape">
              <a:avLst/>
            </a:prstTxWarp>
            <a:normAutofit/>
          </a:bodyPr>
          <a:lstStyle/>
          <a:p>
            <a:r>
              <a:rPr lang="en-US" sz="3200" b="1">
                <a:solidFill>
                  <a:srgbClr val="0070C0"/>
                </a:solidFill>
                <a:latin typeface="Courier New" pitchFamily="49" charset="0"/>
                <a:cs typeface="Courier New" pitchFamily="49" charset="0"/>
              </a:rPr>
              <a:t>Console Port</a:t>
            </a:r>
          </a:p>
        </p:txBody>
      </p:sp>
      <p:pic>
        <p:nvPicPr>
          <p:cNvPr id="4" name="Picture 3" descr="Radio_Shack_USB_Serial_Cable"/>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350770"/>
            <a:ext cx="5805367" cy="3288030"/>
          </a:xfrm>
          <a:prstGeom prst="rect">
            <a:avLst/>
          </a:prstGeom>
          <a:noFill/>
          <a:ln>
            <a:noFill/>
          </a:ln>
        </p:spPr>
      </p:pic>
    </p:spTree>
    <p:extLst>
      <p:ext uri="{BB962C8B-B14F-4D97-AF65-F5344CB8AC3E}">
        <p14:creationId xmlns:p14="http://schemas.microsoft.com/office/powerpoint/2010/main" val="139310427"/>
      </p:ext>
    </p:extLst>
  </p:cSld>
  <p:clrMapOvr>
    <a:masterClrMapping/>
  </p:clrMapOvr>
  <p:transition/>
</p:sld>
</file>

<file path=ppt/theme/theme1.xml><?xml version="1.0" encoding="utf-8"?>
<a:theme xmlns:a="http://schemas.openxmlformats.org/drawingml/2006/main" name="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TMP-DEV-PPT-v8.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1" i="0" u="none" strike="noStrike" cap="none" normalizeH="0" baseline="0" smtClean="0">
            <a:ln>
              <a:noFill/>
            </a:ln>
            <a:solidFill>
              <a:schemeClr val="tx1"/>
            </a:solidFill>
            <a:effectLst/>
            <a:latin typeface="Arial" charset="0"/>
          </a:defRPr>
        </a:defP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TMP-DEV-PPT-v8.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0" i="0" u="none" strike="noStrike" cap="none" normalizeH="0" baseline="0" smtClean="0">
            <a:ln>
              <a:noFill/>
            </a:ln>
            <a:solidFill>
              <a:schemeClr val="tx1"/>
            </a:solidFill>
            <a:effectLst/>
            <a:latin typeface="Arial" charset="0"/>
          </a:defRPr>
        </a:defP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TMP-DEV-PPT-v8.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1" i="0" u="none" strike="noStrike" cap="none" normalizeH="0" baseline="0" smtClean="0">
            <a:ln>
              <a:noFill/>
            </a:ln>
            <a:solidFill>
              <a:schemeClr val="tx1"/>
            </a:solidFill>
            <a:effectLst/>
            <a:latin typeface="Arial" charset="0"/>
          </a:defRPr>
        </a:defP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TMP-DEV-PPT-v8.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1" i="0" u="none" strike="noStrike" cap="none" normalizeH="0" baseline="0" smtClean="0">
            <a:ln>
              <a:noFill/>
            </a:ln>
            <a:solidFill>
              <a:schemeClr val="tx1"/>
            </a:solidFill>
            <a:effectLst/>
            <a:latin typeface="Arial" charset="0"/>
          </a:defRPr>
        </a:defP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TMP-DEV-PPT-v8.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1" i="0" u="none" strike="noStrike" cap="none" normalizeH="0" baseline="0" smtClean="0">
            <a:ln>
              <a:noFill/>
            </a:ln>
            <a:solidFill>
              <a:schemeClr val="tx1"/>
            </a:solidFill>
            <a:effectLst/>
            <a:latin typeface="Arial" charset="0"/>
          </a:defRPr>
        </a:defP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TMP-DEV-PPT-v8.1">
  <a:themeElements>
    <a:clrScheme name="">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TMP-DEV-PPT-v8.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bg2"/>
                </a:outerShdw>
              </a:effectLst>
            </a14:hiddenEffects>
          </a:ext>
        </a:extLst>
      </a:spPr>
      <a:bodyPr vert="horz" wrap="square" lIns="82124" tIns="41061" rIns="82124" bIns="41061" numCol="1" anchor="t" anchorCtr="0" compatLnSpc="1">
        <a:prstTxWarp prst="textNoShape">
          <a:avLst/>
        </a:prstTxWarp>
      </a:bodyPr>
      <a:lstStyle>
        <a:defPPr marL="0" marR="0" indent="0" algn="l" defTabSz="814388" rtl="0" eaLnBrk="0" fontAlgn="base" latinLnBrk="0" hangingPunct="0">
          <a:lnSpc>
            <a:spcPct val="90000"/>
          </a:lnSpc>
          <a:spcBef>
            <a:spcPct val="0"/>
          </a:spcBef>
          <a:spcAft>
            <a:spcPct val="0"/>
          </a:spcAft>
          <a:buClrTx/>
          <a:buSzTx/>
          <a:buFontTx/>
          <a:buNone/>
          <a:tabLst/>
          <a:defRPr kumimoji="0" lang="en-US" sz="3000" b="1" i="0" u="none" strike="noStrike" cap="none" normalizeH="0" baseline="0" smtClean="0">
            <a:ln>
              <a:noFill/>
            </a:ln>
            <a:solidFill>
              <a:schemeClr val="tx1"/>
            </a:solidFill>
            <a:effectLst/>
            <a:latin typeface="Arial" charset="0"/>
          </a:defRPr>
        </a:defPPr>
      </a:lstStyle>
    </a:lnDef>
  </a:objectDefaults>
  <a:extraClrSchemeLst>
    <a:extraClrScheme>
      <a:clrScheme name="TMP-DEV-PPT-v8.1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P-DEV-PPT-v8.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P-DEV-PPT-v8.1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P-DEV-PPT-v8.1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P-DEV-PPT-v8.1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P-DEV-PPT-v8.1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P-DEV-PPT-v8.1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TMP-DEV-PPT-v8.1 8">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FF9900"/>
        </a:hlink>
        <a:folHlink>
          <a:srgbClr val="FF9900"/>
        </a:folHlink>
      </a:clrScheme>
      <a:clrMap bg1="lt1" tx1="dk1" bg2="lt2" tx2="dk2" accent1="accent1" accent2="accent2" accent3="accent3" accent4="accent4" accent5="accent5" accent6="accent6" hlink="hlink" folHlink="folHlink"/>
    </a:extraClrScheme>
    <a:extraClrScheme>
      <a:clrScheme name="TMP-DEV-PPT-v8.1 9">
        <a:dk1>
          <a:srgbClr val="000000"/>
        </a:dk1>
        <a:lt1>
          <a:srgbClr val="FFFFFF"/>
        </a:lt1>
        <a:dk2>
          <a:srgbClr val="FFFFFF"/>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0">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FF9900"/>
        </a:folHlink>
      </a:clrScheme>
      <a:clrMap bg1="lt1" tx1="dk1" bg2="lt2" tx2="dk2" accent1="accent1" accent2="accent2" accent3="accent3" accent4="accent4" accent5="accent5" accent6="accent6" hlink="hlink" folHlink="folHlink"/>
    </a:extraClrScheme>
    <a:extraClrScheme>
      <a:clrScheme name="TMP-DEV-PPT-v8.1 11">
        <a:dk1>
          <a:srgbClr val="000000"/>
        </a:dk1>
        <a:lt1>
          <a:srgbClr val="FFFFFF"/>
        </a:lt1>
        <a:dk2>
          <a:srgbClr val="000000"/>
        </a:dk2>
        <a:lt2>
          <a:srgbClr val="000000"/>
        </a:lt2>
        <a:accent1>
          <a:srgbClr val="339999"/>
        </a:accent1>
        <a:accent2>
          <a:srgbClr val="B92B38"/>
        </a:accent2>
        <a:accent3>
          <a:srgbClr val="FFFFFF"/>
        </a:accent3>
        <a:accent4>
          <a:srgbClr val="000000"/>
        </a:accent4>
        <a:accent5>
          <a:srgbClr val="ADCACA"/>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2">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9999CC"/>
        </a:hlink>
        <a:folHlink>
          <a:srgbClr val="EEB30E"/>
        </a:folHlink>
      </a:clrScheme>
      <a:clrMap bg1="lt1" tx1="dk1" bg2="lt2" tx2="dk2" accent1="accent1" accent2="accent2" accent3="accent3" accent4="accent4" accent5="accent5" accent6="accent6" hlink="hlink" folHlink="folHlink"/>
    </a:extraClrScheme>
    <a:extraClrScheme>
      <a:clrScheme name="TMP-DEV-PPT-v8.1 13">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336599"/>
        </a:hlink>
        <a:folHlink>
          <a:srgbClr val="EEB30E"/>
        </a:folHlink>
      </a:clrScheme>
      <a:clrMap bg1="lt1" tx1="dk1" bg2="lt2" tx2="dk2" accent1="accent1" accent2="accent2" accent3="accent3" accent4="accent4" accent5="accent5" accent6="accent6" hlink="hlink" folHlink="folHlink"/>
    </a:extraClrScheme>
    <a:extraClrScheme>
      <a:clrScheme name="TMP-DEV-PPT-v8.1 14">
        <a:dk1>
          <a:srgbClr val="000000"/>
        </a:dk1>
        <a:lt1>
          <a:srgbClr val="FFFFFF"/>
        </a:lt1>
        <a:dk2>
          <a:srgbClr val="000000"/>
        </a:dk2>
        <a:lt2>
          <a:srgbClr val="000000"/>
        </a:lt2>
        <a:accent1>
          <a:srgbClr val="306774"/>
        </a:accent1>
        <a:accent2>
          <a:srgbClr val="B92B38"/>
        </a:accent2>
        <a:accent3>
          <a:srgbClr val="FFFFFF"/>
        </a:accent3>
        <a:accent4>
          <a:srgbClr val="000000"/>
        </a:accent4>
        <a:accent5>
          <a:srgbClr val="ADB8BC"/>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5">
        <a:dk1>
          <a:srgbClr val="000000"/>
        </a:dk1>
        <a:lt1>
          <a:srgbClr val="FFFFFF"/>
        </a:lt1>
        <a:dk2>
          <a:srgbClr val="0183B7"/>
        </a:dk2>
        <a:lt2>
          <a:srgbClr val="000000"/>
        </a:lt2>
        <a:accent1>
          <a:srgbClr val="0183B7"/>
        </a:accent1>
        <a:accent2>
          <a:srgbClr val="B92B38"/>
        </a:accent2>
        <a:accent3>
          <a:srgbClr val="FFFFFF"/>
        </a:accent3>
        <a:accent4>
          <a:srgbClr val="000000"/>
        </a:accent4>
        <a:accent5>
          <a:srgbClr val="AAC1D8"/>
        </a:accent5>
        <a:accent6>
          <a:srgbClr val="A72632"/>
        </a:accent6>
        <a:hlink>
          <a:srgbClr val="4B87C3"/>
        </a:hlink>
        <a:folHlink>
          <a:srgbClr val="EEB30E"/>
        </a:folHlink>
      </a:clrScheme>
      <a:clrMap bg1="lt1" tx1="dk1" bg2="lt2" tx2="dk2" accent1="accent1" accent2="accent2" accent3="accent3" accent4="accent4" accent5="accent5" accent6="accent6" hlink="hlink" folHlink="folHlink"/>
    </a:extraClrScheme>
    <a:extraClrScheme>
      <a:clrScheme name="TMP-DEV-PPT-v8.1 16">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4B87C3"/>
        </a:hlink>
        <a:folHlink>
          <a:srgbClr val="EEB30E"/>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PowerPoint">
  <a:themeElements>
    <a:clrScheme name="">
      <a:dk1>
        <a:srgbClr val="000000"/>
      </a:dk1>
      <a:lt1>
        <a:srgbClr val="FFFFFF"/>
      </a:lt1>
      <a:dk2>
        <a:srgbClr val="FFFFFF"/>
      </a:dk2>
      <a:lt2>
        <a:srgbClr val="000000"/>
      </a:lt2>
      <a:accent1>
        <a:srgbClr val="336666"/>
      </a:accent1>
      <a:accent2>
        <a:srgbClr val="B92B38"/>
      </a:accent2>
      <a:accent3>
        <a:srgbClr val="FFFFFF"/>
      </a:accent3>
      <a:accent4>
        <a:srgbClr val="000000"/>
      </a:accent4>
      <a:accent5>
        <a:srgbClr val="ADB8B8"/>
      </a:accent5>
      <a:accent6>
        <a:srgbClr val="A72632"/>
      </a:accent6>
      <a:hlink>
        <a:srgbClr val="FF9900"/>
      </a:hlink>
      <a:folHlink>
        <a:srgbClr val="339999"/>
      </a:folHlink>
    </a:clrScheme>
    <a:fontScheme name="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73025" tIns="36512" rIns="73025" bIns="36512"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73025" tIns="36512" rIns="73025" bIns="36512"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PowerPoint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owerPoin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PowerPoint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owerPoint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owerPoint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owerPoint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PowerPoint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3674</TotalTime>
  <Words>2535</Words>
  <Application>Microsoft Office PowerPoint</Application>
  <PresentationFormat>On-screen Show (4:3)</PresentationFormat>
  <Paragraphs>348</Paragraphs>
  <Slides>40</Slides>
  <Notes>31</Notes>
  <HiddenSlides>2</HiddenSlides>
  <MMClips>0</MMClips>
  <ScaleCrop>false</ScaleCrop>
  <HeadingPairs>
    <vt:vector size="6" baseType="variant">
      <vt:variant>
        <vt:lpstr>Fonts Used</vt:lpstr>
      </vt:variant>
      <vt:variant>
        <vt:i4>6</vt:i4>
      </vt:variant>
      <vt:variant>
        <vt:lpstr>Theme</vt:lpstr>
      </vt:variant>
      <vt:variant>
        <vt:i4>10</vt:i4>
      </vt:variant>
      <vt:variant>
        <vt:lpstr>Slide Titles</vt:lpstr>
      </vt:variant>
      <vt:variant>
        <vt:i4>40</vt:i4>
      </vt:variant>
    </vt:vector>
  </HeadingPairs>
  <TitlesOfParts>
    <vt:vector size="56" baseType="lpstr">
      <vt:lpstr>Arial</vt:lpstr>
      <vt:lpstr>Calibri</vt:lpstr>
      <vt:lpstr>Courier New</vt:lpstr>
      <vt:lpstr>Times</vt:lpstr>
      <vt:lpstr>Times New Roman</vt:lpstr>
      <vt:lpstr>Wingdings</vt:lpstr>
      <vt:lpstr>TMP-DEV-PPT-v8.1</vt:lpstr>
      <vt:lpstr>1_TMP-DEV-PPT-v8.1</vt:lpstr>
      <vt:lpstr>2_TMP-DEV-PPT-v8.1</vt:lpstr>
      <vt:lpstr>3_TMP-DEV-PPT-v8.1</vt:lpstr>
      <vt:lpstr>6_TMP-DEV-PPT-v8.1</vt:lpstr>
      <vt:lpstr>4_TMP-DEV-PPT-v8.1</vt:lpstr>
      <vt:lpstr>Office Theme</vt:lpstr>
      <vt:lpstr>PowerPoint</vt:lpstr>
      <vt:lpstr>2_Office Theme</vt:lpstr>
      <vt:lpstr>1_Office Theme</vt:lpstr>
      <vt:lpstr>PowerPoint Presentation</vt:lpstr>
      <vt:lpstr>Router Components</vt:lpstr>
      <vt:lpstr>show configuration</vt:lpstr>
      <vt:lpstr>Step config</vt:lpstr>
      <vt:lpstr>Console Port</vt:lpstr>
      <vt:lpstr>PowerPoint Presentation</vt:lpstr>
      <vt:lpstr>PowerPoint Presentation</vt:lpstr>
      <vt:lpstr>PowerPoint Presentation</vt:lpstr>
      <vt:lpstr>Console Port</vt:lpstr>
      <vt:lpstr>FastEthernet Port</vt:lpstr>
      <vt:lpstr>RJ11</vt:lpstr>
      <vt:lpstr>Console Port</vt:lpstr>
      <vt:lpstr>Console Port</vt:lpstr>
      <vt:lpstr>Console Connection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Router Modes</vt:lpstr>
      <vt:lpstr>User vs Privilege EXEC Mode</vt:lpstr>
      <vt:lpstr>Router Hostname</vt:lpstr>
      <vt:lpstr>Password Console vs Enable</vt:lpstr>
      <vt:lpstr>Encrypt Password</vt:lpstr>
      <vt:lpstr>Configure Interface</vt:lpstr>
      <vt:lpstr>show ip interface brief</vt:lpstr>
      <vt:lpstr>Keepalive</vt:lpstr>
      <vt:lpstr>Save Config</vt:lpstr>
      <vt:lpstr>Context-Sensitive Help</vt:lpstr>
      <vt:lpstr>Context-Sensitive Help (Cont.)</vt:lpstr>
      <vt:lpstr>Erase config &amp; Reload</vt:lpstr>
      <vt:lpstr>Note</vt:lpstr>
      <vt:lpstr>logging synchronous</vt:lpstr>
      <vt:lpstr>logging synchronous</vt:lpstr>
      <vt:lpstr>PowerPoint Presentation</vt:lpstr>
      <vt:lpstr>ip domain-lookup</vt:lpstr>
      <vt:lpstr>Banner</vt:lpstr>
      <vt:lpstr>Configure Interface</vt:lpstr>
    </vt:vector>
  </TitlesOfParts>
  <Company>Cisco Systems,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ILT-MA-ModuleSumm-v3.1.ppt</dc:title>
  <dc:creator>CLS Production and Editing QA Services</dc:creator>
  <dc:description>04/04, v3.1, Libby Goga_x000d_
applied new ILSG learning design_x000d_
04/24/04, v3.1, Erin Stanley_x000d_
prepared for production</dc:description>
  <cp:lastModifiedBy>Vọng</cp:lastModifiedBy>
  <cp:revision>284</cp:revision>
  <dcterms:created xsi:type="dcterms:W3CDTF">2003-04-02T15:29:42Z</dcterms:created>
  <dcterms:modified xsi:type="dcterms:W3CDTF">2021-09-22T09:04:31Z</dcterms:modified>
</cp:coreProperties>
</file>