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80" r:id="rId20"/>
    <p:sldId id="281" r:id="rId21"/>
    <p:sldId id="284" r:id="rId22"/>
    <p:sldId id="285" r:id="rId23"/>
    <p:sldId id="286" r:id="rId24"/>
    <p:sldId id="287" r:id="rId25"/>
    <p:sldId id="289" r:id="rId26"/>
    <p:sldId id="290"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9" autoAdjust="0"/>
    <p:restoredTop sz="94660"/>
  </p:normalViewPr>
  <p:slideViewPr>
    <p:cSldViewPr snapToGrid="0">
      <p:cViewPr varScale="1">
        <p:scale>
          <a:sx n="59" d="100"/>
          <a:sy n="59" d="100"/>
        </p:scale>
        <p:origin x="456"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7CF9A00-E380-4F13-AFC5-495A883D6A91}" type="datetimeFigureOut">
              <a:rPr lang="en-US" smtClean="0"/>
              <a:t>5/17/2020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D0CFC5-3446-438A-94DE-AC83280CB9B5}" type="slidenum">
              <a:rPr lang="en-US" smtClean="0"/>
              <a:t>‹#›</a:t>
            </a:fld>
            <a:endParaRPr lang="en-US"/>
          </a:p>
        </p:txBody>
      </p:sp>
    </p:spTree>
    <p:extLst>
      <p:ext uri="{BB962C8B-B14F-4D97-AF65-F5344CB8AC3E}">
        <p14:creationId xmlns:p14="http://schemas.microsoft.com/office/powerpoint/2010/main" val="2312575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7CF9A00-E380-4F13-AFC5-495A883D6A91}" type="datetimeFigureOut">
              <a:rPr lang="en-US" smtClean="0"/>
              <a:t>5/17/2020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D0CFC5-3446-438A-94DE-AC83280CB9B5}" type="slidenum">
              <a:rPr lang="en-US" smtClean="0"/>
              <a:t>‹#›</a:t>
            </a:fld>
            <a:endParaRPr lang="en-US"/>
          </a:p>
        </p:txBody>
      </p:sp>
    </p:spTree>
    <p:extLst>
      <p:ext uri="{BB962C8B-B14F-4D97-AF65-F5344CB8AC3E}">
        <p14:creationId xmlns:p14="http://schemas.microsoft.com/office/powerpoint/2010/main" val="39259514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7CF9A00-E380-4F13-AFC5-495A883D6A91}" type="datetimeFigureOut">
              <a:rPr lang="en-US" smtClean="0"/>
              <a:t>5/17/2020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D0CFC5-3446-438A-94DE-AC83280CB9B5}" type="slidenum">
              <a:rPr lang="en-US" smtClean="0"/>
              <a:t>‹#›</a:t>
            </a:fld>
            <a:endParaRPr lang="en-US"/>
          </a:p>
        </p:txBody>
      </p:sp>
    </p:spTree>
    <p:extLst>
      <p:ext uri="{BB962C8B-B14F-4D97-AF65-F5344CB8AC3E}">
        <p14:creationId xmlns:p14="http://schemas.microsoft.com/office/powerpoint/2010/main" val="12020299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7CF9A00-E380-4F13-AFC5-495A883D6A91}" type="datetimeFigureOut">
              <a:rPr lang="en-US" smtClean="0"/>
              <a:t>5/17/2020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D0CFC5-3446-438A-94DE-AC83280CB9B5}" type="slidenum">
              <a:rPr lang="en-US" smtClean="0"/>
              <a:t>‹#›</a:t>
            </a:fld>
            <a:endParaRPr lang="en-US"/>
          </a:p>
        </p:txBody>
      </p:sp>
    </p:spTree>
    <p:extLst>
      <p:ext uri="{BB962C8B-B14F-4D97-AF65-F5344CB8AC3E}">
        <p14:creationId xmlns:p14="http://schemas.microsoft.com/office/powerpoint/2010/main" val="7035351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7CF9A00-E380-4F13-AFC5-495A883D6A91}" type="datetimeFigureOut">
              <a:rPr lang="en-US" smtClean="0"/>
              <a:t>5/17/2020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D0CFC5-3446-438A-94DE-AC83280CB9B5}" type="slidenum">
              <a:rPr lang="en-US" smtClean="0"/>
              <a:t>‹#›</a:t>
            </a:fld>
            <a:endParaRPr lang="en-US"/>
          </a:p>
        </p:txBody>
      </p:sp>
    </p:spTree>
    <p:extLst>
      <p:ext uri="{BB962C8B-B14F-4D97-AF65-F5344CB8AC3E}">
        <p14:creationId xmlns:p14="http://schemas.microsoft.com/office/powerpoint/2010/main" val="39116728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7CF9A00-E380-4F13-AFC5-495A883D6A91}" type="datetimeFigureOut">
              <a:rPr lang="en-US" smtClean="0"/>
              <a:t>5/17/2020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D0CFC5-3446-438A-94DE-AC83280CB9B5}" type="slidenum">
              <a:rPr lang="en-US" smtClean="0"/>
              <a:t>‹#›</a:t>
            </a:fld>
            <a:endParaRPr lang="en-US"/>
          </a:p>
        </p:txBody>
      </p:sp>
    </p:spTree>
    <p:extLst>
      <p:ext uri="{BB962C8B-B14F-4D97-AF65-F5344CB8AC3E}">
        <p14:creationId xmlns:p14="http://schemas.microsoft.com/office/powerpoint/2010/main" val="4417951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7CF9A00-E380-4F13-AFC5-495A883D6A91}" type="datetimeFigureOut">
              <a:rPr lang="en-US" smtClean="0"/>
              <a:t>5/17/2020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FD0CFC5-3446-438A-94DE-AC83280CB9B5}" type="slidenum">
              <a:rPr lang="en-US" smtClean="0"/>
              <a:t>‹#›</a:t>
            </a:fld>
            <a:endParaRPr lang="en-US"/>
          </a:p>
        </p:txBody>
      </p:sp>
    </p:spTree>
    <p:extLst>
      <p:ext uri="{BB962C8B-B14F-4D97-AF65-F5344CB8AC3E}">
        <p14:creationId xmlns:p14="http://schemas.microsoft.com/office/powerpoint/2010/main" val="16559217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7CF9A00-E380-4F13-AFC5-495A883D6A91}" type="datetimeFigureOut">
              <a:rPr lang="en-US" smtClean="0"/>
              <a:t>5/17/2020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D0CFC5-3446-438A-94DE-AC83280CB9B5}" type="slidenum">
              <a:rPr lang="en-US" smtClean="0"/>
              <a:t>‹#›</a:t>
            </a:fld>
            <a:endParaRPr lang="en-US"/>
          </a:p>
        </p:txBody>
      </p:sp>
    </p:spTree>
    <p:extLst>
      <p:ext uri="{BB962C8B-B14F-4D97-AF65-F5344CB8AC3E}">
        <p14:creationId xmlns:p14="http://schemas.microsoft.com/office/powerpoint/2010/main" val="6304400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7CF9A00-E380-4F13-AFC5-495A883D6A91}" type="datetimeFigureOut">
              <a:rPr lang="en-US" smtClean="0"/>
              <a:t>5/17/2020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D0CFC5-3446-438A-94DE-AC83280CB9B5}" type="slidenum">
              <a:rPr lang="en-US" smtClean="0"/>
              <a:t>‹#›</a:t>
            </a:fld>
            <a:endParaRPr lang="en-US"/>
          </a:p>
        </p:txBody>
      </p:sp>
    </p:spTree>
    <p:extLst>
      <p:ext uri="{BB962C8B-B14F-4D97-AF65-F5344CB8AC3E}">
        <p14:creationId xmlns:p14="http://schemas.microsoft.com/office/powerpoint/2010/main" val="21769335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7CF9A00-E380-4F13-AFC5-495A883D6A91}" type="datetimeFigureOut">
              <a:rPr lang="en-US" smtClean="0"/>
              <a:t>5/17/2020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D0CFC5-3446-438A-94DE-AC83280CB9B5}" type="slidenum">
              <a:rPr lang="en-US" smtClean="0"/>
              <a:t>‹#›</a:t>
            </a:fld>
            <a:endParaRPr lang="en-US"/>
          </a:p>
        </p:txBody>
      </p:sp>
    </p:spTree>
    <p:extLst>
      <p:ext uri="{BB962C8B-B14F-4D97-AF65-F5344CB8AC3E}">
        <p14:creationId xmlns:p14="http://schemas.microsoft.com/office/powerpoint/2010/main" val="6873196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7CF9A00-E380-4F13-AFC5-495A883D6A91}" type="datetimeFigureOut">
              <a:rPr lang="en-US" smtClean="0"/>
              <a:t>5/17/2020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D0CFC5-3446-438A-94DE-AC83280CB9B5}" type="slidenum">
              <a:rPr lang="en-US" smtClean="0"/>
              <a:t>‹#›</a:t>
            </a:fld>
            <a:endParaRPr lang="en-US"/>
          </a:p>
        </p:txBody>
      </p:sp>
    </p:spTree>
    <p:extLst>
      <p:ext uri="{BB962C8B-B14F-4D97-AF65-F5344CB8AC3E}">
        <p14:creationId xmlns:p14="http://schemas.microsoft.com/office/powerpoint/2010/main" val="867677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CF9A00-E380-4F13-AFC5-495A883D6A91}" type="datetimeFigureOut">
              <a:rPr lang="en-US" smtClean="0"/>
              <a:t>5/17/2020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D0CFC5-3446-438A-94DE-AC83280CB9B5}" type="slidenum">
              <a:rPr lang="en-US" smtClean="0"/>
              <a:t>‹#›</a:t>
            </a:fld>
            <a:endParaRPr lang="en-US"/>
          </a:p>
        </p:txBody>
      </p:sp>
    </p:spTree>
    <p:extLst>
      <p:ext uri="{BB962C8B-B14F-4D97-AF65-F5344CB8AC3E}">
        <p14:creationId xmlns:p14="http://schemas.microsoft.com/office/powerpoint/2010/main" val="15890518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2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2600" y="514350"/>
            <a:ext cx="5105400" cy="6115050"/>
          </a:xfrm>
          <a:prstGeom prst="rect">
            <a:avLst/>
          </a:prstGeom>
          <a:noFill/>
          <a:ln>
            <a:noFill/>
          </a:ln>
          <a:effectLst>
            <a:prstShdw prst="shdw13" dist="53882" dir="13500000">
              <a:schemeClr val="bg2">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7066118" y="304801"/>
            <a:ext cx="3276600" cy="2246769"/>
          </a:xfrm>
          <a:prstGeom prst="rect">
            <a:avLst/>
          </a:prstGeom>
          <a:noFill/>
          <a:ln>
            <a:noFill/>
          </a:ln>
          <a:effectLst>
            <a:innerShdw blurRad="114300">
              <a:srgbClr val="FF0000"/>
            </a:innerShdw>
          </a:effectLst>
        </p:spPr>
        <p:txBody>
          <a:bodyPr wrap="square">
            <a:spAutoFit/>
          </a:bodyPr>
          <a:lstStyle/>
          <a:p>
            <a:pPr algn="ctr">
              <a:defRPr/>
            </a:pPr>
            <a:r>
              <a:rPr lang="en-US" sz="3500" dirty="0">
                <a:solidFill>
                  <a:srgbClr val="C00000"/>
                </a:solidFill>
                <a:latin typeface="Times New Roman" pitchFamily="18" charset="0"/>
                <a:cs typeface="Times New Roman" pitchFamily="18" charset="0"/>
              </a:rPr>
              <a:t>BỘ MÔN</a:t>
            </a:r>
          </a:p>
          <a:p>
            <a:pPr algn="ctr">
              <a:defRPr/>
            </a:pPr>
            <a:r>
              <a:rPr lang="en-US" sz="3500" dirty="0">
                <a:solidFill>
                  <a:srgbClr val="C00000"/>
                </a:solidFill>
                <a:latin typeface="Times New Roman" pitchFamily="18" charset="0"/>
                <a:cs typeface="Times New Roman" pitchFamily="18" charset="0"/>
              </a:rPr>
              <a:t> NGỮ VĂN 2</a:t>
            </a:r>
          </a:p>
          <a:p>
            <a:pPr algn="ctr">
              <a:defRPr/>
            </a:pPr>
            <a:r>
              <a:rPr lang="en-US" sz="3500" dirty="0">
                <a:solidFill>
                  <a:srgbClr val="C00000"/>
                </a:solidFill>
                <a:latin typeface="Times New Roman" pitchFamily="18" charset="0"/>
                <a:cs typeface="Times New Roman" pitchFamily="18" charset="0"/>
              </a:rPr>
              <a:t>THƯƠNG MẾN </a:t>
            </a:r>
          </a:p>
          <a:p>
            <a:pPr algn="ctr">
              <a:defRPr/>
            </a:pPr>
            <a:r>
              <a:rPr lang="en-US" sz="3500" dirty="0">
                <a:solidFill>
                  <a:srgbClr val="C00000"/>
                </a:solidFill>
                <a:latin typeface="Times New Roman" pitchFamily="18" charset="0"/>
                <a:cs typeface="Times New Roman" pitchFamily="18" charset="0"/>
              </a:rPr>
              <a:t>CHÀO CÁC EM</a:t>
            </a:r>
          </a:p>
        </p:txBody>
      </p:sp>
      <p:sp>
        <p:nvSpPr>
          <p:cNvPr id="3078" name="TextBox 3"/>
          <p:cNvSpPr txBox="1">
            <a:spLocks noChangeArrowheads="1"/>
          </p:cNvSpPr>
          <p:nvPr/>
        </p:nvSpPr>
        <p:spPr bwMode="auto">
          <a:xfrm>
            <a:off x="6819900" y="3124200"/>
            <a:ext cx="3522818" cy="27853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Blip>
                <a:blip r:embed="rId4"/>
              </a:buBlip>
              <a:defRPr sz="3200">
                <a:solidFill>
                  <a:schemeClr val="tx1"/>
                </a:solidFill>
                <a:latin typeface="Arial" panose="020B0604020202020204" pitchFamily="34" charset="0"/>
              </a:defRPr>
            </a:lvl1pPr>
            <a:lvl2pPr marL="742950" indent="-285750">
              <a:spcBef>
                <a:spcPct val="20000"/>
              </a:spcBef>
              <a:buSzPct val="80000"/>
              <a:buBlip>
                <a:blip r:embed="rId5"/>
              </a:buBlip>
              <a:defRPr sz="2800">
                <a:solidFill>
                  <a:schemeClr val="tx1"/>
                </a:solidFill>
                <a:latin typeface="Arial" panose="020B0604020202020204" pitchFamily="34" charset="0"/>
              </a:defRPr>
            </a:lvl2pPr>
            <a:lvl3pPr marL="1143000" indent="-228600">
              <a:spcBef>
                <a:spcPct val="20000"/>
              </a:spcBef>
              <a:buSzPct val="70000"/>
              <a:buBlip>
                <a:blip r:embed="rId6"/>
              </a:buBlip>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3500">
                <a:solidFill>
                  <a:srgbClr val="FF0000"/>
                </a:solidFill>
                <a:latin typeface="Times New Roman" panose="02020603050405020304" pitchFamily="18" charset="0"/>
                <a:cs typeface="Times New Roman" panose="02020603050405020304" pitchFamily="18" charset="0"/>
              </a:rPr>
              <a:t>MONG CÁC EM LUÔN MẠNH KHỎE </a:t>
            </a:r>
          </a:p>
          <a:p>
            <a:pPr algn="ctr" eaLnBrk="1" hangingPunct="1">
              <a:spcBef>
                <a:spcPct val="0"/>
              </a:spcBef>
              <a:buFontTx/>
              <a:buNone/>
            </a:pPr>
            <a:r>
              <a:rPr lang="en-US" altLang="en-US" sz="3500">
                <a:solidFill>
                  <a:srgbClr val="FF0000"/>
                </a:solidFill>
                <a:latin typeface="Times New Roman" panose="02020603050405020304" pitchFamily="18" charset="0"/>
                <a:cs typeface="Times New Roman" panose="02020603050405020304" pitchFamily="18" charset="0"/>
              </a:rPr>
              <a:t>VÀ </a:t>
            </a:r>
          </a:p>
          <a:p>
            <a:pPr algn="ctr" eaLnBrk="1" hangingPunct="1">
              <a:spcBef>
                <a:spcPct val="0"/>
              </a:spcBef>
              <a:buFontTx/>
              <a:buNone/>
            </a:pPr>
            <a:r>
              <a:rPr lang="en-US" altLang="en-US" sz="3500">
                <a:solidFill>
                  <a:srgbClr val="FF0000"/>
                </a:solidFill>
                <a:latin typeface="Times New Roman" panose="02020603050405020304" pitchFamily="18" charset="0"/>
                <a:cs typeface="Times New Roman" panose="02020603050405020304" pitchFamily="18" charset="0"/>
              </a:rPr>
              <a:t>HỌC TẬP TỐT </a:t>
            </a:r>
          </a:p>
        </p:txBody>
      </p:sp>
    </p:spTree>
    <p:extLst>
      <p:ext uri="{BB962C8B-B14F-4D97-AF65-F5344CB8AC3E}">
        <p14:creationId xmlns:p14="http://schemas.microsoft.com/office/powerpoint/2010/main" val="2164465719"/>
      </p:ext>
    </p:extLst>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HƯỚNG DẪN NGHIÊN CỨU BÀI HỌC</a:t>
            </a:r>
            <a:endParaRPr lang="en-US" b="1" dirty="0"/>
          </a:p>
        </p:txBody>
      </p:sp>
      <p:sp>
        <p:nvSpPr>
          <p:cNvPr id="3" name="Title 1"/>
          <p:cNvSpPr txBox="1">
            <a:spLocks/>
          </p:cNvSpPr>
          <p:nvPr/>
        </p:nvSpPr>
        <p:spPr>
          <a:xfrm>
            <a:off x="191910" y="2843037"/>
            <a:ext cx="12000089"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6000" dirty="0" smtClean="0">
                <a:latin typeface="Times New Roman" panose="02020603050405020304" pitchFamily="18" charset="0"/>
                <a:cs typeface="Times New Roman" panose="02020603050405020304" pitchFamily="18" charset="0"/>
              </a:rPr>
              <a:t>ÔN TẬP </a:t>
            </a:r>
          </a:p>
          <a:p>
            <a:pPr algn="ctr"/>
            <a:r>
              <a:rPr lang="en-US" sz="6000" dirty="0" smtClean="0">
                <a:latin typeface="Times New Roman" panose="02020603050405020304" pitchFamily="18" charset="0"/>
                <a:cs typeface="Times New Roman" panose="02020603050405020304" pitchFamily="18" charset="0"/>
              </a:rPr>
              <a:t>VĂN HỌC TRUNG ĐẠI VIỆT NAM</a:t>
            </a:r>
            <a:endParaRPr lang="en-US" sz="6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890482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365125"/>
            <a:ext cx="11020425" cy="1325563"/>
          </a:xfrm>
        </p:spPr>
        <p:txBody>
          <a:bodyPr/>
          <a:lstStyle/>
          <a:p>
            <a:r>
              <a:rPr lang="en-US" dirty="0" smtClean="0"/>
              <a:t>KỂ TÊN CÁC BỘ PHẬN CỦA VĂN HỌC VIỆT NAM</a:t>
            </a:r>
            <a:endParaRPr lang="en-US" dirty="0"/>
          </a:p>
        </p:txBody>
      </p:sp>
      <p:sp>
        <p:nvSpPr>
          <p:cNvPr id="3" name="Rectangle 2"/>
          <p:cNvSpPr/>
          <p:nvPr/>
        </p:nvSpPr>
        <p:spPr>
          <a:xfrm>
            <a:off x="3971925" y="1690688"/>
            <a:ext cx="5157788" cy="952500"/>
          </a:xfrm>
          <a:prstGeom prst="rect">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500" b="1" dirty="0" smtClean="0">
                <a:latin typeface="Times New Roman" panose="02020603050405020304" pitchFamily="18" charset="0"/>
                <a:cs typeface="Times New Roman" panose="02020603050405020304" pitchFamily="18" charset="0"/>
              </a:rPr>
              <a:t>VĂN HỌC VIỆT NAM</a:t>
            </a:r>
            <a:endParaRPr lang="en-US" sz="2500" b="1" dirty="0">
              <a:latin typeface="Times New Roman" panose="02020603050405020304" pitchFamily="18" charset="0"/>
              <a:cs typeface="Times New Roman" panose="02020603050405020304" pitchFamily="18" charset="0"/>
            </a:endParaRPr>
          </a:p>
        </p:txBody>
      </p:sp>
      <p:sp>
        <p:nvSpPr>
          <p:cNvPr id="4" name="Rectangle 3"/>
          <p:cNvSpPr/>
          <p:nvPr/>
        </p:nvSpPr>
        <p:spPr>
          <a:xfrm>
            <a:off x="566737" y="3016251"/>
            <a:ext cx="5157788" cy="952500"/>
          </a:xfrm>
          <a:prstGeom prst="rect">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500" b="1" dirty="0" smtClean="0">
                <a:latin typeface="Times New Roman" panose="02020603050405020304" pitchFamily="18" charset="0"/>
                <a:cs typeface="Times New Roman" panose="02020603050405020304" pitchFamily="18" charset="0"/>
              </a:rPr>
              <a:t>VĂN HỌC DÂN GIAN</a:t>
            </a:r>
            <a:endParaRPr lang="en-US" sz="2500" b="1" dirty="0">
              <a:latin typeface="Times New Roman" panose="02020603050405020304" pitchFamily="18" charset="0"/>
              <a:cs typeface="Times New Roman" panose="02020603050405020304" pitchFamily="18" charset="0"/>
            </a:endParaRPr>
          </a:p>
        </p:txBody>
      </p:sp>
      <p:sp>
        <p:nvSpPr>
          <p:cNvPr id="5" name="Rectangle 4"/>
          <p:cNvSpPr/>
          <p:nvPr/>
        </p:nvSpPr>
        <p:spPr>
          <a:xfrm>
            <a:off x="6550819" y="3044826"/>
            <a:ext cx="5157788" cy="952500"/>
          </a:xfrm>
          <a:prstGeom prst="rect">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500" b="1" dirty="0" smtClean="0">
                <a:latin typeface="Times New Roman" panose="02020603050405020304" pitchFamily="18" charset="0"/>
                <a:cs typeface="Times New Roman" panose="02020603050405020304" pitchFamily="18" charset="0"/>
              </a:rPr>
              <a:t>VĂN HỌC VIẾT</a:t>
            </a:r>
            <a:endParaRPr lang="en-US" sz="2500" b="1" dirty="0">
              <a:latin typeface="Times New Roman" panose="02020603050405020304" pitchFamily="18" charset="0"/>
              <a:cs typeface="Times New Roman" panose="02020603050405020304" pitchFamily="18" charset="0"/>
            </a:endParaRPr>
          </a:p>
        </p:txBody>
      </p:sp>
      <p:sp>
        <p:nvSpPr>
          <p:cNvPr id="6" name="Rectangle 5"/>
          <p:cNvSpPr/>
          <p:nvPr/>
        </p:nvSpPr>
        <p:spPr>
          <a:xfrm>
            <a:off x="1428750" y="5197486"/>
            <a:ext cx="4486275" cy="952500"/>
          </a:xfrm>
          <a:prstGeom prst="rect">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500" b="1" dirty="0" smtClean="0">
                <a:latin typeface="Times New Roman" panose="02020603050405020304" pitchFamily="18" charset="0"/>
                <a:cs typeface="Times New Roman" panose="02020603050405020304" pitchFamily="18" charset="0"/>
              </a:rPr>
              <a:t>VĂN HỌC TRUNG ĐẠI</a:t>
            </a:r>
          </a:p>
          <a:p>
            <a:pPr algn="ctr"/>
            <a:r>
              <a:rPr lang="en-US" sz="2500" b="1" dirty="0" smtClean="0">
                <a:latin typeface="Times New Roman" panose="02020603050405020304" pitchFamily="18" charset="0"/>
                <a:cs typeface="Times New Roman" panose="02020603050405020304" pitchFamily="18" charset="0"/>
              </a:rPr>
              <a:t>TỪ …. ĐẾN ….</a:t>
            </a:r>
            <a:endParaRPr lang="en-US" sz="2500" b="1" dirty="0">
              <a:latin typeface="Times New Roman" panose="02020603050405020304" pitchFamily="18" charset="0"/>
              <a:cs typeface="Times New Roman" panose="02020603050405020304" pitchFamily="18" charset="0"/>
            </a:endParaRPr>
          </a:p>
        </p:txBody>
      </p:sp>
      <p:sp>
        <p:nvSpPr>
          <p:cNvPr id="7" name="Rectangle 6"/>
          <p:cNvSpPr/>
          <p:nvPr/>
        </p:nvSpPr>
        <p:spPr>
          <a:xfrm>
            <a:off x="6836573" y="5197486"/>
            <a:ext cx="5310188" cy="952500"/>
          </a:xfrm>
          <a:prstGeom prst="rect">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500" b="1" dirty="0" smtClean="0">
                <a:latin typeface="Times New Roman" panose="02020603050405020304" pitchFamily="18" charset="0"/>
                <a:cs typeface="Times New Roman" panose="02020603050405020304" pitchFamily="18" charset="0"/>
              </a:rPr>
              <a:t>VĂN HỌC HIỆN ĐẠI</a:t>
            </a:r>
          </a:p>
          <a:p>
            <a:pPr algn="ctr"/>
            <a:r>
              <a:rPr lang="en-US" sz="2500" b="1" dirty="0" smtClean="0">
                <a:latin typeface="Times New Roman" panose="02020603050405020304" pitchFamily="18" charset="0"/>
                <a:cs typeface="Times New Roman" panose="02020603050405020304" pitchFamily="18" charset="0"/>
              </a:rPr>
              <a:t>TỪ …. ĐẾN ….</a:t>
            </a:r>
            <a:endParaRPr lang="en-US" sz="2500" b="1" dirty="0">
              <a:latin typeface="Times New Roman" panose="02020603050405020304" pitchFamily="18" charset="0"/>
              <a:cs typeface="Times New Roman" panose="02020603050405020304" pitchFamily="18" charset="0"/>
            </a:endParaRPr>
          </a:p>
        </p:txBody>
      </p:sp>
      <p:cxnSp>
        <p:nvCxnSpPr>
          <p:cNvPr id="9" name="Straight Arrow Connector 8"/>
          <p:cNvCxnSpPr/>
          <p:nvPr/>
        </p:nvCxnSpPr>
        <p:spPr>
          <a:xfrm flipH="1">
            <a:off x="5557838" y="2643188"/>
            <a:ext cx="400050" cy="38576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H="1">
            <a:off x="5915025" y="4014790"/>
            <a:ext cx="2409825" cy="118269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5937647" y="2660652"/>
            <a:ext cx="613172" cy="35559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8324850" y="4014790"/>
            <a:ext cx="1176338" cy="118269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425066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42875" y="2851150"/>
            <a:ext cx="12049125" cy="1325563"/>
          </a:xfrm>
        </p:spPr>
        <p:txBody>
          <a:bodyPr>
            <a:normAutofit fontScale="90000"/>
          </a:bodyPr>
          <a:lstStyle/>
          <a:p>
            <a:pPr algn="ctr"/>
            <a:r>
              <a:rPr lang="en-US" b="1" dirty="0" smtClean="0"/>
              <a:t>VĂN HỌC TRUNG ĐẠI</a:t>
            </a:r>
            <a:br>
              <a:rPr lang="en-US" b="1" dirty="0" smtClean="0"/>
            </a:br>
            <a:r>
              <a:rPr lang="en-US" b="1" dirty="0" smtClean="0"/>
              <a:t> ĐƯỢC CHIA THÀNH CÁC GIAI ĐOẠN NHƯ THẾ NÀO?</a:t>
            </a:r>
            <a:br>
              <a:rPr lang="en-US" b="1" dirty="0" smtClean="0"/>
            </a:br>
            <a:r>
              <a:rPr lang="en-US" b="1" dirty="0" smtClean="0"/>
              <a:t>HÃY NÊU ĐẶC ĐIỂM CỦA TỪNG GIAI ĐOẠN.</a:t>
            </a:r>
            <a:endParaRPr lang="en-US" b="1" dirty="0"/>
          </a:p>
        </p:txBody>
      </p:sp>
    </p:spTree>
    <p:extLst>
      <p:ext uri="{BB962C8B-B14F-4D97-AF65-F5344CB8AC3E}">
        <p14:creationId xmlns:p14="http://schemas.microsoft.com/office/powerpoint/2010/main" val="4994008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Freeform 3"/>
          <p:cNvSpPr>
            <a:spLocks noEditPoints="1"/>
          </p:cNvSpPr>
          <p:nvPr/>
        </p:nvSpPr>
        <p:spPr bwMode="gray">
          <a:xfrm rot="21118823">
            <a:off x="1524001" y="0"/>
            <a:ext cx="9161463" cy="6858000"/>
          </a:xfrm>
          <a:custGeom>
            <a:avLst/>
            <a:gdLst>
              <a:gd name="T0" fmla="*/ 2147483647 w 2820"/>
              <a:gd name="T1" fmla="*/ 2147483647 h 2912"/>
              <a:gd name="T2" fmla="*/ 2147483647 w 2820"/>
              <a:gd name="T3" fmla="*/ 2147483647 h 2912"/>
              <a:gd name="T4" fmla="*/ 2147483647 w 2820"/>
              <a:gd name="T5" fmla="*/ 2147483647 h 2912"/>
              <a:gd name="T6" fmla="*/ 2147483647 w 2820"/>
              <a:gd name="T7" fmla="*/ 2147483647 h 2912"/>
              <a:gd name="T8" fmla="*/ 2147483647 w 2820"/>
              <a:gd name="T9" fmla="*/ 2147483647 h 2912"/>
              <a:gd name="T10" fmla="*/ 2147483647 w 2820"/>
              <a:gd name="T11" fmla="*/ 2147483647 h 2912"/>
              <a:gd name="T12" fmla="*/ 2147483647 w 2820"/>
              <a:gd name="T13" fmla="*/ 2147483647 h 2912"/>
              <a:gd name="T14" fmla="*/ 2147483647 w 2820"/>
              <a:gd name="T15" fmla="*/ 2147483647 h 2912"/>
              <a:gd name="T16" fmla="*/ 0 w 2820"/>
              <a:gd name="T17" fmla="*/ 2147483647 h 2912"/>
              <a:gd name="T18" fmla="*/ 2147483647 w 2820"/>
              <a:gd name="T19" fmla="*/ 2147483647 h 2912"/>
              <a:gd name="T20" fmla="*/ 2147483647 w 2820"/>
              <a:gd name="T21" fmla="*/ 2147483647 h 2912"/>
              <a:gd name="T22" fmla="*/ 2147483647 w 2820"/>
              <a:gd name="T23" fmla="*/ 2147483647 h 2912"/>
              <a:gd name="T24" fmla="*/ 2147483647 w 2820"/>
              <a:gd name="T25" fmla="*/ 2147483647 h 2912"/>
              <a:gd name="T26" fmla="*/ 2147483647 w 2820"/>
              <a:gd name="T27" fmla="*/ 2147483647 h 2912"/>
              <a:gd name="T28" fmla="*/ 2147483647 w 2820"/>
              <a:gd name="T29" fmla="*/ 2147483647 h 2912"/>
              <a:gd name="T30" fmla="*/ 2147483647 w 2820"/>
              <a:gd name="T31" fmla="*/ 2147483647 h 2912"/>
              <a:gd name="T32" fmla="*/ 2147483647 w 2820"/>
              <a:gd name="T33" fmla="*/ 2147483647 h 2912"/>
              <a:gd name="T34" fmla="*/ 2147483647 w 2820"/>
              <a:gd name="T35" fmla="*/ 2147483647 h 2912"/>
              <a:gd name="T36" fmla="*/ 2147483647 w 2820"/>
              <a:gd name="T37" fmla="*/ 2147483647 h 2912"/>
              <a:gd name="T38" fmla="*/ 2147483647 w 2820"/>
              <a:gd name="T39" fmla="*/ 2147483647 h 2912"/>
              <a:gd name="T40" fmla="*/ 2147483647 w 2820"/>
              <a:gd name="T41" fmla="*/ 2147483647 h 2912"/>
              <a:gd name="T42" fmla="*/ 2147483647 w 2820"/>
              <a:gd name="T43" fmla="*/ 2147483647 h 2912"/>
              <a:gd name="T44" fmla="*/ 2147483647 w 2820"/>
              <a:gd name="T45" fmla="*/ 2147483647 h 2912"/>
              <a:gd name="T46" fmla="*/ 2147483647 w 2820"/>
              <a:gd name="T47" fmla="*/ 2147483647 h 2912"/>
              <a:gd name="T48" fmla="*/ 2147483647 w 2820"/>
              <a:gd name="T49" fmla="*/ 2147483647 h 2912"/>
              <a:gd name="T50" fmla="*/ 2147483647 w 2820"/>
              <a:gd name="T51" fmla="*/ 2147483647 h 2912"/>
              <a:gd name="T52" fmla="*/ 2147483647 w 2820"/>
              <a:gd name="T53" fmla="*/ 2147483647 h 2912"/>
              <a:gd name="T54" fmla="*/ 2147483647 w 2820"/>
              <a:gd name="T55" fmla="*/ 2147483647 h 2912"/>
              <a:gd name="T56" fmla="*/ 2147483647 w 2820"/>
              <a:gd name="T57" fmla="*/ 2147483647 h 2912"/>
              <a:gd name="T58" fmla="*/ 2147483647 w 2820"/>
              <a:gd name="T59" fmla="*/ 2147483647 h 2912"/>
              <a:gd name="T60" fmla="*/ 2147483647 w 2820"/>
              <a:gd name="T61" fmla="*/ 2147483647 h 2912"/>
              <a:gd name="T62" fmla="*/ 2147483647 w 2820"/>
              <a:gd name="T63" fmla="*/ 2147483647 h 2912"/>
              <a:gd name="T64" fmla="*/ 2147483647 w 2820"/>
              <a:gd name="T65" fmla="*/ 2147483647 h 2912"/>
              <a:gd name="T66" fmla="*/ 2147483647 w 2820"/>
              <a:gd name="T67" fmla="*/ 2147483647 h 2912"/>
              <a:gd name="T68" fmla="*/ 2147483647 w 2820"/>
              <a:gd name="T69" fmla="*/ 2147483647 h 2912"/>
              <a:gd name="T70" fmla="*/ 2147483647 w 2820"/>
              <a:gd name="T71" fmla="*/ 2147483647 h 2912"/>
              <a:gd name="T72" fmla="*/ 2147483647 w 2820"/>
              <a:gd name="T73" fmla="*/ 2147483647 h 2912"/>
              <a:gd name="T74" fmla="*/ 2147483647 w 2820"/>
              <a:gd name="T75" fmla="*/ 2147483647 h 2912"/>
              <a:gd name="T76" fmla="*/ 2147483647 w 2820"/>
              <a:gd name="T77" fmla="*/ 2147483647 h 2912"/>
              <a:gd name="T78" fmla="*/ 2147483647 w 2820"/>
              <a:gd name="T79" fmla="*/ 2147483647 h 2912"/>
              <a:gd name="T80" fmla="*/ 2147483647 w 2820"/>
              <a:gd name="T81" fmla="*/ 2147483647 h 2912"/>
              <a:gd name="T82" fmla="*/ 2147483647 w 2820"/>
              <a:gd name="T83" fmla="*/ 2147483647 h 2912"/>
              <a:gd name="T84" fmla="*/ 2147483647 w 2820"/>
              <a:gd name="T85" fmla="*/ 2147483647 h 2912"/>
              <a:gd name="T86" fmla="*/ 2147483647 w 2820"/>
              <a:gd name="T87" fmla="*/ 2147483647 h 2912"/>
              <a:gd name="T88" fmla="*/ 2147483647 w 2820"/>
              <a:gd name="T89" fmla="*/ 2147483647 h 2912"/>
              <a:gd name="T90" fmla="*/ 2147483647 w 2820"/>
              <a:gd name="T91" fmla="*/ 0 h 2912"/>
              <a:gd name="T92" fmla="*/ 2147483647 w 2820"/>
              <a:gd name="T93" fmla="*/ 2147483647 h 2912"/>
              <a:gd name="T94" fmla="*/ 2147483647 w 2820"/>
              <a:gd name="T95" fmla="*/ 2147483647 h 291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820" h="2912">
                <a:moveTo>
                  <a:pt x="1244" y="0"/>
                </a:moveTo>
                <a:lnTo>
                  <a:pt x="1092" y="50"/>
                </a:lnTo>
                <a:lnTo>
                  <a:pt x="952" y="106"/>
                </a:lnTo>
                <a:lnTo>
                  <a:pt x="822" y="168"/>
                </a:lnTo>
                <a:lnTo>
                  <a:pt x="704" y="232"/>
                </a:lnTo>
                <a:lnTo>
                  <a:pt x="594" y="300"/>
                </a:lnTo>
                <a:lnTo>
                  <a:pt x="494" y="372"/>
                </a:lnTo>
                <a:lnTo>
                  <a:pt x="406" y="446"/>
                </a:lnTo>
                <a:lnTo>
                  <a:pt x="324" y="524"/>
                </a:lnTo>
                <a:lnTo>
                  <a:pt x="254" y="604"/>
                </a:lnTo>
                <a:lnTo>
                  <a:pt x="192" y="686"/>
                </a:lnTo>
                <a:lnTo>
                  <a:pt x="140" y="772"/>
                </a:lnTo>
                <a:lnTo>
                  <a:pt x="96" y="856"/>
                </a:lnTo>
                <a:lnTo>
                  <a:pt x="60" y="944"/>
                </a:lnTo>
                <a:lnTo>
                  <a:pt x="32" y="1032"/>
                </a:lnTo>
                <a:lnTo>
                  <a:pt x="14" y="1122"/>
                </a:lnTo>
                <a:lnTo>
                  <a:pt x="2" y="1210"/>
                </a:lnTo>
                <a:lnTo>
                  <a:pt x="0" y="1300"/>
                </a:lnTo>
                <a:lnTo>
                  <a:pt x="4" y="1388"/>
                </a:lnTo>
                <a:lnTo>
                  <a:pt x="18" y="1476"/>
                </a:lnTo>
                <a:lnTo>
                  <a:pt x="36" y="1564"/>
                </a:lnTo>
                <a:lnTo>
                  <a:pt x="64" y="1650"/>
                </a:lnTo>
                <a:lnTo>
                  <a:pt x="96" y="1736"/>
                </a:lnTo>
                <a:lnTo>
                  <a:pt x="138" y="1818"/>
                </a:lnTo>
                <a:lnTo>
                  <a:pt x="184" y="1900"/>
                </a:lnTo>
                <a:lnTo>
                  <a:pt x="238" y="1978"/>
                </a:lnTo>
                <a:lnTo>
                  <a:pt x="298" y="2054"/>
                </a:lnTo>
                <a:lnTo>
                  <a:pt x="364" y="2126"/>
                </a:lnTo>
                <a:lnTo>
                  <a:pt x="434" y="2196"/>
                </a:lnTo>
                <a:lnTo>
                  <a:pt x="512" y="2262"/>
                </a:lnTo>
                <a:lnTo>
                  <a:pt x="596" y="2324"/>
                </a:lnTo>
                <a:lnTo>
                  <a:pt x="684" y="2382"/>
                </a:lnTo>
                <a:lnTo>
                  <a:pt x="776" y="2436"/>
                </a:lnTo>
                <a:lnTo>
                  <a:pt x="874" y="2484"/>
                </a:lnTo>
                <a:lnTo>
                  <a:pt x="978" y="2526"/>
                </a:lnTo>
                <a:lnTo>
                  <a:pt x="1086" y="2564"/>
                </a:lnTo>
                <a:lnTo>
                  <a:pt x="1198" y="2596"/>
                </a:lnTo>
                <a:lnTo>
                  <a:pt x="1314" y="2622"/>
                </a:lnTo>
                <a:lnTo>
                  <a:pt x="1434" y="2642"/>
                </a:lnTo>
                <a:lnTo>
                  <a:pt x="1558" y="2654"/>
                </a:lnTo>
                <a:lnTo>
                  <a:pt x="1686" y="2660"/>
                </a:lnTo>
                <a:lnTo>
                  <a:pt x="1818" y="2658"/>
                </a:lnTo>
                <a:lnTo>
                  <a:pt x="1952" y="2650"/>
                </a:lnTo>
                <a:lnTo>
                  <a:pt x="2090" y="2632"/>
                </a:lnTo>
                <a:lnTo>
                  <a:pt x="2230" y="2608"/>
                </a:lnTo>
                <a:lnTo>
                  <a:pt x="2374" y="2574"/>
                </a:lnTo>
                <a:lnTo>
                  <a:pt x="2542" y="2912"/>
                </a:lnTo>
                <a:lnTo>
                  <a:pt x="2544" y="2912"/>
                </a:lnTo>
                <a:lnTo>
                  <a:pt x="2820" y="1934"/>
                </a:lnTo>
                <a:lnTo>
                  <a:pt x="1868" y="1552"/>
                </a:lnTo>
                <a:lnTo>
                  <a:pt x="2036" y="1894"/>
                </a:lnTo>
                <a:lnTo>
                  <a:pt x="1956" y="1914"/>
                </a:lnTo>
                <a:lnTo>
                  <a:pt x="1872" y="1928"/>
                </a:lnTo>
                <a:lnTo>
                  <a:pt x="1788" y="1936"/>
                </a:lnTo>
                <a:lnTo>
                  <a:pt x="1702" y="1938"/>
                </a:lnTo>
                <a:lnTo>
                  <a:pt x="1616" y="1934"/>
                </a:lnTo>
                <a:lnTo>
                  <a:pt x="1528" y="1926"/>
                </a:lnTo>
                <a:lnTo>
                  <a:pt x="1442" y="1912"/>
                </a:lnTo>
                <a:lnTo>
                  <a:pt x="1356" y="1894"/>
                </a:lnTo>
                <a:lnTo>
                  <a:pt x="1272" y="1872"/>
                </a:lnTo>
                <a:lnTo>
                  <a:pt x="1188" y="1844"/>
                </a:lnTo>
                <a:lnTo>
                  <a:pt x="1108" y="1812"/>
                </a:lnTo>
                <a:lnTo>
                  <a:pt x="1028" y="1776"/>
                </a:lnTo>
                <a:lnTo>
                  <a:pt x="952" y="1736"/>
                </a:lnTo>
                <a:lnTo>
                  <a:pt x="880" y="1692"/>
                </a:lnTo>
                <a:lnTo>
                  <a:pt x="810" y="1646"/>
                </a:lnTo>
                <a:lnTo>
                  <a:pt x="744" y="1596"/>
                </a:lnTo>
                <a:lnTo>
                  <a:pt x="684" y="1542"/>
                </a:lnTo>
                <a:lnTo>
                  <a:pt x="628" y="1486"/>
                </a:lnTo>
                <a:lnTo>
                  <a:pt x="578" y="1428"/>
                </a:lnTo>
                <a:lnTo>
                  <a:pt x="532" y="1366"/>
                </a:lnTo>
                <a:lnTo>
                  <a:pt x="494" y="1304"/>
                </a:lnTo>
                <a:lnTo>
                  <a:pt x="462" y="1238"/>
                </a:lnTo>
                <a:lnTo>
                  <a:pt x="438" y="1170"/>
                </a:lnTo>
                <a:lnTo>
                  <a:pt x="420" y="1102"/>
                </a:lnTo>
                <a:lnTo>
                  <a:pt x="410" y="1032"/>
                </a:lnTo>
                <a:lnTo>
                  <a:pt x="410" y="960"/>
                </a:lnTo>
                <a:lnTo>
                  <a:pt x="416" y="888"/>
                </a:lnTo>
                <a:lnTo>
                  <a:pt x="434" y="816"/>
                </a:lnTo>
                <a:lnTo>
                  <a:pt x="460" y="742"/>
                </a:lnTo>
                <a:lnTo>
                  <a:pt x="496" y="668"/>
                </a:lnTo>
                <a:lnTo>
                  <a:pt x="544" y="592"/>
                </a:lnTo>
                <a:lnTo>
                  <a:pt x="602" y="518"/>
                </a:lnTo>
                <a:lnTo>
                  <a:pt x="670" y="444"/>
                </a:lnTo>
                <a:lnTo>
                  <a:pt x="752" y="370"/>
                </a:lnTo>
                <a:lnTo>
                  <a:pt x="844" y="298"/>
                </a:lnTo>
                <a:lnTo>
                  <a:pt x="950" y="226"/>
                </a:lnTo>
                <a:lnTo>
                  <a:pt x="1070" y="154"/>
                </a:lnTo>
                <a:lnTo>
                  <a:pt x="1202" y="84"/>
                </a:lnTo>
                <a:lnTo>
                  <a:pt x="1348" y="16"/>
                </a:lnTo>
                <a:lnTo>
                  <a:pt x="1244" y="0"/>
                </a:lnTo>
                <a:close/>
                <a:moveTo>
                  <a:pt x="2820" y="1934"/>
                </a:moveTo>
                <a:lnTo>
                  <a:pt x="2820" y="1934"/>
                </a:lnTo>
                <a:close/>
              </a:path>
            </a:pathLst>
          </a:custGeom>
          <a:gradFill rotWithShape="1">
            <a:gsLst>
              <a:gs pos="0">
                <a:schemeClr val="hlink"/>
              </a:gs>
              <a:gs pos="100000">
                <a:schemeClr val="accent1"/>
              </a:gs>
            </a:gsLst>
            <a:lin ang="5400000" scaled="1"/>
          </a:gradFill>
          <a:ln>
            <a:noFill/>
          </a:ln>
          <a:effectLst>
            <a:outerShdw dist="206741" dir="8249373" algn="ctr" rotWithShape="0">
              <a:srgbClr val="C1D1D3">
                <a:alpha val="50000"/>
              </a:srgbClr>
            </a:outerShdw>
          </a:effectLst>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a:p>
        </p:txBody>
      </p:sp>
      <p:grpSp>
        <p:nvGrpSpPr>
          <p:cNvPr id="73794" name="Group 66"/>
          <p:cNvGrpSpPr>
            <a:grpSpLocks/>
          </p:cNvGrpSpPr>
          <p:nvPr/>
        </p:nvGrpSpPr>
        <p:grpSpPr bwMode="auto">
          <a:xfrm>
            <a:off x="3733801" y="-17462"/>
            <a:ext cx="5510354" cy="1204913"/>
            <a:chOff x="1728" y="9"/>
            <a:chExt cx="1421" cy="759"/>
          </a:xfrm>
        </p:grpSpPr>
        <p:sp>
          <p:nvSpPr>
            <p:cNvPr id="13342" name="Oval 25"/>
            <p:cNvSpPr>
              <a:spLocks noChangeArrowheads="1"/>
            </p:cNvSpPr>
            <p:nvPr/>
          </p:nvSpPr>
          <p:spPr bwMode="gray">
            <a:xfrm rot="-180721">
              <a:off x="1728" y="542"/>
              <a:ext cx="900" cy="226"/>
            </a:xfrm>
            <a:prstGeom prst="ellipse">
              <a:avLst/>
            </a:prstGeom>
            <a:solidFill>
              <a:srgbClr val="0F2145">
                <a:alpha val="30196"/>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4000" b="1">
                  <a:solidFill>
                    <a:schemeClr val="tx1"/>
                  </a:solidFill>
                  <a:latin typeface="Times New Roman" panose="02020603050405020304" pitchFamily="18" charset="0"/>
                </a:defRPr>
              </a:lvl1pPr>
              <a:lvl2pPr marL="742950" indent="-285750" eaLnBrk="0" hangingPunct="0">
                <a:defRPr sz="4000" b="1">
                  <a:solidFill>
                    <a:schemeClr val="tx1"/>
                  </a:solidFill>
                  <a:latin typeface="Times New Roman" panose="02020603050405020304" pitchFamily="18" charset="0"/>
                </a:defRPr>
              </a:lvl2pPr>
              <a:lvl3pPr marL="1143000" indent="-228600" eaLnBrk="0" hangingPunct="0">
                <a:defRPr sz="4000" b="1">
                  <a:solidFill>
                    <a:schemeClr val="tx1"/>
                  </a:solidFill>
                  <a:latin typeface="Times New Roman" panose="02020603050405020304" pitchFamily="18" charset="0"/>
                </a:defRPr>
              </a:lvl3pPr>
              <a:lvl4pPr marL="1600200" indent="-228600" eaLnBrk="0" hangingPunct="0">
                <a:defRPr sz="4000" b="1">
                  <a:solidFill>
                    <a:schemeClr val="tx1"/>
                  </a:solidFill>
                  <a:latin typeface="Times New Roman" panose="02020603050405020304" pitchFamily="18" charset="0"/>
                </a:defRPr>
              </a:lvl4pPr>
              <a:lvl5pPr marL="2057400" indent="-228600" eaLnBrk="0" hangingPunct="0">
                <a:defRPr sz="4000" b="1">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4000" b="1">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4000" b="1">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4000" b="1">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4000" b="1">
                  <a:solidFill>
                    <a:schemeClr val="tx1"/>
                  </a:solidFill>
                  <a:latin typeface="Times New Roman" panose="02020603050405020304" pitchFamily="18" charset="0"/>
                </a:defRPr>
              </a:lvl9pPr>
            </a:lstStyle>
            <a:p>
              <a:pPr eaLnBrk="1" hangingPunct="1"/>
              <a:endParaRPr lang="en-US" altLang="en-US" sz="3200">
                <a:solidFill>
                  <a:srgbClr val="0000FF"/>
                </a:solidFill>
              </a:endParaRPr>
            </a:p>
          </p:txBody>
        </p:sp>
        <p:sp>
          <p:nvSpPr>
            <p:cNvPr id="13343" name="Oval 26"/>
            <p:cNvSpPr>
              <a:spLocks noChangeArrowheads="1"/>
            </p:cNvSpPr>
            <p:nvPr/>
          </p:nvSpPr>
          <p:spPr bwMode="gray">
            <a:xfrm rot="-180721">
              <a:off x="1880" y="9"/>
              <a:ext cx="896" cy="673"/>
            </a:xfrm>
            <a:prstGeom prst="ellipse">
              <a:avLst/>
            </a:prstGeom>
            <a:gradFill rotWithShape="1">
              <a:gsLst>
                <a:gs pos="0">
                  <a:srgbClr val="636869"/>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eaLnBrk="0" hangingPunct="0">
                <a:defRPr sz="4000" b="1">
                  <a:solidFill>
                    <a:schemeClr val="tx1"/>
                  </a:solidFill>
                  <a:latin typeface="Times New Roman" panose="02020603050405020304" pitchFamily="18" charset="0"/>
                </a:defRPr>
              </a:lvl1pPr>
              <a:lvl2pPr marL="742950" indent="-285750" eaLnBrk="0" hangingPunct="0">
                <a:defRPr sz="4000" b="1">
                  <a:solidFill>
                    <a:schemeClr val="tx1"/>
                  </a:solidFill>
                  <a:latin typeface="Times New Roman" panose="02020603050405020304" pitchFamily="18" charset="0"/>
                </a:defRPr>
              </a:lvl2pPr>
              <a:lvl3pPr marL="1143000" indent="-228600" eaLnBrk="0" hangingPunct="0">
                <a:defRPr sz="4000" b="1">
                  <a:solidFill>
                    <a:schemeClr val="tx1"/>
                  </a:solidFill>
                  <a:latin typeface="Times New Roman" panose="02020603050405020304" pitchFamily="18" charset="0"/>
                </a:defRPr>
              </a:lvl3pPr>
              <a:lvl4pPr marL="1600200" indent="-228600" eaLnBrk="0" hangingPunct="0">
                <a:defRPr sz="4000" b="1">
                  <a:solidFill>
                    <a:schemeClr val="tx1"/>
                  </a:solidFill>
                  <a:latin typeface="Times New Roman" panose="02020603050405020304" pitchFamily="18" charset="0"/>
                </a:defRPr>
              </a:lvl4pPr>
              <a:lvl5pPr marL="2057400" indent="-228600" eaLnBrk="0" hangingPunct="0">
                <a:defRPr sz="4000" b="1">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4000" b="1">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4000" b="1">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4000" b="1">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4000" b="1">
                  <a:solidFill>
                    <a:schemeClr val="tx1"/>
                  </a:solidFill>
                  <a:latin typeface="Times New Roman" panose="02020603050405020304" pitchFamily="18" charset="0"/>
                </a:defRPr>
              </a:lvl9pPr>
            </a:lstStyle>
            <a:p>
              <a:pPr eaLnBrk="1" hangingPunct="1"/>
              <a:endParaRPr lang="en-US" altLang="en-US" sz="3200">
                <a:solidFill>
                  <a:srgbClr val="0000FF"/>
                </a:solidFill>
              </a:endParaRPr>
            </a:p>
          </p:txBody>
        </p:sp>
        <p:sp>
          <p:nvSpPr>
            <p:cNvPr id="13344" name="Oval 27"/>
            <p:cNvSpPr>
              <a:spLocks noChangeArrowheads="1"/>
            </p:cNvSpPr>
            <p:nvPr/>
          </p:nvSpPr>
          <p:spPr bwMode="gray">
            <a:xfrm rot="-180721">
              <a:off x="1891" y="12"/>
              <a:ext cx="873" cy="658"/>
            </a:xfrm>
            <a:prstGeom prst="ellipse">
              <a:avLst/>
            </a:prstGeom>
            <a:gradFill rotWithShape="1">
              <a:gsLst>
                <a:gs pos="0">
                  <a:srgbClr val="D6E1E2">
                    <a:alpha val="0"/>
                  </a:srgbClr>
                </a:gs>
                <a:gs pos="100000">
                  <a:srgbClr val="F1F5F5"/>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eaLnBrk="0" hangingPunct="0">
                <a:defRPr sz="4000" b="1">
                  <a:solidFill>
                    <a:schemeClr val="tx1"/>
                  </a:solidFill>
                  <a:latin typeface="Times New Roman" panose="02020603050405020304" pitchFamily="18" charset="0"/>
                </a:defRPr>
              </a:lvl1pPr>
              <a:lvl2pPr marL="742950" indent="-285750" eaLnBrk="0" hangingPunct="0">
                <a:defRPr sz="4000" b="1">
                  <a:solidFill>
                    <a:schemeClr val="tx1"/>
                  </a:solidFill>
                  <a:latin typeface="Times New Roman" panose="02020603050405020304" pitchFamily="18" charset="0"/>
                </a:defRPr>
              </a:lvl2pPr>
              <a:lvl3pPr marL="1143000" indent="-228600" eaLnBrk="0" hangingPunct="0">
                <a:defRPr sz="4000" b="1">
                  <a:solidFill>
                    <a:schemeClr val="tx1"/>
                  </a:solidFill>
                  <a:latin typeface="Times New Roman" panose="02020603050405020304" pitchFamily="18" charset="0"/>
                </a:defRPr>
              </a:lvl3pPr>
              <a:lvl4pPr marL="1600200" indent="-228600" eaLnBrk="0" hangingPunct="0">
                <a:defRPr sz="4000" b="1">
                  <a:solidFill>
                    <a:schemeClr val="tx1"/>
                  </a:solidFill>
                  <a:latin typeface="Times New Roman" panose="02020603050405020304" pitchFamily="18" charset="0"/>
                </a:defRPr>
              </a:lvl4pPr>
              <a:lvl5pPr marL="2057400" indent="-228600" eaLnBrk="0" hangingPunct="0">
                <a:defRPr sz="4000" b="1">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4000" b="1">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4000" b="1">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4000" b="1">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4000" b="1">
                  <a:solidFill>
                    <a:schemeClr val="tx1"/>
                  </a:solidFill>
                  <a:latin typeface="Times New Roman" panose="02020603050405020304" pitchFamily="18" charset="0"/>
                </a:defRPr>
              </a:lvl9pPr>
            </a:lstStyle>
            <a:p>
              <a:pPr eaLnBrk="1" hangingPunct="1"/>
              <a:endParaRPr lang="en-US" altLang="en-US" sz="3200">
                <a:solidFill>
                  <a:srgbClr val="0000FF"/>
                </a:solidFill>
              </a:endParaRPr>
            </a:p>
          </p:txBody>
        </p:sp>
        <p:sp>
          <p:nvSpPr>
            <p:cNvPr id="13345" name="Oval 28"/>
            <p:cNvSpPr>
              <a:spLocks noChangeArrowheads="1"/>
            </p:cNvSpPr>
            <p:nvPr/>
          </p:nvSpPr>
          <p:spPr bwMode="gray">
            <a:xfrm rot="-180721">
              <a:off x="1900" y="18"/>
              <a:ext cx="831" cy="614"/>
            </a:xfrm>
            <a:prstGeom prst="ellipse">
              <a:avLst/>
            </a:prstGeom>
            <a:gradFill rotWithShape="1">
              <a:gsLst>
                <a:gs pos="0">
                  <a:srgbClr val="AAB2B3"/>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eaLnBrk="0" hangingPunct="0">
                <a:defRPr sz="4000" b="1">
                  <a:solidFill>
                    <a:schemeClr val="tx1"/>
                  </a:solidFill>
                  <a:latin typeface="Times New Roman" panose="02020603050405020304" pitchFamily="18" charset="0"/>
                </a:defRPr>
              </a:lvl1pPr>
              <a:lvl2pPr marL="742950" indent="-285750" eaLnBrk="0" hangingPunct="0">
                <a:defRPr sz="4000" b="1">
                  <a:solidFill>
                    <a:schemeClr val="tx1"/>
                  </a:solidFill>
                  <a:latin typeface="Times New Roman" panose="02020603050405020304" pitchFamily="18" charset="0"/>
                </a:defRPr>
              </a:lvl2pPr>
              <a:lvl3pPr marL="1143000" indent="-228600" eaLnBrk="0" hangingPunct="0">
                <a:defRPr sz="4000" b="1">
                  <a:solidFill>
                    <a:schemeClr val="tx1"/>
                  </a:solidFill>
                  <a:latin typeface="Times New Roman" panose="02020603050405020304" pitchFamily="18" charset="0"/>
                </a:defRPr>
              </a:lvl3pPr>
              <a:lvl4pPr marL="1600200" indent="-228600" eaLnBrk="0" hangingPunct="0">
                <a:defRPr sz="4000" b="1">
                  <a:solidFill>
                    <a:schemeClr val="tx1"/>
                  </a:solidFill>
                  <a:latin typeface="Times New Roman" panose="02020603050405020304" pitchFamily="18" charset="0"/>
                </a:defRPr>
              </a:lvl4pPr>
              <a:lvl5pPr marL="2057400" indent="-228600" eaLnBrk="0" hangingPunct="0">
                <a:defRPr sz="4000" b="1">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4000" b="1">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4000" b="1">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4000" b="1">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4000" b="1">
                  <a:solidFill>
                    <a:schemeClr val="tx1"/>
                  </a:solidFill>
                  <a:latin typeface="Times New Roman" panose="02020603050405020304" pitchFamily="18" charset="0"/>
                </a:defRPr>
              </a:lvl9pPr>
            </a:lstStyle>
            <a:p>
              <a:pPr eaLnBrk="1" hangingPunct="1"/>
              <a:endParaRPr lang="en-US" altLang="en-US" sz="3200">
                <a:solidFill>
                  <a:srgbClr val="0000FF"/>
                </a:solidFill>
              </a:endParaRPr>
            </a:p>
          </p:txBody>
        </p:sp>
        <p:sp>
          <p:nvSpPr>
            <p:cNvPr id="13346" name="Oval 29"/>
            <p:cNvSpPr>
              <a:spLocks noChangeArrowheads="1"/>
            </p:cNvSpPr>
            <p:nvPr/>
          </p:nvSpPr>
          <p:spPr bwMode="gray">
            <a:xfrm rot="-180721">
              <a:off x="1938" y="37"/>
              <a:ext cx="739" cy="497"/>
            </a:xfrm>
            <a:prstGeom prst="ellipse">
              <a:avLst/>
            </a:prstGeom>
            <a:gradFill rotWithShape="1">
              <a:gsLst>
                <a:gs pos="0">
                  <a:srgbClr val="FFFFFF"/>
                </a:gs>
                <a:gs pos="100000">
                  <a:srgbClr val="D6E1E2">
                    <a:alpha val="37999"/>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eaLnBrk="0" hangingPunct="0">
                <a:defRPr sz="4000" b="1">
                  <a:solidFill>
                    <a:schemeClr val="tx1"/>
                  </a:solidFill>
                  <a:latin typeface="Times New Roman" panose="02020603050405020304" pitchFamily="18" charset="0"/>
                </a:defRPr>
              </a:lvl1pPr>
              <a:lvl2pPr marL="742950" indent="-285750" eaLnBrk="0" hangingPunct="0">
                <a:defRPr sz="4000" b="1">
                  <a:solidFill>
                    <a:schemeClr val="tx1"/>
                  </a:solidFill>
                  <a:latin typeface="Times New Roman" panose="02020603050405020304" pitchFamily="18" charset="0"/>
                </a:defRPr>
              </a:lvl2pPr>
              <a:lvl3pPr marL="1143000" indent="-228600" eaLnBrk="0" hangingPunct="0">
                <a:defRPr sz="4000" b="1">
                  <a:solidFill>
                    <a:schemeClr val="tx1"/>
                  </a:solidFill>
                  <a:latin typeface="Times New Roman" panose="02020603050405020304" pitchFamily="18" charset="0"/>
                </a:defRPr>
              </a:lvl3pPr>
              <a:lvl4pPr marL="1600200" indent="-228600" eaLnBrk="0" hangingPunct="0">
                <a:defRPr sz="4000" b="1">
                  <a:solidFill>
                    <a:schemeClr val="tx1"/>
                  </a:solidFill>
                  <a:latin typeface="Times New Roman" panose="02020603050405020304" pitchFamily="18" charset="0"/>
                </a:defRPr>
              </a:lvl4pPr>
              <a:lvl5pPr marL="2057400" indent="-228600" eaLnBrk="0" hangingPunct="0">
                <a:defRPr sz="4000" b="1">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4000" b="1">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4000" b="1">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4000" b="1">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4000" b="1">
                  <a:solidFill>
                    <a:schemeClr val="tx1"/>
                  </a:solidFill>
                  <a:latin typeface="Times New Roman" panose="02020603050405020304" pitchFamily="18" charset="0"/>
                </a:defRPr>
              </a:lvl9pPr>
            </a:lstStyle>
            <a:p>
              <a:pPr eaLnBrk="1" hangingPunct="1"/>
              <a:endParaRPr lang="en-US" altLang="en-US" sz="3200">
                <a:solidFill>
                  <a:srgbClr val="0000FF"/>
                </a:solidFill>
              </a:endParaRPr>
            </a:p>
          </p:txBody>
        </p:sp>
        <p:sp>
          <p:nvSpPr>
            <p:cNvPr id="13347" name="Text Box 30"/>
            <p:cNvSpPr txBox="1">
              <a:spLocks noChangeArrowheads="1"/>
            </p:cNvSpPr>
            <p:nvPr/>
          </p:nvSpPr>
          <p:spPr bwMode="gray">
            <a:xfrm rot="-180721">
              <a:off x="2288" y="221"/>
              <a:ext cx="289"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4000" b="1">
                  <a:solidFill>
                    <a:schemeClr val="tx1"/>
                  </a:solidFill>
                  <a:latin typeface="Times New Roman" panose="02020603050405020304" pitchFamily="18" charset="0"/>
                </a:defRPr>
              </a:lvl1pPr>
              <a:lvl2pPr marL="742950" indent="-285750" eaLnBrk="0" hangingPunct="0">
                <a:defRPr sz="4000" b="1">
                  <a:solidFill>
                    <a:schemeClr val="tx1"/>
                  </a:solidFill>
                  <a:latin typeface="Times New Roman" panose="02020603050405020304" pitchFamily="18" charset="0"/>
                </a:defRPr>
              </a:lvl2pPr>
              <a:lvl3pPr marL="1143000" indent="-228600" eaLnBrk="0" hangingPunct="0">
                <a:defRPr sz="4000" b="1">
                  <a:solidFill>
                    <a:schemeClr val="tx1"/>
                  </a:solidFill>
                  <a:latin typeface="Times New Roman" panose="02020603050405020304" pitchFamily="18" charset="0"/>
                </a:defRPr>
              </a:lvl3pPr>
              <a:lvl4pPr marL="1600200" indent="-228600" eaLnBrk="0" hangingPunct="0">
                <a:defRPr sz="4000" b="1">
                  <a:solidFill>
                    <a:schemeClr val="tx1"/>
                  </a:solidFill>
                  <a:latin typeface="Times New Roman" panose="02020603050405020304" pitchFamily="18" charset="0"/>
                </a:defRPr>
              </a:lvl4pPr>
              <a:lvl5pPr marL="2057400" indent="-228600" eaLnBrk="0" hangingPunct="0">
                <a:defRPr sz="4000" b="1">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4000" b="1">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4000" b="1">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4000" b="1">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4000" b="1">
                  <a:solidFill>
                    <a:schemeClr val="tx1"/>
                  </a:solidFill>
                  <a:latin typeface="Times New Roman" panose="02020603050405020304" pitchFamily="18" charset="0"/>
                </a:defRPr>
              </a:lvl9pPr>
            </a:lstStyle>
            <a:p>
              <a:pPr eaLnBrk="1" hangingPunct="1"/>
              <a:endParaRPr lang="en-US" altLang="en-US" sz="1800">
                <a:solidFill>
                  <a:srgbClr val="FF3300"/>
                </a:solidFill>
                <a:latin typeface="VNI-Zap" pitchFamily="2" charset="0"/>
              </a:endParaRPr>
            </a:p>
          </p:txBody>
        </p:sp>
        <p:sp>
          <p:nvSpPr>
            <p:cNvPr id="13348" name="Rectangle 57"/>
            <p:cNvSpPr>
              <a:spLocks noChangeArrowheads="1"/>
            </p:cNvSpPr>
            <p:nvPr/>
          </p:nvSpPr>
          <p:spPr bwMode="auto">
            <a:xfrm>
              <a:off x="2045" y="162"/>
              <a:ext cx="1104" cy="29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lgn="ctr">
                  <a:solidFill>
                    <a:srgbClr val="777777"/>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4000" b="1">
                  <a:solidFill>
                    <a:schemeClr val="tx1"/>
                  </a:solidFill>
                  <a:latin typeface="Times New Roman" panose="02020603050405020304" pitchFamily="18" charset="0"/>
                </a:defRPr>
              </a:lvl1pPr>
              <a:lvl2pPr marL="742950" indent="-285750" eaLnBrk="0" hangingPunct="0">
                <a:defRPr sz="4000" b="1">
                  <a:solidFill>
                    <a:schemeClr val="tx1"/>
                  </a:solidFill>
                  <a:latin typeface="Times New Roman" panose="02020603050405020304" pitchFamily="18" charset="0"/>
                </a:defRPr>
              </a:lvl2pPr>
              <a:lvl3pPr marL="1143000" indent="-228600" eaLnBrk="0" hangingPunct="0">
                <a:defRPr sz="4000" b="1">
                  <a:solidFill>
                    <a:schemeClr val="tx1"/>
                  </a:solidFill>
                  <a:latin typeface="Times New Roman" panose="02020603050405020304" pitchFamily="18" charset="0"/>
                </a:defRPr>
              </a:lvl3pPr>
              <a:lvl4pPr marL="1600200" indent="-228600" eaLnBrk="0" hangingPunct="0">
                <a:defRPr sz="4000" b="1">
                  <a:solidFill>
                    <a:schemeClr val="tx1"/>
                  </a:solidFill>
                  <a:latin typeface="Times New Roman" panose="02020603050405020304" pitchFamily="18" charset="0"/>
                </a:defRPr>
              </a:lvl4pPr>
              <a:lvl5pPr marL="2057400" indent="-228600" eaLnBrk="0" hangingPunct="0">
                <a:defRPr sz="4000" b="1">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4000" b="1">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4000" b="1">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4000" b="1">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4000" b="1">
                  <a:solidFill>
                    <a:schemeClr val="tx1"/>
                  </a:solidFill>
                  <a:latin typeface="Times New Roman" panose="02020603050405020304" pitchFamily="18" charset="0"/>
                </a:defRPr>
              </a:lvl9pPr>
            </a:lstStyle>
            <a:p>
              <a:r>
                <a:rPr lang="en-US" altLang="en-US" sz="2400" dirty="0" smtClean="0">
                  <a:solidFill>
                    <a:srgbClr val="FF3300"/>
                  </a:solidFill>
                </a:rPr>
                <a:t>X </a:t>
              </a:r>
              <a:r>
                <a:rPr lang="en-US" altLang="en-US" sz="2400" dirty="0" err="1" smtClean="0">
                  <a:solidFill>
                    <a:srgbClr val="008000"/>
                  </a:solidFill>
                </a:rPr>
                <a:t>Đến</a:t>
              </a:r>
              <a:r>
                <a:rPr lang="en-US" altLang="en-US" sz="2400" dirty="0" smtClean="0">
                  <a:solidFill>
                    <a:srgbClr val="008000"/>
                  </a:solidFill>
                </a:rPr>
                <a:t> </a:t>
              </a:r>
              <a:r>
                <a:rPr lang="en-US" altLang="en-US" sz="2400" dirty="0" err="1">
                  <a:solidFill>
                    <a:srgbClr val="008000"/>
                  </a:solidFill>
                </a:rPr>
                <a:t>hết</a:t>
              </a:r>
              <a:r>
                <a:rPr lang="en-US" altLang="en-US" sz="2400" dirty="0">
                  <a:solidFill>
                    <a:srgbClr val="008000"/>
                  </a:solidFill>
                </a:rPr>
                <a:t> </a:t>
              </a:r>
              <a:r>
                <a:rPr lang="en-US" altLang="en-US" sz="2400" dirty="0">
                  <a:solidFill>
                    <a:srgbClr val="FF3300"/>
                  </a:solidFill>
                </a:rPr>
                <a:t>XIV</a:t>
              </a:r>
              <a:r>
                <a:rPr lang="en-US" altLang="en-US" sz="2400" b="0" dirty="0">
                  <a:solidFill>
                    <a:srgbClr val="FF3300"/>
                  </a:solidFill>
                </a:rPr>
                <a:t> </a:t>
              </a:r>
            </a:p>
          </p:txBody>
        </p:sp>
      </p:grpSp>
      <p:grpSp>
        <p:nvGrpSpPr>
          <p:cNvPr id="73791" name="Group 63"/>
          <p:cNvGrpSpPr>
            <a:grpSpLocks/>
          </p:cNvGrpSpPr>
          <p:nvPr/>
        </p:nvGrpSpPr>
        <p:grpSpPr bwMode="auto">
          <a:xfrm>
            <a:off x="1465262" y="612775"/>
            <a:ext cx="2262188" cy="1797050"/>
            <a:chOff x="-37" y="386"/>
            <a:chExt cx="1425" cy="1132"/>
          </a:xfrm>
        </p:grpSpPr>
        <p:sp>
          <p:nvSpPr>
            <p:cNvPr id="13335" name="Oval 19"/>
            <p:cNvSpPr>
              <a:spLocks noChangeArrowheads="1"/>
            </p:cNvSpPr>
            <p:nvPr/>
          </p:nvSpPr>
          <p:spPr bwMode="gray">
            <a:xfrm rot="-180721">
              <a:off x="-37" y="992"/>
              <a:ext cx="1200" cy="526"/>
            </a:xfrm>
            <a:prstGeom prst="ellipse">
              <a:avLst/>
            </a:prstGeom>
            <a:solidFill>
              <a:srgbClr val="0F2145">
                <a:alpha val="30196"/>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4000" b="1">
                  <a:solidFill>
                    <a:schemeClr val="tx1"/>
                  </a:solidFill>
                  <a:latin typeface="Times New Roman" panose="02020603050405020304" pitchFamily="18" charset="0"/>
                </a:defRPr>
              </a:lvl1pPr>
              <a:lvl2pPr marL="742950" indent="-285750" eaLnBrk="0" hangingPunct="0">
                <a:defRPr sz="4000" b="1">
                  <a:solidFill>
                    <a:schemeClr val="tx1"/>
                  </a:solidFill>
                  <a:latin typeface="Times New Roman" panose="02020603050405020304" pitchFamily="18" charset="0"/>
                </a:defRPr>
              </a:lvl2pPr>
              <a:lvl3pPr marL="1143000" indent="-228600" eaLnBrk="0" hangingPunct="0">
                <a:defRPr sz="4000" b="1">
                  <a:solidFill>
                    <a:schemeClr val="tx1"/>
                  </a:solidFill>
                  <a:latin typeface="Times New Roman" panose="02020603050405020304" pitchFamily="18" charset="0"/>
                </a:defRPr>
              </a:lvl3pPr>
              <a:lvl4pPr marL="1600200" indent="-228600" eaLnBrk="0" hangingPunct="0">
                <a:defRPr sz="4000" b="1">
                  <a:solidFill>
                    <a:schemeClr val="tx1"/>
                  </a:solidFill>
                  <a:latin typeface="Times New Roman" panose="02020603050405020304" pitchFamily="18" charset="0"/>
                </a:defRPr>
              </a:lvl4pPr>
              <a:lvl5pPr marL="2057400" indent="-228600" eaLnBrk="0" hangingPunct="0">
                <a:defRPr sz="4000" b="1">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4000" b="1">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4000" b="1">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4000" b="1">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4000" b="1">
                  <a:solidFill>
                    <a:schemeClr val="tx1"/>
                  </a:solidFill>
                  <a:latin typeface="Times New Roman" panose="02020603050405020304" pitchFamily="18" charset="0"/>
                </a:defRPr>
              </a:lvl9pPr>
            </a:lstStyle>
            <a:p>
              <a:pPr eaLnBrk="1" hangingPunct="1"/>
              <a:endParaRPr lang="en-US" altLang="en-US" sz="3200">
                <a:solidFill>
                  <a:srgbClr val="0000FF"/>
                </a:solidFill>
              </a:endParaRPr>
            </a:p>
          </p:txBody>
        </p:sp>
        <p:sp>
          <p:nvSpPr>
            <p:cNvPr id="13336" name="Oval 20"/>
            <p:cNvSpPr>
              <a:spLocks noChangeArrowheads="1"/>
            </p:cNvSpPr>
            <p:nvPr/>
          </p:nvSpPr>
          <p:spPr bwMode="gray">
            <a:xfrm rot="-180721">
              <a:off x="44" y="386"/>
              <a:ext cx="1344" cy="1010"/>
            </a:xfrm>
            <a:prstGeom prst="ellipse">
              <a:avLst/>
            </a:prstGeom>
            <a:gradFill rotWithShape="1">
              <a:gsLst>
                <a:gs pos="0">
                  <a:srgbClr val="636869"/>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eaLnBrk="0" hangingPunct="0">
                <a:defRPr sz="4000" b="1">
                  <a:solidFill>
                    <a:schemeClr val="tx1"/>
                  </a:solidFill>
                  <a:latin typeface="Times New Roman" panose="02020603050405020304" pitchFamily="18" charset="0"/>
                </a:defRPr>
              </a:lvl1pPr>
              <a:lvl2pPr marL="742950" indent="-285750" eaLnBrk="0" hangingPunct="0">
                <a:defRPr sz="4000" b="1">
                  <a:solidFill>
                    <a:schemeClr val="tx1"/>
                  </a:solidFill>
                  <a:latin typeface="Times New Roman" panose="02020603050405020304" pitchFamily="18" charset="0"/>
                </a:defRPr>
              </a:lvl2pPr>
              <a:lvl3pPr marL="1143000" indent="-228600" eaLnBrk="0" hangingPunct="0">
                <a:defRPr sz="4000" b="1">
                  <a:solidFill>
                    <a:schemeClr val="tx1"/>
                  </a:solidFill>
                  <a:latin typeface="Times New Roman" panose="02020603050405020304" pitchFamily="18" charset="0"/>
                </a:defRPr>
              </a:lvl3pPr>
              <a:lvl4pPr marL="1600200" indent="-228600" eaLnBrk="0" hangingPunct="0">
                <a:defRPr sz="4000" b="1">
                  <a:solidFill>
                    <a:schemeClr val="tx1"/>
                  </a:solidFill>
                  <a:latin typeface="Times New Roman" panose="02020603050405020304" pitchFamily="18" charset="0"/>
                </a:defRPr>
              </a:lvl4pPr>
              <a:lvl5pPr marL="2057400" indent="-228600" eaLnBrk="0" hangingPunct="0">
                <a:defRPr sz="4000" b="1">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4000" b="1">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4000" b="1">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4000" b="1">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4000" b="1">
                  <a:solidFill>
                    <a:schemeClr val="tx1"/>
                  </a:solidFill>
                  <a:latin typeface="Times New Roman" panose="02020603050405020304" pitchFamily="18" charset="0"/>
                </a:defRPr>
              </a:lvl9pPr>
            </a:lstStyle>
            <a:p>
              <a:pPr eaLnBrk="1" hangingPunct="1"/>
              <a:endParaRPr lang="en-US" altLang="en-US" sz="3200">
                <a:solidFill>
                  <a:srgbClr val="0000FF"/>
                </a:solidFill>
              </a:endParaRPr>
            </a:p>
          </p:txBody>
        </p:sp>
        <p:sp>
          <p:nvSpPr>
            <p:cNvPr id="13337" name="Oval 21"/>
            <p:cNvSpPr>
              <a:spLocks noChangeArrowheads="1"/>
            </p:cNvSpPr>
            <p:nvPr/>
          </p:nvSpPr>
          <p:spPr bwMode="gray">
            <a:xfrm rot="-180721">
              <a:off x="61" y="390"/>
              <a:ext cx="1312" cy="987"/>
            </a:xfrm>
            <a:prstGeom prst="ellipse">
              <a:avLst/>
            </a:prstGeom>
            <a:gradFill rotWithShape="1">
              <a:gsLst>
                <a:gs pos="0">
                  <a:srgbClr val="D6E1E2">
                    <a:alpha val="0"/>
                  </a:srgbClr>
                </a:gs>
                <a:gs pos="100000">
                  <a:srgbClr val="F1F5F5"/>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eaLnBrk="0" hangingPunct="0">
                <a:defRPr sz="4000" b="1">
                  <a:solidFill>
                    <a:schemeClr val="tx1"/>
                  </a:solidFill>
                  <a:latin typeface="Times New Roman" panose="02020603050405020304" pitchFamily="18" charset="0"/>
                </a:defRPr>
              </a:lvl1pPr>
              <a:lvl2pPr marL="742950" indent="-285750" eaLnBrk="0" hangingPunct="0">
                <a:defRPr sz="4000" b="1">
                  <a:solidFill>
                    <a:schemeClr val="tx1"/>
                  </a:solidFill>
                  <a:latin typeface="Times New Roman" panose="02020603050405020304" pitchFamily="18" charset="0"/>
                </a:defRPr>
              </a:lvl2pPr>
              <a:lvl3pPr marL="1143000" indent="-228600" eaLnBrk="0" hangingPunct="0">
                <a:defRPr sz="4000" b="1">
                  <a:solidFill>
                    <a:schemeClr val="tx1"/>
                  </a:solidFill>
                  <a:latin typeface="Times New Roman" panose="02020603050405020304" pitchFamily="18" charset="0"/>
                </a:defRPr>
              </a:lvl3pPr>
              <a:lvl4pPr marL="1600200" indent="-228600" eaLnBrk="0" hangingPunct="0">
                <a:defRPr sz="4000" b="1">
                  <a:solidFill>
                    <a:schemeClr val="tx1"/>
                  </a:solidFill>
                  <a:latin typeface="Times New Roman" panose="02020603050405020304" pitchFamily="18" charset="0"/>
                </a:defRPr>
              </a:lvl4pPr>
              <a:lvl5pPr marL="2057400" indent="-228600" eaLnBrk="0" hangingPunct="0">
                <a:defRPr sz="4000" b="1">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4000" b="1">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4000" b="1">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4000" b="1">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4000" b="1">
                  <a:solidFill>
                    <a:schemeClr val="tx1"/>
                  </a:solidFill>
                  <a:latin typeface="Times New Roman" panose="02020603050405020304" pitchFamily="18" charset="0"/>
                </a:defRPr>
              </a:lvl9pPr>
            </a:lstStyle>
            <a:p>
              <a:pPr eaLnBrk="1" hangingPunct="1"/>
              <a:endParaRPr lang="en-US" altLang="en-US" sz="3200">
                <a:solidFill>
                  <a:srgbClr val="0000FF"/>
                </a:solidFill>
              </a:endParaRPr>
            </a:p>
          </p:txBody>
        </p:sp>
        <p:sp>
          <p:nvSpPr>
            <p:cNvPr id="13338" name="Oval 22"/>
            <p:cNvSpPr>
              <a:spLocks noChangeArrowheads="1"/>
            </p:cNvSpPr>
            <p:nvPr/>
          </p:nvSpPr>
          <p:spPr bwMode="gray">
            <a:xfrm rot="-180721">
              <a:off x="74" y="401"/>
              <a:ext cx="1248" cy="921"/>
            </a:xfrm>
            <a:prstGeom prst="ellipse">
              <a:avLst/>
            </a:prstGeom>
            <a:gradFill rotWithShape="1">
              <a:gsLst>
                <a:gs pos="0">
                  <a:srgbClr val="AAB2B3"/>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eaLnBrk="0" hangingPunct="0">
                <a:defRPr sz="4000" b="1">
                  <a:solidFill>
                    <a:schemeClr val="tx1"/>
                  </a:solidFill>
                  <a:latin typeface="Times New Roman" panose="02020603050405020304" pitchFamily="18" charset="0"/>
                </a:defRPr>
              </a:lvl1pPr>
              <a:lvl2pPr marL="742950" indent="-285750" eaLnBrk="0" hangingPunct="0">
                <a:defRPr sz="4000" b="1">
                  <a:solidFill>
                    <a:schemeClr val="tx1"/>
                  </a:solidFill>
                  <a:latin typeface="Times New Roman" panose="02020603050405020304" pitchFamily="18" charset="0"/>
                </a:defRPr>
              </a:lvl2pPr>
              <a:lvl3pPr marL="1143000" indent="-228600" eaLnBrk="0" hangingPunct="0">
                <a:defRPr sz="4000" b="1">
                  <a:solidFill>
                    <a:schemeClr val="tx1"/>
                  </a:solidFill>
                  <a:latin typeface="Times New Roman" panose="02020603050405020304" pitchFamily="18" charset="0"/>
                </a:defRPr>
              </a:lvl3pPr>
              <a:lvl4pPr marL="1600200" indent="-228600" eaLnBrk="0" hangingPunct="0">
                <a:defRPr sz="4000" b="1">
                  <a:solidFill>
                    <a:schemeClr val="tx1"/>
                  </a:solidFill>
                  <a:latin typeface="Times New Roman" panose="02020603050405020304" pitchFamily="18" charset="0"/>
                </a:defRPr>
              </a:lvl4pPr>
              <a:lvl5pPr marL="2057400" indent="-228600" eaLnBrk="0" hangingPunct="0">
                <a:defRPr sz="4000" b="1">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4000" b="1">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4000" b="1">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4000" b="1">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4000" b="1">
                  <a:solidFill>
                    <a:schemeClr val="tx1"/>
                  </a:solidFill>
                  <a:latin typeface="Times New Roman" panose="02020603050405020304" pitchFamily="18" charset="0"/>
                </a:defRPr>
              </a:lvl9pPr>
            </a:lstStyle>
            <a:p>
              <a:pPr eaLnBrk="1" hangingPunct="1"/>
              <a:endParaRPr lang="en-US" altLang="en-US" sz="3200">
                <a:solidFill>
                  <a:srgbClr val="0000FF"/>
                </a:solidFill>
              </a:endParaRPr>
            </a:p>
          </p:txBody>
        </p:sp>
        <p:sp>
          <p:nvSpPr>
            <p:cNvPr id="13339" name="Oval 23"/>
            <p:cNvSpPr>
              <a:spLocks noChangeArrowheads="1"/>
            </p:cNvSpPr>
            <p:nvPr/>
          </p:nvSpPr>
          <p:spPr bwMode="gray">
            <a:xfrm rot="21419279">
              <a:off x="86" y="453"/>
              <a:ext cx="1113" cy="747"/>
            </a:xfrm>
            <a:prstGeom prst="ellipse">
              <a:avLst/>
            </a:prstGeom>
            <a:gradFill rotWithShape="1">
              <a:gsLst>
                <a:gs pos="0">
                  <a:srgbClr val="FFFFFF"/>
                </a:gs>
                <a:gs pos="100000">
                  <a:srgbClr val="D6E1E2">
                    <a:alpha val="37999"/>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eaLnBrk="0" hangingPunct="0">
                <a:defRPr sz="4000" b="1">
                  <a:solidFill>
                    <a:schemeClr val="tx1"/>
                  </a:solidFill>
                  <a:latin typeface="Times New Roman" panose="02020603050405020304" pitchFamily="18" charset="0"/>
                </a:defRPr>
              </a:lvl1pPr>
              <a:lvl2pPr marL="742950" indent="-285750" eaLnBrk="0" hangingPunct="0">
                <a:defRPr sz="4000" b="1">
                  <a:solidFill>
                    <a:schemeClr val="tx1"/>
                  </a:solidFill>
                  <a:latin typeface="Times New Roman" panose="02020603050405020304" pitchFamily="18" charset="0"/>
                </a:defRPr>
              </a:lvl2pPr>
              <a:lvl3pPr marL="1143000" indent="-228600" eaLnBrk="0" hangingPunct="0">
                <a:defRPr sz="4000" b="1">
                  <a:solidFill>
                    <a:schemeClr val="tx1"/>
                  </a:solidFill>
                  <a:latin typeface="Times New Roman" panose="02020603050405020304" pitchFamily="18" charset="0"/>
                </a:defRPr>
              </a:lvl3pPr>
              <a:lvl4pPr marL="1600200" indent="-228600" eaLnBrk="0" hangingPunct="0">
                <a:defRPr sz="4000" b="1">
                  <a:solidFill>
                    <a:schemeClr val="tx1"/>
                  </a:solidFill>
                  <a:latin typeface="Times New Roman" panose="02020603050405020304" pitchFamily="18" charset="0"/>
                </a:defRPr>
              </a:lvl4pPr>
              <a:lvl5pPr marL="2057400" indent="-228600" eaLnBrk="0" hangingPunct="0">
                <a:defRPr sz="4000" b="1">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4000" b="1">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4000" b="1">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4000" b="1">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4000" b="1">
                  <a:solidFill>
                    <a:schemeClr val="tx1"/>
                  </a:solidFill>
                  <a:latin typeface="Times New Roman" panose="02020603050405020304" pitchFamily="18" charset="0"/>
                </a:defRPr>
              </a:lvl9pPr>
            </a:lstStyle>
            <a:p>
              <a:pPr eaLnBrk="1" hangingPunct="1"/>
              <a:endParaRPr lang="en-US" altLang="en-US" sz="3200">
                <a:solidFill>
                  <a:srgbClr val="0000FF"/>
                </a:solidFill>
              </a:endParaRPr>
            </a:p>
          </p:txBody>
        </p:sp>
        <p:sp>
          <p:nvSpPr>
            <p:cNvPr id="13340" name="Text Box 24"/>
            <p:cNvSpPr txBox="1">
              <a:spLocks noChangeArrowheads="1"/>
            </p:cNvSpPr>
            <p:nvPr/>
          </p:nvSpPr>
          <p:spPr bwMode="gray">
            <a:xfrm rot="-180721">
              <a:off x="664" y="729"/>
              <a:ext cx="11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4000" b="1">
                  <a:solidFill>
                    <a:schemeClr val="tx1"/>
                  </a:solidFill>
                  <a:latin typeface="Times New Roman" panose="02020603050405020304" pitchFamily="18" charset="0"/>
                </a:defRPr>
              </a:lvl1pPr>
              <a:lvl2pPr marL="742950" indent="-285750" eaLnBrk="0" hangingPunct="0">
                <a:defRPr sz="4000" b="1">
                  <a:solidFill>
                    <a:schemeClr val="tx1"/>
                  </a:solidFill>
                  <a:latin typeface="Times New Roman" panose="02020603050405020304" pitchFamily="18" charset="0"/>
                </a:defRPr>
              </a:lvl2pPr>
              <a:lvl3pPr marL="1143000" indent="-228600" eaLnBrk="0" hangingPunct="0">
                <a:defRPr sz="4000" b="1">
                  <a:solidFill>
                    <a:schemeClr val="tx1"/>
                  </a:solidFill>
                  <a:latin typeface="Times New Roman" panose="02020603050405020304" pitchFamily="18" charset="0"/>
                </a:defRPr>
              </a:lvl3pPr>
              <a:lvl4pPr marL="1600200" indent="-228600" eaLnBrk="0" hangingPunct="0">
                <a:defRPr sz="4000" b="1">
                  <a:solidFill>
                    <a:schemeClr val="tx1"/>
                  </a:solidFill>
                  <a:latin typeface="Times New Roman" panose="02020603050405020304" pitchFamily="18" charset="0"/>
                </a:defRPr>
              </a:lvl4pPr>
              <a:lvl5pPr marL="2057400" indent="-228600" eaLnBrk="0" hangingPunct="0">
                <a:defRPr sz="4000" b="1">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4000" b="1">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4000" b="1">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4000" b="1">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4000" b="1">
                  <a:solidFill>
                    <a:schemeClr val="tx1"/>
                  </a:solidFill>
                  <a:latin typeface="Times New Roman" panose="02020603050405020304" pitchFamily="18" charset="0"/>
                </a:defRPr>
              </a:lvl9pPr>
            </a:lstStyle>
            <a:p>
              <a:pPr eaLnBrk="1" hangingPunct="1"/>
              <a:endParaRPr lang="en-US" altLang="en-US" sz="1800" b="0">
                <a:solidFill>
                  <a:srgbClr val="FFFFFF"/>
                </a:solidFill>
              </a:endParaRPr>
            </a:p>
          </p:txBody>
        </p:sp>
        <p:sp>
          <p:nvSpPr>
            <p:cNvPr id="13341" name="Text Box 58"/>
            <p:cNvSpPr txBox="1">
              <a:spLocks noChangeArrowheads="1"/>
            </p:cNvSpPr>
            <p:nvPr/>
          </p:nvSpPr>
          <p:spPr bwMode="gray">
            <a:xfrm>
              <a:off x="159" y="499"/>
              <a:ext cx="960" cy="8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4000" b="1">
                  <a:solidFill>
                    <a:schemeClr val="tx1"/>
                  </a:solidFill>
                  <a:latin typeface="Times New Roman" panose="02020603050405020304" pitchFamily="18" charset="0"/>
                </a:defRPr>
              </a:lvl1pPr>
              <a:lvl2pPr marL="742950" indent="-285750" eaLnBrk="0" hangingPunct="0">
                <a:defRPr sz="4000" b="1">
                  <a:solidFill>
                    <a:schemeClr val="tx1"/>
                  </a:solidFill>
                  <a:latin typeface="Times New Roman" panose="02020603050405020304" pitchFamily="18" charset="0"/>
                </a:defRPr>
              </a:lvl2pPr>
              <a:lvl3pPr marL="1143000" indent="-228600" eaLnBrk="0" hangingPunct="0">
                <a:defRPr sz="4000" b="1">
                  <a:solidFill>
                    <a:schemeClr val="tx1"/>
                  </a:solidFill>
                  <a:latin typeface="Times New Roman" panose="02020603050405020304" pitchFamily="18" charset="0"/>
                </a:defRPr>
              </a:lvl3pPr>
              <a:lvl4pPr marL="1600200" indent="-228600" eaLnBrk="0" hangingPunct="0">
                <a:defRPr sz="4000" b="1">
                  <a:solidFill>
                    <a:schemeClr val="tx1"/>
                  </a:solidFill>
                  <a:latin typeface="Times New Roman" panose="02020603050405020304" pitchFamily="18" charset="0"/>
                </a:defRPr>
              </a:lvl4pPr>
              <a:lvl5pPr marL="2057400" indent="-228600" eaLnBrk="0" hangingPunct="0">
                <a:defRPr sz="4000" b="1">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4000" b="1">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4000" b="1">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4000" b="1">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4000" b="1">
                  <a:solidFill>
                    <a:schemeClr val="tx1"/>
                  </a:solidFill>
                  <a:latin typeface="Times New Roman" panose="02020603050405020304" pitchFamily="18" charset="0"/>
                </a:defRPr>
              </a:lvl9pPr>
            </a:lstStyle>
            <a:p>
              <a:pPr algn="ctr"/>
              <a:r>
                <a:rPr lang="en-US" altLang="en-US" sz="2800" dirty="0">
                  <a:solidFill>
                    <a:srgbClr val="FF3300"/>
                  </a:solidFill>
                </a:rPr>
                <a:t>XV</a:t>
              </a:r>
            </a:p>
            <a:p>
              <a:pPr algn="ctr"/>
              <a:r>
                <a:rPr lang="en-US" altLang="en-US" sz="2400" dirty="0" err="1">
                  <a:solidFill>
                    <a:srgbClr val="008000"/>
                  </a:solidFill>
                </a:rPr>
                <a:t>Đến</a:t>
              </a:r>
              <a:r>
                <a:rPr lang="en-US" altLang="en-US" sz="2400" dirty="0">
                  <a:solidFill>
                    <a:srgbClr val="008000"/>
                  </a:solidFill>
                </a:rPr>
                <a:t> </a:t>
              </a:r>
              <a:r>
                <a:rPr lang="en-US" altLang="en-US" sz="2400" dirty="0" err="1">
                  <a:solidFill>
                    <a:srgbClr val="008000"/>
                  </a:solidFill>
                </a:rPr>
                <a:t>hết</a:t>
              </a:r>
              <a:endParaRPr lang="en-US" altLang="en-US" sz="2400" dirty="0">
                <a:solidFill>
                  <a:srgbClr val="008000"/>
                </a:solidFill>
              </a:endParaRPr>
            </a:p>
            <a:p>
              <a:pPr algn="ctr"/>
              <a:r>
                <a:rPr lang="en-US" altLang="en-US" sz="2800" dirty="0">
                  <a:solidFill>
                    <a:srgbClr val="FF3300"/>
                  </a:solidFill>
                </a:rPr>
                <a:t>XVII </a:t>
              </a:r>
            </a:p>
          </p:txBody>
        </p:sp>
      </p:grpSp>
      <p:grpSp>
        <p:nvGrpSpPr>
          <p:cNvPr id="73792" name="Group 64"/>
          <p:cNvGrpSpPr>
            <a:grpSpLocks/>
          </p:cNvGrpSpPr>
          <p:nvPr/>
        </p:nvGrpSpPr>
        <p:grpSpPr bwMode="auto">
          <a:xfrm>
            <a:off x="2538412" y="3345669"/>
            <a:ext cx="5053802" cy="2508250"/>
            <a:chOff x="159" y="1723"/>
            <a:chExt cx="1928" cy="1580"/>
          </a:xfrm>
        </p:grpSpPr>
        <p:sp>
          <p:nvSpPr>
            <p:cNvPr id="13327" name="Oval 12"/>
            <p:cNvSpPr>
              <a:spLocks noChangeArrowheads="1"/>
            </p:cNvSpPr>
            <p:nvPr/>
          </p:nvSpPr>
          <p:spPr bwMode="gray">
            <a:xfrm rot="-953718">
              <a:off x="289" y="2702"/>
              <a:ext cx="1488" cy="601"/>
            </a:xfrm>
            <a:prstGeom prst="ellipse">
              <a:avLst/>
            </a:prstGeom>
            <a:solidFill>
              <a:srgbClr val="0F2145">
                <a:alpha val="30196"/>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4000" b="1">
                  <a:solidFill>
                    <a:schemeClr val="tx1"/>
                  </a:solidFill>
                  <a:latin typeface="Times New Roman" panose="02020603050405020304" pitchFamily="18" charset="0"/>
                </a:defRPr>
              </a:lvl1pPr>
              <a:lvl2pPr marL="742950" indent="-285750" eaLnBrk="0" hangingPunct="0">
                <a:defRPr sz="4000" b="1">
                  <a:solidFill>
                    <a:schemeClr val="tx1"/>
                  </a:solidFill>
                  <a:latin typeface="Times New Roman" panose="02020603050405020304" pitchFamily="18" charset="0"/>
                </a:defRPr>
              </a:lvl2pPr>
              <a:lvl3pPr marL="1143000" indent="-228600" eaLnBrk="0" hangingPunct="0">
                <a:defRPr sz="4000" b="1">
                  <a:solidFill>
                    <a:schemeClr val="tx1"/>
                  </a:solidFill>
                  <a:latin typeface="Times New Roman" panose="02020603050405020304" pitchFamily="18" charset="0"/>
                </a:defRPr>
              </a:lvl3pPr>
              <a:lvl4pPr marL="1600200" indent="-228600" eaLnBrk="0" hangingPunct="0">
                <a:defRPr sz="4000" b="1">
                  <a:solidFill>
                    <a:schemeClr val="tx1"/>
                  </a:solidFill>
                  <a:latin typeface="Times New Roman" panose="02020603050405020304" pitchFamily="18" charset="0"/>
                </a:defRPr>
              </a:lvl4pPr>
              <a:lvl5pPr marL="2057400" indent="-228600" eaLnBrk="0" hangingPunct="0">
                <a:defRPr sz="4000" b="1">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4000" b="1">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4000" b="1">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4000" b="1">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4000" b="1">
                  <a:solidFill>
                    <a:schemeClr val="tx1"/>
                  </a:solidFill>
                  <a:latin typeface="Times New Roman" panose="02020603050405020304" pitchFamily="18" charset="0"/>
                </a:defRPr>
              </a:lvl9pPr>
            </a:lstStyle>
            <a:p>
              <a:pPr eaLnBrk="1" hangingPunct="1"/>
              <a:endParaRPr lang="en-US" altLang="en-US" sz="3200">
                <a:solidFill>
                  <a:srgbClr val="0000FF"/>
                </a:solidFill>
              </a:endParaRPr>
            </a:p>
          </p:txBody>
        </p:sp>
        <p:grpSp>
          <p:nvGrpSpPr>
            <p:cNvPr id="13328" name="Group 13"/>
            <p:cNvGrpSpPr>
              <a:grpSpLocks/>
            </p:cNvGrpSpPr>
            <p:nvPr/>
          </p:nvGrpSpPr>
          <p:grpSpPr bwMode="auto">
            <a:xfrm rot="-180721">
              <a:off x="159" y="1723"/>
              <a:ext cx="1800" cy="1422"/>
              <a:chOff x="732" y="2112"/>
              <a:chExt cx="842" cy="860"/>
            </a:xfrm>
          </p:grpSpPr>
          <p:sp>
            <p:nvSpPr>
              <p:cNvPr id="13330" name="Oval 14"/>
              <p:cNvSpPr>
                <a:spLocks noChangeArrowheads="1"/>
              </p:cNvSpPr>
              <p:nvPr/>
            </p:nvSpPr>
            <p:spPr bwMode="gray">
              <a:xfrm>
                <a:off x="732" y="2112"/>
                <a:ext cx="842" cy="860"/>
              </a:xfrm>
              <a:prstGeom prst="ellipse">
                <a:avLst/>
              </a:prstGeom>
              <a:gradFill rotWithShape="1">
                <a:gsLst>
                  <a:gs pos="0">
                    <a:srgbClr val="636869"/>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eaLnBrk="0" hangingPunct="0">
                  <a:defRPr sz="4000" b="1">
                    <a:solidFill>
                      <a:schemeClr val="tx1"/>
                    </a:solidFill>
                    <a:latin typeface="Times New Roman" panose="02020603050405020304" pitchFamily="18" charset="0"/>
                  </a:defRPr>
                </a:lvl1pPr>
                <a:lvl2pPr marL="742950" indent="-285750" eaLnBrk="0" hangingPunct="0">
                  <a:defRPr sz="4000" b="1">
                    <a:solidFill>
                      <a:schemeClr val="tx1"/>
                    </a:solidFill>
                    <a:latin typeface="Times New Roman" panose="02020603050405020304" pitchFamily="18" charset="0"/>
                  </a:defRPr>
                </a:lvl2pPr>
                <a:lvl3pPr marL="1143000" indent="-228600" eaLnBrk="0" hangingPunct="0">
                  <a:defRPr sz="4000" b="1">
                    <a:solidFill>
                      <a:schemeClr val="tx1"/>
                    </a:solidFill>
                    <a:latin typeface="Times New Roman" panose="02020603050405020304" pitchFamily="18" charset="0"/>
                  </a:defRPr>
                </a:lvl3pPr>
                <a:lvl4pPr marL="1600200" indent="-228600" eaLnBrk="0" hangingPunct="0">
                  <a:defRPr sz="4000" b="1">
                    <a:solidFill>
                      <a:schemeClr val="tx1"/>
                    </a:solidFill>
                    <a:latin typeface="Times New Roman" panose="02020603050405020304" pitchFamily="18" charset="0"/>
                  </a:defRPr>
                </a:lvl4pPr>
                <a:lvl5pPr marL="2057400" indent="-228600" eaLnBrk="0" hangingPunct="0">
                  <a:defRPr sz="4000" b="1">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4000" b="1">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4000" b="1">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4000" b="1">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4000" b="1">
                    <a:solidFill>
                      <a:schemeClr val="tx1"/>
                    </a:solidFill>
                    <a:latin typeface="Times New Roman" panose="02020603050405020304" pitchFamily="18" charset="0"/>
                  </a:defRPr>
                </a:lvl9pPr>
              </a:lstStyle>
              <a:p>
                <a:pPr eaLnBrk="1" hangingPunct="1"/>
                <a:endParaRPr lang="en-US" altLang="en-US" sz="3200">
                  <a:solidFill>
                    <a:srgbClr val="0000FF"/>
                  </a:solidFill>
                </a:endParaRPr>
              </a:p>
            </p:txBody>
          </p:sp>
          <p:sp>
            <p:nvSpPr>
              <p:cNvPr id="13331" name="Oval 15"/>
              <p:cNvSpPr>
                <a:spLocks noChangeArrowheads="1"/>
              </p:cNvSpPr>
              <p:nvPr/>
            </p:nvSpPr>
            <p:spPr bwMode="gray">
              <a:xfrm>
                <a:off x="743" y="2117"/>
                <a:ext cx="821" cy="838"/>
              </a:xfrm>
              <a:prstGeom prst="ellipse">
                <a:avLst/>
              </a:prstGeom>
              <a:gradFill rotWithShape="1">
                <a:gsLst>
                  <a:gs pos="0">
                    <a:srgbClr val="D6E1E2">
                      <a:alpha val="0"/>
                    </a:srgbClr>
                  </a:gs>
                  <a:gs pos="100000">
                    <a:srgbClr val="F1F5F5"/>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eaLnBrk="0" hangingPunct="0">
                  <a:defRPr sz="4000" b="1">
                    <a:solidFill>
                      <a:schemeClr val="tx1"/>
                    </a:solidFill>
                    <a:latin typeface="Times New Roman" panose="02020603050405020304" pitchFamily="18" charset="0"/>
                  </a:defRPr>
                </a:lvl1pPr>
                <a:lvl2pPr marL="742950" indent="-285750" eaLnBrk="0" hangingPunct="0">
                  <a:defRPr sz="4000" b="1">
                    <a:solidFill>
                      <a:schemeClr val="tx1"/>
                    </a:solidFill>
                    <a:latin typeface="Times New Roman" panose="02020603050405020304" pitchFamily="18" charset="0"/>
                  </a:defRPr>
                </a:lvl2pPr>
                <a:lvl3pPr marL="1143000" indent="-228600" eaLnBrk="0" hangingPunct="0">
                  <a:defRPr sz="4000" b="1">
                    <a:solidFill>
                      <a:schemeClr val="tx1"/>
                    </a:solidFill>
                    <a:latin typeface="Times New Roman" panose="02020603050405020304" pitchFamily="18" charset="0"/>
                  </a:defRPr>
                </a:lvl3pPr>
                <a:lvl4pPr marL="1600200" indent="-228600" eaLnBrk="0" hangingPunct="0">
                  <a:defRPr sz="4000" b="1">
                    <a:solidFill>
                      <a:schemeClr val="tx1"/>
                    </a:solidFill>
                    <a:latin typeface="Times New Roman" panose="02020603050405020304" pitchFamily="18" charset="0"/>
                  </a:defRPr>
                </a:lvl4pPr>
                <a:lvl5pPr marL="2057400" indent="-228600" eaLnBrk="0" hangingPunct="0">
                  <a:defRPr sz="4000" b="1">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4000" b="1">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4000" b="1">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4000" b="1">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4000" b="1">
                    <a:solidFill>
                      <a:schemeClr val="tx1"/>
                    </a:solidFill>
                    <a:latin typeface="Times New Roman" panose="02020603050405020304" pitchFamily="18" charset="0"/>
                  </a:defRPr>
                </a:lvl9pPr>
              </a:lstStyle>
              <a:p>
                <a:pPr eaLnBrk="1" hangingPunct="1"/>
                <a:endParaRPr lang="en-US" altLang="en-US" sz="3200">
                  <a:solidFill>
                    <a:srgbClr val="0000FF"/>
                  </a:solidFill>
                </a:endParaRPr>
              </a:p>
            </p:txBody>
          </p:sp>
          <p:sp>
            <p:nvSpPr>
              <p:cNvPr id="13332" name="Oval 16"/>
              <p:cNvSpPr>
                <a:spLocks noChangeArrowheads="1"/>
              </p:cNvSpPr>
              <p:nvPr/>
            </p:nvSpPr>
            <p:spPr bwMode="gray">
              <a:xfrm>
                <a:off x="751" y="2125"/>
                <a:ext cx="781" cy="784"/>
              </a:xfrm>
              <a:prstGeom prst="ellipse">
                <a:avLst/>
              </a:prstGeom>
              <a:gradFill rotWithShape="1">
                <a:gsLst>
                  <a:gs pos="0">
                    <a:srgbClr val="AAB2B3"/>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eaLnBrk="0" hangingPunct="0">
                  <a:defRPr sz="4000" b="1">
                    <a:solidFill>
                      <a:schemeClr val="tx1"/>
                    </a:solidFill>
                    <a:latin typeface="Times New Roman" panose="02020603050405020304" pitchFamily="18" charset="0"/>
                  </a:defRPr>
                </a:lvl1pPr>
                <a:lvl2pPr marL="742950" indent="-285750" eaLnBrk="0" hangingPunct="0">
                  <a:defRPr sz="4000" b="1">
                    <a:solidFill>
                      <a:schemeClr val="tx1"/>
                    </a:solidFill>
                    <a:latin typeface="Times New Roman" panose="02020603050405020304" pitchFamily="18" charset="0"/>
                  </a:defRPr>
                </a:lvl2pPr>
                <a:lvl3pPr marL="1143000" indent="-228600" eaLnBrk="0" hangingPunct="0">
                  <a:defRPr sz="4000" b="1">
                    <a:solidFill>
                      <a:schemeClr val="tx1"/>
                    </a:solidFill>
                    <a:latin typeface="Times New Roman" panose="02020603050405020304" pitchFamily="18" charset="0"/>
                  </a:defRPr>
                </a:lvl3pPr>
                <a:lvl4pPr marL="1600200" indent="-228600" eaLnBrk="0" hangingPunct="0">
                  <a:defRPr sz="4000" b="1">
                    <a:solidFill>
                      <a:schemeClr val="tx1"/>
                    </a:solidFill>
                    <a:latin typeface="Times New Roman" panose="02020603050405020304" pitchFamily="18" charset="0"/>
                  </a:defRPr>
                </a:lvl4pPr>
                <a:lvl5pPr marL="2057400" indent="-228600" eaLnBrk="0" hangingPunct="0">
                  <a:defRPr sz="4000" b="1">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4000" b="1">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4000" b="1">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4000" b="1">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4000" b="1">
                    <a:solidFill>
                      <a:schemeClr val="tx1"/>
                    </a:solidFill>
                    <a:latin typeface="Times New Roman" panose="02020603050405020304" pitchFamily="18" charset="0"/>
                  </a:defRPr>
                </a:lvl9pPr>
              </a:lstStyle>
              <a:p>
                <a:pPr eaLnBrk="1" hangingPunct="1"/>
                <a:endParaRPr lang="en-US" altLang="en-US" sz="3200">
                  <a:solidFill>
                    <a:srgbClr val="0000FF"/>
                  </a:solidFill>
                </a:endParaRPr>
              </a:p>
            </p:txBody>
          </p:sp>
          <p:sp>
            <p:nvSpPr>
              <p:cNvPr id="13333" name="Oval 17"/>
              <p:cNvSpPr>
                <a:spLocks noChangeArrowheads="1"/>
              </p:cNvSpPr>
              <p:nvPr/>
            </p:nvSpPr>
            <p:spPr bwMode="gray">
              <a:xfrm>
                <a:off x="782" y="2240"/>
                <a:ext cx="695" cy="636"/>
              </a:xfrm>
              <a:prstGeom prst="ellipse">
                <a:avLst/>
              </a:prstGeom>
              <a:gradFill rotWithShape="1">
                <a:gsLst>
                  <a:gs pos="0">
                    <a:srgbClr val="FFFFFF"/>
                  </a:gs>
                  <a:gs pos="100000">
                    <a:srgbClr val="D6E1E2">
                      <a:alpha val="37999"/>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eaLnBrk="0" hangingPunct="0">
                  <a:defRPr sz="4000" b="1">
                    <a:solidFill>
                      <a:schemeClr val="tx1"/>
                    </a:solidFill>
                    <a:latin typeface="Times New Roman" panose="02020603050405020304" pitchFamily="18" charset="0"/>
                  </a:defRPr>
                </a:lvl1pPr>
                <a:lvl2pPr marL="742950" indent="-285750" eaLnBrk="0" hangingPunct="0">
                  <a:defRPr sz="4000" b="1">
                    <a:solidFill>
                      <a:schemeClr val="tx1"/>
                    </a:solidFill>
                    <a:latin typeface="Times New Roman" panose="02020603050405020304" pitchFamily="18" charset="0"/>
                  </a:defRPr>
                </a:lvl2pPr>
                <a:lvl3pPr marL="1143000" indent="-228600" eaLnBrk="0" hangingPunct="0">
                  <a:defRPr sz="4000" b="1">
                    <a:solidFill>
                      <a:schemeClr val="tx1"/>
                    </a:solidFill>
                    <a:latin typeface="Times New Roman" panose="02020603050405020304" pitchFamily="18" charset="0"/>
                  </a:defRPr>
                </a:lvl3pPr>
                <a:lvl4pPr marL="1600200" indent="-228600" eaLnBrk="0" hangingPunct="0">
                  <a:defRPr sz="4000" b="1">
                    <a:solidFill>
                      <a:schemeClr val="tx1"/>
                    </a:solidFill>
                    <a:latin typeface="Times New Roman" panose="02020603050405020304" pitchFamily="18" charset="0"/>
                  </a:defRPr>
                </a:lvl4pPr>
                <a:lvl5pPr marL="2057400" indent="-228600" eaLnBrk="0" hangingPunct="0">
                  <a:defRPr sz="4000" b="1">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4000" b="1">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4000" b="1">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4000" b="1">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4000" b="1">
                    <a:solidFill>
                      <a:schemeClr val="tx1"/>
                    </a:solidFill>
                    <a:latin typeface="Times New Roman" panose="02020603050405020304" pitchFamily="18" charset="0"/>
                  </a:defRPr>
                </a:lvl9pPr>
              </a:lstStyle>
              <a:p>
                <a:pPr eaLnBrk="1" hangingPunct="1"/>
                <a:endParaRPr lang="en-US" altLang="en-US" sz="3200">
                  <a:solidFill>
                    <a:srgbClr val="0000FF"/>
                  </a:solidFill>
                </a:endParaRPr>
              </a:p>
            </p:txBody>
          </p:sp>
          <p:sp>
            <p:nvSpPr>
              <p:cNvPr id="13334" name="Text Box 18"/>
              <p:cNvSpPr txBox="1">
                <a:spLocks noChangeArrowheads="1"/>
              </p:cNvSpPr>
              <p:nvPr/>
            </p:nvSpPr>
            <p:spPr bwMode="gray">
              <a:xfrm>
                <a:off x="976" y="2412"/>
                <a:ext cx="330" cy="1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4000" b="1">
                    <a:solidFill>
                      <a:schemeClr val="tx1"/>
                    </a:solidFill>
                    <a:latin typeface="Times New Roman" panose="02020603050405020304" pitchFamily="18" charset="0"/>
                  </a:defRPr>
                </a:lvl1pPr>
                <a:lvl2pPr marL="742950" indent="-285750" eaLnBrk="0" hangingPunct="0">
                  <a:defRPr sz="4000" b="1">
                    <a:solidFill>
                      <a:schemeClr val="tx1"/>
                    </a:solidFill>
                    <a:latin typeface="Times New Roman" panose="02020603050405020304" pitchFamily="18" charset="0"/>
                  </a:defRPr>
                </a:lvl2pPr>
                <a:lvl3pPr marL="1143000" indent="-228600" eaLnBrk="0" hangingPunct="0">
                  <a:defRPr sz="4000" b="1">
                    <a:solidFill>
                      <a:schemeClr val="tx1"/>
                    </a:solidFill>
                    <a:latin typeface="Times New Roman" panose="02020603050405020304" pitchFamily="18" charset="0"/>
                  </a:defRPr>
                </a:lvl3pPr>
                <a:lvl4pPr marL="1600200" indent="-228600" eaLnBrk="0" hangingPunct="0">
                  <a:defRPr sz="4000" b="1">
                    <a:solidFill>
                      <a:schemeClr val="tx1"/>
                    </a:solidFill>
                    <a:latin typeface="Times New Roman" panose="02020603050405020304" pitchFamily="18" charset="0"/>
                  </a:defRPr>
                </a:lvl4pPr>
                <a:lvl5pPr marL="2057400" indent="-228600" eaLnBrk="0" hangingPunct="0">
                  <a:defRPr sz="4000" b="1">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4000" b="1">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4000" b="1">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4000" b="1">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4000" b="1">
                    <a:solidFill>
                      <a:schemeClr val="tx1"/>
                    </a:solidFill>
                    <a:latin typeface="Times New Roman" panose="02020603050405020304" pitchFamily="18" charset="0"/>
                  </a:defRPr>
                </a:lvl9pPr>
              </a:lstStyle>
              <a:p>
                <a:pPr eaLnBrk="1" hangingPunct="1"/>
                <a:endParaRPr lang="en-US" altLang="en-US" sz="1800" b="0">
                  <a:solidFill>
                    <a:srgbClr val="FFFFFF"/>
                  </a:solidFill>
                </a:endParaRPr>
              </a:p>
            </p:txBody>
          </p:sp>
        </p:grpSp>
        <p:sp>
          <p:nvSpPr>
            <p:cNvPr id="13329" name="Text Box 59"/>
            <p:cNvSpPr txBox="1">
              <a:spLocks noChangeArrowheads="1"/>
            </p:cNvSpPr>
            <p:nvPr/>
          </p:nvSpPr>
          <p:spPr bwMode="gray">
            <a:xfrm>
              <a:off x="311" y="2251"/>
              <a:ext cx="1776" cy="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4000" b="1">
                  <a:solidFill>
                    <a:schemeClr val="tx1"/>
                  </a:solidFill>
                  <a:latin typeface="Times New Roman" panose="02020603050405020304" pitchFamily="18" charset="0"/>
                </a:defRPr>
              </a:lvl1pPr>
              <a:lvl2pPr marL="742950" indent="-285750" eaLnBrk="0" hangingPunct="0">
                <a:defRPr sz="4000" b="1">
                  <a:solidFill>
                    <a:schemeClr val="tx1"/>
                  </a:solidFill>
                  <a:latin typeface="Times New Roman" panose="02020603050405020304" pitchFamily="18" charset="0"/>
                </a:defRPr>
              </a:lvl2pPr>
              <a:lvl3pPr marL="1143000" indent="-228600" eaLnBrk="0" hangingPunct="0">
                <a:defRPr sz="4000" b="1">
                  <a:solidFill>
                    <a:schemeClr val="tx1"/>
                  </a:solidFill>
                  <a:latin typeface="Times New Roman" panose="02020603050405020304" pitchFamily="18" charset="0"/>
                </a:defRPr>
              </a:lvl3pPr>
              <a:lvl4pPr marL="1600200" indent="-228600" eaLnBrk="0" hangingPunct="0">
                <a:defRPr sz="4000" b="1">
                  <a:solidFill>
                    <a:schemeClr val="tx1"/>
                  </a:solidFill>
                  <a:latin typeface="Times New Roman" panose="02020603050405020304" pitchFamily="18" charset="0"/>
                </a:defRPr>
              </a:lvl4pPr>
              <a:lvl5pPr marL="2057400" indent="-228600" eaLnBrk="0" hangingPunct="0">
                <a:defRPr sz="4000" b="1">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4000" b="1">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4000" b="1">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4000" b="1">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4000" b="1">
                  <a:solidFill>
                    <a:schemeClr val="tx1"/>
                  </a:solidFill>
                  <a:latin typeface="Times New Roman" panose="02020603050405020304" pitchFamily="18" charset="0"/>
                </a:defRPr>
              </a:lvl9pPr>
            </a:lstStyle>
            <a:p>
              <a:r>
                <a:rPr lang="en-US" altLang="en-US" sz="3000" dirty="0">
                  <a:solidFill>
                    <a:srgbClr val="FF3300"/>
                  </a:solidFill>
                </a:rPr>
                <a:t>XVIII </a:t>
              </a:r>
              <a:r>
                <a:rPr lang="en-US" altLang="en-US" sz="3000" dirty="0" smtClean="0">
                  <a:solidFill>
                    <a:srgbClr val="FF3300"/>
                  </a:solidFill>
                  <a:sym typeface="Wingdings" panose="05000000000000000000" pitchFamily="2" charset="2"/>
                </a:rPr>
                <a:t></a:t>
              </a:r>
              <a:r>
                <a:rPr lang="en-US" altLang="en-US" sz="3000" dirty="0" smtClean="0">
                  <a:solidFill>
                    <a:srgbClr val="008000"/>
                  </a:solidFill>
                </a:rPr>
                <a:t> </a:t>
              </a:r>
              <a:r>
                <a:rPr lang="en-US" altLang="en-US" sz="3000" dirty="0" err="1">
                  <a:solidFill>
                    <a:srgbClr val="008000"/>
                  </a:solidFill>
                </a:rPr>
                <a:t>nửa</a:t>
              </a:r>
              <a:r>
                <a:rPr lang="en-US" altLang="en-US" sz="3000" dirty="0">
                  <a:solidFill>
                    <a:srgbClr val="008000"/>
                  </a:solidFill>
                </a:rPr>
                <a:t> </a:t>
              </a:r>
              <a:r>
                <a:rPr lang="en-US" altLang="en-US" sz="3000" dirty="0" err="1">
                  <a:solidFill>
                    <a:srgbClr val="008000"/>
                  </a:solidFill>
                </a:rPr>
                <a:t>đầu</a:t>
              </a:r>
              <a:r>
                <a:rPr lang="en-US" altLang="en-US" sz="3000" dirty="0">
                  <a:solidFill>
                    <a:srgbClr val="008000"/>
                  </a:solidFill>
                </a:rPr>
                <a:t>  </a:t>
              </a:r>
              <a:r>
                <a:rPr lang="en-US" altLang="en-US" sz="3000" dirty="0" smtClean="0">
                  <a:solidFill>
                    <a:srgbClr val="FF3300"/>
                  </a:solidFill>
                </a:rPr>
                <a:t>XIX </a:t>
              </a:r>
              <a:endParaRPr lang="en-US" altLang="en-US" sz="3000" dirty="0">
                <a:solidFill>
                  <a:srgbClr val="FF3300"/>
                </a:solidFill>
              </a:endParaRPr>
            </a:p>
          </p:txBody>
        </p:sp>
      </p:grpSp>
      <p:grpSp>
        <p:nvGrpSpPr>
          <p:cNvPr id="73793" name="Group 65"/>
          <p:cNvGrpSpPr>
            <a:grpSpLocks/>
          </p:cNvGrpSpPr>
          <p:nvPr/>
        </p:nvGrpSpPr>
        <p:grpSpPr bwMode="auto">
          <a:xfrm>
            <a:off x="9444839" y="2743200"/>
            <a:ext cx="2744977" cy="2957512"/>
            <a:chOff x="2612" y="1959"/>
            <a:chExt cx="2237" cy="1863"/>
          </a:xfrm>
        </p:grpSpPr>
        <p:sp>
          <p:nvSpPr>
            <p:cNvPr id="13320" name="Oval 6"/>
            <p:cNvSpPr>
              <a:spLocks noChangeArrowheads="1"/>
            </p:cNvSpPr>
            <p:nvPr/>
          </p:nvSpPr>
          <p:spPr bwMode="gray">
            <a:xfrm rot="-904127">
              <a:off x="2737" y="3164"/>
              <a:ext cx="1888" cy="658"/>
            </a:xfrm>
            <a:prstGeom prst="ellipse">
              <a:avLst/>
            </a:prstGeom>
            <a:solidFill>
              <a:srgbClr val="0F2145">
                <a:alpha val="30196"/>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4000" b="1">
                  <a:solidFill>
                    <a:schemeClr val="tx1"/>
                  </a:solidFill>
                  <a:latin typeface="Times New Roman" panose="02020603050405020304" pitchFamily="18" charset="0"/>
                </a:defRPr>
              </a:lvl1pPr>
              <a:lvl2pPr marL="742950" indent="-285750" eaLnBrk="0" hangingPunct="0">
                <a:defRPr sz="4000" b="1">
                  <a:solidFill>
                    <a:schemeClr val="tx1"/>
                  </a:solidFill>
                  <a:latin typeface="Times New Roman" panose="02020603050405020304" pitchFamily="18" charset="0"/>
                </a:defRPr>
              </a:lvl2pPr>
              <a:lvl3pPr marL="1143000" indent="-228600" eaLnBrk="0" hangingPunct="0">
                <a:defRPr sz="4000" b="1">
                  <a:solidFill>
                    <a:schemeClr val="tx1"/>
                  </a:solidFill>
                  <a:latin typeface="Times New Roman" panose="02020603050405020304" pitchFamily="18" charset="0"/>
                </a:defRPr>
              </a:lvl3pPr>
              <a:lvl4pPr marL="1600200" indent="-228600" eaLnBrk="0" hangingPunct="0">
                <a:defRPr sz="4000" b="1">
                  <a:solidFill>
                    <a:schemeClr val="tx1"/>
                  </a:solidFill>
                  <a:latin typeface="Times New Roman" panose="02020603050405020304" pitchFamily="18" charset="0"/>
                </a:defRPr>
              </a:lvl4pPr>
              <a:lvl5pPr marL="2057400" indent="-228600" eaLnBrk="0" hangingPunct="0">
                <a:defRPr sz="4000" b="1">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4000" b="1">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4000" b="1">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4000" b="1">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4000" b="1">
                  <a:solidFill>
                    <a:schemeClr val="tx1"/>
                  </a:solidFill>
                  <a:latin typeface="Times New Roman" panose="02020603050405020304" pitchFamily="18" charset="0"/>
                </a:defRPr>
              </a:lvl9pPr>
            </a:lstStyle>
            <a:p>
              <a:pPr eaLnBrk="1" hangingPunct="1"/>
              <a:endParaRPr lang="en-US" altLang="en-US" sz="3200">
                <a:solidFill>
                  <a:srgbClr val="0000FF"/>
                </a:solidFill>
              </a:endParaRPr>
            </a:p>
          </p:txBody>
        </p:sp>
        <p:sp>
          <p:nvSpPr>
            <p:cNvPr id="13321" name="Oval 7"/>
            <p:cNvSpPr>
              <a:spLocks noChangeArrowheads="1"/>
            </p:cNvSpPr>
            <p:nvPr/>
          </p:nvSpPr>
          <p:spPr bwMode="gray">
            <a:xfrm rot="-180721">
              <a:off x="2612" y="1959"/>
              <a:ext cx="2237" cy="1683"/>
            </a:xfrm>
            <a:prstGeom prst="ellipse">
              <a:avLst/>
            </a:prstGeom>
            <a:gradFill rotWithShape="1">
              <a:gsLst>
                <a:gs pos="0">
                  <a:srgbClr val="636869"/>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eaLnBrk="0" hangingPunct="0">
                <a:defRPr sz="4000" b="1">
                  <a:solidFill>
                    <a:schemeClr val="tx1"/>
                  </a:solidFill>
                  <a:latin typeface="Times New Roman" panose="02020603050405020304" pitchFamily="18" charset="0"/>
                </a:defRPr>
              </a:lvl1pPr>
              <a:lvl2pPr marL="742950" indent="-285750" eaLnBrk="0" hangingPunct="0">
                <a:defRPr sz="4000" b="1">
                  <a:solidFill>
                    <a:schemeClr val="tx1"/>
                  </a:solidFill>
                  <a:latin typeface="Times New Roman" panose="02020603050405020304" pitchFamily="18" charset="0"/>
                </a:defRPr>
              </a:lvl2pPr>
              <a:lvl3pPr marL="1143000" indent="-228600" eaLnBrk="0" hangingPunct="0">
                <a:defRPr sz="4000" b="1">
                  <a:solidFill>
                    <a:schemeClr val="tx1"/>
                  </a:solidFill>
                  <a:latin typeface="Times New Roman" panose="02020603050405020304" pitchFamily="18" charset="0"/>
                </a:defRPr>
              </a:lvl3pPr>
              <a:lvl4pPr marL="1600200" indent="-228600" eaLnBrk="0" hangingPunct="0">
                <a:defRPr sz="4000" b="1">
                  <a:solidFill>
                    <a:schemeClr val="tx1"/>
                  </a:solidFill>
                  <a:latin typeface="Times New Roman" panose="02020603050405020304" pitchFamily="18" charset="0"/>
                </a:defRPr>
              </a:lvl4pPr>
              <a:lvl5pPr marL="2057400" indent="-228600" eaLnBrk="0" hangingPunct="0">
                <a:defRPr sz="4000" b="1">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4000" b="1">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4000" b="1">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4000" b="1">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4000" b="1">
                  <a:solidFill>
                    <a:schemeClr val="tx1"/>
                  </a:solidFill>
                  <a:latin typeface="Times New Roman" panose="02020603050405020304" pitchFamily="18" charset="0"/>
                </a:defRPr>
              </a:lvl9pPr>
            </a:lstStyle>
            <a:p>
              <a:pPr eaLnBrk="1" hangingPunct="1"/>
              <a:endParaRPr lang="en-US" altLang="en-US" sz="3200">
                <a:solidFill>
                  <a:srgbClr val="0000FF"/>
                </a:solidFill>
              </a:endParaRPr>
            </a:p>
          </p:txBody>
        </p:sp>
        <p:sp>
          <p:nvSpPr>
            <p:cNvPr id="13322" name="Oval 8"/>
            <p:cNvSpPr>
              <a:spLocks noChangeArrowheads="1"/>
            </p:cNvSpPr>
            <p:nvPr/>
          </p:nvSpPr>
          <p:spPr bwMode="gray">
            <a:xfrm rot="-180721">
              <a:off x="2638" y="1968"/>
              <a:ext cx="2185" cy="1641"/>
            </a:xfrm>
            <a:prstGeom prst="ellipse">
              <a:avLst/>
            </a:prstGeom>
            <a:gradFill rotWithShape="1">
              <a:gsLst>
                <a:gs pos="0">
                  <a:srgbClr val="D6E1E2">
                    <a:alpha val="0"/>
                  </a:srgbClr>
                </a:gs>
                <a:gs pos="100000">
                  <a:srgbClr val="F1F5F5"/>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eaLnBrk="0" hangingPunct="0">
                <a:defRPr sz="4000" b="1">
                  <a:solidFill>
                    <a:schemeClr val="tx1"/>
                  </a:solidFill>
                  <a:latin typeface="Times New Roman" panose="02020603050405020304" pitchFamily="18" charset="0"/>
                </a:defRPr>
              </a:lvl1pPr>
              <a:lvl2pPr marL="742950" indent="-285750" eaLnBrk="0" hangingPunct="0">
                <a:defRPr sz="4000" b="1">
                  <a:solidFill>
                    <a:schemeClr val="tx1"/>
                  </a:solidFill>
                  <a:latin typeface="Times New Roman" panose="02020603050405020304" pitchFamily="18" charset="0"/>
                </a:defRPr>
              </a:lvl2pPr>
              <a:lvl3pPr marL="1143000" indent="-228600" eaLnBrk="0" hangingPunct="0">
                <a:defRPr sz="4000" b="1">
                  <a:solidFill>
                    <a:schemeClr val="tx1"/>
                  </a:solidFill>
                  <a:latin typeface="Times New Roman" panose="02020603050405020304" pitchFamily="18" charset="0"/>
                </a:defRPr>
              </a:lvl3pPr>
              <a:lvl4pPr marL="1600200" indent="-228600" eaLnBrk="0" hangingPunct="0">
                <a:defRPr sz="4000" b="1">
                  <a:solidFill>
                    <a:schemeClr val="tx1"/>
                  </a:solidFill>
                  <a:latin typeface="Times New Roman" panose="02020603050405020304" pitchFamily="18" charset="0"/>
                </a:defRPr>
              </a:lvl4pPr>
              <a:lvl5pPr marL="2057400" indent="-228600" eaLnBrk="0" hangingPunct="0">
                <a:defRPr sz="4000" b="1">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4000" b="1">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4000" b="1">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4000" b="1">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4000" b="1">
                  <a:solidFill>
                    <a:schemeClr val="tx1"/>
                  </a:solidFill>
                  <a:latin typeface="Times New Roman" panose="02020603050405020304" pitchFamily="18" charset="0"/>
                </a:defRPr>
              </a:lvl9pPr>
            </a:lstStyle>
            <a:p>
              <a:pPr eaLnBrk="1" hangingPunct="1"/>
              <a:endParaRPr lang="en-US" altLang="en-US" sz="3200">
                <a:solidFill>
                  <a:srgbClr val="0000FF"/>
                </a:solidFill>
              </a:endParaRPr>
            </a:p>
          </p:txBody>
        </p:sp>
        <p:sp>
          <p:nvSpPr>
            <p:cNvPr id="13323" name="Oval 9"/>
            <p:cNvSpPr>
              <a:spLocks noChangeArrowheads="1"/>
            </p:cNvSpPr>
            <p:nvPr/>
          </p:nvSpPr>
          <p:spPr bwMode="gray">
            <a:xfrm rot="-180721">
              <a:off x="2659" y="1985"/>
              <a:ext cx="2079" cy="1534"/>
            </a:xfrm>
            <a:prstGeom prst="ellipse">
              <a:avLst/>
            </a:prstGeom>
            <a:gradFill rotWithShape="1">
              <a:gsLst>
                <a:gs pos="0">
                  <a:srgbClr val="AAB2B3"/>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eaLnBrk="0" hangingPunct="0">
                <a:defRPr sz="4000" b="1">
                  <a:solidFill>
                    <a:schemeClr val="tx1"/>
                  </a:solidFill>
                  <a:latin typeface="Times New Roman" panose="02020603050405020304" pitchFamily="18" charset="0"/>
                </a:defRPr>
              </a:lvl1pPr>
              <a:lvl2pPr marL="742950" indent="-285750" eaLnBrk="0" hangingPunct="0">
                <a:defRPr sz="4000" b="1">
                  <a:solidFill>
                    <a:schemeClr val="tx1"/>
                  </a:solidFill>
                  <a:latin typeface="Times New Roman" panose="02020603050405020304" pitchFamily="18" charset="0"/>
                </a:defRPr>
              </a:lvl2pPr>
              <a:lvl3pPr marL="1143000" indent="-228600" eaLnBrk="0" hangingPunct="0">
                <a:defRPr sz="4000" b="1">
                  <a:solidFill>
                    <a:schemeClr val="tx1"/>
                  </a:solidFill>
                  <a:latin typeface="Times New Roman" panose="02020603050405020304" pitchFamily="18" charset="0"/>
                </a:defRPr>
              </a:lvl3pPr>
              <a:lvl4pPr marL="1600200" indent="-228600" eaLnBrk="0" hangingPunct="0">
                <a:defRPr sz="4000" b="1">
                  <a:solidFill>
                    <a:schemeClr val="tx1"/>
                  </a:solidFill>
                  <a:latin typeface="Times New Roman" panose="02020603050405020304" pitchFamily="18" charset="0"/>
                </a:defRPr>
              </a:lvl4pPr>
              <a:lvl5pPr marL="2057400" indent="-228600" eaLnBrk="0" hangingPunct="0">
                <a:defRPr sz="4000" b="1">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4000" b="1">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4000" b="1">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4000" b="1">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4000" b="1">
                  <a:solidFill>
                    <a:schemeClr val="tx1"/>
                  </a:solidFill>
                  <a:latin typeface="Times New Roman" panose="02020603050405020304" pitchFamily="18" charset="0"/>
                </a:defRPr>
              </a:lvl9pPr>
            </a:lstStyle>
            <a:p>
              <a:pPr eaLnBrk="1" hangingPunct="1"/>
              <a:endParaRPr lang="en-US" altLang="en-US" sz="3200">
                <a:solidFill>
                  <a:srgbClr val="0000FF"/>
                </a:solidFill>
              </a:endParaRPr>
            </a:p>
          </p:txBody>
        </p:sp>
        <p:sp>
          <p:nvSpPr>
            <p:cNvPr id="13324" name="Oval 10"/>
            <p:cNvSpPr>
              <a:spLocks noChangeArrowheads="1"/>
            </p:cNvSpPr>
            <p:nvPr/>
          </p:nvSpPr>
          <p:spPr bwMode="gray">
            <a:xfrm rot="-180721">
              <a:off x="2774" y="2028"/>
              <a:ext cx="1850" cy="1245"/>
            </a:xfrm>
            <a:prstGeom prst="ellipse">
              <a:avLst/>
            </a:prstGeom>
            <a:gradFill rotWithShape="1">
              <a:gsLst>
                <a:gs pos="0">
                  <a:srgbClr val="FFFFFF"/>
                </a:gs>
                <a:gs pos="100000">
                  <a:srgbClr val="D6E1E2">
                    <a:alpha val="37999"/>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eaLnBrk="0" hangingPunct="0">
                <a:defRPr sz="4000" b="1">
                  <a:solidFill>
                    <a:schemeClr val="tx1"/>
                  </a:solidFill>
                  <a:latin typeface="Times New Roman" panose="02020603050405020304" pitchFamily="18" charset="0"/>
                </a:defRPr>
              </a:lvl1pPr>
              <a:lvl2pPr marL="742950" indent="-285750" eaLnBrk="0" hangingPunct="0">
                <a:defRPr sz="4000" b="1">
                  <a:solidFill>
                    <a:schemeClr val="tx1"/>
                  </a:solidFill>
                  <a:latin typeface="Times New Roman" panose="02020603050405020304" pitchFamily="18" charset="0"/>
                </a:defRPr>
              </a:lvl2pPr>
              <a:lvl3pPr marL="1143000" indent="-228600" eaLnBrk="0" hangingPunct="0">
                <a:defRPr sz="4000" b="1">
                  <a:solidFill>
                    <a:schemeClr val="tx1"/>
                  </a:solidFill>
                  <a:latin typeface="Times New Roman" panose="02020603050405020304" pitchFamily="18" charset="0"/>
                </a:defRPr>
              </a:lvl3pPr>
              <a:lvl4pPr marL="1600200" indent="-228600" eaLnBrk="0" hangingPunct="0">
                <a:defRPr sz="4000" b="1">
                  <a:solidFill>
                    <a:schemeClr val="tx1"/>
                  </a:solidFill>
                  <a:latin typeface="Times New Roman" panose="02020603050405020304" pitchFamily="18" charset="0"/>
                </a:defRPr>
              </a:lvl4pPr>
              <a:lvl5pPr marL="2057400" indent="-228600" eaLnBrk="0" hangingPunct="0">
                <a:defRPr sz="4000" b="1">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4000" b="1">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4000" b="1">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4000" b="1">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4000" b="1">
                  <a:solidFill>
                    <a:schemeClr val="tx1"/>
                  </a:solidFill>
                  <a:latin typeface="Times New Roman" panose="02020603050405020304" pitchFamily="18" charset="0"/>
                </a:defRPr>
              </a:lvl9pPr>
            </a:lstStyle>
            <a:p>
              <a:pPr eaLnBrk="1" hangingPunct="1"/>
              <a:endParaRPr lang="en-US" altLang="en-US" sz="3200">
                <a:solidFill>
                  <a:srgbClr val="0000FF"/>
                </a:solidFill>
              </a:endParaRPr>
            </a:p>
          </p:txBody>
        </p:sp>
        <p:sp>
          <p:nvSpPr>
            <p:cNvPr id="13325" name="Text Box 11"/>
            <p:cNvSpPr txBox="1">
              <a:spLocks noChangeArrowheads="1"/>
            </p:cNvSpPr>
            <p:nvPr/>
          </p:nvSpPr>
          <p:spPr bwMode="gray">
            <a:xfrm rot="-180721">
              <a:off x="3668" y="2652"/>
              <a:ext cx="117" cy="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4000" b="1">
                  <a:solidFill>
                    <a:schemeClr val="tx1"/>
                  </a:solidFill>
                  <a:latin typeface="Times New Roman" panose="02020603050405020304" pitchFamily="18" charset="0"/>
                </a:defRPr>
              </a:lvl1pPr>
              <a:lvl2pPr marL="742950" indent="-285750" eaLnBrk="0" hangingPunct="0">
                <a:defRPr sz="4000" b="1">
                  <a:solidFill>
                    <a:schemeClr val="tx1"/>
                  </a:solidFill>
                  <a:latin typeface="Times New Roman" panose="02020603050405020304" pitchFamily="18" charset="0"/>
                </a:defRPr>
              </a:lvl2pPr>
              <a:lvl3pPr marL="1143000" indent="-228600" eaLnBrk="0" hangingPunct="0">
                <a:defRPr sz="4000" b="1">
                  <a:solidFill>
                    <a:schemeClr val="tx1"/>
                  </a:solidFill>
                  <a:latin typeface="Times New Roman" panose="02020603050405020304" pitchFamily="18" charset="0"/>
                </a:defRPr>
              </a:lvl3pPr>
              <a:lvl4pPr marL="1600200" indent="-228600" eaLnBrk="0" hangingPunct="0">
                <a:defRPr sz="4000" b="1">
                  <a:solidFill>
                    <a:schemeClr val="tx1"/>
                  </a:solidFill>
                  <a:latin typeface="Times New Roman" panose="02020603050405020304" pitchFamily="18" charset="0"/>
                </a:defRPr>
              </a:lvl4pPr>
              <a:lvl5pPr marL="2057400" indent="-228600" eaLnBrk="0" hangingPunct="0">
                <a:defRPr sz="4000" b="1">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4000" b="1">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4000" b="1">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4000" b="1">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4000" b="1">
                  <a:solidFill>
                    <a:schemeClr val="tx1"/>
                  </a:solidFill>
                  <a:latin typeface="Times New Roman" panose="02020603050405020304" pitchFamily="18" charset="0"/>
                </a:defRPr>
              </a:lvl9pPr>
            </a:lstStyle>
            <a:p>
              <a:pPr eaLnBrk="1" hangingPunct="1"/>
              <a:endParaRPr lang="en-US" altLang="en-US" sz="1800" b="0">
                <a:solidFill>
                  <a:srgbClr val="FFFFFF"/>
                </a:solidFill>
              </a:endParaRPr>
            </a:p>
          </p:txBody>
        </p:sp>
        <p:sp>
          <p:nvSpPr>
            <p:cNvPr id="13326" name="Text Box 60"/>
            <p:cNvSpPr txBox="1">
              <a:spLocks noChangeArrowheads="1"/>
            </p:cNvSpPr>
            <p:nvPr/>
          </p:nvSpPr>
          <p:spPr bwMode="gray">
            <a:xfrm>
              <a:off x="3038" y="2302"/>
              <a:ext cx="1509" cy="1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4000" b="1">
                  <a:solidFill>
                    <a:schemeClr val="tx1"/>
                  </a:solidFill>
                  <a:latin typeface="Times New Roman" panose="02020603050405020304" pitchFamily="18" charset="0"/>
                </a:defRPr>
              </a:lvl1pPr>
              <a:lvl2pPr marL="742950" indent="-285750" eaLnBrk="0" hangingPunct="0">
                <a:defRPr sz="4000" b="1">
                  <a:solidFill>
                    <a:schemeClr val="tx1"/>
                  </a:solidFill>
                  <a:latin typeface="Times New Roman" panose="02020603050405020304" pitchFamily="18" charset="0"/>
                </a:defRPr>
              </a:lvl2pPr>
              <a:lvl3pPr marL="1143000" indent="-228600" eaLnBrk="0" hangingPunct="0">
                <a:defRPr sz="4000" b="1">
                  <a:solidFill>
                    <a:schemeClr val="tx1"/>
                  </a:solidFill>
                  <a:latin typeface="Times New Roman" panose="02020603050405020304" pitchFamily="18" charset="0"/>
                </a:defRPr>
              </a:lvl3pPr>
              <a:lvl4pPr marL="1600200" indent="-228600" eaLnBrk="0" hangingPunct="0">
                <a:defRPr sz="4000" b="1">
                  <a:solidFill>
                    <a:schemeClr val="tx1"/>
                  </a:solidFill>
                  <a:latin typeface="Times New Roman" panose="02020603050405020304" pitchFamily="18" charset="0"/>
                </a:defRPr>
              </a:lvl4pPr>
              <a:lvl5pPr marL="2057400" indent="-228600" eaLnBrk="0" hangingPunct="0">
                <a:defRPr sz="4000" b="1">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4000" b="1">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4000" b="1">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4000" b="1">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4000" b="1">
                  <a:solidFill>
                    <a:schemeClr val="tx1"/>
                  </a:solidFill>
                  <a:latin typeface="Times New Roman" panose="02020603050405020304" pitchFamily="18" charset="0"/>
                </a:defRPr>
              </a:lvl9pPr>
            </a:lstStyle>
            <a:p>
              <a:pPr algn="l"/>
              <a:r>
                <a:rPr lang="en-US" altLang="en-US" dirty="0">
                  <a:solidFill>
                    <a:srgbClr val="008000"/>
                  </a:solidFill>
                </a:rPr>
                <a:t>  </a:t>
              </a:r>
              <a:r>
                <a:rPr lang="en-US" altLang="en-US" dirty="0" err="1">
                  <a:solidFill>
                    <a:srgbClr val="008000"/>
                  </a:solidFill>
                </a:rPr>
                <a:t>Nửa</a:t>
              </a:r>
              <a:r>
                <a:rPr lang="en-US" altLang="en-US" dirty="0">
                  <a:solidFill>
                    <a:srgbClr val="008000"/>
                  </a:solidFill>
                </a:rPr>
                <a:t> </a:t>
              </a:r>
              <a:r>
                <a:rPr lang="en-US" altLang="en-US" dirty="0" err="1">
                  <a:solidFill>
                    <a:srgbClr val="008000"/>
                  </a:solidFill>
                </a:rPr>
                <a:t>cuối</a:t>
              </a:r>
              <a:r>
                <a:rPr lang="en-US" altLang="en-US" dirty="0">
                  <a:solidFill>
                    <a:srgbClr val="008000"/>
                  </a:solidFill>
                </a:rPr>
                <a:t> </a:t>
              </a:r>
              <a:r>
                <a:rPr lang="en-US" altLang="en-US" dirty="0">
                  <a:solidFill>
                    <a:srgbClr val="FF3300"/>
                  </a:solidFill>
                </a:rPr>
                <a:t>XIX </a:t>
              </a:r>
            </a:p>
          </p:txBody>
        </p:sp>
      </p:grpSp>
      <p:sp>
        <p:nvSpPr>
          <p:cNvPr id="73797" name="Rectangle 69"/>
          <p:cNvSpPr>
            <a:spLocks noGrp="1" noChangeArrowheads="1"/>
          </p:cNvSpPr>
          <p:nvPr>
            <p:ph type="title"/>
          </p:nvPr>
        </p:nvSpPr>
        <p:spPr>
          <a:xfrm>
            <a:off x="3581400" y="1981200"/>
            <a:ext cx="6934200" cy="762000"/>
          </a:xfrm>
        </p:spPr>
        <p:txBody>
          <a:bodyPr>
            <a:normAutofit fontScale="90000"/>
          </a:bodyPr>
          <a:lstStyle/>
          <a:p>
            <a:pPr eaLnBrk="1" hangingPunct="1">
              <a:defRPr/>
            </a:pPr>
            <a:r>
              <a:rPr lang="en-US" sz="3400" b="1" dirty="0" err="1">
                <a:latin typeface="Times New Roman" pitchFamily="18" charset="0"/>
              </a:rPr>
              <a:t>Các</a:t>
            </a:r>
            <a:r>
              <a:rPr lang="en-US" sz="3400" b="1" dirty="0">
                <a:latin typeface="Times New Roman" pitchFamily="18" charset="0"/>
              </a:rPr>
              <a:t> </a:t>
            </a:r>
            <a:r>
              <a:rPr lang="en-US" sz="3400" b="1" dirty="0" err="1">
                <a:latin typeface="Times New Roman" pitchFamily="18" charset="0"/>
              </a:rPr>
              <a:t>giai</a:t>
            </a:r>
            <a:r>
              <a:rPr lang="en-US" sz="3400" b="1" dirty="0">
                <a:latin typeface="Times New Roman" pitchFamily="18" charset="0"/>
              </a:rPr>
              <a:t> </a:t>
            </a:r>
            <a:r>
              <a:rPr lang="en-US" sz="3400" b="1" dirty="0" err="1">
                <a:latin typeface="Times New Roman" pitchFamily="18" charset="0"/>
              </a:rPr>
              <a:t>đoạn</a:t>
            </a:r>
            <a:r>
              <a:rPr lang="en-US" sz="3400" b="1" dirty="0">
                <a:latin typeface="Times New Roman" pitchFamily="18" charset="0"/>
              </a:rPr>
              <a:t> </a:t>
            </a:r>
            <a:r>
              <a:rPr lang="en-US" sz="3400" b="1" dirty="0" err="1">
                <a:latin typeface="Times New Roman" pitchFamily="18" charset="0"/>
              </a:rPr>
              <a:t>phát</a:t>
            </a:r>
            <a:r>
              <a:rPr lang="en-US" sz="3400" b="1" dirty="0">
                <a:latin typeface="Times New Roman" pitchFamily="18" charset="0"/>
              </a:rPr>
              <a:t> </a:t>
            </a:r>
            <a:r>
              <a:rPr lang="en-US" sz="3400" b="1" dirty="0" err="1">
                <a:latin typeface="Times New Roman" pitchFamily="18" charset="0"/>
              </a:rPr>
              <a:t>triển</a:t>
            </a:r>
            <a:r>
              <a:rPr lang="en-US" sz="3400" b="1" dirty="0">
                <a:latin typeface="Times New Roman" pitchFamily="18" charset="0"/>
              </a:rPr>
              <a:t> </a:t>
            </a:r>
            <a:r>
              <a:rPr lang="en-US" sz="3400" b="1" dirty="0" err="1">
                <a:latin typeface="Times New Roman" pitchFamily="18" charset="0"/>
              </a:rPr>
              <a:t>của</a:t>
            </a:r>
            <a:r>
              <a:rPr lang="en-US" sz="3400" b="1" dirty="0">
                <a:latin typeface="Times New Roman" pitchFamily="18" charset="0"/>
              </a:rPr>
              <a:t> </a:t>
            </a:r>
            <a:r>
              <a:rPr lang="en-US" sz="3400" b="1" dirty="0" err="1">
                <a:latin typeface="Times New Roman" pitchFamily="18" charset="0"/>
              </a:rPr>
              <a:t>văn</a:t>
            </a:r>
            <a:r>
              <a:rPr lang="en-US" sz="3400" b="1" dirty="0">
                <a:latin typeface="Times New Roman" pitchFamily="18" charset="0"/>
              </a:rPr>
              <a:t> </a:t>
            </a:r>
            <a:r>
              <a:rPr lang="en-US" sz="3400" b="1" dirty="0" err="1">
                <a:latin typeface="Times New Roman" pitchFamily="18" charset="0"/>
              </a:rPr>
              <a:t>học</a:t>
            </a:r>
            <a:r>
              <a:rPr lang="en-US" sz="3400" b="1" dirty="0">
                <a:latin typeface="Times New Roman" pitchFamily="18" charset="0"/>
              </a:rPr>
              <a:t> </a:t>
            </a:r>
            <a:r>
              <a:rPr lang="en-US" sz="3400" b="1" dirty="0" err="1">
                <a:latin typeface="Times New Roman" pitchFamily="18" charset="0"/>
              </a:rPr>
              <a:t>trung</a:t>
            </a:r>
            <a:r>
              <a:rPr lang="en-US" sz="3400" b="1" dirty="0">
                <a:latin typeface="Times New Roman" pitchFamily="18" charset="0"/>
              </a:rPr>
              <a:t> </a:t>
            </a:r>
            <a:r>
              <a:rPr lang="en-US" sz="3400" b="1" dirty="0" err="1">
                <a:latin typeface="Times New Roman" pitchFamily="18" charset="0"/>
              </a:rPr>
              <a:t>đại</a:t>
            </a:r>
            <a:r>
              <a:rPr lang="en-US" sz="3400" b="1" dirty="0">
                <a:latin typeface="Times New Roman" pitchFamily="18" charset="0"/>
              </a:rPr>
              <a:t>.</a:t>
            </a:r>
          </a:p>
        </p:txBody>
      </p:sp>
    </p:spTree>
    <p:extLst>
      <p:ext uri="{BB962C8B-B14F-4D97-AF65-F5344CB8AC3E}">
        <p14:creationId xmlns:p14="http://schemas.microsoft.com/office/powerpoint/2010/main" val="39226770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nodeType="clickEffect">
                                  <p:stCondLst>
                                    <p:cond delay="0"/>
                                  </p:stCondLst>
                                  <p:childTnLst>
                                    <p:set>
                                      <p:cBhvr>
                                        <p:cTn id="6" dur="1" fill="hold">
                                          <p:stCondLst>
                                            <p:cond delay="0"/>
                                          </p:stCondLst>
                                        </p:cTn>
                                        <p:tgtEl>
                                          <p:spTgt spid="73731"/>
                                        </p:tgtEl>
                                        <p:attrNameLst>
                                          <p:attrName>style.visibility</p:attrName>
                                        </p:attrNameLst>
                                      </p:cBhvr>
                                      <p:to>
                                        <p:strVal val="visible"/>
                                      </p:to>
                                    </p:set>
                                    <p:animEffect transition="in" filter="wedge">
                                      <p:cBhvr>
                                        <p:cTn id="7" dur="2000"/>
                                        <p:tgtEl>
                                          <p:spTgt spid="7373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73794"/>
                                        </p:tgtEl>
                                        <p:attrNameLst>
                                          <p:attrName>style.visibility</p:attrName>
                                        </p:attrNameLst>
                                      </p:cBhvr>
                                      <p:to>
                                        <p:strVal val="visible"/>
                                      </p:to>
                                    </p:set>
                                    <p:animEffect transition="in" filter="box(in)">
                                      <p:cBhvr>
                                        <p:cTn id="12" dur="500"/>
                                        <p:tgtEl>
                                          <p:spTgt spid="7379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0" presetClass="entr" presetSubtype="0" fill="hold" nodeType="clickEffect">
                                  <p:stCondLst>
                                    <p:cond delay="0"/>
                                  </p:stCondLst>
                                  <p:childTnLst>
                                    <p:set>
                                      <p:cBhvr>
                                        <p:cTn id="16" dur="1" fill="hold">
                                          <p:stCondLst>
                                            <p:cond delay="0"/>
                                          </p:stCondLst>
                                        </p:cTn>
                                        <p:tgtEl>
                                          <p:spTgt spid="73791"/>
                                        </p:tgtEl>
                                        <p:attrNameLst>
                                          <p:attrName>style.visibility</p:attrName>
                                        </p:attrNameLst>
                                      </p:cBhvr>
                                      <p:to>
                                        <p:strVal val="visible"/>
                                      </p:to>
                                    </p:set>
                                    <p:animEffect transition="in" filter="wedge">
                                      <p:cBhvr>
                                        <p:cTn id="17" dur="2000"/>
                                        <p:tgtEl>
                                          <p:spTgt spid="7379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0" presetClass="entr" presetSubtype="0" fill="hold" nodeType="clickEffect">
                                  <p:stCondLst>
                                    <p:cond delay="0"/>
                                  </p:stCondLst>
                                  <p:childTnLst>
                                    <p:set>
                                      <p:cBhvr>
                                        <p:cTn id="21" dur="1" fill="hold">
                                          <p:stCondLst>
                                            <p:cond delay="0"/>
                                          </p:stCondLst>
                                        </p:cTn>
                                        <p:tgtEl>
                                          <p:spTgt spid="73792"/>
                                        </p:tgtEl>
                                        <p:attrNameLst>
                                          <p:attrName>style.visibility</p:attrName>
                                        </p:attrNameLst>
                                      </p:cBhvr>
                                      <p:to>
                                        <p:strVal val="visible"/>
                                      </p:to>
                                    </p:set>
                                    <p:animEffect transition="in" filter="wedge">
                                      <p:cBhvr>
                                        <p:cTn id="22" dur="2000"/>
                                        <p:tgtEl>
                                          <p:spTgt spid="7379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0" presetClass="entr" presetSubtype="0" fill="hold" nodeType="clickEffect">
                                  <p:stCondLst>
                                    <p:cond delay="0"/>
                                  </p:stCondLst>
                                  <p:childTnLst>
                                    <p:set>
                                      <p:cBhvr>
                                        <p:cTn id="26" dur="1" fill="hold">
                                          <p:stCondLst>
                                            <p:cond delay="0"/>
                                          </p:stCondLst>
                                        </p:cTn>
                                        <p:tgtEl>
                                          <p:spTgt spid="73793"/>
                                        </p:tgtEl>
                                        <p:attrNameLst>
                                          <p:attrName>style.visibility</p:attrName>
                                        </p:attrNameLst>
                                      </p:cBhvr>
                                      <p:to>
                                        <p:strVal val="visible"/>
                                      </p:to>
                                    </p:set>
                                    <p:animEffect transition="in" filter="wedge">
                                      <p:cBhvr>
                                        <p:cTn id="27" dur="2000"/>
                                        <p:tgtEl>
                                          <p:spTgt spid="737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747298" y="914400"/>
            <a:ext cx="6930103" cy="70788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4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I. </a:t>
            </a:r>
            <a:r>
              <a:rPr lang="en-US" sz="4000" b="1" dirty="0" err="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Đặc</a:t>
            </a:r>
            <a:r>
              <a:rPr lang="en-US" sz="4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r>
              <a:rPr lang="en-US" sz="4000" b="1" dirty="0" err="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điểm</a:t>
            </a:r>
            <a:r>
              <a:rPr lang="en-US" sz="4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r>
              <a:rPr lang="en-US" sz="4000" b="1" dirty="0" err="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nội</a:t>
            </a:r>
            <a:r>
              <a:rPr lang="en-US" sz="4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dung </a:t>
            </a:r>
            <a:r>
              <a:rPr lang="en-US" sz="4000" b="1" dirty="0" err="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tư</a:t>
            </a:r>
            <a:r>
              <a:rPr lang="en-US" sz="4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r>
              <a:rPr lang="en-US" sz="4000" b="1" dirty="0" err="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tưởng</a:t>
            </a:r>
            <a:r>
              <a:rPr lang="en-US" sz="4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a:t>
            </a:r>
          </a:p>
        </p:txBody>
      </p:sp>
      <p:sp>
        <p:nvSpPr>
          <p:cNvPr id="3" name="Text Box 2"/>
          <p:cNvSpPr txBox="1">
            <a:spLocks noChangeArrowheads="1"/>
          </p:cNvSpPr>
          <p:nvPr/>
        </p:nvSpPr>
        <p:spPr bwMode="auto">
          <a:xfrm>
            <a:off x="142875" y="3263206"/>
            <a:ext cx="11915775" cy="1600438"/>
          </a:xfrm>
          <a:prstGeom prst="rect">
            <a:avLst/>
          </a:prstGeom>
          <a:ln>
            <a:headEnd/>
            <a:tailEnd/>
          </a:ln>
        </p:spPr>
        <p:style>
          <a:lnRef idx="0">
            <a:schemeClr val="accent6"/>
          </a:lnRef>
          <a:fillRef idx="3">
            <a:schemeClr val="accent6"/>
          </a:fillRef>
          <a:effectRef idx="3">
            <a:schemeClr val="accent6"/>
          </a:effectRef>
          <a:fontRef idx="minor">
            <a:schemeClr val="lt1"/>
          </a:fontRef>
        </p:style>
        <p:txBody>
          <a:bodyPr wrap="square">
            <a:spAutoFit/>
          </a:bodyPr>
          <a:lstStyle/>
          <a:p>
            <a:pPr algn="just" eaLnBrk="0" hangingPunct="0">
              <a:spcBef>
                <a:spcPct val="50000"/>
              </a:spcBef>
            </a:pPr>
            <a:r>
              <a:rPr lang="en-US" sz="2800" b="1" dirty="0" err="1">
                <a:solidFill>
                  <a:schemeClr val="bg1"/>
                </a:solidFill>
                <a:latin typeface=".VnTime" pitchFamily="34" charset="0"/>
              </a:rPr>
              <a:t>H·y</a:t>
            </a:r>
            <a:r>
              <a:rPr lang="en-US" sz="2800" b="1" dirty="0">
                <a:solidFill>
                  <a:schemeClr val="bg1"/>
                </a:solidFill>
                <a:latin typeface=".VnTime" pitchFamily="34" charset="0"/>
              </a:rPr>
              <a:t> </a:t>
            </a:r>
            <a:r>
              <a:rPr lang="en-US" sz="2800" b="1" dirty="0" err="1">
                <a:solidFill>
                  <a:schemeClr val="bg1"/>
                </a:solidFill>
                <a:latin typeface=".VnTime" pitchFamily="34" charset="0"/>
              </a:rPr>
              <a:t>thèng</a:t>
            </a:r>
            <a:r>
              <a:rPr lang="en-US" sz="2800" b="1" dirty="0">
                <a:solidFill>
                  <a:schemeClr val="bg1"/>
                </a:solidFill>
                <a:latin typeface=".VnTime" pitchFamily="34" charset="0"/>
              </a:rPr>
              <a:t> kª </a:t>
            </a:r>
            <a:r>
              <a:rPr lang="en-US" sz="2800" b="1" dirty="0" err="1">
                <a:solidFill>
                  <a:schemeClr val="bg1"/>
                </a:solidFill>
                <a:latin typeface=".VnTime" pitchFamily="34" charset="0"/>
              </a:rPr>
              <a:t>nhanh</a:t>
            </a:r>
            <a:r>
              <a:rPr lang="en-US" sz="2800" b="1" dirty="0">
                <a:solidFill>
                  <a:schemeClr val="bg1"/>
                </a:solidFill>
                <a:latin typeface=".VnTime" pitchFamily="34" charset="0"/>
              </a:rPr>
              <a:t> </a:t>
            </a:r>
            <a:r>
              <a:rPr lang="en-US" sz="2800" b="1" dirty="0" err="1">
                <a:solidFill>
                  <a:schemeClr val="bg1"/>
                </a:solidFill>
                <a:latin typeface=".VnTime" pitchFamily="34" charset="0"/>
              </a:rPr>
              <a:t>hÖ</a:t>
            </a:r>
            <a:r>
              <a:rPr lang="en-US" sz="2800" b="1" dirty="0">
                <a:solidFill>
                  <a:schemeClr val="bg1"/>
                </a:solidFill>
                <a:latin typeface=".VnTime" pitchFamily="34" charset="0"/>
              </a:rPr>
              <a:t> </a:t>
            </a:r>
            <a:r>
              <a:rPr lang="en-US" sz="2800" b="1" dirty="0" err="1">
                <a:solidFill>
                  <a:schemeClr val="bg1"/>
                </a:solidFill>
                <a:latin typeface=".VnTime" pitchFamily="34" charset="0"/>
              </a:rPr>
              <a:t>thèng</a:t>
            </a:r>
            <a:r>
              <a:rPr lang="en-US" sz="2800" b="1" dirty="0">
                <a:solidFill>
                  <a:schemeClr val="bg1"/>
                </a:solidFill>
                <a:latin typeface=".VnTime" pitchFamily="34" charset="0"/>
              </a:rPr>
              <a:t> </a:t>
            </a:r>
            <a:r>
              <a:rPr lang="en-US" sz="2800" b="1" dirty="0" err="1">
                <a:solidFill>
                  <a:schemeClr val="bg1"/>
                </a:solidFill>
                <a:latin typeface=".VnTime" pitchFamily="34" charset="0"/>
              </a:rPr>
              <a:t>t¸c</a:t>
            </a:r>
            <a:r>
              <a:rPr lang="en-US" sz="2800" b="1" dirty="0">
                <a:solidFill>
                  <a:schemeClr val="bg1"/>
                </a:solidFill>
                <a:latin typeface=".VnTime" pitchFamily="34" charset="0"/>
              </a:rPr>
              <a:t> </a:t>
            </a:r>
            <a:r>
              <a:rPr lang="en-US" sz="2800" b="1" dirty="0" err="1">
                <a:solidFill>
                  <a:schemeClr val="bg1"/>
                </a:solidFill>
                <a:latin typeface=".VnTime" pitchFamily="34" charset="0"/>
              </a:rPr>
              <a:t>gi</a:t>
            </a:r>
            <a:r>
              <a:rPr lang="en-US" sz="2800" b="1" dirty="0">
                <a:solidFill>
                  <a:schemeClr val="bg1"/>
                </a:solidFill>
                <a:latin typeface=".VnTime" pitchFamily="34" charset="0"/>
              </a:rPr>
              <a:t>¶, </a:t>
            </a:r>
            <a:r>
              <a:rPr lang="en-US" sz="2800" b="1" dirty="0" err="1">
                <a:solidFill>
                  <a:schemeClr val="bg1"/>
                </a:solidFill>
                <a:latin typeface=".VnTime" pitchFamily="34" charset="0"/>
              </a:rPr>
              <a:t>t¸c</a:t>
            </a:r>
            <a:r>
              <a:rPr lang="en-US" sz="2800" b="1" dirty="0">
                <a:solidFill>
                  <a:schemeClr val="bg1"/>
                </a:solidFill>
                <a:latin typeface=".VnTime" pitchFamily="34" charset="0"/>
              </a:rPr>
              <a:t> </a:t>
            </a:r>
            <a:r>
              <a:rPr lang="en-US" sz="2800" b="1" dirty="0" err="1">
                <a:solidFill>
                  <a:schemeClr val="bg1"/>
                </a:solidFill>
                <a:latin typeface=".VnTime" pitchFamily="34" charset="0"/>
              </a:rPr>
              <a:t>phÈm</a:t>
            </a:r>
            <a:r>
              <a:rPr lang="en-US" sz="2800" b="1" dirty="0">
                <a:solidFill>
                  <a:schemeClr val="bg1"/>
                </a:solidFill>
                <a:latin typeface=".VnTime" pitchFamily="34" charset="0"/>
              </a:rPr>
              <a:t>, </a:t>
            </a:r>
            <a:r>
              <a:rPr lang="en-US" sz="2800" b="1" dirty="0" err="1">
                <a:solidFill>
                  <a:schemeClr val="bg1"/>
                </a:solidFill>
                <a:latin typeface=".VnTime" pitchFamily="34" charset="0"/>
              </a:rPr>
              <a:t>thÓ</a:t>
            </a:r>
            <a:r>
              <a:rPr lang="en-US" sz="2800" b="1" dirty="0">
                <a:solidFill>
                  <a:schemeClr val="bg1"/>
                </a:solidFill>
                <a:latin typeface=".VnTime" pitchFamily="34" charset="0"/>
              </a:rPr>
              <a:t> lo¹i </a:t>
            </a:r>
            <a:r>
              <a:rPr lang="en-US" sz="2800" b="1" dirty="0" err="1">
                <a:solidFill>
                  <a:schemeClr val="bg1"/>
                </a:solidFill>
              </a:rPr>
              <a:t>văn</a:t>
            </a:r>
            <a:r>
              <a:rPr lang="en-US" sz="2800" b="1" dirty="0">
                <a:solidFill>
                  <a:schemeClr val="bg1"/>
                </a:solidFill>
              </a:rPr>
              <a:t> </a:t>
            </a:r>
            <a:r>
              <a:rPr lang="en-US" sz="2800" b="1" dirty="0" err="1">
                <a:solidFill>
                  <a:schemeClr val="bg1"/>
                </a:solidFill>
              </a:rPr>
              <a:t>học</a:t>
            </a:r>
            <a:r>
              <a:rPr lang="en-US" sz="2800" b="1" dirty="0">
                <a:solidFill>
                  <a:schemeClr val="bg1"/>
                </a:solidFill>
              </a:rPr>
              <a:t> </a:t>
            </a:r>
            <a:r>
              <a:rPr lang="en-US" sz="2800" b="1" dirty="0" err="1">
                <a:solidFill>
                  <a:schemeClr val="bg1"/>
                </a:solidFill>
              </a:rPr>
              <a:t>thuộc</a:t>
            </a:r>
            <a:r>
              <a:rPr lang="en-US" sz="2800" b="1" dirty="0">
                <a:solidFill>
                  <a:schemeClr val="bg1"/>
                </a:solidFill>
              </a:rPr>
              <a:t> </a:t>
            </a:r>
            <a:r>
              <a:rPr lang="en-US" sz="2800" b="1" dirty="0" err="1">
                <a:solidFill>
                  <a:schemeClr val="bg1"/>
                </a:solidFill>
              </a:rPr>
              <a:t>chương</a:t>
            </a:r>
            <a:r>
              <a:rPr lang="en-US" sz="2800" b="1" dirty="0">
                <a:solidFill>
                  <a:schemeClr val="bg1"/>
                </a:solidFill>
              </a:rPr>
              <a:t> </a:t>
            </a:r>
            <a:r>
              <a:rPr lang="en-US" sz="2800" b="1" dirty="0" err="1">
                <a:solidFill>
                  <a:schemeClr val="bg1"/>
                </a:solidFill>
              </a:rPr>
              <a:t>trình</a:t>
            </a:r>
            <a:r>
              <a:rPr lang="en-US" sz="2800" b="1" dirty="0">
                <a:solidFill>
                  <a:schemeClr val="bg1"/>
                </a:solidFill>
              </a:rPr>
              <a:t> </a:t>
            </a:r>
            <a:r>
              <a:rPr lang="en-US" sz="2800" b="1" dirty="0" err="1">
                <a:solidFill>
                  <a:schemeClr val="bg1"/>
                </a:solidFill>
              </a:rPr>
              <a:t>Ngữ</a:t>
            </a:r>
            <a:r>
              <a:rPr lang="en-US" sz="2800" b="1" dirty="0">
                <a:solidFill>
                  <a:schemeClr val="bg1"/>
                </a:solidFill>
              </a:rPr>
              <a:t> </a:t>
            </a:r>
            <a:r>
              <a:rPr lang="en-US" sz="2800" b="1" dirty="0" err="1">
                <a:solidFill>
                  <a:schemeClr val="bg1"/>
                </a:solidFill>
              </a:rPr>
              <a:t>văn</a:t>
            </a:r>
            <a:r>
              <a:rPr lang="en-US" sz="2800" b="1" dirty="0">
                <a:solidFill>
                  <a:schemeClr val="bg1"/>
                </a:solidFill>
              </a:rPr>
              <a:t> 11 </a:t>
            </a:r>
            <a:r>
              <a:rPr lang="en-US" sz="2800" b="1" dirty="0" smtClean="0">
                <a:solidFill>
                  <a:schemeClr val="bg1"/>
                </a:solidFill>
              </a:rPr>
              <a:t>?</a:t>
            </a:r>
          </a:p>
          <a:p>
            <a:pPr algn="ctr" eaLnBrk="0" hangingPunct="0">
              <a:spcBef>
                <a:spcPct val="50000"/>
              </a:spcBef>
            </a:pPr>
            <a:r>
              <a:rPr lang="en-US" sz="2800" b="1" dirty="0" smtClean="0">
                <a:solidFill>
                  <a:schemeClr val="bg1"/>
                </a:solidFill>
              </a:rPr>
              <a:t>( </a:t>
            </a:r>
            <a:r>
              <a:rPr lang="en-US" sz="2800" b="1" dirty="0" err="1" smtClean="0">
                <a:solidFill>
                  <a:schemeClr val="bg1"/>
                </a:solidFill>
              </a:rPr>
              <a:t>Hãy</a:t>
            </a:r>
            <a:r>
              <a:rPr lang="en-US" sz="2800" b="1" dirty="0" smtClean="0">
                <a:solidFill>
                  <a:schemeClr val="bg1"/>
                </a:solidFill>
              </a:rPr>
              <a:t> </a:t>
            </a:r>
            <a:r>
              <a:rPr lang="en-US" sz="2800" b="1" dirty="0" err="1" smtClean="0">
                <a:solidFill>
                  <a:schemeClr val="bg1"/>
                </a:solidFill>
              </a:rPr>
              <a:t>tìm</a:t>
            </a:r>
            <a:r>
              <a:rPr lang="en-US" sz="2800" b="1" dirty="0" smtClean="0">
                <a:solidFill>
                  <a:schemeClr val="bg1"/>
                </a:solidFill>
              </a:rPr>
              <a:t> </a:t>
            </a:r>
            <a:r>
              <a:rPr lang="en-US" sz="2800" b="1" dirty="0" err="1" smtClean="0">
                <a:solidFill>
                  <a:schemeClr val="bg1"/>
                </a:solidFill>
              </a:rPr>
              <a:t>thông</a:t>
            </a:r>
            <a:r>
              <a:rPr lang="en-US" sz="2800" b="1" dirty="0" smtClean="0">
                <a:solidFill>
                  <a:schemeClr val="bg1"/>
                </a:solidFill>
              </a:rPr>
              <a:t> tin </a:t>
            </a:r>
            <a:r>
              <a:rPr lang="en-US" sz="2800" b="1" dirty="0" err="1" smtClean="0">
                <a:solidFill>
                  <a:schemeClr val="bg1"/>
                </a:solidFill>
              </a:rPr>
              <a:t>những</a:t>
            </a:r>
            <a:r>
              <a:rPr lang="en-US" sz="2800" b="1" dirty="0" smtClean="0">
                <a:solidFill>
                  <a:schemeClr val="bg1"/>
                </a:solidFill>
              </a:rPr>
              <a:t> ô </a:t>
            </a:r>
            <a:r>
              <a:rPr lang="en-US" sz="2800" b="1" dirty="0" err="1" smtClean="0">
                <a:solidFill>
                  <a:schemeClr val="bg1"/>
                </a:solidFill>
              </a:rPr>
              <a:t>còn</a:t>
            </a:r>
            <a:r>
              <a:rPr lang="en-US" sz="2800" b="1" dirty="0" smtClean="0">
                <a:solidFill>
                  <a:schemeClr val="bg1"/>
                </a:solidFill>
              </a:rPr>
              <a:t> </a:t>
            </a:r>
            <a:r>
              <a:rPr lang="en-US" sz="2800" b="1" dirty="0" err="1" smtClean="0">
                <a:solidFill>
                  <a:schemeClr val="bg1"/>
                </a:solidFill>
              </a:rPr>
              <a:t>trống</a:t>
            </a:r>
            <a:r>
              <a:rPr lang="en-US" sz="2800" b="1" dirty="0" smtClean="0">
                <a:solidFill>
                  <a:schemeClr val="bg1"/>
                </a:solidFill>
              </a:rPr>
              <a:t>)</a:t>
            </a:r>
            <a:endParaRPr lang="en-US" sz="2800" b="1" dirty="0">
              <a:solidFill>
                <a:schemeClr val="bg1"/>
              </a:solidFill>
            </a:endParaRPr>
          </a:p>
        </p:txBody>
      </p:sp>
      <p:pic>
        <p:nvPicPr>
          <p:cNvPr id="4" name="Picture 8" descr="d4"/>
          <p:cNvPicPr>
            <a:picLocks noChangeAspect="1" noChangeArrowheads="1" noCrop="1"/>
          </p:cNvPicPr>
          <p:nvPr/>
        </p:nvPicPr>
        <p:blipFill>
          <a:blip r:embed="rId2"/>
          <a:srcRect/>
          <a:stretch>
            <a:fillRect/>
          </a:stretch>
        </p:blipFill>
        <p:spPr bwMode="auto">
          <a:xfrm>
            <a:off x="5338762" y="1828800"/>
            <a:ext cx="1214438" cy="1295400"/>
          </a:xfrm>
          <a:prstGeom prst="rect">
            <a:avLst/>
          </a:prstGeom>
          <a:noFill/>
          <a:ln w="9525">
            <a:noFill/>
            <a:miter lim="800000"/>
            <a:headEnd/>
            <a:tailEnd/>
          </a:ln>
        </p:spPr>
      </p:pic>
    </p:spTree>
    <p:extLst>
      <p:ext uri="{BB962C8B-B14F-4D97-AF65-F5344CB8AC3E}">
        <p14:creationId xmlns:p14="http://schemas.microsoft.com/office/powerpoint/2010/main" val="518612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31" presetClass="entr" presetSubtype="0" fill="hold" grpId="0" nodeType="afterEffect">
                                  <p:stCondLst>
                                    <p:cond delay="0"/>
                                  </p:stCondLst>
                                  <p:iterate type="lt">
                                    <p:tmPct val="5000"/>
                                  </p:iterate>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 calcmode="lin" valueType="num">
                                      <p:cBhvr>
                                        <p:cTn id="14" dur="500" fill="hold"/>
                                        <p:tgtEl>
                                          <p:spTgt spid="3"/>
                                        </p:tgtEl>
                                        <p:attrNameLst>
                                          <p:attrName>style.rotation</p:attrName>
                                        </p:attrNameLst>
                                      </p:cBhvr>
                                      <p:tavLst>
                                        <p:tav tm="0">
                                          <p:val>
                                            <p:fltVal val="90"/>
                                          </p:val>
                                        </p:tav>
                                        <p:tav tm="100000">
                                          <p:val>
                                            <p:fltVal val="0"/>
                                          </p:val>
                                        </p:tav>
                                      </p:tavLst>
                                    </p:anim>
                                    <p:animEffect transition="in" filter="fade">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914468522"/>
              </p:ext>
            </p:extLst>
          </p:nvPr>
        </p:nvGraphicFramePr>
        <p:xfrm>
          <a:off x="100013" y="457200"/>
          <a:ext cx="11958637" cy="6354650"/>
        </p:xfrm>
        <a:graphic>
          <a:graphicData uri="http://schemas.openxmlformats.org/drawingml/2006/table">
            <a:tbl>
              <a:tblPr/>
              <a:tblGrid>
                <a:gridCol w="2453055">
                  <a:extLst>
                    <a:ext uri="{9D8B030D-6E8A-4147-A177-3AD203B41FA5}">
                      <a16:colId xmlns:a16="http://schemas.microsoft.com/office/drawing/2014/main" val="20000"/>
                    </a:ext>
                  </a:extLst>
                </a:gridCol>
                <a:gridCol w="6248032">
                  <a:extLst>
                    <a:ext uri="{9D8B030D-6E8A-4147-A177-3AD203B41FA5}">
                      <a16:colId xmlns:a16="http://schemas.microsoft.com/office/drawing/2014/main" val="20001"/>
                    </a:ext>
                  </a:extLst>
                </a:gridCol>
                <a:gridCol w="3257550">
                  <a:extLst>
                    <a:ext uri="{9D8B030D-6E8A-4147-A177-3AD203B41FA5}">
                      <a16:colId xmlns:a16="http://schemas.microsoft.com/office/drawing/2014/main" val="20002"/>
                    </a:ext>
                  </a:extLst>
                </a:gridCol>
              </a:tblGrid>
              <a:tr h="302294">
                <a:tc>
                  <a:txBody>
                    <a:bodyPr/>
                    <a:lstStyle/>
                    <a:p>
                      <a:pPr marL="0" marR="0" algn="ctr">
                        <a:lnSpc>
                          <a:spcPct val="115000"/>
                        </a:lnSpc>
                        <a:spcBef>
                          <a:spcPts val="0"/>
                        </a:spcBef>
                        <a:spcAft>
                          <a:spcPts val="0"/>
                        </a:spcAft>
                      </a:pPr>
                      <a:r>
                        <a:rPr lang="en-US" sz="1800" b="1" dirty="0" err="1">
                          <a:latin typeface="Times New Roman"/>
                          <a:ea typeface="Times New Roman"/>
                          <a:cs typeface="Times New Roman"/>
                        </a:rPr>
                        <a:t>Tên</a:t>
                      </a:r>
                      <a:r>
                        <a:rPr lang="en-US" sz="1800" b="1" dirty="0">
                          <a:latin typeface="Times New Roman"/>
                          <a:ea typeface="Times New Roman"/>
                          <a:cs typeface="Times New Roman"/>
                        </a:rPr>
                        <a:t> </a:t>
                      </a:r>
                      <a:r>
                        <a:rPr lang="en-US" sz="1800" b="1" dirty="0" err="1">
                          <a:latin typeface="Times New Roman"/>
                          <a:ea typeface="Times New Roman"/>
                          <a:cs typeface="Times New Roman"/>
                        </a:rPr>
                        <a:t>tác</a:t>
                      </a:r>
                      <a:r>
                        <a:rPr lang="en-US" sz="1800" b="1" dirty="0">
                          <a:latin typeface="Times New Roman"/>
                          <a:ea typeface="Times New Roman"/>
                          <a:cs typeface="Times New Roman"/>
                        </a:rPr>
                        <a:t> </a:t>
                      </a:r>
                      <a:r>
                        <a:rPr lang="en-US" sz="1800" b="1" dirty="0" err="1">
                          <a:latin typeface="Times New Roman"/>
                          <a:ea typeface="Times New Roman"/>
                          <a:cs typeface="Times New Roman"/>
                        </a:rPr>
                        <a:t>giả</a:t>
                      </a:r>
                      <a:endParaRPr lang="en-US" sz="1800" dirty="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800" b="1">
                          <a:latin typeface="Times New Roman"/>
                          <a:ea typeface="Times New Roman"/>
                          <a:cs typeface="Times New Roman"/>
                        </a:rPr>
                        <a:t>Tên tác phẩm</a:t>
                      </a:r>
                      <a:endParaRPr lang="en-US" sz="180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800" b="1">
                          <a:latin typeface="Times New Roman"/>
                          <a:ea typeface="Times New Roman"/>
                          <a:cs typeface="Times New Roman"/>
                        </a:rPr>
                        <a:t>Thể loại</a:t>
                      </a:r>
                      <a:endParaRPr lang="en-US" sz="180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604589">
                <a:tc>
                  <a:txBody>
                    <a:bodyPr/>
                    <a:lstStyle/>
                    <a:p>
                      <a:pPr marL="0" marR="0" algn="ctr">
                        <a:lnSpc>
                          <a:spcPct val="115000"/>
                        </a:lnSpc>
                        <a:spcBef>
                          <a:spcPts val="0"/>
                        </a:spcBef>
                        <a:spcAft>
                          <a:spcPts val="0"/>
                        </a:spcAft>
                      </a:pPr>
                      <a:r>
                        <a:rPr lang="en-US" sz="1800" dirty="0" err="1">
                          <a:latin typeface="Times New Roman"/>
                          <a:ea typeface="Times New Roman"/>
                          <a:cs typeface="Times New Roman"/>
                        </a:rPr>
                        <a:t>Lê</a:t>
                      </a:r>
                      <a:r>
                        <a:rPr lang="en-US" sz="1800" dirty="0">
                          <a:latin typeface="Times New Roman"/>
                          <a:ea typeface="Times New Roman"/>
                          <a:cs typeface="Times New Roman"/>
                        </a:rPr>
                        <a:t> </a:t>
                      </a:r>
                      <a:r>
                        <a:rPr lang="en-US" sz="1800" dirty="0" err="1">
                          <a:latin typeface="Times New Roman"/>
                          <a:ea typeface="Times New Roman"/>
                          <a:cs typeface="Times New Roman"/>
                        </a:rPr>
                        <a:t>Hữu</a:t>
                      </a:r>
                      <a:r>
                        <a:rPr lang="en-US" sz="1800" dirty="0">
                          <a:latin typeface="Times New Roman"/>
                          <a:ea typeface="Times New Roman"/>
                          <a:cs typeface="Times New Roman"/>
                        </a:rPr>
                        <a:t> </a:t>
                      </a:r>
                      <a:r>
                        <a:rPr lang="en-US" sz="1800" dirty="0" err="1">
                          <a:latin typeface="Times New Roman"/>
                          <a:ea typeface="Times New Roman"/>
                          <a:cs typeface="Times New Roman"/>
                        </a:rPr>
                        <a:t>Trác</a:t>
                      </a:r>
                      <a:endParaRPr lang="en-US" sz="1800" dirty="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800" b="1" dirty="0" err="1">
                          <a:latin typeface="Times New Roman"/>
                          <a:ea typeface="Times New Roman"/>
                          <a:cs typeface="Times New Roman"/>
                        </a:rPr>
                        <a:t>Vào</a:t>
                      </a:r>
                      <a:r>
                        <a:rPr lang="en-US" sz="1800" b="1" dirty="0">
                          <a:latin typeface="Times New Roman"/>
                          <a:ea typeface="Times New Roman"/>
                          <a:cs typeface="Times New Roman"/>
                        </a:rPr>
                        <a:t> </a:t>
                      </a:r>
                      <a:r>
                        <a:rPr lang="en-US" sz="1800" b="1" dirty="0" err="1">
                          <a:latin typeface="Times New Roman"/>
                          <a:ea typeface="Times New Roman"/>
                          <a:cs typeface="Times New Roman"/>
                        </a:rPr>
                        <a:t>phủ</a:t>
                      </a:r>
                      <a:r>
                        <a:rPr lang="en-US" sz="1800" b="1" dirty="0">
                          <a:latin typeface="Times New Roman"/>
                          <a:ea typeface="Times New Roman"/>
                          <a:cs typeface="Times New Roman"/>
                        </a:rPr>
                        <a:t> </a:t>
                      </a:r>
                      <a:r>
                        <a:rPr lang="en-US" sz="1800" b="1" dirty="0" err="1">
                          <a:latin typeface="Times New Roman"/>
                          <a:ea typeface="Times New Roman"/>
                          <a:cs typeface="Times New Roman"/>
                        </a:rPr>
                        <a:t>chúa</a:t>
                      </a:r>
                      <a:r>
                        <a:rPr lang="en-US" sz="1800" b="1" dirty="0">
                          <a:latin typeface="Times New Roman"/>
                          <a:ea typeface="Times New Roman"/>
                          <a:cs typeface="Times New Roman"/>
                        </a:rPr>
                        <a:t> </a:t>
                      </a:r>
                      <a:r>
                        <a:rPr lang="en-US" sz="1800" b="1" dirty="0" err="1">
                          <a:latin typeface="Times New Roman"/>
                          <a:ea typeface="Times New Roman"/>
                          <a:cs typeface="Times New Roman"/>
                        </a:rPr>
                        <a:t>Trịnh</a:t>
                      </a:r>
                      <a:endParaRPr lang="en-US" sz="1800" b="1" dirty="0">
                        <a:latin typeface="Calibri"/>
                        <a:ea typeface="Calibri"/>
                        <a:cs typeface="Times New Roman"/>
                      </a:endParaRPr>
                    </a:p>
                    <a:p>
                      <a:pPr marL="0" marR="0" algn="ctr">
                        <a:lnSpc>
                          <a:spcPct val="115000"/>
                        </a:lnSpc>
                        <a:spcBef>
                          <a:spcPts val="0"/>
                        </a:spcBef>
                        <a:spcAft>
                          <a:spcPts val="0"/>
                        </a:spcAft>
                      </a:pPr>
                      <a:r>
                        <a:rPr lang="en-US" sz="1800" dirty="0">
                          <a:latin typeface="Times New Roman"/>
                          <a:ea typeface="Times New Roman"/>
                          <a:cs typeface="Times New Roman"/>
                        </a:rPr>
                        <a:t>(</a:t>
                      </a:r>
                      <a:r>
                        <a:rPr lang="en-US" sz="1800" dirty="0" err="1">
                          <a:latin typeface="Times New Roman"/>
                          <a:ea typeface="Times New Roman"/>
                          <a:cs typeface="Times New Roman"/>
                        </a:rPr>
                        <a:t>Trích</a:t>
                      </a:r>
                      <a:r>
                        <a:rPr lang="en-US" sz="1800" dirty="0">
                          <a:latin typeface="Times New Roman"/>
                          <a:ea typeface="Times New Roman"/>
                          <a:cs typeface="Times New Roman"/>
                        </a:rPr>
                        <a:t> </a:t>
                      </a:r>
                      <a:r>
                        <a:rPr lang="en-US" sz="1800" dirty="0" err="1">
                          <a:latin typeface="Times New Roman"/>
                          <a:ea typeface="Times New Roman"/>
                          <a:cs typeface="Times New Roman"/>
                        </a:rPr>
                        <a:t>Thượng</a:t>
                      </a:r>
                      <a:r>
                        <a:rPr lang="en-US" sz="1800" dirty="0">
                          <a:latin typeface="Times New Roman"/>
                          <a:ea typeface="Times New Roman"/>
                          <a:cs typeface="Times New Roman"/>
                        </a:rPr>
                        <a:t> </a:t>
                      </a:r>
                      <a:r>
                        <a:rPr lang="en-US" sz="1800" dirty="0" err="1">
                          <a:latin typeface="Times New Roman"/>
                          <a:ea typeface="Times New Roman"/>
                          <a:cs typeface="Times New Roman"/>
                        </a:rPr>
                        <a:t>kinh</a:t>
                      </a:r>
                      <a:r>
                        <a:rPr lang="en-US" sz="1800" dirty="0">
                          <a:latin typeface="Times New Roman"/>
                          <a:ea typeface="Times New Roman"/>
                          <a:cs typeface="Times New Roman"/>
                        </a:rPr>
                        <a:t> </a:t>
                      </a:r>
                      <a:r>
                        <a:rPr lang="en-US" sz="1800" dirty="0" err="1">
                          <a:latin typeface="Times New Roman"/>
                          <a:ea typeface="Times New Roman"/>
                          <a:cs typeface="Times New Roman"/>
                        </a:rPr>
                        <a:t>kí</a:t>
                      </a:r>
                      <a:r>
                        <a:rPr lang="en-US" sz="1800" dirty="0">
                          <a:latin typeface="Times New Roman"/>
                          <a:ea typeface="Times New Roman"/>
                          <a:cs typeface="Times New Roman"/>
                        </a:rPr>
                        <a:t> </a:t>
                      </a:r>
                      <a:r>
                        <a:rPr lang="en-US" sz="1800" dirty="0" err="1">
                          <a:latin typeface="Times New Roman"/>
                          <a:ea typeface="Times New Roman"/>
                          <a:cs typeface="Times New Roman"/>
                        </a:rPr>
                        <a:t>sự</a:t>
                      </a:r>
                      <a:r>
                        <a:rPr lang="en-US" sz="1800" dirty="0">
                          <a:latin typeface="Times New Roman"/>
                          <a:ea typeface="Times New Roman"/>
                          <a:cs typeface="Times New Roman"/>
                        </a:rPr>
                        <a:t>)</a:t>
                      </a:r>
                      <a:endParaRPr lang="en-US" sz="1800" dirty="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800" dirty="0" err="1">
                          <a:latin typeface="Times New Roman"/>
                          <a:ea typeface="Times New Roman"/>
                          <a:cs typeface="Times New Roman"/>
                        </a:rPr>
                        <a:t>Kí</a:t>
                      </a:r>
                      <a:r>
                        <a:rPr lang="en-US" sz="1800" dirty="0">
                          <a:latin typeface="Times New Roman"/>
                          <a:ea typeface="Times New Roman"/>
                          <a:cs typeface="Times New Roman"/>
                        </a:rPr>
                        <a:t> </a:t>
                      </a:r>
                      <a:r>
                        <a:rPr lang="en-US" sz="1800" dirty="0" err="1">
                          <a:latin typeface="Times New Roman"/>
                          <a:ea typeface="Times New Roman"/>
                          <a:cs typeface="Times New Roman"/>
                        </a:rPr>
                        <a:t>sự</a:t>
                      </a:r>
                      <a:endParaRPr lang="en-US" sz="1800" dirty="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02294">
                <a:tc rowSpan="3">
                  <a:txBody>
                    <a:bodyPr/>
                    <a:lstStyle/>
                    <a:p>
                      <a:pPr marL="0" marR="0" algn="ctr">
                        <a:lnSpc>
                          <a:spcPct val="115000"/>
                        </a:lnSpc>
                        <a:spcBef>
                          <a:spcPts val="0"/>
                        </a:spcBef>
                        <a:spcAft>
                          <a:spcPts val="0"/>
                        </a:spcAft>
                      </a:pPr>
                      <a:r>
                        <a:rPr lang="en-US" sz="1800" dirty="0" err="1" smtClean="0">
                          <a:latin typeface="Times New Roman"/>
                          <a:ea typeface="Times New Roman"/>
                          <a:cs typeface="Times New Roman"/>
                        </a:rPr>
                        <a:t>Nguyễn</a:t>
                      </a:r>
                      <a:r>
                        <a:rPr lang="en-US" sz="1800" dirty="0" smtClean="0">
                          <a:latin typeface="Times New Roman"/>
                          <a:ea typeface="Times New Roman"/>
                          <a:cs typeface="Times New Roman"/>
                        </a:rPr>
                        <a:t> </a:t>
                      </a:r>
                    </a:p>
                    <a:p>
                      <a:pPr marL="0" marR="0" algn="ctr">
                        <a:lnSpc>
                          <a:spcPct val="115000"/>
                        </a:lnSpc>
                        <a:spcBef>
                          <a:spcPts val="0"/>
                        </a:spcBef>
                        <a:spcAft>
                          <a:spcPts val="0"/>
                        </a:spcAft>
                      </a:pPr>
                      <a:r>
                        <a:rPr lang="en-US" sz="1800" dirty="0" err="1" smtClean="0">
                          <a:latin typeface="Times New Roman"/>
                          <a:ea typeface="Times New Roman"/>
                          <a:cs typeface="Times New Roman"/>
                        </a:rPr>
                        <a:t>Đình</a:t>
                      </a:r>
                      <a:r>
                        <a:rPr lang="en-US" sz="1800" dirty="0" smtClean="0">
                          <a:latin typeface="Times New Roman"/>
                          <a:ea typeface="Times New Roman"/>
                          <a:cs typeface="Times New Roman"/>
                        </a:rPr>
                        <a:t> </a:t>
                      </a:r>
                      <a:r>
                        <a:rPr lang="en-US" sz="1800" dirty="0" err="1" smtClean="0">
                          <a:latin typeface="Times New Roman"/>
                          <a:ea typeface="Times New Roman"/>
                          <a:cs typeface="Times New Roman"/>
                        </a:rPr>
                        <a:t>Chiểu</a:t>
                      </a:r>
                      <a:endParaRPr lang="en-US" sz="1800" dirty="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800" b="1" dirty="0" err="1">
                          <a:latin typeface="Times New Roman"/>
                          <a:ea typeface="Times New Roman"/>
                          <a:cs typeface="Times New Roman"/>
                        </a:rPr>
                        <a:t>Văn</a:t>
                      </a:r>
                      <a:r>
                        <a:rPr lang="en-US" sz="1800" b="1" dirty="0">
                          <a:latin typeface="Times New Roman"/>
                          <a:ea typeface="Times New Roman"/>
                          <a:cs typeface="Times New Roman"/>
                        </a:rPr>
                        <a:t> </a:t>
                      </a:r>
                      <a:r>
                        <a:rPr lang="en-US" sz="1800" b="1" dirty="0" err="1">
                          <a:latin typeface="Times New Roman"/>
                          <a:ea typeface="Times New Roman"/>
                          <a:cs typeface="Times New Roman"/>
                        </a:rPr>
                        <a:t>tế</a:t>
                      </a:r>
                      <a:r>
                        <a:rPr lang="en-US" sz="1800" b="1" dirty="0">
                          <a:latin typeface="Times New Roman"/>
                          <a:ea typeface="Times New Roman"/>
                          <a:cs typeface="Times New Roman"/>
                        </a:rPr>
                        <a:t> </a:t>
                      </a:r>
                      <a:r>
                        <a:rPr lang="en-US" sz="1800" b="1" dirty="0" err="1">
                          <a:latin typeface="Times New Roman"/>
                          <a:ea typeface="Times New Roman"/>
                          <a:cs typeface="Times New Roman"/>
                        </a:rPr>
                        <a:t>nghĩa</a:t>
                      </a:r>
                      <a:r>
                        <a:rPr lang="en-US" sz="1800" b="1" dirty="0">
                          <a:latin typeface="Times New Roman"/>
                          <a:ea typeface="Times New Roman"/>
                          <a:cs typeface="Times New Roman"/>
                        </a:rPr>
                        <a:t> </a:t>
                      </a:r>
                      <a:r>
                        <a:rPr lang="en-US" sz="1800" b="1" dirty="0" err="1">
                          <a:latin typeface="Times New Roman"/>
                          <a:ea typeface="Times New Roman"/>
                          <a:cs typeface="Times New Roman"/>
                        </a:rPr>
                        <a:t>sĩ</a:t>
                      </a:r>
                      <a:r>
                        <a:rPr lang="en-US" sz="1800" b="1" dirty="0">
                          <a:latin typeface="Times New Roman"/>
                          <a:ea typeface="Times New Roman"/>
                          <a:cs typeface="Times New Roman"/>
                        </a:rPr>
                        <a:t> </a:t>
                      </a:r>
                      <a:r>
                        <a:rPr lang="en-US" sz="1800" b="1" dirty="0" err="1">
                          <a:latin typeface="Times New Roman"/>
                          <a:ea typeface="Times New Roman"/>
                          <a:cs typeface="Times New Roman"/>
                        </a:rPr>
                        <a:t>Cần</a:t>
                      </a:r>
                      <a:r>
                        <a:rPr lang="en-US" sz="1800" b="1" dirty="0">
                          <a:latin typeface="Times New Roman"/>
                          <a:ea typeface="Times New Roman"/>
                          <a:cs typeface="Times New Roman"/>
                        </a:rPr>
                        <a:t> </a:t>
                      </a:r>
                      <a:r>
                        <a:rPr lang="en-US" sz="1800" b="1" dirty="0" err="1">
                          <a:latin typeface="Times New Roman"/>
                          <a:ea typeface="Times New Roman"/>
                          <a:cs typeface="Times New Roman"/>
                        </a:rPr>
                        <a:t>Giuộc</a:t>
                      </a:r>
                      <a:endParaRPr lang="en-US" sz="1800" b="1" dirty="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800" dirty="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02294">
                <a:tc vMerge="1">
                  <a:txBody>
                    <a:bodyPr/>
                    <a:lstStyle/>
                    <a:p>
                      <a:pPr marL="0" marR="0">
                        <a:lnSpc>
                          <a:spcPct val="115000"/>
                        </a:lnSpc>
                        <a:spcBef>
                          <a:spcPts val="0"/>
                        </a:spcBef>
                        <a:spcAft>
                          <a:spcPts val="0"/>
                        </a:spcAft>
                      </a:pPr>
                      <a:endParaRPr lang="en-US" sz="1600" dirty="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nSpc>
                          <a:spcPct val="115000"/>
                        </a:lnSpc>
                        <a:spcBef>
                          <a:spcPts val="0"/>
                        </a:spcBef>
                        <a:spcAft>
                          <a:spcPts val="0"/>
                        </a:spcAft>
                      </a:pPr>
                      <a:r>
                        <a:rPr lang="en-US" sz="1800" dirty="0" err="1">
                          <a:latin typeface="Times New Roman"/>
                          <a:ea typeface="Times New Roman"/>
                          <a:cs typeface="Times New Roman"/>
                        </a:rPr>
                        <a:t>Đọc</a:t>
                      </a:r>
                      <a:r>
                        <a:rPr lang="en-US" sz="1800" dirty="0">
                          <a:latin typeface="Times New Roman"/>
                          <a:ea typeface="Times New Roman"/>
                          <a:cs typeface="Times New Roman"/>
                        </a:rPr>
                        <a:t> </a:t>
                      </a:r>
                      <a:r>
                        <a:rPr lang="en-US" sz="1800" dirty="0" err="1" smtClean="0">
                          <a:latin typeface="Times New Roman"/>
                          <a:ea typeface="Times New Roman"/>
                          <a:cs typeface="Times New Roman"/>
                        </a:rPr>
                        <a:t>thêm</a:t>
                      </a:r>
                      <a:r>
                        <a:rPr lang="en-US" sz="1800" dirty="0" smtClean="0">
                          <a:latin typeface="Times New Roman"/>
                          <a:ea typeface="Times New Roman"/>
                          <a:cs typeface="Times New Roman"/>
                        </a:rPr>
                        <a:t>: </a:t>
                      </a:r>
                      <a:r>
                        <a:rPr lang="en-US" sz="1800" dirty="0" err="1" smtClean="0">
                          <a:latin typeface="Times New Roman"/>
                          <a:ea typeface="Times New Roman"/>
                          <a:cs typeface="Times New Roman"/>
                        </a:rPr>
                        <a:t>Chạy</a:t>
                      </a:r>
                      <a:r>
                        <a:rPr lang="en-US" sz="1800" dirty="0" smtClean="0">
                          <a:latin typeface="Times New Roman"/>
                          <a:ea typeface="Times New Roman"/>
                          <a:cs typeface="Times New Roman"/>
                        </a:rPr>
                        <a:t> </a:t>
                      </a:r>
                      <a:r>
                        <a:rPr lang="en-US" sz="1800" dirty="0" err="1">
                          <a:latin typeface="Times New Roman"/>
                          <a:ea typeface="Times New Roman"/>
                          <a:cs typeface="Times New Roman"/>
                        </a:rPr>
                        <a:t>giặc</a:t>
                      </a:r>
                      <a:r>
                        <a:rPr lang="en-US" sz="1800" dirty="0">
                          <a:latin typeface="Times New Roman"/>
                          <a:ea typeface="Times New Roman"/>
                          <a:cs typeface="Times New Roman"/>
                        </a:rPr>
                        <a:t>.</a:t>
                      </a:r>
                      <a:endParaRPr lang="en-US" sz="1800" dirty="0">
                        <a:latin typeface="Calibri"/>
                        <a:ea typeface="Calibri"/>
                        <a:cs typeface="Times New Roman"/>
                      </a:endParaRPr>
                    </a:p>
                    <a:p>
                      <a:pPr marL="0" marR="0" algn="ctr">
                        <a:lnSpc>
                          <a:spcPct val="115000"/>
                        </a:lnSpc>
                        <a:spcBef>
                          <a:spcPts val="0"/>
                        </a:spcBef>
                        <a:spcAft>
                          <a:spcPts val="0"/>
                        </a:spcAft>
                      </a:pPr>
                      <a:r>
                        <a:rPr lang="en-US" sz="1800" dirty="0" smtClean="0">
                          <a:latin typeface="Times New Roman"/>
                          <a:ea typeface="Times New Roman"/>
                          <a:cs typeface="Times New Roman"/>
                        </a:rPr>
                        <a:t>              </a:t>
                      </a:r>
                      <a:r>
                        <a:rPr lang="en-US" sz="1800" dirty="0" err="1" smtClean="0">
                          <a:latin typeface="Times New Roman"/>
                          <a:ea typeface="Times New Roman"/>
                          <a:cs typeface="Times New Roman"/>
                        </a:rPr>
                        <a:t>Lẽ</a:t>
                      </a:r>
                      <a:r>
                        <a:rPr lang="en-US" sz="1800" dirty="0" smtClean="0">
                          <a:latin typeface="Times New Roman"/>
                          <a:ea typeface="Times New Roman"/>
                          <a:cs typeface="Times New Roman"/>
                        </a:rPr>
                        <a:t> </a:t>
                      </a:r>
                      <a:r>
                        <a:rPr lang="en-US" sz="1800" dirty="0" err="1">
                          <a:latin typeface="Times New Roman"/>
                          <a:ea typeface="Times New Roman"/>
                          <a:cs typeface="Times New Roman"/>
                        </a:rPr>
                        <a:t>ghét</a:t>
                      </a:r>
                      <a:r>
                        <a:rPr lang="en-US" sz="1800" dirty="0">
                          <a:latin typeface="Times New Roman"/>
                          <a:ea typeface="Times New Roman"/>
                          <a:cs typeface="Times New Roman"/>
                        </a:rPr>
                        <a:t> </a:t>
                      </a:r>
                      <a:r>
                        <a:rPr lang="en-US" sz="1800" dirty="0" err="1">
                          <a:latin typeface="Times New Roman"/>
                          <a:ea typeface="Times New Roman"/>
                          <a:cs typeface="Times New Roman"/>
                        </a:rPr>
                        <a:t>thương</a:t>
                      </a:r>
                      <a:r>
                        <a:rPr lang="en-US" sz="1800" dirty="0">
                          <a:latin typeface="Times New Roman"/>
                          <a:ea typeface="Times New Roman"/>
                          <a:cs typeface="Times New Roman"/>
                        </a:rPr>
                        <a:t> (</a:t>
                      </a:r>
                      <a:r>
                        <a:rPr lang="en-US" sz="1800" dirty="0" err="1">
                          <a:latin typeface="Times New Roman"/>
                          <a:ea typeface="Times New Roman"/>
                          <a:cs typeface="Times New Roman"/>
                        </a:rPr>
                        <a:t>Trích</a:t>
                      </a:r>
                      <a:r>
                        <a:rPr lang="en-US" sz="1800" dirty="0">
                          <a:latin typeface="Times New Roman"/>
                          <a:ea typeface="Times New Roman"/>
                          <a:cs typeface="Times New Roman"/>
                        </a:rPr>
                        <a:t> </a:t>
                      </a:r>
                      <a:r>
                        <a:rPr lang="en-US" sz="1800" dirty="0" err="1">
                          <a:latin typeface="Times New Roman"/>
                          <a:ea typeface="Times New Roman"/>
                          <a:cs typeface="Times New Roman"/>
                        </a:rPr>
                        <a:t>Lục</a:t>
                      </a:r>
                      <a:r>
                        <a:rPr lang="en-US" sz="1800" dirty="0">
                          <a:latin typeface="Times New Roman"/>
                          <a:ea typeface="Times New Roman"/>
                          <a:cs typeface="Times New Roman"/>
                        </a:rPr>
                        <a:t> </a:t>
                      </a:r>
                      <a:r>
                        <a:rPr lang="en-US" sz="1800" dirty="0" err="1">
                          <a:latin typeface="Times New Roman"/>
                          <a:ea typeface="Times New Roman"/>
                          <a:cs typeface="Times New Roman"/>
                        </a:rPr>
                        <a:t>Vân</a:t>
                      </a:r>
                      <a:r>
                        <a:rPr lang="en-US" sz="1800" dirty="0">
                          <a:latin typeface="Times New Roman"/>
                          <a:ea typeface="Times New Roman"/>
                          <a:cs typeface="Times New Roman"/>
                        </a:rPr>
                        <a:t> </a:t>
                      </a:r>
                      <a:r>
                        <a:rPr lang="en-US" sz="1800" dirty="0" err="1">
                          <a:latin typeface="Times New Roman"/>
                          <a:ea typeface="Times New Roman"/>
                          <a:cs typeface="Times New Roman"/>
                        </a:rPr>
                        <a:t>Tiên</a:t>
                      </a:r>
                      <a:r>
                        <a:rPr lang="en-US" sz="1800" dirty="0">
                          <a:latin typeface="Times New Roman"/>
                          <a:ea typeface="Times New Roman"/>
                          <a:cs typeface="Times New Roman"/>
                        </a:rPr>
                        <a:t>)</a:t>
                      </a:r>
                      <a:endParaRPr lang="en-US" sz="1800" dirty="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800" dirty="0" err="1">
                          <a:latin typeface="Times New Roman"/>
                          <a:ea typeface="Times New Roman"/>
                          <a:cs typeface="Times New Roman"/>
                        </a:rPr>
                        <a:t>Thơ</a:t>
                      </a:r>
                      <a:r>
                        <a:rPr lang="en-US" sz="1800" dirty="0">
                          <a:latin typeface="Times New Roman"/>
                          <a:ea typeface="Times New Roman"/>
                          <a:cs typeface="Times New Roman"/>
                        </a:rPr>
                        <a:t> </a:t>
                      </a:r>
                      <a:r>
                        <a:rPr lang="en-US" sz="1800" dirty="0" smtClean="0">
                          <a:latin typeface="Times New Roman"/>
                          <a:ea typeface="Times New Roman"/>
                          <a:cs typeface="Times New Roman"/>
                        </a:rPr>
                        <a:t>TNBC </a:t>
                      </a:r>
                      <a:r>
                        <a:rPr lang="en-US" sz="1800" dirty="0" err="1" smtClean="0">
                          <a:latin typeface="Times New Roman"/>
                          <a:ea typeface="Times New Roman"/>
                          <a:cs typeface="Times New Roman"/>
                        </a:rPr>
                        <a:t>Đường</a:t>
                      </a:r>
                      <a:r>
                        <a:rPr lang="en-US" sz="1800" dirty="0" smtClean="0">
                          <a:latin typeface="Times New Roman"/>
                          <a:ea typeface="Times New Roman"/>
                          <a:cs typeface="Times New Roman"/>
                        </a:rPr>
                        <a:t> </a:t>
                      </a:r>
                      <a:r>
                        <a:rPr lang="en-US" sz="1800" dirty="0" err="1">
                          <a:latin typeface="Times New Roman"/>
                          <a:ea typeface="Times New Roman"/>
                          <a:cs typeface="Times New Roman"/>
                        </a:rPr>
                        <a:t>luật</a:t>
                      </a:r>
                      <a:endParaRPr lang="en-US" sz="1800" dirty="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463383">
                <a:tc vMerge="1">
                  <a:txBody>
                    <a:bodyPr/>
                    <a:lstStyle/>
                    <a:p>
                      <a:pPr marL="0" marR="0" algn="ctr">
                        <a:lnSpc>
                          <a:spcPct val="115000"/>
                        </a:lnSpc>
                        <a:spcBef>
                          <a:spcPts val="0"/>
                        </a:spcBef>
                        <a:spcAft>
                          <a:spcPts val="0"/>
                        </a:spcAft>
                      </a:pPr>
                      <a:endParaRPr lang="en-US" sz="1700" dirty="0">
                        <a:latin typeface="Calibri"/>
                        <a:ea typeface="Calibri"/>
                        <a:cs typeface="Times New Roman"/>
                      </a:endParaRPr>
                    </a:p>
                  </a:txBody>
                  <a:tcPr marL="50970" marR="50970" marT="0" marB="0" anchor="ctr"/>
                </a:tc>
                <a:tc vMerge="1">
                  <a:txBody>
                    <a:bodyPr/>
                    <a:lstStyle/>
                    <a:p>
                      <a:pPr marL="0" marR="0" algn="ctr">
                        <a:lnSpc>
                          <a:spcPct val="115000"/>
                        </a:lnSpc>
                        <a:spcBef>
                          <a:spcPts val="0"/>
                        </a:spcBef>
                        <a:spcAft>
                          <a:spcPts val="0"/>
                        </a:spcAft>
                      </a:pPr>
                      <a:endParaRPr lang="en-US" sz="1700" dirty="0">
                        <a:latin typeface="Calibri"/>
                        <a:ea typeface="Calibri"/>
                        <a:cs typeface="Times New Roman"/>
                      </a:endParaRPr>
                    </a:p>
                  </a:txBody>
                  <a:tcPr marL="50970" marR="50970" marT="0" marB="0" anchor="ctr"/>
                </a:tc>
                <a:tc>
                  <a:txBody>
                    <a:bodyPr/>
                    <a:lstStyle/>
                    <a:p>
                      <a:pPr marL="0" marR="0" algn="ctr">
                        <a:lnSpc>
                          <a:spcPct val="115000"/>
                        </a:lnSpc>
                        <a:spcBef>
                          <a:spcPts val="0"/>
                        </a:spcBef>
                        <a:spcAft>
                          <a:spcPts val="0"/>
                        </a:spcAft>
                      </a:pPr>
                      <a:endParaRPr lang="en-US" sz="1800" dirty="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364877">
                <a:tc>
                  <a:txBody>
                    <a:bodyPr/>
                    <a:lstStyle/>
                    <a:p>
                      <a:pPr marL="0" marR="0" algn="ctr">
                        <a:lnSpc>
                          <a:spcPct val="115000"/>
                        </a:lnSpc>
                        <a:spcBef>
                          <a:spcPts val="0"/>
                        </a:spcBef>
                        <a:spcAft>
                          <a:spcPts val="0"/>
                        </a:spcAft>
                      </a:pPr>
                      <a:r>
                        <a:rPr lang="en-US" sz="1800" dirty="0" err="1">
                          <a:latin typeface="Times New Roman"/>
                          <a:ea typeface="Times New Roman"/>
                          <a:cs typeface="Times New Roman"/>
                        </a:rPr>
                        <a:t>Hồ</a:t>
                      </a:r>
                      <a:r>
                        <a:rPr lang="en-US" sz="1800" dirty="0">
                          <a:latin typeface="Times New Roman"/>
                          <a:ea typeface="Times New Roman"/>
                          <a:cs typeface="Times New Roman"/>
                        </a:rPr>
                        <a:t> </a:t>
                      </a:r>
                      <a:r>
                        <a:rPr lang="en-US" sz="1800" dirty="0" err="1">
                          <a:latin typeface="Times New Roman"/>
                          <a:ea typeface="Times New Roman"/>
                          <a:cs typeface="Times New Roman"/>
                        </a:rPr>
                        <a:t>Xuân</a:t>
                      </a:r>
                      <a:r>
                        <a:rPr lang="en-US" sz="1800" dirty="0">
                          <a:latin typeface="Times New Roman"/>
                          <a:ea typeface="Times New Roman"/>
                          <a:cs typeface="Times New Roman"/>
                        </a:rPr>
                        <a:t> </a:t>
                      </a:r>
                      <a:r>
                        <a:rPr lang="en-US" sz="1800" dirty="0" err="1">
                          <a:latin typeface="Times New Roman"/>
                          <a:ea typeface="Times New Roman"/>
                          <a:cs typeface="Times New Roman"/>
                        </a:rPr>
                        <a:t>Hương</a:t>
                      </a:r>
                      <a:endParaRPr lang="en-US" sz="1800" dirty="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800" dirty="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800" dirty="0" err="1">
                          <a:latin typeface="Times New Roman"/>
                          <a:ea typeface="Times New Roman"/>
                          <a:cs typeface="Times New Roman"/>
                        </a:rPr>
                        <a:t>Thơ</a:t>
                      </a:r>
                      <a:r>
                        <a:rPr lang="en-US" sz="1800" dirty="0">
                          <a:latin typeface="Times New Roman"/>
                          <a:ea typeface="Times New Roman"/>
                          <a:cs typeface="Times New Roman"/>
                        </a:rPr>
                        <a:t> </a:t>
                      </a:r>
                      <a:r>
                        <a:rPr lang="en-US" sz="1800" dirty="0" smtClean="0">
                          <a:latin typeface="Times New Roman"/>
                          <a:ea typeface="Times New Roman"/>
                          <a:cs typeface="Times New Roman"/>
                        </a:rPr>
                        <a:t>TNBC </a:t>
                      </a:r>
                      <a:r>
                        <a:rPr lang="en-US" sz="1800" dirty="0" err="1" smtClean="0">
                          <a:latin typeface="Times New Roman"/>
                          <a:ea typeface="Times New Roman"/>
                          <a:cs typeface="Times New Roman"/>
                        </a:rPr>
                        <a:t>Đường</a:t>
                      </a:r>
                      <a:r>
                        <a:rPr lang="en-US" sz="1800" dirty="0" smtClean="0">
                          <a:latin typeface="Times New Roman"/>
                          <a:ea typeface="Times New Roman"/>
                          <a:cs typeface="Times New Roman"/>
                        </a:rPr>
                        <a:t> </a:t>
                      </a:r>
                      <a:r>
                        <a:rPr lang="en-US" sz="1800" dirty="0" err="1">
                          <a:latin typeface="Times New Roman"/>
                          <a:ea typeface="Times New Roman"/>
                          <a:cs typeface="Times New Roman"/>
                        </a:rPr>
                        <a:t>luật</a:t>
                      </a:r>
                      <a:endParaRPr lang="en-US" sz="1800" dirty="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302294">
                <a:tc rowSpan="3">
                  <a:txBody>
                    <a:bodyPr/>
                    <a:lstStyle/>
                    <a:p>
                      <a:pPr marL="0" marR="0" algn="ctr">
                        <a:lnSpc>
                          <a:spcPct val="115000"/>
                        </a:lnSpc>
                        <a:spcBef>
                          <a:spcPts val="0"/>
                        </a:spcBef>
                        <a:spcAft>
                          <a:spcPts val="0"/>
                        </a:spcAft>
                      </a:pPr>
                      <a:r>
                        <a:rPr lang="en-US" sz="1800" dirty="0" err="1" smtClean="0">
                          <a:latin typeface="Times New Roman"/>
                          <a:ea typeface="Times New Roman"/>
                          <a:cs typeface="Times New Roman"/>
                        </a:rPr>
                        <a:t>Nguyễn</a:t>
                      </a:r>
                      <a:r>
                        <a:rPr lang="en-US" sz="1800" dirty="0" smtClean="0">
                          <a:latin typeface="Times New Roman"/>
                          <a:ea typeface="Times New Roman"/>
                          <a:cs typeface="Times New Roman"/>
                        </a:rPr>
                        <a:t> </a:t>
                      </a:r>
                      <a:r>
                        <a:rPr lang="en-US" sz="1800" dirty="0" err="1" smtClean="0">
                          <a:latin typeface="Times New Roman"/>
                          <a:ea typeface="Times New Roman"/>
                          <a:cs typeface="Times New Roman"/>
                        </a:rPr>
                        <a:t>Khuyến</a:t>
                      </a:r>
                      <a:endParaRPr lang="en-US" sz="1800" dirty="0">
                        <a:latin typeface="Calibri"/>
                        <a:ea typeface="Calibri"/>
                        <a:cs typeface="Times New Roman"/>
                      </a:endParaRPr>
                    </a:p>
                    <a:p>
                      <a:pPr marL="0" marR="0" algn="ctr">
                        <a:lnSpc>
                          <a:spcPct val="115000"/>
                        </a:lnSpc>
                        <a:spcBef>
                          <a:spcPts val="0"/>
                        </a:spcBef>
                        <a:spcAft>
                          <a:spcPts val="0"/>
                        </a:spcAft>
                      </a:pPr>
                      <a:r>
                        <a:rPr lang="en-US" sz="1800" dirty="0" smtClean="0">
                          <a:latin typeface="Times New Roman"/>
                          <a:ea typeface="Times New Roman"/>
                          <a:cs typeface="Times New Roman"/>
                        </a:rPr>
                        <a:t> </a:t>
                      </a:r>
                      <a:endParaRPr lang="en-US" sz="1800" dirty="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800" b="1" dirty="0" err="1">
                          <a:latin typeface="Times New Roman"/>
                          <a:ea typeface="Times New Roman"/>
                          <a:cs typeface="Times New Roman"/>
                        </a:rPr>
                        <a:t>Câu</a:t>
                      </a:r>
                      <a:r>
                        <a:rPr lang="en-US" sz="1800" b="1" dirty="0">
                          <a:latin typeface="Times New Roman"/>
                          <a:ea typeface="Times New Roman"/>
                          <a:cs typeface="Times New Roman"/>
                        </a:rPr>
                        <a:t> </a:t>
                      </a:r>
                      <a:r>
                        <a:rPr lang="en-US" sz="1800" b="1" dirty="0" err="1">
                          <a:latin typeface="Times New Roman"/>
                          <a:ea typeface="Times New Roman"/>
                          <a:cs typeface="Times New Roman"/>
                        </a:rPr>
                        <a:t>cá</a:t>
                      </a:r>
                      <a:r>
                        <a:rPr lang="en-US" sz="1800" b="1" dirty="0">
                          <a:latin typeface="Times New Roman"/>
                          <a:ea typeface="Times New Roman"/>
                          <a:cs typeface="Times New Roman"/>
                        </a:rPr>
                        <a:t> </a:t>
                      </a:r>
                      <a:r>
                        <a:rPr lang="en-US" sz="1800" b="1" dirty="0" err="1">
                          <a:latin typeface="Times New Roman"/>
                          <a:ea typeface="Times New Roman"/>
                          <a:cs typeface="Times New Roman"/>
                        </a:rPr>
                        <a:t>mùa</a:t>
                      </a:r>
                      <a:r>
                        <a:rPr lang="en-US" sz="1800" b="1" dirty="0">
                          <a:latin typeface="Times New Roman"/>
                          <a:ea typeface="Times New Roman"/>
                          <a:cs typeface="Times New Roman"/>
                        </a:rPr>
                        <a:t> </a:t>
                      </a:r>
                      <a:r>
                        <a:rPr lang="en-US" sz="1800" b="1" dirty="0" err="1" smtClean="0">
                          <a:latin typeface="Times New Roman"/>
                          <a:ea typeface="Times New Roman"/>
                          <a:cs typeface="Times New Roman"/>
                        </a:rPr>
                        <a:t>thu</a:t>
                      </a:r>
                      <a:r>
                        <a:rPr lang="en-US" sz="1800" b="1" dirty="0" smtClean="0">
                          <a:latin typeface="Times New Roman"/>
                          <a:ea typeface="Times New Roman"/>
                          <a:cs typeface="Times New Roman"/>
                        </a:rPr>
                        <a:t> </a:t>
                      </a:r>
                      <a:r>
                        <a:rPr lang="en-US" sz="1800" b="0" dirty="0" smtClean="0">
                          <a:latin typeface="Times New Roman"/>
                          <a:ea typeface="Times New Roman"/>
                          <a:cs typeface="Times New Roman"/>
                        </a:rPr>
                        <a:t>(Thu </a:t>
                      </a:r>
                      <a:r>
                        <a:rPr lang="en-US" sz="1800" b="0" dirty="0" err="1" smtClean="0">
                          <a:latin typeface="Times New Roman"/>
                          <a:ea typeface="Times New Roman"/>
                          <a:cs typeface="Times New Roman"/>
                        </a:rPr>
                        <a:t>điếu</a:t>
                      </a:r>
                      <a:r>
                        <a:rPr lang="en-US" sz="1800" b="0" dirty="0" smtClean="0">
                          <a:latin typeface="Times New Roman"/>
                          <a:ea typeface="Times New Roman"/>
                          <a:cs typeface="Times New Roman"/>
                        </a:rPr>
                        <a:t>)</a:t>
                      </a:r>
                      <a:endParaRPr lang="en-US" sz="1800" b="1" dirty="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800" dirty="0" err="1">
                          <a:latin typeface="Times New Roman"/>
                          <a:ea typeface="Times New Roman"/>
                          <a:cs typeface="Times New Roman"/>
                        </a:rPr>
                        <a:t>Thơ</a:t>
                      </a:r>
                      <a:r>
                        <a:rPr lang="en-US" sz="1800" dirty="0">
                          <a:latin typeface="Times New Roman"/>
                          <a:ea typeface="Times New Roman"/>
                          <a:cs typeface="Times New Roman"/>
                        </a:rPr>
                        <a:t> </a:t>
                      </a:r>
                      <a:r>
                        <a:rPr lang="en-US" sz="1800" dirty="0" smtClean="0">
                          <a:latin typeface="Times New Roman"/>
                          <a:ea typeface="Times New Roman"/>
                          <a:cs typeface="Times New Roman"/>
                        </a:rPr>
                        <a:t>TNBC </a:t>
                      </a:r>
                      <a:r>
                        <a:rPr lang="en-US" sz="1800" dirty="0" err="1" smtClean="0">
                          <a:latin typeface="Times New Roman"/>
                          <a:ea typeface="Times New Roman"/>
                          <a:cs typeface="Times New Roman"/>
                        </a:rPr>
                        <a:t>Đường</a:t>
                      </a:r>
                      <a:r>
                        <a:rPr lang="en-US" sz="1800" dirty="0" smtClean="0">
                          <a:latin typeface="Times New Roman"/>
                          <a:ea typeface="Times New Roman"/>
                          <a:cs typeface="Times New Roman"/>
                        </a:rPr>
                        <a:t> </a:t>
                      </a:r>
                      <a:r>
                        <a:rPr lang="en-US" sz="1800" dirty="0" err="1">
                          <a:latin typeface="Times New Roman"/>
                          <a:ea typeface="Times New Roman"/>
                          <a:cs typeface="Times New Roman"/>
                        </a:rPr>
                        <a:t>luật</a:t>
                      </a:r>
                      <a:endParaRPr lang="en-US" sz="1800" dirty="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330675">
                <a:tc vMerge="1">
                  <a:txBody>
                    <a:bodyPr/>
                    <a:lstStyle/>
                    <a:p>
                      <a:pPr marL="0" marR="0">
                        <a:lnSpc>
                          <a:spcPct val="115000"/>
                        </a:lnSpc>
                        <a:spcBef>
                          <a:spcPts val="0"/>
                        </a:spcBef>
                        <a:spcAft>
                          <a:spcPts val="0"/>
                        </a:spcAft>
                      </a:pPr>
                      <a:endParaRPr lang="en-US" sz="1400" dirty="0">
                        <a:latin typeface="Calibri"/>
                        <a:ea typeface="Calibri"/>
                        <a:cs typeface="Times New Roman"/>
                      </a:endParaRPr>
                    </a:p>
                  </a:txBody>
                  <a:tcPr marL="50970" marR="50970" marT="0" marB="0" anchor="ctr"/>
                </a:tc>
                <a:tc rowSpan="2">
                  <a:txBody>
                    <a:bodyPr/>
                    <a:lstStyle/>
                    <a:p>
                      <a:pPr marL="0" marR="0">
                        <a:lnSpc>
                          <a:spcPct val="115000"/>
                        </a:lnSpc>
                        <a:spcBef>
                          <a:spcPts val="0"/>
                        </a:spcBef>
                        <a:spcAft>
                          <a:spcPts val="0"/>
                        </a:spcAft>
                      </a:pPr>
                      <a:r>
                        <a:rPr lang="en-US" sz="1800" dirty="0" err="1">
                          <a:latin typeface="Times New Roman"/>
                          <a:ea typeface="Times New Roman"/>
                          <a:cs typeface="Times New Roman"/>
                        </a:rPr>
                        <a:t>Đọc</a:t>
                      </a:r>
                      <a:r>
                        <a:rPr lang="en-US" sz="1800" dirty="0">
                          <a:latin typeface="Times New Roman"/>
                          <a:ea typeface="Times New Roman"/>
                          <a:cs typeface="Times New Roman"/>
                        </a:rPr>
                        <a:t> </a:t>
                      </a:r>
                      <a:r>
                        <a:rPr lang="en-US" sz="1800" dirty="0" err="1">
                          <a:latin typeface="Times New Roman"/>
                          <a:ea typeface="Times New Roman"/>
                          <a:cs typeface="Times New Roman"/>
                        </a:rPr>
                        <a:t>thêm</a:t>
                      </a:r>
                      <a:r>
                        <a:rPr lang="en-US" sz="1800" dirty="0">
                          <a:latin typeface="Times New Roman"/>
                          <a:ea typeface="Times New Roman"/>
                          <a:cs typeface="Times New Roman"/>
                        </a:rPr>
                        <a:t>: </a:t>
                      </a:r>
                      <a:r>
                        <a:rPr lang="en-US" sz="1800" baseline="0" dirty="0" smtClean="0">
                          <a:latin typeface="Calibri"/>
                          <a:ea typeface="Times New Roman"/>
                          <a:cs typeface="Times New Roman"/>
                        </a:rPr>
                        <a:t>    </a:t>
                      </a:r>
                      <a:r>
                        <a:rPr lang="en-US" sz="1800" dirty="0" err="1" smtClean="0">
                          <a:latin typeface="Times New Roman"/>
                          <a:ea typeface="Times New Roman"/>
                          <a:cs typeface="Times New Roman"/>
                        </a:rPr>
                        <a:t>Khóc</a:t>
                      </a:r>
                      <a:r>
                        <a:rPr lang="en-US" sz="1800" dirty="0" smtClean="0">
                          <a:latin typeface="Times New Roman"/>
                          <a:ea typeface="Times New Roman"/>
                          <a:cs typeface="Times New Roman"/>
                        </a:rPr>
                        <a:t> </a:t>
                      </a:r>
                      <a:r>
                        <a:rPr lang="en-US" sz="1800" dirty="0" err="1">
                          <a:latin typeface="Times New Roman"/>
                          <a:ea typeface="Times New Roman"/>
                          <a:cs typeface="Times New Roman"/>
                        </a:rPr>
                        <a:t>Dương</a:t>
                      </a:r>
                      <a:r>
                        <a:rPr lang="en-US" sz="1800" dirty="0">
                          <a:latin typeface="Times New Roman"/>
                          <a:ea typeface="Times New Roman"/>
                          <a:cs typeface="Times New Roman"/>
                        </a:rPr>
                        <a:t> </a:t>
                      </a:r>
                      <a:r>
                        <a:rPr lang="en-US" sz="1800" dirty="0" err="1" smtClean="0">
                          <a:latin typeface="Times New Roman"/>
                          <a:ea typeface="Times New Roman"/>
                          <a:cs typeface="Times New Roman"/>
                        </a:rPr>
                        <a:t>Khuê</a:t>
                      </a:r>
                      <a:r>
                        <a:rPr lang="en-US" sz="1800" dirty="0" smtClean="0">
                          <a:latin typeface="Times New Roman"/>
                          <a:ea typeface="Times New Roman"/>
                          <a:cs typeface="Times New Roman"/>
                        </a:rPr>
                        <a:t>.</a:t>
                      </a:r>
                    </a:p>
                    <a:p>
                      <a:pPr marL="914400" marR="0" lvl="2">
                        <a:lnSpc>
                          <a:spcPct val="115000"/>
                        </a:lnSpc>
                        <a:spcBef>
                          <a:spcPts val="0"/>
                        </a:spcBef>
                        <a:spcAft>
                          <a:spcPts val="0"/>
                        </a:spcAft>
                      </a:pPr>
                      <a:r>
                        <a:rPr lang="en-US" sz="1800" dirty="0" smtClean="0">
                          <a:latin typeface="Times New Roman"/>
                          <a:ea typeface="Calibri"/>
                          <a:cs typeface="Times New Roman"/>
                        </a:rPr>
                        <a:t>     </a:t>
                      </a:r>
                      <a:r>
                        <a:rPr lang="en-US" sz="1800" dirty="0" err="1" smtClean="0">
                          <a:latin typeface="Times New Roman"/>
                          <a:ea typeface="Calibri"/>
                          <a:cs typeface="Times New Roman"/>
                        </a:rPr>
                        <a:t>Tiến</a:t>
                      </a:r>
                      <a:r>
                        <a:rPr lang="en-US" sz="1800" baseline="0" dirty="0" smtClean="0">
                          <a:latin typeface="Times New Roman"/>
                          <a:ea typeface="Calibri"/>
                          <a:cs typeface="Times New Roman"/>
                        </a:rPr>
                        <a:t> </a:t>
                      </a:r>
                      <a:r>
                        <a:rPr lang="en-US" sz="1800" baseline="0" dirty="0" err="1" smtClean="0">
                          <a:latin typeface="Times New Roman"/>
                          <a:ea typeface="Calibri"/>
                          <a:cs typeface="Times New Roman"/>
                        </a:rPr>
                        <a:t>sĩ</a:t>
                      </a:r>
                      <a:r>
                        <a:rPr lang="en-US" sz="1800" baseline="0" dirty="0" smtClean="0">
                          <a:latin typeface="Times New Roman"/>
                          <a:ea typeface="Calibri"/>
                          <a:cs typeface="Times New Roman"/>
                        </a:rPr>
                        <a:t> </a:t>
                      </a:r>
                      <a:r>
                        <a:rPr lang="en-US" sz="1800" baseline="0" dirty="0" err="1" smtClean="0">
                          <a:latin typeface="Times New Roman"/>
                          <a:ea typeface="Calibri"/>
                          <a:cs typeface="Times New Roman"/>
                        </a:rPr>
                        <a:t>giấy</a:t>
                      </a:r>
                      <a:endParaRPr lang="en-US" sz="1800" dirty="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800" dirty="0" err="1">
                          <a:latin typeface="Times New Roman"/>
                          <a:ea typeface="Times New Roman"/>
                          <a:cs typeface="Times New Roman"/>
                        </a:rPr>
                        <a:t>Thơ</a:t>
                      </a:r>
                      <a:r>
                        <a:rPr lang="en-US" sz="1800" dirty="0">
                          <a:latin typeface="Times New Roman"/>
                          <a:ea typeface="Times New Roman"/>
                          <a:cs typeface="Times New Roman"/>
                        </a:rPr>
                        <a:t> </a:t>
                      </a:r>
                      <a:r>
                        <a:rPr lang="en-US" sz="1800" dirty="0" err="1">
                          <a:latin typeface="Times New Roman"/>
                          <a:ea typeface="Times New Roman"/>
                          <a:cs typeface="Times New Roman"/>
                        </a:rPr>
                        <a:t>lục</a:t>
                      </a:r>
                      <a:r>
                        <a:rPr lang="en-US" sz="1800" dirty="0">
                          <a:latin typeface="Times New Roman"/>
                          <a:ea typeface="Times New Roman"/>
                          <a:cs typeface="Times New Roman"/>
                        </a:rPr>
                        <a:t> </a:t>
                      </a:r>
                      <a:r>
                        <a:rPr lang="en-US" sz="1800" dirty="0" err="1">
                          <a:latin typeface="Times New Roman"/>
                          <a:ea typeface="Times New Roman"/>
                          <a:cs typeface="Times New Roman"/>
                        </a:rPr>
                        <a:t>bát</a:t>
                      </a:r>
                      <a:endParaRPr lang="en-US" sz="1800" dirty="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364877">
                <a:tc vMerge="1">
                  <a:txBody>
                    <a:bodyPr/>
                    <a:lstStyle/>
                    <a:p>
                      <a:endParaRPr lang="en-US"/>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marL="914400" marR="0" lvl="2">
                        <a:lnSpc>
                          <a:spcPct val="115000"/>
                        </a:lnSpc>
                        <a:spcBef>
                          <a:spcPts val="0"/>
                        </a:spcBef>
                        <a:spcAft>
                          <a:spcPts val="0"/>
                        </a:spcAft>
                      </a:pPr>
                      <a:endParaRPr lang="en-US" sz="1400" dirty="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800" dirty="0" err="1" smtClean="0">
                          <a:latin typeface="Times New Roman"/>
                          <a:ea typeface="Times New Roman"/>
                          <a:cs typeface="Times New Roman"/>
                        </a:rPr>
                        <a:t>Thơ</a:t>
                      </a:r>
                      <a:r>
                        <a:rPr lang="en-US" sz="1800" dirty="0" smtClean="0">
                          <a:latin typeface="Times New Roman"/>
                          <a:ea typeface="Times New Roman"/>
                          <a:cs typeface="Times New Roman"/>
                        </a:rPr>
                        <a:t> TNBC </a:t>
                      </a:r>
                      <a:r>
                        <a:rPr lang="en-US" sz="1800" dirty="0" err="1" smtClean="0">
                          <a:latin typeface="Times New Roman"/>
                          <a:ea typeface="Times New Roman"/>
                          <a:cs typeface="Times New Roman"/>
                        </a:rPr>
                        <a:t>Đường</a:t>
                      </a:r>
                      <a:r>
                        <a:rPr lang="en-US" sz="1800" dirty="0" smtClean="0">
                          <a:latin typeface="Times New Roman"/>
                          <a:ea typeface="Times New Roman"/>
                          <a:cs typeface="Times New Roman"/>
                        </a:rPr>
                        <a:t> </a:t>
                      </a:r>
                      <a:r>
                        <a:rPr lang="en-US" sz="1800" dirty="0" err="1" smtClean="0">
                          <a:latin typeface="Times New Roman"/>
                          <a:ea typeface="Times New Roman"/>
                          <a:cs typeface="Times New Roman"/>
                        </a:rPr>
                        <a:t>luật</a:t>
                      </a:r>
                      <a:endParaRPr lang="en-US" sz="1800" dirty="0" smtClean="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r h="364877">
                <a:tc rowSpan="2">
                  <a:txBody>
                    <a:bodyPr/>
                    <a:lstStyle/>
                    <a:p>
                      <a:pPr marL="0" marR="0" algn="ctr">
                        <a:lnSpc>
                          <a:spcPct val="115000"/>
                        </a:lnSpc>
                        <a:spcBef>
                          <a:spcPts val="0"/>
                        </a:spcBef>
                        <a:spcAft>
                          <a:spcPts val="0"/>
                        </a:spcAft>
                      </a:pPr>
                      <a:endParaRPr lang="en-US" sz="1800" dirty="0" smtClean="0">
                        <a:latin typeface="Times New Roman"/>
                        <a:ea typeface="Times New Roman"/>
                        <a:cs typeface="Times New Roman"/>
                      </a:endParaRPr>
                    </a:p>
                    <a:p>
                      <a:pPr marL="0" marR="0" algn="ctr">
                        <a:lnSpc>
                          <a:spcPct val="115000"/>
                        </a:lnSpc>
                        <a:spcBef>
                          <a:spcPts val="0"/>
                        </a:spcBef>
                        <a:spcAft>
                          <a:spcPts val="0"/>
                        </a:spcAft>
                      </a:pPr>
                      <a:r>
                        <a:rPr lang="en-US" sz="1800" dirty="0" err="1" smtClean="0">
                          <a:latin typeface="Times New Roman"/>
                          <a:ea typeface="Times New Roman"/>
                          <a:cs typeface="Times New Roman"/>
                        </a:rPr>
                        <a:t>Trần</a:t>
                      </a:r>
                      <a:r>
                        <a:rPr lang="en-US" sz="1800" dirty="0" smtClean="0">
                          <a:latin typeface="Times New Roman"/>
                          <a:ea typeface="Times New Roman"/>
                          <a:cs typeface="Times New Roman"/>
                        </a:rPr>
                        <a:t> </a:t>
                      </a:r>
                      <a:r>
                        <a:rPr lang="en-US" sz="1800" dirty="0" err="1">
                          <a:latin typeface="Times New Roman"/>
                          <a:ea typeface="Times New Roman"/>
                          <a:cs typeface="Times New Roman"/>
                        </a:rPr>
                        <a:t>Tế</a:t>
                      </a:r>
                      <a:r>
                        <a:rPr lang="en-US" sz="1800" dirty="0">
                          <a:latin typeface="Times New Roman"/>
                          <a:ea typeface="Times New Roman"/>
                          <a:cs typeface="Times New Roman"/>
                        </a:rPr>
                        <a:t> </a:t>
                      </a:r>
                      <a:r>
                        <a:rPr lang="en-US" sz="1800" dirty="0" err="1">
                          <a:latin typeface="Times New Roman"/>
                          <a:ea typeface="Times New Roman"/>
                          <a:cs typeface="Times New Roman"/>
                        </a:rPr>
                        <a:t>Xương</a:t>
                      </a:r>
                      <a:endParaRPr lang="en-US" sz="1800" dirty="0">
                        <a:latin typeface="Calibri"/>
                        <a:ea typeface="Calibri"/>
                        <a:cs typeface="Times New Roman"/>
                      </a:endParaRPr>
                    </a:p>
                    <a:p>
                      <a:pPr marL="0" marR="0" algn="ctr">
                        <a:lnSpc>
                          <a:spcPct val="115000"/>
                        </a:lnSpc>
                        <a:spcBef>
                          <a:spcPts val="0"/>
                        </a:spcBef>
                        <a:spcAft>
                          <a:spcPts val="0"/>
                        </a:spcAft>
                      </a:pPr>
                      <a:r>
                        <a:rPr lang="en-US" sz="1800" dirty="0">
                          <a:latin typeface="Times New Roman"/>
                          <a:ea typeface="Times New Roman"/>
                          <a:cs typeface="Times New Roman"/>
                        </a:rPr>
                        <a:t> </a:t>
                      </a:r>
                      <a:endParaRPr lang="en-US" sz="1800" dirty="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800" b="1" dirty="0" err="1">
                          <a:latin typeface="Times New Roman"/>
                          <a:ea typeface="Times New Roman"/>
                          <a:cs typeface="Times New Roman"/>
                        </a:rPr>
                        <a:t>Thương</a:t>
                      </a:r>
                      <a:r>
                        <a:rPr lang="en-US" sz="1800" b="1" dirty="0">
                          <a:latin typeface="Times New Roman"/>
                          <a:ea typeface="Times New Roman"/>
                          <a:cs typeface="Times New Roman"/>
                        </a:rPr>
                        <a:t> </a:t>
                      </a:r>
                      <a:r>
                        <a:rPr lang="en-US" sz="1800" b="1" dirty="0" err="1">
                          <a:latin typeface="Times New Roman"/>
                          <a:ea typeface="Times New Roman"/>
                          <a:cs typeface="Times New Roman"/>
                        </a:rPr>
                        <a:t>vợ</a:t>
                      </a:r>
                      <a:endParaRPr lang="en-US" sz="1800" b="1" dirty="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800" dirty="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r h="542006">
                <a:tc vMerge="1">
                  <a:txBody>
                    <a:bodyPr/>
                    <a:lstStyle/>
                    <a:p>
                      <a:pPr marL="0" marR="0">
                        <a:lnSpc>
                          <a:spcPct val="115000"/>
                        </a:lnSpc>
                        <a:spcBef>
                          <a:spcPts val="0"/>
                        </a:spcBef>
                        <a:spcAft>
                          <a:spcPts val="0"/>
                        </a:spcAft>
                      </a:pPr>
                      <a:endParaRPr lang="en-US" sz="1400" dirty="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800" dirty="0" err="1">
                          <a:latin typeface="Times New Roman"/>
                          <a:ea typeface="Times New Roman"/>
                          <a:cs typeface="Times New Roman"/>
                        </a:rPr>
                        <a:t>Đọc</a:t>
                      </a:r>
                      <a:r>
                        <a:rPr lang="en-US" sz="1800" dirty="0">
                          <a:latin typeface="Times New Roman"/>
                          <a:ea typeface="Times New Roman"/>
                          <a:cs typeface="Times New Roman"/>
                        </a:rPr>
                        <a:t> </a:t>
                      </a:r>
                      <a:r>
                        <a:rPr lang="en-US" sz="1800" dirty="0" err="1">
                          <a:latin typeface="Times New Roman"/>
                          <a:ea typeface="Times New Roman"/>
                          <a:cs typeface="Times New Roman"/>
                        </a:rPr>
                        <a:t>thêm</a:t>
                      </a:r>
                      <a:r>
                        <a:rPr lang="en-US" sz="1800" dirty="0">
                          <a:latin typeface="Times New Roman"/>
                          <a:ea typeface="Times New Roman"/>
                          <a:cs typeface="Times New Roman"/>
                        </a:rPr>
                        <a:t>: </a:t>
                      </a:r>
                      <a:r>
                        <a:rPr lang="en-US" sz="1800" dirty="0" err="1" smtClean="0">
                          <a:latin typeface="Times New Roman"/>
                          <a:ea typeface="Times New Roman"/>
                          <a:cs typeface="Times New Roman"/>
                        </a:rPr>
                        <a:t>Vịnh</a:t>
                      </a:r>
                      <a:r>
                        <a:rPr lang="en-US" sz="1800" dirty="0" smtClean="0">
                          <a:latin typeface="Times New Roman"/>
                          <a:ea typeface="Times New Roman"/>
                          <a:cs typeface="Times New Roman"/>
                        </a:rPr>
                        <a:t> </a:t>
                      </a:r>
                      <a:r>
                        <a:rPr lang="en-US" sz="1800" dirty="0" err="1">
                          <a:latin typeface="Times New Roman"/>
                          <a:ea typeface="Times New Roman"/>
                          <a:cs typeface="Times New Roman"/>
                        </a:rPr>
                        <a:t>khoa</a:t>
                      </a:r>
                      <a:r>
                        <a:rPr lang="en-US" sz="1800" dirty="0">
                          <a:latin typeface="Times New Roman"/>
                          <a:ea typeface="Times New Roman"/>
                          <a:cs typeface="Times New Roman"/>
                        </a:rPr>
                        <a:t> </a:t>
                      </a:r>
                      <a:r>
                        <a:rPr lang="en-US" sz="1800" dirty="0" err="1">
                          <a:latin typeface="Times New Roman"/>
                          <a:ea typeface="Times New Roman"/>
                          <a:cs typeface="Times New Roman"/>
                        </a:rPr>
                        <a:t>thi</a:t>
                      </a:r>
                      <a:r>
                        <a:rPr lang="en-US" sz="1800" dirty="0">
                          <a:latin typeface="Times New Roman"/>
                          <a:ea typeface="Times New Roman"/>
                          <a:cs typeface="Times New Roman"/>
                        </a:rPr>
                        <a:t> </a:t>
                      </a:r>
                      <a:r>
                        <a:rPr lang="en-US" sz="1800" dirty="0" err="1">
                          <a:latin typeface="Times New Roman"/>
                          <a:ea typeface="Times New Roman"/>
                          <a:cs typeface="Times New Roman"/>
                        </a:rPr>
                        <a:t>Hương</a:t>
                      </a:r>
                      <a:endParaRPr lang="en-US" sz="1800" dirty="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800" dirty="0" err="1" smtClean="0">
                          <a:latin typeface="Times New Roman"/>
                          <a:ea typeface="Times New Roman"/>
                          <a:cs typeface="Times New Roman"/>
                        </a:rPr>
                        <a:t>Thơ</a:t>
                      </a:r>
                      <a:r>
                        <a:rPr lang="en-US" sz="1800" dirty="0" smtClean="0">
                          <a:latin typeface="Times New Roman"/>
                          <a:ea typeface="Times New Roman"/>
                          <a:cs typeface="Times New Roman"/>
                        </a:rPr>
                        <a:t> TNBC </a:t>
                      </a:r>
                      <a:r>
                        <a:rPr lang="en-US" sz="1800" dirty="0" err="1" smtClean="0">
                          <a:latin typeface="Times New Roman"/>
                          <a:ea typeface="Times New Roman"/>
                          <a:cs typeface="Times New Roman"/>
                        </a:rPr>
                        <a:t>Đường</a:t>
                      </a:r>
                      <a:r>
                        <a:rPr lang="en-US" sz="1800" dirty="0" smtClean="0">
                          <a:latin typeface="Times New Roman"/>
                          <a:ea typeface="Times New Roman"/>
                          <a:cs typeface="Times New Roman"/>
                        </a:rPr>
                        <a:t> </a:t>
                      </a:r>
                      <a:r>
                        <a:rPr lang="en-US" sz="1800" dirty="0" err="1" smtClean="0">
                          <a:latin typeface="Times New Roman"/>
                          <a:ea typeface="Times New Roman"/>
                          <a:cs typeface="Times New Roman"/>
                        </a:rPr>
                        <a:t>luật</a:t>
                      </a:r>
                      <a:endParaRPr lang="en-US" sz="1800" dirty="0" smtClean="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0"/>
                  </a:ext>
                </a:extLst>
              </a:tr>
              <a:tr h="302294">
                <a:tc>
                  <a:txBody>
                    <a:bodyPr/>
                    <a:lstStyle/>
                    <a:p>
                      <a:pPr marL="0" marR="0" algn="ctr">
                        <a:lnSpc>
                          <a:spcPct val="115000"/>
                        </a:lnSpc>
                        <a:spcBef>
                          <a:spcPts val="0"/>
                        </a:spcBef>
                        <a:spcAft>
                          <a:spcPts val="0"/>
                        </a:spcAft>
                      </a:pPr>
                      <a:r>
                        <a:rPr lang="en-US" sz="1800" dirty="0" err="1">
                          <a:latin typeface="Times New Roman"/>
                          <a:ea typeface="Times New Roman"/>
                          <a:cs typeface="Times New Roman"/>
                        </a:rPr>
                        <a:t>Nguyễn</a:t>
                      </a:r>
                      <a:r>
                        <a:rPr lang="en-US" sz="1800" dirty="0">
                          <a:latin typeface="Times New Roman"/>
                          <a:ea typeface="Times New Roman"/>
                          <a:cs typeface="Times New Roman"/>
                        </a:rPr>
                        <a:t> </a:t>
                      </a:r>
                      <a:r>
                        <a:rPr lang="en-US" sz="1800" dirty="0" err="1">
                          <a:latin typeface="Times New Roman"/>
                          <a:ea typeface="Times New Roman"/>
                          <a:cs typeface="Times New Roman"/>
                        </a:rPr>
                        <a:t>Công</a:t>
                      </a:r>
                      <a:r>
                        <a:rPr lang="en-US" sz="1800" dirty="0">
                          <a:latin typeface="Times New Roman"/>
                          <a:ea typeface="Times New Roman"/>
                          <a:cs typeface="Times New Roman"/>
                        </a:rPr>
                        <a:t> </a:t>
                      </a:r>
                      <a:r>
                        <a:rPr lang="en-US" sz="1800" dirty="0" err="1">
                          <a:latin typeface="Times New Roman"/>
                          <a:ea typeface="Times New Roman"/>
                          <a:cs typeface="Times New Roman"/>
                        </a:rPr>
                        <a:t>Trứ</a:t>
                      </a:r>
                      <a:endParaRPr lang="en-US" sz="1800" dirty="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800" b="1" dirty="0" err="1">
                          <a:latin typeface="Times New Roman"/>
                          <a:ea typeface="Times New Roman"/>
                          <a:cs typeface="Times New Roman"/>
                        </a:rPr>
                        <a:t>Bài</a:t>
                      </a:r>
                      <a:r>
                        <a:rPr lang="en-US" sz="1800" b="1" dirty="0">
                          <a:latin typeface="Times New Roman"/>
                          <a:ea typeface="Times New Roman"/>
                          <a:cs typeface="Times New Roman"/>
                        </a:rPr>
                        <a:t> ca </a:t>
                      </a:r>
                      <a:r>
                        <a:rPr lang="en-US" sz="1800" b="1" dirty="0" err="1">
                          <a:latin typeface="Times New Roman"/>
                          <a:ea typeface="Times New Roman"/>
                          <a:cs typeface="Times New Roman"/>
                        </a:rPr>
                        <a:t>ngất</a:t>
                      </a:r>
                      <a:r>
                        <a:rPr lang="en-US" sz="1800" b="1" dirty="0">
                          <a:latin typeface="Times New Roman"/>
                          <a:ea typeface="Times New Roman"/>
                          <a:cs typeface="Times New Roman"/>
                        </a:rPr>
                        <a:t> </a:t>
                      </a:r>
                      <a:r>
                        <a:rPr lang="en-US" sz="1800" b="1" dirty="0" err="1">
                          <a:latin typeface="Times New Roman"/>
                          <a:ea typeface="Times New Roman"/>
                          <a:cs typeface="Times New Roman"/>
                        </a:rPr>
                        <a:t>ngưởng</a:t>
                      </a:r>
                      <a:endParaRPr lang="en-US" sz="1800" b="1" dirty="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800" dirty="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1"/>
                  </a:ext>
                </a:extLst>
              </a:tr>
              <a:tr h="364877">
                <a:tc>
                  <a:txBody>
                    <a:bodyPr/>
                    <a:lstStyle/>
                    <a:p>
                      <a:pPr marL="0" marR="0" algn="ctr">
                        <a:lnSpc>
                          <a:spcPct val="115000"/>
                        </a:lnSpc>
                        <a:spcBef>
                          <a:spcPts val="0"/>
                        </a:spcBef>
                        <a:spcAft>
                          <a:spcPts val="0"/>
                        </a:spcAft>
                      </a:pPr>
                      <a:r>
                        <a:rPr lang="en-US" sz="1800" dirty="0">
                          <a:latin typeface="Times New Roman"/>
                          <a:ea typeface="Times New Roman"/>
                          <a:cs typeface="Times New Roman"/>
                        </a:rPr>
                        <a:t>Cao </a:t>
                      </a:r>
                      <a:r>
                        <a:rPr lang="en-US" sz="1800" dirty="0" err="1">
                          <a:latin typeface="Times New Roman"/>
                          <a:ea typeface="Times New Roman"/>
                          <a:cs typeface="Times New Roman"/>
                        </a:rPr>
                        <a:t>Bá</a:t>
                      </a:r>
                      <a:r>
                        <a:rPr lang="en-US" sz="1800" dirty="0">
                          <a:latin typeface="Times New Roman"/>
                          <a:ea typeface="Times New Roman"/>
                          <a:cs typeface="Times New Roman"/>
                        </a:rPr>
                        <a:t> </a:t>
                      </a:r>
                      <a:r>
                        <a:rPr lang="en-US" sz="1800" dirty="0" err="1">
                          <a:latin typeface="Times New Roman"/>
                          <a:ea typeface="Times New Roman"/>
                          <a:cs typeface="Times New Roman"/>
                        </a:rPr>
                        <a:t>Quát</a:t>
                      </a:r>
                      <a:endParaRPr lang="en-US" sz="1800" dirty="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800" b="1" dirty="0" err="1">
                          <a:latin typeface="Times New Roman"/>
                          <a:ea typeface="Times New Roman"/>
                          <a:cs typeface="Times New Roman"/>
                        </a:rPr>
                        <a:t>Bài</a:t>
                      </a:r>
                      <a:r>
                        <a:rPr lang="en-US" sz="1800" b="1" dirty="0">
                          <a:latin typeface="Times New Roman"/>
                          <a:ea typeface="Times New Roman"/>
                          <a:cs typeface="Times New Roman"/>
                        </a:rPr>
                        <a:t> ca </a:t>
                      </a:r>
                      <a:r>
                        <a:rPr lang="en-US" sz="1800" b="1" dirty="0" err="1">
                          <a:latin typeface="Times New Roman"/>
                          <a:ea typeface="Times New Roman"/>
                          <a:cs typeface="Times New Roman"/>
                        </a:rPr>
                        <a:t>ngắn</a:t>
                      </a:r>
                      <a:r>
                        <a:rPr lang="en-US" sz="1800" b="1" dirty="0">
                          <a:latin typeface="Times New Roman"/>
                          <a:ea typeface="Times New Roman"/>
                          <a:cs typeface="Times New Roman"/>
                        </a:rPr>
                        <a:t> </a:t>
                      </a:r>
                      <a:r>
                        <a:rPr lang="en-US" sz="1800" b="1" dirty="0" err="1">
                          <a:latin typeface="Times New Roman"/>
                          <a:ea typeface="Times New Roman"/>
                          <a:cs typeface="Times New Roman"/>
                        </a:rPr>
                        <a:t>đi</a:t>
                      </a:r>
                      <a:r>
                        <a:rPr lang="en-US" sz="1800" b="1" dirty="0">
                          <a:latin typeface="Times New Roman"/>
                          <a:ea typeface="Times New Roman"/>
                          <a:cs typeface="Times New Roman"/>
                        </a:rPr>
                        <a:t> </a:t>
                      </a:r>
                      <a:r>
                        <a:rPr lang="en-US" sz="1800" b="1" dirty="0" err="1">
                          <a:latin typeface="Times New Roman"/>
                          <a:ea typeface="Times New Roman"/>
                          <a:cs typeface="Times New Roman"/>
                        </a:rPr>
                        <a:t>trên</a:t>
                      </a:r>
                      <a:r>
                        <a:rPr lang="en-US" sz="1800" b="1" dirty="0">
                          <a:latin typeface="Times New Roman"/>
                          <a:ea typeface="Times New Roman"/>
                          <a:cs typeface="Times New Roman"/>
                        </a:rPr>
                        <a:t> </a:t>
                      </a:r>
                      <a:r>
                        <a:rPr lang="en-US" sz="1800" b="1" dirty="0" err="1">
                          <a:latin typeface="Times New Roman"/>
                          <a:ea typeface="Times New Roman"/>
                          <a:cs typeface="Times New Roman"/>
                        </a:rPr>
                        <a:t>bãi</a:t>
                      </a:r>
                      <a:r>
                        <a:rPr lang="en-US" sz="1800" b="1" dirty="0">
                          <a:latin typeface="Times New Roman"/>
                          <a:ea typeface="Times New Roman"/>
                          <a:cs typeface="Times New Roman"/>
                        </a:rPr>
                        <a:t> </a:t>
                      </a:r>
                      <a:r>
                        <a:rPr lang="en-US" sz="1800" b="1" dirty="0" err="1">
                          <a:latin typeface="Times New Roman"/>
                          <a:ea typeface="Times New Roman"/>
                          <a:cs typeface="Times New Roman"/>
                        </a:rPr>
                        <a:t>cát</a:t>
                      </a:r>
                      <a:endParaRPr lang="en-US" sz="1800" b="1" dirty="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800" dirty="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2"/>
                  </a:ext>
                </a:extLst>
              </a:tr>
              <a:tr h="302294">
                <a:tc>
                  <a:txBody>
                    <a:bodyPr/>
                    <a:lstStyle/>
                    <a:p>
                      <a:pPr marL="0" marR="0" algn="ctr">
                        <a:lnSpc>
                          <a:spcPct val="115000"/>
                        </a:lnSpc>
                        <a:spcBef>
                          <a:spcPts val="0"/>
                        </a:spcBef>
                        <a:spcAft>
                          <a:spcPts val="0"/>
                        </a:spcAft>
                      </a:pPr>
                      <a:r>
                        <a:rPr lang="en-US" sz="1800" dirty="0">
                          <a:latin typeface="Times New Roman"/>
                          <a:ea typeface="Times New Roman"/>
                          <a:cs typeface="Times New Roman"/>
                        </a:rPr>
                        <a:t>Chu </a:t>
                      </a:r>
                      <a:r>
                        <a:rPr lang="en-US" sz="1800" dirty="0" err="1">
                          <a:latin typeface="Times New Roman"/>
                          <a:ea typeface="Times New Roman"/>
                          <a:cs typeface="Times New Roman"/>
                        </a:rPr>
                        <a:t>Mạnh</a:t>
                      </a:r>
                      <a:r>
                        <a:rPr lang="en-US" sz="1800" dirty="0">
                          <a:latin typeface="Times New Roman"/>
                          <a:ea typeface="Times New Roman"/>
                          <a:cs typeface="Times New Roman"/>
                        </a:rPr>
                        <a:t> Trinh</a:t>
                      </a:r>
                      <a:endParaRPr lang="en-US" sz="1800" dirty="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800" dirty="0" err="1">
                          <a:latin typeface="Times New Roman"/>
                          <a:ea typeface="Times New Roman"/>
                          <a:cs typeface="Times New Roman"/>
                        </a:rPr>
                        <a:t>Đọc</a:t>
                      </a:r>
                      <a:r>
                        <a:rPr lang="en-US" sz="1800" dirty="0">
                          <a:latin typeface="Times New Roman"/>
                          <a:ea typeface="Times New Roman"/>
                          <a:cs typeface="Times New Roman"/>
                        </a:rPr>
                        <a:t> </a:t>
                      </a:r>
                      <a:r>
                        <a:rPr lang="en-US" sz="1800" dirty="0" err="1">
                          <a:latin typeface="Times New Roman"/>
                          <a:ea typeface="Times New Roman"/>
                          <a:cs typeface="Times New Roman"/>
                        </a:rPr>
                        <a:t>thêm</a:t>
                      </a:r>
                      <a:r>
                        <a:rPr lang="en-US" sz="1800" dirty="0">
                          <a:latin typeface="Times New Roman"/>
                          <a:ea typeface="Times New Roman"/>
                          <a:cs typeface="Times New Roman"/>
                        </a:rPr>
                        <a:t>: </a:t>
                      </a:r>
                      <a:r>
                        <a:rPr lang="en-US" sz="1800" dirty="0" err="1" smtClean="0">
                          <a:latin typeface="Times New Roman"/>
                          <a:ea typeface="Times New Roman"/>
                          <a:cs typeface="Times New Roman"/>
                        </a:rPr>
                        <a:t>Bài</a:t>
                      </a:r>
                      <a:r>
                        <a:rPr lang="en-US" sz="1800" dirty="0" smtClean="0">
                          <a:latin typeface="Times New Roman"/>
                          <a:ea typeface="Times New Roman"/>
                          <a:cs typeface="Times New Roman"/>
                        </a:rPr>
                        <a:t> </a:t>
                      </a:r>
                      <a:r>
                        <a:rPr lang="en-US" sz="1800" dirty="0">
                          <a:latin typeface="Times New Roman"/>
                          <a:ea typeface="Times New Roman"/>
                          <a:cs typeface="Times New Roman"/>
                        </a:rPr>
                        <a:t>ca </a:t>
                      </a:r>
                      <a:r>
                        <a:rPr lang="en-US" sz="1800" dirty="0" err="1">
                          <a:latin typeface="Times New Roman"/>
                          <a:ea typeface="Times New Roman"/>
                          <a:cs typeface="Times New Roman"/>
                        </a:rPr>
                        <a:t>phong</a:t>
                      </a:r>
                      <a:r>
                        <a:rPr lang="en-US" sz="1800" dirty="0">
                          <a:latin typeface="Times New Roman"/>
                          <a:ea typeface="Times New Roman"/>
                          <a:cs typeface="Times New Roman"/>
                        </a:rPr>
                        <a:t> </a:t>
                      </a:r>
                      <a:r>
                        <a:rPr lang="en-US" sz="1800" dirty="0" err="1">
                          <a:latin typeface="Times New Roman"/>
                          <a:ea typeface="Times New Roman"/>
                          <a:cs typeface="Times New Roman"/>
                        </a:rPr>
                        <a:t>cảnh</a:t>
                      </a:r>
                      <a:r>
                        <a:rPr lang="en-US" sz="1800" dirty="0">
                          <a:latin typeface="Times New Roman"/>
                          <a:ea typeface="Times New Roman"/>
                          <a:cs typeface="Times New Roman"/>
                        </a:rPr>
                        <a:t> </a:t>
                      </a:r>
                      <a:r>
                        <a:rPr lang="en-US" sz="1800" dirty="0" err="1">
                          <a:latin typeface="Times New Roman"/>
                          <a:ea typeface="Times New Roman"/>
                          <a:cs typeface="Times New Roman"/>
                        </a:rPr>
                        <a:t>Hương</a:t>
                      </a:r>
                      <a:r>
                        <a:rPr lang="en-US" sz="1800" dirty="0">
                          <a:latin typeface="Times New Roman"/>
                          <a:ea typeface="Times New Roman"/>
                          <a:cs typeface="Times New Roman"/>
                        </a:rPr>
                        <a:t> </a:t>
                      </a:r>
                      <a:r>
                        <a:rPr lang="en-US" sz="1800" dirty="0" err="1">
                          <a:latin typeface="Times New Roman"/>
                          <a:ea typeface="Times New Roman"/>
                          <a:cs typeface="Times New Roman"/>
                        </a:rPr>
                        <a:t>Sơn</a:t>
                      </a:r>
                      <a:endParaRPr lang="en-US" sz="1800" dirty="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800" dirty="0">
                          <a:latin typeface="Times New Roman"/>
                          <a:ea typeface="Times New Roman"/>
                          <a:cs typeface="Times New Roman"/>
                        </a:rPr>
                        <a:t>Ca </a:t>
                      </a:r>
                      <a:r>
                        <a:rPr lang="en-US" sz="1800" dirty="0" err="1">
                          <a:latin typeface="Times New Roman"/>
                          <a:ea typeface="Times New Roman"/>
                          <a:cs typeface="Times New Roman"/>
                        </a:rPr>
                        <a:t>trù</a:t>
                      </a:r>
                      <a:endParaRPr lang="en-US" sz="1800" dirty="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3"/>
                  </a:ext>
                </a:extLst>
              </a:tr>
              <a:tr h="364877">
                <a:tc>
                  <a:txBody>
                    <a:bodyPr/>
                    <a:lstStyle/>
                    <a:p>
                      <a:pPr marL="0" marR="0" algn="ctr">
                        <a:lnSpc>
                          <a:spcPct val="115000"/>
                        </a:lnSpc>
                        <a:spcBef>
                          <a:spcPts val="0"/>
                        </a:spcBef>
                        <a:spcAft>
                          <a:spcPts val="0"/>
                        </a:spcAft>
                      </a:pPr>
                      <a:r>
                        <a:rPr lang="en-US" sz="1800" dirty="0" err="1">
                          <a:latin typeface="Times New Roman"/>
                          <a:ea typeface="Times New Roman"/>
                          <a:cs typeface="Times New Roman"/>
                        </a:rPr>
                        <a:t>Ngô</a:t>
                      </a:r>
                      <a:r>
                        <a:rPr lang="en-US" sz="1800" dirty="0">
                          <a:latin typeface="Times New Roman"/>
                          <a:ea typeface="Times New Roman"/>
                          <a:cs typeface="Times New Roman"/>
                        </a:rPr>
                        <a:t> </a:t>
                      </a:r>
                      <a:r>
                        <a:rPr lang="en-US" sz="1800" dirty="0" err="1">
                          <a:latin typeface="Times New Roman"/>
                          <a:ea typeface="Times New Roman"/>
                          <a:cs typeface="Times New Roman"/>
                        </a:rPr>
                        <a:t>Thì</a:t>
                      </a:r>
                      <a:r>
                        <a:rPr lang="en-US" sz="1800" dirty="0">
                          <a:latin typeface="Times New Roman"/>
                          <a:ea typeface="Times New Roman"/>
                          <a:cs typeface="Times New Roman"/>
                        </a:rPr>
                        <a:t> </a:t>
                      </a:r>
                      <a:r>
                        <a:rPr lang="en-US" sz="1800" dirty="0" err="1">
                          <a:latin typeface="Times New Roman"/>
                          <a:ea typeface="Times New Roman"/>
                          <a:cs typeface="Times New Roman"/>
                        </a:rPr>
                        <a:t>Nhậm</a:t>
                      </a:r>
                      <a:endParaRPr lang="en-US" sz="1800" dirty="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800" b="1" dirty="0" err="1">
                          <a:latin typeface="Times New Roman"/>
                          <a:ea typeface="Times New Roman"/>
                          <a:cs typeface="Times New Roman"/>
                        </a:rPr>
                        <a:t>Chiếu</a:t>
                      </a:r>
                      <a:r>
                        <a:rPr lang="en-US" sz="1800" b="1" dirty="0">
                          <a:latin typeface="Times New Roman"/>
                          <a:ea typeface="Times New Roman"/>
                          <a:cs typeface="Times New Roman"/>
                        </a:rPr>
                        <a:t> </a:t>
                      </a:r>
                      <a:r>
                        <a:rPr lang="en-US" sz="1800" b="1" dirty="0" err="1">
                          <a:latin typeface="Times New Roman"/>
                          <a:ea typeface="Times New Roman"/>
                          <a:cs typeface="Times New Roman"/>
                        </a:rPr>
                        <a:t>cầu</a:t>
                      </a:r>
                      <a:r>
                        <a:rPr lang="en-US" sz="1800" b="1" dirty="0">
                          <a:latin typeface="Times New Roman"/>
                          <a:ea typeface="Times New Roman"/>
                          <a:cs typeface="Times New Roman"/>
                        </a:rPr>
                        <a:t> </a:t>
                      </a:r>
                      <a:r>
                        <a:rPr lang="en-US" sz="1800" b="1" dirty="0" err="1">
                          <a:latin typeface="Times New Roman"/>
                          <a:ea typeface="Times New Roman"/>
                          <a:cs typeface="Times New Roman"/>
                        </a:rPr>
                        <a:t>hiền</a:t>
                      </a:r>
                      <a:endParaRPr lang="en-US" sz="1800" b="1" dirty="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800" dirty="0" err="1">
                          <a:latin typeface="Times New Roman"/>
                          <a:ea typeface="Times New Roman"/>
                          <a:cs typeface="Times New Roman"/>
                        </a:rPr>
                        <a:t>Thể</a:t>
                      </a:r>
                      <a:r>
                        <a:rPr lang="en-US" sz="1800" dirty="0">
                          <a:latin typeface="Times New Roman"/>
                          <a:ea typeface="Times New Roman"/>
                          <a:cs typeface="Times New Roman"/>
                        </a:rPr>
                        <a:t> </a:t>
                      </a:r>
                      <a:r>
                        <a:rPr lang="en-US" sz="1800" dirty="0" err="1">
                          <a:latin typeface="Times New Roman"/>
                          <a:ea typeface="Times New Roman"/>
                          <a:cs typeface="Times New Roman"/>
                        </a:rPr>
                        <a:t>chiếu</a:t>
                      </a:r>
                      <a:endParaRPr lang="en-US" sz="1800" dirty="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4"/>
                  </a:ext>
                </a:extLst>
              </a:tr>
              <a:tr h="604589">
                <a:tc>
                  <a:txBody>
                    <a:bodyPr/>
                    <a:lstStyle/>
                    <a:p>
                      <a:pPr marL="0" marR="0" algn="ctr">
                        <a:lnSpc>
                          <a:spcPct val="115000"/>
                        </a:lnSpc>
                        <a:spcBef>
                          <a:spcPts val="0"/>
                        </a:spcBef>
                        <a:spcAft>
                          <a:spcPts val="0"/>
                        </a:spcAft>
                      </a:pPr>
                      <a:r>
                        <a:rPr lang="en-US" sz="1800" dirty="0" err="1">
                          <a:latin typeface="Times New Roman"/>
                          <a:ea typeface="Times New Roman"/>
                          <a:cs typeface="Times New Roman"/>
                        </a:rPr>
                        <a:t>Nguyễn</a:t>
                      </a:r>
                      <a:r>
                        <a:rPr lang="en-US" sz="1800" dirty="0">
                          <a:latin typeface="Times New Roman"/>
                          <a:ea typeface="Times New Roman"/>
                          <a:cs typeface="Times New Roman"/>
                        </a:rPr>
                        <a:t> </a:t>
                      </a:r>
                      <a:endParaRPr lang="en-US" sz="1800" dirty="0" smtClean="0">
                        <a:latin typeface="Times New Roman"/>
                        <a:ea typeface="Times New Roman"/>
                        <a:cs typeface="Times New Roman"/>
                      </a:endParaRPr>
                    </a:p>
                    <a:p>
                      <a:pPr marL="0" marR="0" algn="ctr">
                        <a:lnSpc>
                          <a:spcPct val="115000"/>
                        </a:lnSpc>
                        <a:spcBef>
                          <a:spcPts val="0"/>
                        </a:spcBef>
                        <a:spcAft>
                          <a:spcPts val="0"/>
                        </a:spcAft>
                      </a:pPr>
                      <a:r>
                        <a:rPr lang="en-US" sz="1800" dirty="0" err="1" smtClean="0">
                          <a:latin typeface="Times New Roman"/>
                          <a:ea typeface="Times New Roman"/>
                          <a:cs typeface="Times New Roman"/>
                        </a:rPr>
                        <a:t>Trường</a:t>
                      </a:r>
                      <a:r>
                        <a:rPr lang="en-US" sz="1800" dirty="0" smtClean="0">
                          <a:latin typeface="Times New Roman"/>
                          <a:ea typeface="Times New Roman"/>
                          <a:cs typeface="Times New Roman"/>
                        </a:rPr>
                        <a:t> </a:t>
                      </a:r>
                      <a:r>
                        <a:rPr lang="en-US" sz="1800" dirty="0" err="1">
                          <a:latin typeface="Times New Roman"/>
                          <a:ea typeface="Times New Roman"/>
                          <a:cs typeface="Times New Roman"/>
                        </a:rPr>
                        <a:t>Tộ</a:t>
                      </a:r>
                      <a:endParaRPr lang="en-US" sz="1800" dirty="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800" dirty="0" err="1">
                          <a:latin typeface="Times New Roman"/>
                          <a:ea typeface="Times New Roman"/>
                          <a:cs typeface="Times New Roman"/>
                        </a:rPr>
                        <a:t>Đọc</a:t>
                      </a:r>
                      <a:r>
                        <a:rPr lang="en-US" sz="1800" dirty="0">
                          <a:latin typeface="Times New Roman"/>
                          <a:ea typeface="Times New Roman"/>
                          <a:cs typeface="Times New Roman"/>
                        </a:rPr>
                        <a:t> </a:t>
                      </a:r>
                      <a:r>
                        <a:rPr lang="en-US" sz="1800" dirty="0" err="1">
                          <a:latin typeface="Times New Roman"/>
                          <a:ea typeface="Times New Roman"/>
                          <a:cs typeface="Times New Roman"/>
                        </a:rPr>
                        <a:t>thêm</a:t>
                      </a:r>
                      <a:r>
                        <a:rPr lang="en-US" sz="1800" dirty="0">
                          <a:latin typeface="Times New Roman"/>
                          <a:ea typeface="Times New Roman"/>
                          <a:cs typeface="Times New Roman"/>
                        </a:rPr>
                        <a:t>: </a:t>
                      </a:r>
                      <a:r>
                        <a:rPr lang="en-US" sz="1800" dirty="0" err="1" smtClean="0">
                          <a:latin typeface="Times New Roman"/>
                          <a:ea typeface="Times New Roman"/>
                          <a:cs typeface="Times New Roman"/>
                        </a:rPr>
                        <a:t>Xin</a:t>
                      </a:r>
                      <a:r>
                        <a:rPr lang="en-US" sz="1800" dirty="0" smtClean="0">
                          <a:latin typeface="Times New Roman"/>
                          <a:ea typeface="Times New Roman"/>
                          <a:cs typeface="Times New Roman"/>
                        </a:rPr>
                        <a:t> </a:t>
                      </a:r>
                      <a:r>
                        <a:rPr lang="en-US" sz="1800" dirty="0" err="1">
                          <a:latin typeface="Times New Roman"/>
                          <a:ea typeface="Times New Roman"/>
                          <a:cs typeface="Times New Roman"/>
                        </a:rPr>
                        <a:t>lập</a:t>
                      </a:r>
                      <a:r>
                        <a:rPr lang="en-US" sz="1800" dirty="0">
                          <a:latin typeface="Times New Roman"/>
                          <a:ea typeface="Times New Roman"/>
                          <a:cs typeface="Times New Roman"/>
                        </a:rPr>
                        <a:t> </a:t>
                      </a:r>
                      <a:r>
                        <a:rPr lang="en-US" sz="1800" dirty="0" err="1">
                          <a:latin typeface="Times New Roman"/>
                          <a:ea typeface="Times New Roman"/>
                          <a:cs typeface="Times New Roman"/>
                        </a:rPr>
                        <a:t>khoa</a:t>
                      </a:r>
                      <a:r>
                        <a:rPr lang="en-US" sz="1800" dirty="0">
                          <a:latin typeface="Times New Roman"/>
                          <a:ea typeface="Times New Roman"/>
                          <a:cs typeface="Times New Roman"/>
                        </a:rPr>
                        <a:t> </a:t>
                      </a:r>
                      <a:r>
                        <a:rPr lang="en-US" sz="1800" dirty="0" err="1">
                          <a:latin typeface="Times New Roman"/>
                          <a:ea typeface="Times New Roman"/>
                          <a:cs typeface="Times New Roman"/>
                        </a:rPr>
                        <a:t>luật</a:t>
                      </a:r>
                      <a:r>
                        <a:rPr lang="en-US" sz="1800" dirty="0">
                          <a:latin typeface="Times New Roman"/>
                          <a:ea typeface="Times New Roman"/>
                          <a:cs typeface="Times New Roman"/>
                        </a:rPr>
                        <a:t> </a:t>
                      </a:r>
                      <a:r>
                        <a:rPr lang="en-US" sz="1800" dirty="0" smtClean="0">
                          <a:latin typeface="Times New Roman"/>
                          <a:ea typeface="Times New Roman"/>
                          <a:cs typeface="Times New Roman"/>
                        </a:rPr>
                        <a:t>(</a:t>
                      </a:r>
                      <a:r>
                        <a:rPr lang="en-US" sz="1800" dirty="0" err="1" smtClean="0">
                          <a:latin typeface="Times New Roman"/>
                          <a:ea typeface="Times New Roman"/>
                          <a:cs typeface="Times New Roman"/>
                        </a:rPr>
                        <a:t>Trích</a:t>
                      </a:r>
                      <a:r>
                        <a:rPr lang="en-US" sz="1800" dirty="0">
                          <a:latin typeface="Times New Roman"/>
                          <a:ea typeface="Times New Roman"/>
                          <a:cs typeface="Times New Roman"/>
                        </a:rPr>
                        <a:t> </a:t>
                      </a:r>
                      <a:r>
                        <a:rPr lang="en-US" sz="1800" dirty="0" err="1">
                          <a:latin typeface="Times New Roman"/>
                          <a:ea typeface="Times New Roman"/>
                          <a:cs typeface="Times New Roman"/>
                        </a:rPr>
                        <a:t>Tế</a:t>
                      </a:r>
                      <a:r>
                        <a:rPr lang="en-US" sz="1800" dirty="0">
                          <a:latin typeface="Times New Roman"/>
                          <a:ea typeface="Times New Roman"/>
                          <a:cs typeface="Times New Roman"/>
                        </a:rPr>
                        <a:t> </a:t>
                      </a:r>
                      <a:r>
                        <a:rPr lang="en-US" sz="1800" dirty="0" err="1">
                          <a:latin typeface="Times New Roman"/>
                          <a:ea typeface="Times New Roman"/>
                          <a:cs typeface="Times New Roman"/>
                        </a:rPr>
                        <a:t>cấp</a:t>
                      </a:r>
                      <a:r>
                        <a:rPr lang="en-US" sz="1800" dirty="0">
                          <a:latin typeface="Times New Roman"/>
                          <a:ea typeface="Times New Roman"/>
                          <a:cs typeface="Times New Roman"/>
                        </a:rPr>
                        <a:t> </a:t>
                      </a:r>
                      <a:r>
                        <a:rPr lang="en-US" sz="1800" dirty="0" err="1">
                          <a:latin typeface="Times New Roman"/>
                          <a:ea typeface="Times New Roman"/>
                          <a:cs typeface="Times New Roman"/>
                        </a:rPr>
                        <a:t>bát</a:t>
                      </a:r>
                      <a:r>
                        <a:rPr lang="en-US" sz="1800" dirty="0">
                          <a:latin typeface="Times New Roman"/>
                          <a:ea typeface="Times New Roman"/>
                          <a:cs typeface="Times New Roman"/>
                        </a:rPr>
                        <a:t> </a:t>
                      </a:r>
                      <a:r>
                        <a:rPr lang="en-US" sz="1800" dirty="0" err="1">
                          <a:latin typeface="Times New Roman"/>
                          <a:ea typeface="Times New Roman"/>
                          <a:cs typeface="Times New Roman"/>
                        </a:rPr>
                        <a:t>điều</a:t>
                      </a:r>
                      <a:r>
                        <a:rPr lang="en-US" sz="1800" dirty="0">
                          <a:latin typeface="Times New Roman"/>
                          <a:ea typeface="Times New Roman"/>
                          <a:cs typeface="Times New Roman"/>
                        </a:rPr>
                        <a:t>)</a:t>
                      </a:r>
                      <a:endParaRPr lang="en-US" sz="1800" dirty="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800" dirty="0" err="1">
                          <a:latin typeface="Times New Roman"/>
                          <a:ea typeface="Times New Roman"/>
                          <a:cs typeface="Times New Roman"/>
                        </a:rPr>
                        <a:t>Điều</a:t>
                      </a:r>
                      <a:r>
                        <a:rPr lang="en-US" sz="1800" dirty="0">
                          <a:latin typeface="Times New Roman"/>
                          <a:ea typeface="Times New Roman"/>
                          <a:cs typeface="Times New Roman"/>
                        </a:rPr>
                        <a:t> </a:t>
                      </a:r>
                      <a:r>
                        <a:rPr lang="en-US" sz="1800" dirty="0" err="1">
                          <a:latin typeface="Times New Roman"/>
                          <a:ea typeface="Times New Roman"/>
                          <a:cs typeface="Times New Roman"/>
                        </a:rPr>
                        <a:t>trần</a:t>
                      </a:r>
                      <a:r>
                        <a:rPr lang="en-US" sz="1800" dirty="0">
                          <a:latin typeface="Times New Roman"/>
                          <a:ea typeface="Times New Roman"/>
                          <a:cs typeface="Times New Roman"/>
                        </a:rPr>
                        <a:t>.</a:t>
                      </a:r>
                      <a:endParaRPr lang="en-US" sz="1800" dirty="0">
                        <a:latin typeface="Calibri"/>
                        <a:ea typeface="Calibri"/>
                        <a:cs typeface="Times New Roman"/>
                      </a:endParaRPr>
                    </a:p>
                  </a:txBody>
                  <a:tcPr marL="50970" marR="509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5"/>
                  </a:ext>
                </a:extLst>
              </a:tr>
            </a:tbl>
          </a:graphicData>
        </a:graphic>
      </p:graphicFrame>
      <p:sp>
        <p:nvSpPr>
          <p:cNvPr id="3" name="Rectangle 2"/>
          <p:cNvSpPr/>
          <p:nvPr/>
        </p:nvSpPr>
        <p:spPr>
          <a:xfrm>
            <a:off x="1676400" y="87868"/>
            <a:ext cx="8763000" cy="369332"/>
          </a:xfrm>
          <a:prstGeom prst="rect">
            <a:avLst/>
          </a:prstGeom>
        </p:spPr>
        <p:txBody>
          <a:bodyPr wrap="square">
            <a:spAutoFit/>
          </a:bodyPr>
          <a:lstStyle/>
          <a:p>
            <a:pPr algn="ctr"/>
            <a:r>
              <a:rPr lang="en-US" b="1" dirty="0" err="1">
                <a:solidFill>
                  <a:srgbClr val="C00000"/>
                </a:solidFill>
                <a:effectLst>
                  <a:outerShdw blurRad="38100" dist="38100" dir="2700000" algn="tl">
                    <a:srgbClr val="000000">
                      <a:alpha val="43137"/>
                    </a:srgbClr>
                  </a:outerShdw>
                </a:effectLst>
              </a:rPr>
              <a:t>Hệ</a:t>
            </a:r>
            <a:r>
              <a:rPr lang="en-US" b="1" dirty="0">
                <a:solidFill>
                  <a:srgbClr val="C00000"/>
                </a:solidFill>
                <a:effectLst>
                  <a:outerShdw blurRad="38100" dist="38100" dir="2700000" algn="tl">
                    <a:srgbClr val="000000">
                      <a:alpha val="43137"/>
                    </a:srgbClr>
                  </a:outerShdw>
                </a:effectLst>
              </a:rPr>
              <a:t> </a:t>
            </a:r>
            <a:r>
              <a:rPr lang="en-US" b="1" dirty="0" err="1">
                <a:solidFill>
                  <a:srgbClr val="C00000"/>
                </a:solidFill>
                <a:effectLst>
                  <a:outerShdw blurRad="38100" dist="38100" dir="2700000" algn="tl">
                    <a:srgbClr val="000000">
                      <a:alpha val="43137"/>
                    </a:srgbClr>
                  </a:outerShdw>
                </a:effectLst>
              </a:rPr>
              <a:t>thống</a:t>
            </a:r>
            <a:r>
              <a:rPr lang="en-US" b="1" dirty="0">
                <a:solidFill>
                  <a:srgbClr val="C00000"/>
                </a:solidFill>
                <a:effectLst>
                  <a:outerShdw blurRad="38100" dist="38100" dir="2700000" algn="tl">
                    <a:srgbClr val="000000">
                      <a:alpha val="43137"/>
                    </a:srgbClr>
                  </a:outerShdw>
                </a:effectLst>
              </a:rPr>
              <a:t>  </a:t>
            </a:r>
            <a:r>
              <a:rPr lang="en-US" b="1" dirty="0" err="1">
                <a:solidFill>
                  <a:srgbClr val="C00000"/>
                </a:solidFill>
                <a:effectLst>
                  <a:outerShdw blurRad="38100" dist="38100" dir="2700000" algn="tl">
                    <a:srgbClr val="000000">
                      <a:alpha val="43137"/>
                    </a:srgbClr>
                  </a:outerShdw>
                </a:effectLst>
              </a:rPr>
              <a:t>văn</a:t>
            </a:r>
            <a:r>
              <a:rPr lang="en-US" b="1" dirty="0">
                <a:solidFill>
                  <a:srgbClr val="C00000"/>
                </a:solidFill>
                <a:effectLst>
                  <a:outerShdw blurRad="38100" dist="38100" dir="2700000" algn="tl">
                    <a:srgbClr val="000000">
                      <a:alpha val="43137"/>
                    </a:srgbClr>
                  </a:outerShdw>
                </a:effectLst>
              </a:rPr>
              <a:t> </a:t>
            </a:r>
            <a:r>
              <a:rPr lang="en-US" b="1" dirty="0" err="1">
                <a:solidFill>
                  <a:srgbClr val="C00000"/>
                </a:solidFill>
                <a:effectLst>
                  <a:outerShdw blurRad="38100" dist="38100" dir="2700000" algn="tl">
                    <a:srgbClr val="000000">
                      <a:alpha val="43137"/>
                    </a:srgbClr>
                  </a:outerShdw>
                </a:effectLst>
              </a:rPr>
              <a:t>học</a:t>
            </a:r>
            <a:r>
              <a:rPr lang="en-US" b="1" dirty="0">
                <a:solidFill>
                  <a:srgbClr val="C00000"/>
                </a:solidFill>
                <a:effectLst>
                  <a:outerShdw blurRad="38100" dist="38100" dir="2700000" algn="tl">
                    <a:srgbClr val="000000">
                      <a:alpha val="43137"/>
                    </a:srgbClr>
                  </a:outerShdw>
                </a:effectLst>
              </a:rPr>
              <a:t> </a:t>
            </a:r>
            <a:r>
              <a:rPr lang="en-US" b="1" dirty="0" err="1">
                <a:solidFill>
                  <a:srgbClr val="C00000"/>
                </a:solidFill>
                <a:effectLst>
                  <a:outerShdw blurRad="38100" dist="38100" dir="2700000" algn="tl">
                    <a:srgbClr val="000000">
                      <a:alpha val="43137"/>
                    </a:srgbClr>
                  </a:outerShdw>
                </a:effectLst>
              </a:rPr>
              <a:t>trung</a:t>
            </a:r>
            <a:r>
              <a:rPr lang="en-US" b="1" dirty="0">
                <a:solidFill>
                  <a:srgbClr val="C00000"/>
                </a:solidFill>
                <a:effectLst>
                  <a:outerShdw blurRad="38100" dist="38100" dir="2700000" algn="tl">
                    <a:srgbClr val="000000">
                      <a:alpha val="43137"/>
                    </a:srgbClr>
                  </a:outerShdw>
                </a:effectLst>
              </a:rPr>
              <a:t> </a:t>
            </a:r>
            <a:r>
              <a:rPr lang="en-US" b="1" dirty="0" err="1">
                <a:solidFill>
                  <a:srgbClr val="C00000"/>
                </a:solidFill>
                <a:effectLst>
                  <a:outerShdw blurRad="38100" dist="38100" dir="2700000" algn="tl">
                    <a:srgbClr val="000000">
                      <a:alpha val="43137"/>
                    </a:srgbClr>
                  </a:outerShdw>
                </a:effectLst>
              </a:rPr>
              <a:t>đại</a:t>
            </a:r>
            <a:r>
              <a:rPr lang="en-US" b="1" dirty="0">
                <a:solidFill>
                  <a:srgbClr val="C00000"/>
                </a:solidFill>
                <a:effectLst>
                  <a:outerShdw blurRad="38100" dist="38100" dir="2700000" algn="tl">
                    <a:srgbClr val="000000">
                      <a:alpha val="43137"/>
                    </a:srgbClr>
                  </a:outerShdw>
                </a:effectLst>
              </a:rPr>
              <a:t> </a:t>
            </a:r>
            <a:r>
              <a:rPr lang="en-US" b="1" dirty="0" err="1">
                <a:solidFill>
                  <a:srgbClr val="C00000"/>
                </a:solidFill>
                <a:effectLst>
                  <a:outerShdw blurRad="38100" dist="38100" dir="2700000" algn="tl">
                    <a:srgbClr val="000000">
                      <a:alpha val="43137"/>
                    </a:srgbClr>
                  </a:outerShdw>
                </a:effectLst>
              </a:rPr>
              <a:t>trong</a:t>
            </a:r>
            <a:r>
              <a:rPr lang="en-US" b="1" dirty="0">
                <a:solidFill>
                  <a:srgbClr val="C00000"/>
                </a:solidFill>
                <a:effectLst>
                  <a:outerShdw blurRad="38100" dist="38100" dir="2700000" algn="tl">
                    <a:srgbClr val="000000">
                      <a:alpha val="43137"/>
                    </a:srgbClr>
                  </a:outerShdw>
                </a:effectLst>
              </a:rPr>
              <a:t> </a:t>
            </a:r>
            <a:r>
              <a:rPr lang="en-US" b="1" dirty="0" err="1">
                <a:solidFill>
                  <a:srgbClr val="C00000"/>
                </a:solidFill>
                <a:effectLst>
                  <a:outerShdw blurRad="38100" dist="38100" dir="2700000" algn="tl">
                    <a:srgbClr val="000000">
                      <a:alpha val="43137"/>
                    </a:srgbClr>
                  </a:outerShdw>
                </a:effectLst>
              </a:rPr>
              <a:t>chương</a:t>
            </a:r>
            <a:r>
              <a:rPr lang="en-US" b="1" dirty="0">
                <a:solidFill>
                  <a:srgbClr val="C00000"/>
                </a:solidFill>
                <a:effectLst>
                  <a:outerShdw blurRad="38100" dist="38100" dir="2700000" algn="tl">
                    <a:srgbClr val="000000">
                      <a:alpha val="43137"/>
                    </a:srgbClr>
                  </a:outerShdw>
                </a:effectLst>
              </a:rPr>
              <a:t> </a:t>
            </a:r>
            <a:r>
              <a:rPr lang="en-US" b="1" dirty="0" err="1">
                <a:solidFill>
                  <a:srgbClr val="C00000"/>
                </a:solidFill>
                <a:effectLst>
                  <a:outerShdw blurRad="38100" dist="38100" dir="2700000" algn="tl">
                    <a:srgbClr val="000000">
                      <a:alpha val="43137"/>
                    </a:srgbClr>
                  </a:outerShdw>
                </a:effectLst>
              </a:rPr>
              <a:t>trình</a:t>
            </a:r>
            <a:r>
              <a:rPr lang="en-US" b="1" dirty="0">
                <a:solidFill>
                  <a:srgbClr val="C00000"/>
                </a:solidFill>
                <a:effectLst>
                  <a:outerShdw blurRad="38100" dist="38100" dir="2700000" algn="tl">
                    <a:srgbClr val="000000">
                      <a:alpha val="43137"/>
                    </a:srgbClr>
                  </a:outerShdw>
                </a:effectLst>
              </a:rPr>
              <a:t> </a:t>
            </a:r>
            <a:r>
              <a:rPr lang="en-US" b="1" dirty="0" err="1">
                <a:solidFill>
                  <a:srgbClr val="C00000"/>
                </a:solidFill>
                <a:effectLst>
                  <a:outerShdw blurRad="38100" dist="38100" dir="2700000" algn="tl">
                    <a:srgbClr val="000000">
                      <a:alpha val="43137"/>
                    </a:srgbClr>
                  </a:outerShdw>
                </a:effectLst>
              </a:rPr>
              <a:t>Ngữ</a:t>
            </a:r>
            <a:r>
              <a:rPr lang="en-US" b="1" dirty="0">
                <a:solidFill>
                  <a:srgbClr val="C00000"/>
                </a:solidFill>
                <a:effectLst>
                  <a:outerShdw blurRad="38100" dist="38100" dir="2700000" algn="tl">
                    <a:srgbClr val="000000">
                      <a:alpha val="43137"/>
                    </a:srgbClr>
                  </a:outerShdw>
                </a:effectLst>
              </a:rPr>
              <a:t> </a:t>
            </a:r>
            <a:r>
              <a:rPr lang="en-US" b="1" dirty="0" err="1">
                <a:solidFill>
                  <a:srgbClr val="C00000"/>
                </a:solidFill>
                <a:effectLst>
                  <a:outerShdw blurRad="38100" dist="38100" dir="2700000" algn="tl">
                    <a:srgbClr val="000000">
                      <a:alpha val="43137"/>
                    </a:srgbClr>
                  </a:outerShdw>
                </a:effectLst>
              </a:rPr>
              <a:t>văn</a:t>
            </a:r>
            <a:r>
              <a:rPr lang="en-US" b="1" dirty="0">
                <a:solidFill>
                  <a:srgbClr val="C00000"/>
                </a:solidFill>
                <a:effectLst>
                  <a:outerShdw blurRad="38100" dist="38100" dir="2700000" algn="tl">
                    <a:srgbClr val="000000">
                      <a:alpha val="43137"/>
                    </a:srgbClr>
                  </a:outerShdw>
                </a:effectLst>
              </a:rPr>
              <a:t> </a:t>
            </a:r>
            <a:r>
              <a:rPr lang="en-US" b="1" dirty="0" err="1">
                <a:solidFill>
                  <a:srgbClr val="C00000"/>
                </a:solidFill>
                <a:effectLst>
                  <a:outerShdw blurRad="38100" dist="38100" dir="2700000" algn="tl">
                    <a:srgbClr val="000000">
                      <a:alpha val="43137"/>
                    </a:srgbClr>
                  </a:outerShdw>
                </a:effectLst>
              </a:rPr>
              <a:t>lớp</a:t>
            </a:r>
            <a:r>
              <a:rPr lang="en-US" b="1" dirty="0">
                <a:solidFill>
                  <a:srgbClr val="C00000"/>
                </a:solidFill>
                <a:effectLst>
                  <a:outerShdw blurRad="38100" dist="38100" dir="2700000" algn="tl">
                    <a:srgbClr val="000000">
                      <a:alpha val="43137"/>
                    </a:srgbClr>
                  </a:outerShdw>
                </a:effectLst>
              </a:rPr>
              <a:t> 11</a:t>
            </a:r>
            <a:endParaRPr lang="en-US"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53871896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8" descr="d4"/>
          <p:cNvPicPr>
            <a:picLocks noChangeAspect="1" noChangeArrowheads="1" noCrop="1"/>
          </p:cNvPicPr>
          <p:nvPr/>
        </p:nvPicPr>
        <p:blipFill>
          <a:blip r:embed="rId2"/>
          <a:srcRect/>
          <a:stretch>
            <a:fillRect/>
          </a:stretch>
        </p:blipFill>
        <p:spPr bwMode="auto">
          <a:xfrm>
            <a:off x="5334001" y="152400"/>
            <a:ext cx="1084385" cy="990600"/>
          </a:xfrm>
          <a:prstGeom prst="rect">
            <a:avLst/>
          </a:prstGeom>
          <a:noFill/>
          <a:ln w="9525">
            <a:noFill/>
            <a:miter lim="800000"/>
            <a:headEnd/>
            <a:tailEnd/>
          </a:ln>
        </p:spPr>
      </p:pic>
      <p:sp>
        <p:nvSpPr>
          <p:cNvPr id="6" name="Rectangle 2"/>
          <p:cNvSpPr txBox="1">
            <a:spLocks noChangeArrowheads="1"/>
          </p:cNvSpPr>
          <p:nvPr/>
        </p:nvSpPr>
        <p:spPr>
          <a:xfrm>
            <a:off x="328613" y="1219200"/>
            <a:ext cx="11501437" cy="4724400"/>
          </a:xfrm>
          <a:prstGeom prst="rect">
            <a:avLst/>
          </a:prstGeom>
        </p:spPr>
        <p:txBody>
          <a:bodyPr vert="horz" lIns="91440" tIns="45720" rIns="91440" bIns="45720" rtlCol="0">
            <a:noAutofit/>
          </a:bodyPr>
          <a:lstStyle/>
          <a:p>
            <a:pPr marL="342900" indent="-342900" algn="just">
              <a:spcBef>
                <a:spcPct val="20000"/>
              </a:spcBef>
              <a:buFontTx/>
              <a:buChar char="-"/>
              <a:defRPr/>
            </a:pPr>
            <a:r>
              <a:rPr lang="en-US" sz="2400" b="1" dirty="0" err="1">
                <a:latin typeface="Times New Roman" pitchFamily="18" charset="0"/>
                <a:cs typeface="Times New Roman" pitchFamily="18" charset="0"/>
              </a:rPr>
              <a:t>Nêu</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những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đặc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điểm</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cơ</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bản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về</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nội</a:t>
            </a:r>
            <a:r>
              <a:rPr lang="en-US" sz="2400" b="1" dirty="0">
                <a:latin typeface="Times New Roman" pitchFamily="18" charset="0"/>
                <a:cs typeface="Times New Roman" pitchFamily="18" charset="0"/>
              </a:rPr>
              <a:t> dung </a:t>
            </a:r>
            <a:r>
              <a:rPr lang="en-US" sz="2400" b="1" dirty="0" err="1">
                <a:latin typeface="Times New Roman" pitchFamily="18" charset="0"/>
                <a:cs typeface="Times New Roman" pitchFamily="18" charset="0"/>
              </a:rPr>
              <a:t>yêu</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nước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của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các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tác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phẩm</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và</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đoạn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trích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sau</a:t>
            </a:r>
            <a:r>
              <a:rPr lang="en-US" sz="2400" b="1" dirty="0">
                <a:latin typeface="Times New Roman" pitchFamily="18" charset="0"/>
                <a:cs typeface="Times New Roman" pitchFamily="18" charset="0"/>
              </a:rPr>
              <a:t>:</a:t>
            </a:r>
          </a:p>
          <a:p>
            <a:pPr marL="800100" lvl="1" indent="-342900" algn="just">
              <a:spcBef>
                <a:spcPct val="20000"/>
              </a:spcBef>
            </a:pP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phủ</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chúa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Trịnh</a:t>
            </a:r>
            <a:endParaRPr lang="en-US" sz="2400" dirty="0">
              <a:latin typeface="Times New Roman" pitchFamily="18" charset="0"/>
              <a:cs typeface="Times New Roman" pitchFamily="18" charset="0"/>
            </a:endParaRPr>
          </a:p>
          <a:p>
            <a:pPr marL="800100" lvl="1" indent="-342900" algn="just">
              <a:spcBef>
                <a:spcPct val="20000"/>
              </a:spcBef>
            </a:pP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tế</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nghĩa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sĩ</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Cần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Giuộc</a:t>
            </a:r>
            <a:endParaRPr lang="en-US" sz="2400" dirty="0">
              <a:latin typeface="Times New Roman" pitchFamily="18" charset="0"/>
              <a:cs typeface="Times New Roman" pitchFamily="18" charset="0"/>
            </a:endParaRPr>
          </a:p>
          <a:p>
            <a:pPr marL="800100" lvl="1" indent="-342900" algn="just">
              <a:spcBef>
                <a:spcPct val="20000"/>
              </a:spcBef>
            </a:pP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Chạy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giặc</a:t>
            </a:r>
            <a:endParaRPr lang="en-US" sz="2400" dirty="0">
              <a:latin typeface="Times New Roman" pitchFamily="18" charset="0"/>
              <a:cs typeface="Times New Roman" pitchFamily="18" charset="0"/>
            </a:endParaRPr>
          </a:p>
          <a:p>
            <a:pPr marL="800100" lvl="1" indent="-342900" algn="just">
              <a:spcBef>
                <a:spcPct val="20000"/>
              </a:spcBef>
            </a:pP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Câu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mùa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thu</a:t>
            </a:r>
            <a:endParaRPr lang="en-US" sz="2400" dirty="0">
              <a:latin typeface="Times New Roman" pitchFamily="18" charset="0"/>
              <a:cs typeface="Times New Roman" pitchFamily="18" charset="0"/>
            </a:endParaRPr>
          </a:p>
          <a:p>
            <a:pPr marL="800100" lvl="1" indent="-342900" algn="just">
              <a:spcBef>
                <a:spcPct val="20000"/>
              </a:spcBef>
            </a:pP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Bài</a:t>
            </a:r>
            <a:r>
              <a:rPr lang="en-US" sz="2400" dirty="0">
                <a:latin typeface="Times New Roman" pitchFamily="18" charset="0"/>
                <a:cs typeface="Times New Roman" pitchFamily="18" charset="0"/>
              </a:rPr>
              <a:t> ca </a:t>
            </a:r>
            <a:r>
              <a:rPr lang="en-US" sz="2400" dirty="0" err="1">
                <a:latin typeface="Times New Roman" pitchFamily="18" charset="0"/>
                <a:cs typeface="Times New Roman" pitchFamily="18" charset="0"/>
              </a:rPr>
              <a:t>phong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cảnh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Hương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Sơn</a:t>
            </a:r>
            <a:endParaRPr lang="en-US" sz="2400" dirty="0">
              <a:latin typeface="Times New Roman" pitchFamily="18" charset="0"/>
              <a:cs typeface="Times New Roman" pitchFamily="18" charset="0"/>
            </a:endParaRPr>
          </a:p>
          <a:p>
            <a:pPr marL="800100" lvl="1" indent="-342900" algn="just">
              <a:spcBef>
                <a:spcPct val="20000"/>
              </a:spcBef>
            </a:pP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Vịnh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khoa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Hương</a:t>
            </a:r>
            <a:endParaRPr lang="en-US" sz="2400" dirty="0">
              <a:latin typeface="Times New Roman" pitchFamily="18" charset="0"/>
              <a:cs typeface="Times New Roman" pitchFamily="18" charset="0"/>
            </a:endParaRPr>
          </a:p>
          <a:p>
            <a:pPr marL="800100" lvl="1" indent="-342900" algn="just">
              <a:spcBef>
                <a:spcPct val="20000"/>
              </a:spcBef>
            </a:pP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Chiếu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cầu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hiền</a:t>
            </a:r>
            <a:endParaRPr lang="en-US" sz="2400" dirty="0">
              <a:latin typeface="Times New Roman" pitchFamily="18" charset="0"/>
              <a:cs typeface="Times New Roman" pitchFamily="18" charset="0"/>
            </a:endParaRPr>
          </a:p>
          <a:p>
            <a:pPr marL="800100" lvl="1" indent="-342900" algn="just">
              <a:spcBef>
                <a:spcPct val="20000"/>
              </a:spcBef>
            </a:pP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Xin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lập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khoa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luật</a:t>
            </a:r>
            <a:endParaRPr lang="en-US" sz="2400" dirty="0">
              <a:latin typeface="Times New Roman" pitchFamily="18" charset="0"/>
              <a:cs typeface="Times New Roman" pitchFamily="18" charset="0"/>
            </a:endParaRPr>
          </a:p>
          <a:p>
            <a:pPr marL="342900" indent="-342900" algn="just">
              <a:spcBef>
                <a:spcPct val="20000"/>
              </a:spcBef>
              <a:buFontTx/>
              <a:buChar char="-"/>
            </a:pPr>
            <a:r>
              <a:rPr lang="en-US" sz="2400" b="1" dirty="0" smtClean="0">
                <a:latin typeface="Times New Roman" pitchFamily="18" charset="0"/>
                <a:cs typeface="Times New Roman" pitchFamily="18" charset="0"/>
              </a:rPr>
              <a:t>So </a:t>
            </a:r>
            <a:r>
              <a:rPr lang="en-US" sz="2400" b="1" dirty="0" err="1">
                <a:latin typeface="Times New Roman" pitchFamily="18" charset="0"/>
                <a:cs typeface="Times New Roman" pitchFamily="18" charset="0"/>
              </a:rPr>
              <a:t>với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giai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đoạn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trước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cảm</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hứng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yêu</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nước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trong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văn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học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giai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đoạn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này</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có</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điểm</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gì</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mới</a:t>
            </a:r>
            <a:r>
              <a:rPr lang="en-US" sz="2400" b="1" dirty="0" smtClean="0">
                <a:latin typeface="Times New Roman" pitchFamily="18" charset="0"/>
                <a:cs typeface="Times New Roman" pitchFamily="18" charset="0"/>
              </a:rPr>
              <a:t>?</a:t>
            </a:r>
          </a:p>
          <a:p>
            <a:pPr algn="ctr">
              <a:spcBef>
                <a:spcPct val="20000"/>
              </a:spcBef>
            </a:pPr>
            <a:r>
              <a:rPr lang="en-US" sz="2400" b="1" dirty="0" smtClean="0">
                <a:latin typeface="Times New Roman" pitchFamily="18" charset="0"/>
                <a:cs typeface="Times New Roman" pitchFamily="18" charset="0"/>
              </a:rPr>
              <a:t>( HÃY ĐIỀN VÀO NHỮNG THÔNG TIN CÒN THIẾU)</a:t>
            </a:r>
            <a:endParaRPr lang="en-US" sz="2400" b="1" dirty="0">
              <a:latin typeface="Times New Roman" pitchFamily="18" charset="0"/>
              <a:cs typeface="Times New Roman" pitchFamily="18" charset="0"/>
            </a:endParaRPr>
          </a:p>
          <a:p>
            <a:pPr marL="800100" lvl="1" indent="-342900" algn="just">
              <a:spcBef>
                <a:spcPct val="20000"/>
              </a:spcBef>
            </a:pPr>
            <a:endParaRPr lang="vi-VN" sz="2400" dirty="0">
              <a:latin typeface="Times New Roman" pitchFamily="18" charset="0"/>
              <a:cs typeface="Times New Roman" pitchFamily="18" charset="0"/>
            </a:endParaRPr>
          </a:p>
        </p:txBody>
      </p:sp>
    </p:spTree>
    <p:extLst>
      <p:ext uri="{BB962C8B-B14F-4D97-AF65-F5344CB8AC3E}">
        <p14:creationId xmlns:p14="http://schemas.microsoft.com/office/powerpoint/2010/main" val="3145657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37" presetClass="entr" presetSubtype="0" fill="hold" grpId="0" nodeType="after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fade">
                                      <p:cBhvr>
                                        <p:cTn id="12" dur="500"/>
                                        <p:tgtEl>
                                          <p:spTgt spid="6">
                                            <p:txEl>
                                              <p:pRg st="0" end="0"/>
                                            </p:txEl>
                                          </p:spTgt>
                                        </p:tgtEl>
                                      </p:cBhvr>
                                    </p:animEffect>
                                    <p:anim calcmode="lin" valueType="num">
                                      <p:cBhvr>
                                        <p:cTn id="13"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4" dur="450" decel="100000" fill="hold"/>
                                        <p:tgtEl>
                                          <p:spTgt spid="6">
                                            <p:txEl>
                                              <p:pRg st="0" end="0"/>
                                            </p:txEl>
                                          </p:spTgt>
                                        </p:tgtEl>
                                        <p:attrNameLst>
                                          <p:attrName>ppt_y</p:attrName>
                                        </p:attrNameLst>
                                      </p:cBhvr>
                                      <p:tavLst>
                                        <p:tav tm="0">
                                          <p:val>
                                            <p:strVal val="#ppt_y+1"/>
                                          </p:val>
                                        </p:tav>
                                        <p:tav tm="100000">
                                          <p:val>
                                            <p:strVal val="#ppt_y-.03"/>
                                          </p:val>
                                        </p:tav>
                                      </p:tavLst>
                                    </p:anim>
                                    <p:anim calcmode="lin" valueType="num">
                                      <p:cBhvr>
                                        <p:cTn id="15" dur="50" accel="100000" fill="hold">
                                          <p:stCondLst>
                                            <p:cond delay="450"/>
                                          </p:stCondLst>
                                        </p:cTn>
                                        <p:tgtEl>
                                          <p:spTgt spid="6">
                                            <p:txEl>
                                              <p:pRg st="0" end="0"/>
                                            </p:txEl>
                                          </p:spTgt>
                                        </p:tgtEl>
                                        <p:attrNameLst>
                                          <p:attrName>ppt_y</p:attrName>
                                        </p:attrNameLst>
                                      </p:cBhvr>
                                      <p:tavLst>
                                        <p:tav tm="0">
                                          <p:val>
                                            <p:strVal val="#ppt_y-.03"/>
                                          </p:val>
                                        </p:tav>
                                        <p:tav tm="100000">
                                          <p:val>
                                            <p:strVal val="#ppt_y"/>
                                          </p:val>
                                        </p:tav>
                                      </p:tavLst>
                                    </p:anim>
                                  </p:childTnLst>
                                </p:cTn>
                              </p:par>
                              <p:par>
                                <p:cTn id="16" presetID="37" presetClass="entr" presetSubtype="0" fill="hold" grpId="0" nodeType="withEffect">
                                  <p:stCondLst>
                                    <p:cond delay="0"/>
                                  </p:stCondLst>
                                  <p:childTnLst>
                                    <p:set>
                                      <p:cBhvr>
                                        <p:cTn id="17" dur="1" fill="hold">
                                          <p:stCondLst>
                                            <p:cond delay="0"/>
                                          </p:stCondLst>
                                        </p:cTn>
                                        <p:tgtEl>
                                          <p:spTgt spid="6">
                                            <p:txEl>
                                              <p:pRg st="1" end="1"/>
                                            </p:txEl>
                                          </p:spTgt>
                                        </p:tgtEl>
                                        <p:attrNameLst>
                                          <p:attrName>style.visibility</p:attrName>
                                        </p:attrNameLst>
                                      </p:cBhvr>
                                      <p:to>
                                        <p:strVal val="visible"/>
                                      </p:to>
                                    </p:set>
                                    <p:animEffect transition="in" filter="fade">
                                      <p:cBhvr>
                                        <p:cTn id="18" dur="500"/>
                                        <p:tgtEl>
                                          <p:spTgt spid="6">
                                            <p:txEl>
                                              <p:pRg st="1" end="1"/>
                                            </p:txEl>
                                          </p:spTgt>
                                        </p:tgtEl>
                                      </p:cBhvr>
                                    </p:animEffect>
                                    <p:anim calcmode="lin" valueType="num">
                                      <p:cBhvr>
                                        <p:cTn id="19"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20" dur="450" decel="100000" fill="hold"/>
                                        <p:tgtEl>
                                          <p:spTgt spid="6">
                                            <p:txEl>
                                              <p:pRg st="1" end="1"/>
                                            </p:txEl>
                                          </p:spTgt>
                                        </p:tgtEl>
                                        <p:attrNameLst>
                                          <p:attrName>ppt_y</p:attrName>
                                        </p:attrNameLst>
                                      </p:cBhvr>
                                      <p:tavLst>
                                        <p:tav tm="0">
                                          <p:val>
                                            <p:strVal val="#ppt_y+1"/>
                                          </p:val>
                                        </p:tav>
                                        <p:tav tm="100000">
                                          <p:val>
                                            <p:strVal val="#ppt_y-.03"/>
                                          </p:val>
                                        </p:tav>
                                      </p:tavLst>
                                    </p:anim>
                                    <p:anim calcmode="lin" valueType="num">
                                      <p:cBhvr>
                                        <p:cTn id="21" dur="50" accel="100000" fill="hold">
                                          <p:stCondLst>
                                            <p:cond delay="450"/>
                                          </p:stCondLst>
                                        </p:cTn>
                                        <p:tgtEl>
                                          <p:spTgt spid="6">
                                            <p:txEl>
                                              <p:pRg st="1" end="1"/>
                                            </p:txEl>
                                          </p:spTgt>
                                        </p:tgtEl>
                                        <p:attrNameLst>
                                          <p:attrName>ppt_y</p:attrName>
                                        </p:attrNameLst>
                                      </p:cBhvr>
                                      <p:tavLst>
                                        <p:tav tm="0">
                                          <p:val>
                                            <p:strVal val="#ppt_y-.03"/>
                                          </p:val>
                                        </p:tav>
                                        <p:tav tm="100000">
                                          <p:val>
                                            <p:strVal val="#ppt_y"/>
                                          </p:val>
                                        </p:tav>
                                      </p:tavLst>
                                    </p:anim>
                                  </p:childTnLst>
                                </p:cTn>
                              </p:par>
                              <p:par>
                                <p:cTn id="22" presetID="37" presetClass="entr" presetSubtype="0" fill="hold" grpId="0" nodeType="withEffect">
                                  <p:stCondLst>
                                    <p:cond delay="0"/>
                                  </p:stCondLst>
                                  <p:childTnLst>
                                    <p:set>
                                      <p:cBhvr>
                                        <p:cTn id="23" dur="1" fill="hold">
                                          <p:stCondLst>
                                            <p:cond delay="0"/>
                                          </p:stCondLst>
                                        </p:cTn>
                                        <p:tgtEl>
                                          <p:spTgt spid="6">
                                            <p:txEl>
                                              <p:pRg st="2" end="2"/>
                                            </p:txEl>
                                          </p:spTgt>
                                        </p:tgtEl>
                                        <p:attrNameLst>
                                          <p:attrName>style.visibility</p:attrName>
                                        </p:attrNameLst>
                                      </p:cBhvr>
                                      <p:to>
                                        <p:strVal val="visible"/>
                                      </p:to>
                                    </p:set>
                                    <p:animEffect transition="in" filter="fade">
                                      <p:cBhvr>
                                        <p:cTn id="24" dur="500"/>
                                        <p:tgtEl>
                                          <p:spTgt spid="6">
                                            <p:txEl>
                                              <p:pRg st="2" end="2"/>
                                            </p:txEl>
                                          </p:spTgt>
                                        </p:tgtEl>
                                      </p:cBhvr>
                                    </p:animEffect>
                                    <p:anim calcmode="lin" valueType="num">
                                      <p:cBhvr>
                                        <p:cTn id="25"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6" dur="450" decel="100000" fill="hold"/>
                                        <p:tgtEl>
                                          <p:spTgt spid="6">
                                            <p:txEl>
                                              <p:pRg st="2" end="2"/>
                                            </p:txEl>
                                          </p:spTgt>
                                        </p:tgtEl>
                                        <p:attrNameLst>
                                          <p:attrName>ppt_y</p:attrName>
                                        </p:attrNameLst>
                                      </p:cBhvr>
                                      <p:tavLst>
                                        <p:tav tm="0">
                                          <p:val>
                                            <p:strVal val="#ppt_y+1"/>
                                          </p:val>
                                        </p:tav>
                                        <p:tav tm="100000">
                                          <p:val>
                                            <p:strVal val="#ppt_y-.03"/>
                                          </p:val>
                                        </p:tav>
                                      </p:tavLst>
                                    </p:anim>
                                    <p:anim calcmode="lin" valueType="num">
                                      <p:cBhvr>
                                        <p:cTn id="27" dur="50" accel="100000" fill="hold">
                                          <p:stCondLst>
                                            <p:cond delay="450"/>
                                          </p:stCondLst>
                                        </p:cTn>
                                        <p:tgtEl>
                                          <p:spTgt spid="6">
                                            <p:txEl>
                                              <p:pRg st="2" end="2"/>
                                            </p:txEl>
                                          </p:spTgt>
                                        </p:tgtEl>
                                        <p:attrNameLst>
                                          <p:attrName>ppt_y</p:attrName>
                                        </p:attrNameLst>
                                      </p:cBhvr>
                                      <p:tavLst>
                                        <p:tav tm="0">
                                          <p:val>
                                            <p:strVal val="#ppt_y-.03"/>
                                          </p:val>
                                        </p:tav>
                                        <p:tav tm="100000">
                                          <p:val>
                                            <p:strVal val="#ppt_y"/>
                                          </p:val>
                                        </p:tav>
                                      </p:tavLst>
                                    </p:anim>
                                  </p:childTnLst>
                                </p:cTn>
                              </p:par>
                              <p:par>
                                <p:cTn id="28" presetID="37" presetClass="entr" presetSubtype="0" fill="hold" grpId="0" nodeType="withEffect">
                                  <p:stCondLst>
                                    <p:cond delay="0"/>
                                  </p:stCondLst>
                                  <p:childTnLst>
                                    <p:set>
                                      <p:cBhvr>
                                        <p:cTn id="29" dur="1" fill="hold">
                                          <p:stCondLst>
                                            <p:cond delay="0"/>
                                          </p:stCondLst>
                                        </p:cTn>
                                        <p:tgtEl>
                                          <p:spTgt spid="6">
                                            <p:txEl>
                                              <p:pRg st="3" end="3"/>
                                            </p:txEl>
                                          </p:spTgt>
                                        </p:tgtEl>
                                        <p:attrNameLst>
                                          <p:attrName>style.visibility</p:attrName>
                                        </p:attrNameLst>
                                      </p:cBhvr>
                                      <p:to>
                                        <p:strVal val="visible"/>
                                      </p:to>
                                    </p:set>
                                    <p:animEffect transition="in" filter="fade">
                                      <p:cBhvr>
                                        <p:cTn id="30" dur="500"/>
                                        <p:tgtEl>
                                          <p:spTgt spid="6">
                                            <p:txEl>
                                              <p:pRg st="3" end="3"/>
                                            </p:txEl>
                                          </p:spTgt>
                                        </p:tgtEl>
                                      </p:cBhvr>
                                    </p:animEffect>
                                    <p:anim calcmode="lin" valueType="num">
                                      <p:cBhvr>
                                        <p:cTn id="31"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32" dur="450" decel="100000" fill="hold"/>
                                        <p:tgtEl>
                                          <p:spTgt spid="6">
                                            <p:txEl>
                                              <p:pRg st="3" end="3"/>
                                            </p:txEl>
                                          </p:spTgt>
                                        </p:tgtEl>
                                        <p:attrNameLst>
                                          <p:attrName>ppt_y</p:attrName>
                                        </p:attrNameLst>
                                      </p:cBhvr>
                                      <p:tavLst>
                                        <p:tav tm="0">
                                          <p:val>
                                            <p:strVal val="#ppt_y+1"/>
                                          </p:val>
                                        </p:tav>
                                        <p:tav tm="100000">
                                          <p:val>
                                            <p:strVal val="#ppt_y-.03"/>
                                          </p:val>
                                        </p:tav>
                                      </p:tavLst>
                                    </p:anim>
                                    <p:anim calcmode="lin" valueType="num">
                                      <p:cBhvr>
                                        <p:cTn id="33" dur="50" accel="100000" fill="hold">
                                          <p:stCondLst>
                                            <p:cond delay="450"/>
                                          </p:stCondLst>
                                        </p:cTn>
                                        <p:tgtEl>
                                          <p:spTgt spid="6">
                                            <p:txEl>
                                              <p:pRg st="3" end="3"/>
                                            </p:txEl>
                                          </p:spTgt>
                                        </p:tgtEl>
                                        <p:attrNameLst>
                                          <p:attrName>ppt_y</p:attrName>
                                        </p:attrNameLst>
                                      </p:cBhvr>
                                      <p:tavLst>
                                        <p:tav tm="0">
                                          <p:val>
                                            <p:strVal val="#ppt_y-.03"/>
                                          </p:val>
                                        </p:tav>
                                        <p:tav tm="100000">
                                          <p:val>
                                            <p:strVal val="#ppt_y"/>
                                          </p:val>
                                        </p:tav>
                                      </p:tavLst>
                                    </p:anim>
                                  </p:childTnLst>
                                </p:cTn>
                              </p:par>
                              <p:par>
                                <p:cTn id="34" presetID="37" presetClass="entr" presetSubtype="0" fill="hold" grpId="0" nodeType="withEffect">
                                  <p:stCondLst>
                                    <p:cond delay="0"/>
                                  </p:stCondLst>
                                  <p:childTnLst>
                                    <p:set>
                                      <p:cBhvr>
                                        <p:cTn id="35" dur="1" fill="hold">
                                          <p:stCondLst>
                                            <p:cond delay="0"/>
                                          </p:stCondLst>
                                        </p:cTn>
                                        <p:tgtEl>
                                          <p:spTgt spid="6">
                                            <p:txEl>
                                              <p:pRg st="4" end="4"/>
                                            </p:txEl>
                                          </p:spTgt>
                                        </p:tgtEl>
                                        <p:attrNameLst>
                                          <p:attrName>style.visibility</p:attrName>
                                        </p:attrNameLst>
                                      </p:cBhvr>
                                      <p:to>
                                        <p:strVal val="visible"/>
                                      </p:to>
                                    </p:set>
                                    <p:animEffect transition="in" filter="fade">
                                      <p:cBhvr>
                                        <p:cTn id="36" dur="500"/>
                                        <p:tgtEl>
                                          <p:spTgt spid="6">
                                            <p:txEl>
                                              <p:pRg st="4" end="4"/>
                                            </p:txEl>
                                          </p:spTgt>
                                        </p:tgtEl>
                                      </p:cBhvr>
                                    </p:animEffect>
                                    <p:anim calcmode="lin" valueType="num">
                                      <p:cBhvr>
                                        <p:cTn id="37"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38" dur="450" decel="100000" fill="hold"/>
                                        <p:tgtEl>
                                          <p:spTgt spid="6">
                                            <p:txEl>
                                              <p:pRg st="4" end="4"/>
                                            </p:txEl>
                                          </p:spTgt>
                                        </p:tgtEl>
                                        <p:attrNameLst>
                                          <p:attrName>ppt_y</p:attrName>
                                        </p:attrNameLst>
                                      </p:cBhvr>
                                      <p:tavLst>
                                        <p:tav tm="0">
                                          <p:val>
                                            <p:strVal val="#ppt_y+1"/>
                                          </p:val>
                                        </p:tav>
                                        <p:tav tm="100000">
                                          <p:val>
                                            <p:strVal val="#ppt_y-.03"/>
                                          </p:val>
                                        </p:tav>
                                      </p:tavLst>
                                    </p:anim>
                                    <p:anim calcmode="lin" valueType="num">
                                      <p:cBhvr>
                                        <p:cTn id="39" dur="50" accel="100000" fill="hold">
                                          <p:stCondLst>
                                            <p:cond delay="450"/>
                                          </p:stCondLst>
                                        </p:cTn>
                                        <p:tgtEl>
                                          <p:spTgt spid="6">
                                            <p:txEl>
                                              <p:pRg st="4" end="4"/>
                                            </p:txEl>
                                          </p:spTgt>
                                        </p:tgtEl>
                                        <p:attrNameLst>
                                          <p:attrName>ppt_y</p:attrName>
                                        </p:attrNameLst>
                                      </p:cBhvr>
                                      <p:tavLst>
                                        <p:tav tm="0">
                                          <p:val>
                                            <p:strVal val="#ppt_y-.03"/>
                                          </p:val>
                                        </p:tav>
                                        <p:tav tm="100000">
                                          <p:val>
                                            <p:strVal val="#ppt_y"/>
                                          </p:val>
                                        </p:tav>
                                      </p:tavLst>
                                    </p:anim>
                                  </p:childTnLst>
                                </p:cTn>
                              </p:par>
                              <p:par>
                                <p:cTn id="40" presetID="37" presetClass="entr" presetSubtype="0" fill="hold" grpId="0" nodeType="withEffect">
                                  <p:stCondLst>
                                    <p:cond delay="0"/>
                                  </p:stCondLst>
                                  <p:childTnLst>
                                    <p:set>
                                      <p:cBhvr>
                                        <p:cTn id="41" dur="1" fill="hold">
                                          <p:stCondLst>
                                            <p:cond delay="0"/>
                                          </p:stCondLst>
                                        </p:cTn>
                                        <p:tgtEl>
                                          <p:spTgt spid="6">
                                            <p:txEl>
                                              <p:pRg st="5" end="5"/>
                                            </p:txEl>
                                          </p:spTgt>
                                        </p:tgtEl>
                                        <p:attrNameLst>
                                          <p:attrName>style.visibility</p:attrName>
                                        </p:attrNameLst>
                                      </p:cBhvr>
                                      <p:to>
                                        <p:strVal val="visible"/>
                                      </p:to>
                                    </p:set>
                                    <p:animEffect transition="in" filter="fade">
                                      <p:cBhvr>
                                        <p:cTn id="42" dur="500"/>
                                        <p:tgtEl>
                                          <p:spTgt spid="6">
                                            <p:txEl>
                                              <p:pRg st="5" end="5"/>
                                            </p:txEl>
                                          </p:spTgt>
                                        </p:tgtEl>
                                      </p:cBhvr>
                                    </p:animEffect>
                                    <p:anim calcmode="lin" valueType="num">
                                      <p:cBhvr>
                                        <p:cTn id="43"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44" dur="450" decel="100000" fill="hold"/>
                                        <p:tgtEl>
                                          <p:spTgt spid="6">
                                            <p:txEl>
                                              <p:pRg st="5" end="5"/>
                                            </p:txEl>
                                          </p:spTgt>
                                        </p:tgtEl>
                                        <p:attrNameLst>
                                          <p:attrName>ppt_y</p:attrName>
                                        </p:attrNameLst>
                                      </p:cBhvr>
                                      <p:tavLst>
                                        <p:tav tm="0">
                                          <p:val>
                                            <p:strVal val="#ppt_y+1"/>
                                          </p:val>
                                        </p:tav>
                                        <p:tav tm="100000">
                                          <p:val>
                                            <p:strVal val="#ppt_y-.03"/>
                                          </p:val>
                                        </p:tav>
                                      </p:tavLst>
                                    </p:anim>
                                    <p:anim calcmode="lin" valueType="num">
                                      <p:cBhvr>
                                        <p:cTn id="45" dur="50" accel="100000" fill="hold">
                                          <p:stCondLst>
                                            <p:cond delay="450"/>
                                          </p:stCondLst>
                                        </p:cTn>
                                        <p:tgtEl>
                                          <p:spTgt spid="6">
                                            <p:txEl>
                                              <p:pRg st="5" end="5"/>
                                            </p:txEl>
                                          </p:spTgt>
                                        </p:tgtEl>
                                        <p:attrNameLst>
                                          <p:attrName>ppt_y</p:attrName>
                                        </p:attrNameLst>
                                      </p:cBhvr>
                                      <p:tavLst>
                                        <p:tav tm="0">
                                          <p:val>
                                            <p:strVal val="#ppt_y-.03"/>
                                          </p:val>
                                        </p:tav>
                                        <p:tav tm="100000">
                                          <p:val>
                                            <p:strVal val="#ppt_y"/>
                                          </p:val>
                                        </p:tav>
                                      </p:tavLst>
                                    </p:anim>
                                  </p:childTnLst>
                                </p:cTn>
                              </p:par>
                              <p:par>
                                <p:cTn id="46" presetID="37" presetClass="entr" presetSubtype="0" fill="hold" grpId="0" nodeType="withEffect">
                                  <p:stCondLst>
                                    <p:cond delay="0"/>
                                  </p:stCondLst>
                                  <p:childTnLst>
                                    <p:set>
                                      <p:cBhvr>
                                        <p:cTn id="47" dur="1" fill="hold">
                                          <p:stCondLst>
                                            <p:cond delay="0"/>
                                          </p:stCondLst>
                                        </p:cTn>
                                        <p:tgtEl>
                                          <p:spTgt spid="6">
                                            <p:txEl>
                                              <p:pRg st="6" end="6"/>
                                            </p:txEl>
                                          </p:spTgt>
                                        </p:tgtEl>
                                        <p:attrNameLst>
                                          <p:attrName>style.visibility</p:attrName>
                                        </p:attrNameLst>
                                      </p:cBhvr>
                                      <p:to>
                                        <p:strVal val="visible"/>
                                      </p:to>
                                    </p:set>
                                    <p:animEffect transition="in" filter="fade">
                                      <p:cBhvr>
                                        <p:cTn id="48" dur="500"/>
                                        <p:tgtEl>
                                          <p:spTgt spid="6">
                                            <p:txEl>
                                              <p:pRg st="6" end="6"/>
                                            </p:txEl>
                                          </p:spTgt>
                                        </p:tgtEl>
                                      </p:cBhvr>
                                    </p:animEffect>
                                    <p:anim calcmode="lin" valueType="num">
                                      <p:cBhvr>
                                        <p:cTn id="49"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p:cTn id="50" dur="450" decel="100000" fill="hold"/>
                                        <p:tgtEl>
                                          <p:spTgt spid="6">
                                            <p:txEl>
                                              <p:pRg st="6" end="6"/>
                                            </p:txEl>
                                          </p:spTgt>
                                        </p:tgtEl>
                                        <p:attrNameLst>
                                          <p:attrName>ppt_y</p:attrName>
                                        </p:attrNameLst>
                                      </p:cBhvr>
                                      <p:tavLst>
                                        <p:tav tm="0">
                                          <p:val>
                                            <p:strVal val="#ppt_y+1"/>
                                          </p:val>
                                        </p:tav>
                                        <p:tav tm="100000">
                                          <p:val>
                                            <p:strVal val="#ppt_y-.03"/>
                                          </p:val>
                                        </p:tav>
                                      </p:tavLst>
                                    </p:anim>
                                    <p:anim calcmode="lin" valueType="num">
                                      <p:cBhvr>
                                        <p:cTn id="51" dur="50" accel="100000" fill="hold">
                                          <p:stCondLst>
                                            <p:cond delay="450"/>
                                          </p:stCondLst>
                                        </p:cTn>
                                        <p:tgtEl>
                                          <p:spTgt spid="6">
                                            <p:txEl>
                                              <p:pRg st="6" end="6"/>
                                            </p:txEl>
                                          </p:spTgt>
                                        </p:tgtEl>
                                        <p:attrNameLst>
                                          <p:attrName>ppt_y</p:attrName>
                                        </p:attrNameLst>
                                      </p:cBhvr>
                                      <p:tavLst>
                                        <p:tav tm="0">
                                          <p:val>
                                            <p:strVal val="#ppt_y-.03"/>
                                          </p:val>
                                        </p:tav>
                                        <p:tav tm="100000">
                                          <p:val>
                                            <p:strVal val="#ppt_y"/>
                                          </p:val>
                                        </p:tav>
                                      </p:tavLst>
                                    </p:anim>
                                  </p:childTnLst>
                                </p:cTn>
                              </p:par>
                              <p:par>
                                <p:cTn id="52" presetID="37" presetClass="entr" presetSubtype="0" fill="hold" grpId="0" nodeType="withEffect">
                                  <p:stCondLst>
                                    <p:cond delay="0"/>
                                  </p:stCondLst>
                                  <p:childTnLst>
                                    <p:set>
                                      <p:cBhvr>
                                        <p:cTn id="53" dur="1" fill="hold">
                                          <p:stCondLst>
                                            <p:cond delay="0"/>
                                          </p:stCondLst>
                                        </p:cTn>
                                        <p:tgtEl>
                                          <p:spTgt spid="6">
                                            <p:txEl>
                                              <p:pRg st="7" end="7"/>
                                            </p:txEl>
                                          </p:spTgt>
                                        </p:tgtEl>
                                        <p:attrNameLst>
                                          <p:attrName>style.visibility</p:attrName>
                                        </p:attrNameLst>
                                      </p:cBhvr>
                                      <p:to>
                                        <p:strVal val="visible"/>
                                      </p:to>
                                    </p:set>
                                    <p:animEffect transition="in" filter="fade">
                                      <p:cBhvr>
                                        <p:cTn id="54" dur="500"/>
                                        <p:tgtEl>
                                          <p:spTgt spid="6">
                                            <p:txEl>
                                              <p:pRg st="7" end="7"/>
                                            </p:txEl>
                                          </p:spTgt>
                                        </p:tgtEl>
                                      </p:cBhvr>
                                    </p:animEffect>
                                    <p:anim calcmode="lin" valueType="num">
                                      <p:cBhvr>
                                        <p:cTn id="55" dur="500" fill="hold"/>
                                        <p:tgtEl>
                                          <p:spTgt spid="6">
                                            <p:txEl>
                                              <p:pRg st="7" end="7"/>
                                            </p:txEl>
                                          </p:spTgt>
                                        </p:tgtEl>
                                        <p:attrNameLst>
                                          <p:attrName>ppt_x</p:attrName>
                                        </p:attrNameLst>
                                      </p:cBhvr>
                                      <p:tavLst>
                                        <p:tav tm="0">
                                          <p:val>
                                            <p:strVal val="#ppt_x"/>
                                          </p:val>
                                        </p:tav>
                                        <p:tav tm="100000">
                                          <p:val>
                                            <p:strVal val="#ppt_x"/>
                                          </p:val>
                                        </p:tav>
                                      </p:tavLst>
                                    </p:anim>
                                    <p:anim calcmode="lin" valueType="num">
                                      <p:cBhvr>
                                        <p:cTn id="56" dur="450" decel="100000" fill="hold"/>
                                        <p:tgtEl>
                                          <p:spTgt spid="6">
                                            <p:txEl>
                                              <p:pRg st="7" end="7"/>
                                            </p:txEl>
                                          </p:spTgt>
                                        </p:tgtEl>
                                        <p:attrNameLst>
                                          <p:attrName>ppt_y</p:attrName>
                                        </p:attrNameLst>
                                      </p:cBhvr>
                                      <p:tavLst>
                                        <p:tav tm="0">
                                          <p:val>
                                            <p:strVal val="#ppt_y+1"/>
                                          </p:val>
                                        </p:tav>
                                        <p:tav tm="100000">
                                          <p:val>
                                            <p:strVal val="#ppt_y-.03"/>
                                          </p:val>
                                        </p:tav>
                                      </p:tavLst>
                                    </p:anim>
                                    <p:anim calcmode="lin" valueType="num">
                                      <p:cBhvr>
                                        <p:cTn id="57" dur="50" accel="100000" fill="hold">
                                          <p:stCondLst>
                                            <p:cond delay="450"/>
                                          </p:stCondLst>
                                        </p:cTn>
                                        <p:tgtEl>
                                          <p:spTgt spid="6">
                                            <p:txEl>
                                              <p:pRg st="7" end="7"/>
                                            </p:txEl>
                                          </p:spTgt>
                                        </p:tgtEl>
                                        <p:attrNameLst>
                                          <p:attrName>ppt_y</p:attrName>
                                        </p:attrNameLst>
                                      </p:cBhvr>
                                      <p:tavLst>
                                        <p:tav tm="0">
                                          <p:val>
                                            <p:strVal val="#ppt_y-.03"/>
                                          </p:val>
                                        </p:tav>
                                        <p:tav tm="100000">
                                          <p:val>
                                            <p:strVal val="#ppt_y"/>
                                          </p:val>
                                        </p:tav>
                                      </p:tavLst>
                                    </p:anim>
                                  </p:childTnLst>
                                </p:cTn>
                              </p:par>
                              <p:par>
                                <p:cTn id="58" presetID="37" presetClass="entr" presetSubtype="0" fill="hold" grpId="0" nodeType="withEffect">
                                  <p:stCondLst>
                                    <p:cond delay="0"/>
                                  </p:stCondLst>
                                  <p:childTnLst>
                                    <p:set>
                                      <p:cBhvr>
                                        <p:cTn id="59" dur="1" fill="hold">
                                          <p:stCondLst>
                                            <p:cond delay="0"/>
                                          </p:stCondLst>
                                        </p:cTn>
                                        <p:tgtEl>
                                          <p:spTgt spid="6">
                                            <p:txEl>
                                              <p:pRg st="8" end="8"/>
                                            </p:txEl>
                                          </p:spTgt>
                                        </p:tgtEl>
                                        <p:attrNameLst>
                                          <p:attrName>style.visibility</p:attrName>
                                        </p:attrNameLst>
                                      </p:cBhvr>
                                      <p:to>
                                        <p:strVal val="visible"/>
                                      </p:to>
                                    </p:set>
                                    <p:animEffect transition="in" filter="fade">
                                      <p:cBhvr>
                                        <p:cTn id="60" dur="500"/>
                                        <p:tgtEl>
                                          <p:spTgt spid="6">
                                            <p:txEl>
                                              <p:pRg st="8" end="8"/>
                                            </p:txEl>
                                          </p:spTgt>
                                        </p:tgtEl>
                                      </p:cBhvr>
                                    </p:animEffect>
                                    <p:anim calcmode="lin" valueType="num">
                                      <p:cBhvr>
                                        <p:cTn id="61" dur="500" fill="hold"/>
                                        <p:tgtEl>
                                          <p:spTgt spid="6">
                                            <p:txEl>
                                              <p:pRg st="8" end="8"/>
                                            </p:txEl>
                                          </p:spTgt>
                                        </p:tgtEl>
                                        <p:attrNameLst>
                                          <p:attrName>ppt_x</p:attrName>
                                        </p:attrNameLst>
                                      </p:cBhvr>
                                      <p:tavLst>
                                        <p:tav tm="0">
                                          <p:val>
                                            <p:strVal val="#ppt_x"/>
                                          </p:val>
                                        </p:tav>
                                        <p:tav tm="100000">
                                          <p:val>
                                            <p:strVal val="#ppt_x"/>
                                          </p:val>
                                        </p:tav>
                                      </p:tavLst>
                                    </p:anim>
                                    <p:anim calcmode="lin" valueType="num">
                                      <p:cBhvr>
                                        <p:cTn id="62" dur="450" decel="100000" fill="hold"/>
                                        <p:tgtEl>
                                          <p:spTgt spid="6">
                                            <p:txEl>
                                              <p:pRg st="8" end="8"/>
                                            </p:txEl>
                                          </p:spTgt>
                                        </p:tgtEl>
                                        <p:attrNameLst>
                                          <p:attrName>ppt_y</p:attrName>
                                        </p:attrNameLst>
                                      </p:cBhvr>
                                      <p:tavLst>
                                        <p:tav tm="0">
                                          <p:val>
                                            <p:strVal val="#ppt_y+1"/>
                                          </p:val>
                                        </p:tav>
                                        <p:tav tm="100000">
                                          <p:val>
                                            <p:strVal val="#ppt_y-.03"/>
                                          </p:val>
                                        </p:tav>
                                      </p:tavLst>
                                    </p:anim>
                                    <p:anim calcmode="lin" valueType="num">
                                      <p:cBhvr>
                                        <p:cTn id="63" dur="50" accel="100000" fill="hold">
                                          <p:stCondLst>
                                            <p:cond delay="450"/>
                                          </p:stCondLst>
                                        </p:cTn>
                                        <p:tgtEl>
                                          <p:spTgt spid="6">
                                            <p:txEl>
                                              <p:pRg st="8" end="8"/>
                                            </p:txEl>
                                          </p:spTgt>
                                        </p:tgtEl>
                                        <p:attrNameLst>
                                          <p:attrName>ppt_y</p:attrName>
                                        </p:attrNameLst>
                                      </p:cBhvr>
                                      <p:tavLst>
                                        <p:tav tm="0">
                                          <p:val>
                                            <p:strVal val="#ppt_y-.03"/>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37" presetClass="entr" presetSubtype="0" fill="hold" grpId="0" nodeType="clickEffect">
                                  <p:stCondLst>
                                    <p:cond delay="0"/>
                                  </p:stCondLst>
                                  <p:childTnLst>
                                    <p:set>
                                      <p:cBhvr>
                                        <p:cTn id="67" dur="1" fill="hold">
                                          <p:stCondLst>
                                            <p:cond delay="0"/>
                                          </p:stCondLst>
                                        </p:cTn>
                                        <p:tgtEl>
                                          <p:spTgt spid="6">
                                            <p:txEl>
                                              <p:pRg st="9" end="9"/>
                                            </p:txEl>
                                          </p:spTgt>
                                        </p:tgtEl>
                                        <p:attrNameLst>
                                          <p:attrName>style.visibility</p:attrName>
                                        </p:attrNameLst>
                                      </p:cBhvr>
                                      <p:to>
                                        <p:strVal val="visible"/>
                                      </p:to>
                                    </p:set>
                                    <p:animEffect transition="in" filter="fade">
                                      <p:cBhvr>
                                        <p:cTn id="68" dur="500"/>
                                        <p:tgtEl>
                                          <p:spTgt spid="6">
                                            <p:txEl>
                                              <p:pRg st="9" end="9"/>
                                            </p:txEl>
                                          </p:spTgt>
                                        </p:tgtEl>
                                      </p:cBhvr>
                                    </p:animEffect>
                                    <p:anim calcmode="lin" valueType="num">
                                      <p:cBhvr>
                                        <p:cTn id="69" dur="500" fill="hold"/>
                                        <p:tgtEl>
                                          <p:spTgt spid="6">
                                            <p:txEl>
                                              <p:pRg st="9" end="9"/>
                                            </p:txEl>
                                          </p:spTgt>
                                        </p:tgtEl>
                                        <p:attrNameLst>
                                          <p:attrName>ppt_x</p:attrName>
                                        </p:attrNameLst>
                                      </p:cBhvr>
                                      <p:tavLst>
                                        <p:tav tm="0">
                                          <p:val>
                                            <p:strVal val="#ppt_x"/>
                                          </p:val>
                                        </p:tav>
                                        <p:tav tm="100000">
                                          <p:val>
                                            <p:strVal val="#ppt_x"/>
                                          </p:val>
                                        </p:tav>
                                      </p:tavLst>
                                    </p:anim>
                                    <p:anim calcmode="lin" valueType="num">
                                      <p:cBhvr>
                                        <p:cTn id="70" dur="450" decel="100000" fill="hold"/>
                                        <p:tgtEl>
                                          <p:spTgt spid="6">
                                            <p:txEl>
                                              <p:pRg st="9" end="9"/>
                                            </p:txEl>
                                          </p:spTgt>
                                        </p:tgtEl>
                                        <p:attrNameLst>
                                          <p:attrName>ppt_y</p:attrName>
                                        </p:attrNameLst>
                                      </p:cBhvr>
                                      <p:tavLst>
                                        <p:tav tm="0">
                                          <p:val>
                                            <p:strVal val="#ppt_y+1"/>
                                          </p:val>
                                        </p:tav>
                                        <p:tav tm="100000">
                                          <p:val>
                                            <p:strVal val="#ppt_y-.03"/>
                                          </p:val>
                                        </p:tav>
                                      </p:tavLst>
                                    </p:anim>
                                    <p:anim calcmode="lin" valueType="num">
                                      <p:cBhvr>
                                        <p:cTn id="71" dur="50" accel="100000" fill="hold">
                                          <p:stCondLst>
                                            <p:cond delay="450"/>
                                          </p:stCondLst>
                                        </p:cTn>
                                        <p:tgtEl>
                                          <p:spTgt spid="6">
                                            <p:txEl>
                                              <p:pRg st="9" end="9"/>
                                            </p:txEl>
                                          </p:spTgt>
                                        </p:tgtEl>
                                        <p:attrNameLst>
                                          <p:attrName>ppt_y</p:attrName>
                                        </p:attrNameLst>
                                      </p:cBhvr>
                                      <p:tavLst>
                                        <p:tav tm="0">
                                          <p:val>
                                            <p:strVal val="#ppt_y-.03"/>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37" presetClass="entr" presetSubtype="0" fill="hold" grpId="0" nodeType="clickEffect">
                                  <p:stCondLst>
                                    <p:cond delay="0"/>
                                  </p:stCondLst>
                                  <p:childTnLst>
                                    <p:set>
                                      <p:cBhvr>
                                        <p:cTn id="75" dur="1" fill="hold">
                                          <p:stCondLst>
                                            <p:cond delay="0"/>
                                          </p:stCondLst>
                                        </p:cTn>
                                        <p:tgtEl>
                                          <p:spTgt spid="6">
                                            <p:txEl>
                                              <p:pRg st="10" end="10"/>
                                            </p:txEl>
                                          </p:spTgt>
                                        </p:tgtEl>
                                        <p:attrNameLst>
                                          <p:attrName>style.visibility</p:attrName>
                                        </p:attrNameLst>
                                      </p:cBhvr>
                                      <p:to>
                                        <p:strVal val="visible"/>
                                      </p:to>
                                    </p:set>
                                    <p:animEffect transition="in" filter="fade">
                                      <p:cBhvr>
                                        <p:cTn id="76" dur="500"/>
                                        <p:tgtEl>
                                          <p:spTgt spid="6">
                                            <p:txEl>
                                              <p:pRg st="10" end="10"/>
                                            </p:txEl>
                                          </p:spTgt>
                                        </p:tgtEl>
                                      </p:cBhvr>
                                    </p:animEffect>
                                    <p:anim calcmode="lin" valueType="num">
                                      <p:cBhvr>
                                        <p:cTn id="77" dur="500" fill="hold"/>
                                        <p:tgtEl>
                                          <p:spTgt spid="6">
                                            <p:txEl>
                                              <p:pRg st="10" end="10"/>
                                            </p:txEl>
                                          </p:spTgt>
                                        </p:tgtEl>
                                        <p:attrNameLst>
                                          <p:attrName>ppt_x</p:attrName>
                                        </p:attrNameLst>
                                      </p:cBhvr>
                                      <p:tavLst>
                                        <p:tav tm="0">
                                          <p:val>
                                            <p:strVal val="#ppt_x"/>
                                          </p:val>
                                        </p:tav>
                                        <p:tav tm="100000">
                                          <p:val>
                                            <p:strVal val="#ppt_x"/>
                                          </p:val>
                                        </p:tav>
                                      </p:tavLst>
                                    </p:anim>
                                    <p:anim calcmode="lin" valueType="num">
                                      <p:cBhvr>
                                        <p:cTn id="78" dur="450" decel="100000" fill="hold"/>
                                        <p:tgtEl>
                                          <p:spTgt spid="6">
                                            <p:txEl>
                                              <p:pRg st="10" end="10"/>
                                            </p:txEl>
                                          </p:spTgt>
                                        </p:tgtEl>
                                        <p:attrNameLst>
                                          <p:attrName>ppt_y</p:attrName>
                                        </p:attrNameLst>
                                      </p:cBhvr>
                                      <p:tavLst>
                                        <p:tav tm="0">
                                          <p:val>
                                            <p:strVal val="#ppt_y+1"/>
                                          </p:val>
                                        </p:tav>
                                        <p:tav tm="100000">
                                          <p:val>
                                            <p:strVal val="#ppt_y-.03"/>
                                          </p:val>
                                        </p:tav>
                                      </p:tavLst>
                                    </p:anim>
                                    <p:anim calcmode="lin" valueType="num">
                                      <p:cBhvr>
                                        <p:cTn id="79" dur="50" accel="100000" fill="hold">
                                          <p:stCondLst>
                                            <p:cond delay="450"/>
                                          </p:stCondLst>
                                        </p:cTn>
                                        <p:tgtEl>
                                          <p:spTgt spid="6">
                                            <p:txEl>
                                              <p:pRg st="10" end="10"/>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Group 54"/>
          <p:cNvGraphicFramePr>
            <a:graphicFrameLocks noGrp="1"/>
          </p:cNvGraphicFramePr>
          <p:nvPr>
            <p:extLst>
              <p:ext uri="{D42A27DB-BD31-4B8C-83A1-F6EECF244321}">
                <p14:modId xmlns:p14="http://schemas.microsoft.com/office/powerpoint/2010/main" val="4198351204"/>
              </p:ext>
            </p:extLst>
          </p:nvPr>
        </p:nvGraphicFramePr>
        <p:xfrm>
          <a:off x="185738" y="1796"/>
          <a:ext cx="12006262" cy="6856204"/>
        </p:xfrm>
        <a:graphic>
          <a:graphicData uri="http://schemas.openxmlformats.org/drawingml/2006/table">
            <a:tbl>
              <a:tblPr/>
              <a:tblGrid>
                <a:gridCol w="4036588">
                  <a:extLst>
                    <a:ext uri="{9D8B030D-6E8A-4147-A177-3AD203B41FA5}">
                      <a16:colId xmlns:a16="http://schemas.microsoft.com/office/drawing/2014/main" val="20000"/>
                    </a:ext>
                  </a:extLst>
                </a:gridCol>
                <a:gridCol w="7969674">
                  <a:extLst>
                    <a:ext uri="{9D8B030D-6E8A-4147-A177-3AD203B41FA5}">
                      <a16:colId xmlns:a16="http://schemas.microsoft.com/office/drawing/2014/main" val="20001"/>
                    </a:ext>
                  </a:extLst>
                </a:gridCol>
              </a:tblGrid>
              <a:tr h="424432">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err="1" smtClean="0">
                          <a:ln>
                            <a:noFill/>
                          </a:ln>
                          <a:solidFill>
                            <a:srgbClr val="0000FF"/>
                          </a:solidFill>
                          <a:effectLst/>
                          <a:latin typeface="Times New Roman" pitchFamily="18" charset="0"/>
                          <a:cs typeface="Times New Roman" pitchFamily="18" charset="0"/>
                        </a:rPr>
                        <a:t>Tác</a:t>
                      </a:r>
                      <a:r>
                        <a:rPr kumimoji="0" lang="en-US" sz="2000" b="1" i="0" u="none" strike="noStrike" cap="none" normalizeH="0" baseline="0" dirty="0" smtClean="0">
                          <a:ln>
                            <a:noFill/>
                          </a:ln>
                          <a:solidFill>
                            <a:srgbClr val="0000FF"/>
                          </a:solidFill>
                          <a:effectLst/>
                          <a:latin typeface="Times New Roman" pitchFamily="18" charset="0"/>
                          <a:cs typeface="Times New Roman" pitchFamily="18" charset="0"/>
                        </a:rPr>
                        <a:t> </a:t>
                      </a:r>
                      <a:r>
                        <a:rPr kumimoji="0" lang="en-US" sz="2000" b="1" i="0" u="none" strike="noStrike" cap="none" normalizeH="0" baseline="0" dirty="0" err="1" smtClean="0">
                          <a:ln>
                            <a:noFill/>
                          </a:ln>
                          <a:solidFill>
                            <a:srgbClr val="0000FF"/>
                          </a:solidFill>
                          <a:effectLst/>
                          <a:latin typeface="Times New Roman" pitchFamily="18" charset="0"/>
                          <a:cs typeface="Times New Roman" pitchFamily="18" charset="0"/>
                        </a:rPr>
                        <a:t>phẩm</a:t>
                      </a:r>
                      <a:endParaRPr kumimoji="0" lang="en-US" sz="2000" b="1" i="0" u="none" strike="noStrike" cap="none" normalizeH="0" baseline="0" dirty="0" smtClean="0">
                        <a:ln>
                          <a:noFill/>
                        </a:ln>
                        <a:solidFill>
                          <a:srgbClr val="0000FF"/>
                        </a:solidFill>
                        <a:effectLst/>
                        <a:latin typeface="Times New Roman" pitchFamily="18" charset="0"/>
                        <a:cs typeface="Times New Roman"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err="1" smtClean="0">
                          <a:ln>
                            <a:noFill/>
                          </a:ln>
                          <a:solidFill>
                            <a:srgbClr val="0000FF"/>
                          </a:solidFill>
                          <a:effectLst/>
                          <a:latin typeface="Times New Roman" pitchFamily="18" charset="0"/>
                          <a:cs typeface="Times New Roman" pitchFamily="18" charset="0"/>
                        </a:rPr>
                        <a:t>Những</a:t>
                      </a:r>
                      <a:r>
                        <a:rPr kumimoji="0" lang="en-US" sz="2000" b="1" i="0" u="none" strike="noStrike" cap="none" normalizeH="0" baseline="0" dirty="0" smtClean="0">
                          <a:ln>
                            <a:noFill/>
                          </a:ln>
                          <a:solidFill>
                            <a:srgbClr val="0000FF"/>
                          </a:solidFill>
                          <a:effectLst/>
                          <a:latin typeface="Times New Roman" pitchFamily="18" charset="0"/>
                          <a:cs typeface="Times New Roman" pitchFamily="18" charset="0"/>
                        </a:rPr>
                        <a:t> </a:t>
                      </a:r>
                      <a:r>
                        <a:rPr kumimoji="0" lang="en-US" sz="2000" b="1" i="0" u="none" strike="noStrike" cap="none" normalizeH="0" baseline="0" dirty="0" err="1" smtClean="0">
                          <a:ln>
                            <a:noFill/>
                          </a:ln>
                          <a:solidFill>
                            <a:srgbClr val="0000FF"/>
                          </a:solidFill>
                          <a:effectLst/>
                          <a:latin typeface="Times New Roman" pitchFamily="18" charset="0"/>
                          <a:cs typeface="Times New Roman" pitchFamily="18" charset="0"/>
                        </a:rPr>
                        <a:t>biểu</a:t>
                      </a:r>
                      <a:r>
                        <a:rPr kumimoji="0" lang="en-US" sz="2000" b="1" i="0" u="none" strike="noStrike" cap="none" normalizeH="0" baseline="0" dirty="0" smtClean="0">
                          <a:ln>
                            <a:noFill/>
                          </a:ln>
                          <a:solidFill>
                            <a:srgbClr val="0000FF"/>
                          </a:solidFill>
                          <a:effectLst/>
                          <a:latin typeface="Times New Roman" pitchFamily="18" charset="0"/>
                          <a:cs typeface="Times New Roman" pitchFamily="18" charset="0"/>
                        </a:rPr>
                        <a:t> </a:t>
                      </a:r>
                      <a:r>
                        <a:rPr kumimoji="0" lang="en-US" sz="2000" b="1" i="0" u="none" strike="noStrike" cap="none" normalizeH="0" baseline="0" dirty="0" err="1" smtClean="0">
                          <a:ln>
                            <a:noFill/>
                          </a:ln>
                          <a:solidFill>
                            <a:srgbClr val="0000FF"/>
                          </a:solidFill>
                          <a:effectLst/>
                          <a:latin typeface="Times New Roman" pitchFamily="18" charset="0"/>
                          <a:cs typeface="Times New Roman" pitchFamily="18" charset="0"/>
                        </a:rPr>
                        <a:t>hiện</a:t>
                      </a:r>
                      <a:r>
                        <a:rPr kumimoji="0" lang="en-US" sz="2000" b="1" i="0" u="none" strike="noStrike" cap="none" normalizeH="0" baseline="0" dirty="0" smtClean="0">
                          <a:ln>
                            <a:noFill/>
                          </a:ln>
                          <a:solidFill>
                            <a:srgbClr val="0000FF"/>
                          </a:solidFill>
                          <a:effectLst/>
                          <a:latin typeface="Times New Roman" pitchFamily="18" charset="0"/>
                          <a:cs typeface="Times New Roman" pitchFamily="18" charset="0"/>
                        </a:rPr>
                        <a:t> </a:t>
                      </a:r>
                      <a:r>
                        <a:rPr kumimoji="0" lang="en-US" sz="2000" b="1" i="0" u="none" strike="noStrike" cap="none" normalizeH="0" baseline="0" dirty="0" err="1" smtClean="0">
                          <a:ln>
                            <a:noFill/>
                          </a:ln>
                          <a:solidFill>
                            <a:srgbClr val="0000FF"/>
                          </a:solidFill>
                          <a:effectLst/>
                          <a:latin typeface="Times New Roman" pitchFamily="18" charset="0"/>
                          <a:cs typeface="Times New Roman" pitchFamily="18" charset="0"/>
                        </a:rPr>
                        <a:t>của</a:t>
                      </a:r>
                      <a:r>
                        <a:rPr kumimoji="0" lang="en-US" sz="2000" b="1" i="0" u="none" strike="noStrike" cap="none" normalizeH="0" baseline="0" dirty="0" smtClean="0">
                          <a:ln>
                            <a:noFill/>
                          </a:ln>
                          <a:solidFill>
                            <a:srgbClr val="0000FF"/>
                          </a:solidFill>
                          <a:effectLst/>
                          <a:latin typeface="Times New Roman" pitchFamily="18" charset="0"/>
                          <a:cs typeface="Times New Roman" pitchFamily="18" charset="0"/>
                        </a:rPr>
                        <a:t> </a:t>
                      </a:r>
                      <a:r>
                        <a:rPr kumimoji="0" lang="en-US" sz="2000" b="1" i="0" u="none" strike="noStrike" cap="none" normalizeH="0" baseline="0" dirty="0" err="1" smtClean="0">
                          <a:ln>
                            <a:noFill/>
                          </a:ln>
                          <a:solidFill>
                            <a:srgbClr val="0000FF"/>
                          </a:solidFill>
                          <a:effectLst/>
                          <a:latin typeface="Times New Roman" pitchFamily="18" charset="0"/>
                          <a:cs typeface="Times New Roman" pitchFamily="18" charset="0"/>
                        </a:rPr>
                        <a:t>nội</a:t>
                      </a:r>
                      <a:r>
                        <a:rPr kumimoji="0" lang="en-US" sz="2000" b="1" i="0" u="none" strike="noStrike" cap="none" normalizeH="0" baseline="0" dirty="0" smtClean="0">
                          <a:ln>
                            <a:noFill/>
                          </a:ln>
                          <a:solidFill>
                            <a:srgbClr val="0000FF"/>
                          </a:solidFill>
                          <a:effectLst/>
                          <a:latin typeface="Times New Roman" pitchFamily="18" charset="0"/>
                          <a:cs typeface="Times New Roman" pitchFamily="18" charset="0"/>
                        </a:rPr>
                        <a:t> dung </a:t>
                      </a:r>
                      <a:r>
                        <a:rPr kumimoji="0" lang="en-US" sz="2000" b="1" i="0" u="none" strike="noStrike" cap="none" normalizeH="0" baseline="0" dirty="0" err="1" smtClean="0">
                          <a:ln>
                            <a:noFill/>
                          </a:ln>
                          <a:solidFill>
                            <a:srgbClr val="0000FF"/>
                          </a:solidFill>
                          <a:effectLst/>
                          <a:latin typeface="Times New Roman" pitchFamily="18" charset="0"/>
                          <a:cs typeface="Times New Roman" pitchFamily="18" charset="0"/>
                        </a:rPr>
                        <a:t>yêu</a:t>
                      </a:r>
                      <a:r>
                        <a:rPr kumimoji="0" lang="en-US" sz="2000" b="1" i="0" u="none" strike="noStrike" cap="none" normalizeH="0" baseline="0" dirty="0" smtClean="0">
                          <a:ln>
                            <a:noFill/>
                          </a:ln>
                          <a:solidFill>
                            <a:srgbClr val="0000FF"/>
                          </a:solidFill>
                          <a:effectLst/>
                          <a:latin typeface="Times New Roman" pitchFamily="18" charset="0"/>
                          <a:cs typeface="Times New Roman" pitchFamily="18" charset="0"/>
                        </a:rPr>
                        <a:t> </a:t>
                      </a:r>
                      <a:r>
                        <a:rPr kumimoji="0" lang="en-US" sz="2000" b="1" i="0" u="none" strike="noStrike" cap="none" normalizeH="0" baseline="0" dirty="0" err="1" smtClean="0">
                          <a:ln>
                            <a:noFill/>
                          </a:ln>
                          <a:solidFill>
                            <a:srgbClr val="0000FF"/>
                          </a:solidFill>
                          <a:effectLst/>
                          <a:latin typeface="Times New Roman" pitchFamily="18" charset="0"/>
                          <a:cs typeface="Times New Roman" pitchFamily="18" charset="0"/>
                        </a:rPr>
                        <a:t>nước</a:t>
                      </a:r>
                      <a:endParaRPr kumimoji="0" lang="en-US" sz="2000" b="1" i="0" u="none" strike="noStrike" cap="none" normalizeH="0" baseline="0" dirty="0" smtClean="0">
                        <a:ln>
                          <a:noFill/>
                        </a:ln>
                        <a:solidFill>
                          <a:srgbClr val="0000FF"/>
                        </a:solidFill>
                        <a:effectLst/>
                        <a:latin typeface="Times New Roman" pitchFamily="18" charset="0"/>
                        <a:cs typeface="Times New Roman"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77948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rgbClr val="0000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rgbClr val="000000"/>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754999">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rgbClr val="0000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rgbClr val="000000"/>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71350">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rgbClr val="0000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rgbClr val="000000"/>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81621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rgbClr val="0000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rgbClr val="000000"/>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750918">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rgbClr val="0000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rgbClr val="00000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rgbClr val="000000"/>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718269">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rgbClr val="0000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rgbClr val="000000"/>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571350">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rgbClr val="0000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rgbClr val="000000"/>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734593">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rgbClr val="0000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rgbClr val="000000"/>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734593">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rgbClr val="0000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rgbClr val="000000"/>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sp>
        <p:nvSpPr>
          <p:cNvPr id="5" name="Text Box 38"/>
          <p:cNvSpPr txBox="1">
            <a:spLocks noChangeArrowheads="1"/>
          </p:cNvSpPr>
          <p:nvPr/>
        </p:nvSpPr>
        <p:spPr bwMode="auto">
          <a:xfrm>
            <a:off x="361940" y="1220996"/>
            <a:ext cx="3915274" cy="400110"/>
          </a:xfrm>
          <a:prstGeom prst="rect">
            <a:avLst/>
          </a:prstGeom>
          <a:noFill/>
          <a:ln w="9525">
            <a:noFill/>
            <a:miter lim="800000"/>
            <a:headEnd/>
            <a:tailEnd/>
          </a:ln>
          <a:effectLst/>
        </p:spPr>
        <p:txBody>
          <a:bodyPr wrap="square">
            <a:spAutoFit/>
          </a:bodyPr>
          <a:lstStyle/>
          <a:p>
            <a:pPr algn="just" eaLnBrk="0" hangingPunct="0">
              <a:spcBef>
                <a:spcPct val="50000"/>
              </a:spcBef>
              <a:defRPr/>
            </a:pPr>
            <a:r>
              <a:rPr lang="en-US" sz="2000" b="1" dirty="0" err="1">
                <a:latin typeface="Times New Roman" pitchFamily="18" charset="0"/>
                <a:cs typeface="Times New Roman" pitchFamily="18" charset="0"/>
              </a:rPr>
              <a:t>Văn</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tế</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nghĩa</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sĩ</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Cần</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Giuộc</a:t>
            </a:r>
            <a:endParaRPr lang="vi-VN" sz="2000" b="1" dirty="0">
              <a:latin typeface="Times New Roman" pitchFamily="18" charset="0"/>
              <a:cs typeface="Times New Roman" pitchFamily="18" charset="0"/>
            </a:endParaRPr>
          </a:p>
        </p:txBody>
      </p:sp>
      <p:sp>
        <p:nvSpPr>
          <p:cNvPr id="7" name="Text Box 35"/>
          <p:cNvSpPr txBox="1">
            <a:spLocks noChangeArrowheads="1"/>
          </p:cNvSpPr>
          <p:nvPr/>
        </p:nvSpPr>
        <p:spPr bwMode="auto">
          <a:xfrm>
            <a:off x="361939" y="1887686"/>
            <a:ext cx="3628791" cy="400110"/>
          </a:xfrm>
          <a:prstGeom prst="rect">
            <a:avLst/>
          </a:prstGeom>
          <a:noFill/>
          <a:ln w="9525">
            <a:noFill/>
            <a:miter lim="800000"/>
            <a:headEnd/>
            <a:tailEnd/>
          </a:ln>
          <a:effectLst/>
        </p:spPr>
        <p:txBody>
          <a:bodyPr wrap="square">
            <a:spAutoFit/>
          </a:bodyPr>
          <a:lstStyle/>
          <a:p>
            <a:pPr algn="just" eaLnBrk="0" hangingPunct="0">
              <a:spcBef>
                <a:spcPct val="50000"/>
              </a:spcBef>
              <a:defRPr/>
            </a:pPr>
            <a:r>
              <a:rPr lang="en-US" sz="2000" dirty="0" err="1">
                <a:latin typeface="Times New Roman" pitchFamily="18" charset="0"/>
                <a:cs typeface="Times New Roman" pitchFamily="18" charset="0"/>
              </a:rPr>
              <a:t>Chạy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giặc</a:t>
            </a:r>
            <a:endParaRPr lang="vi-VN" sz="2000" dirty="0">
              <a:latin typeface="Times New Roman" pitchFamily="18" charset="0"/>
              <a:cs typeface="Times New Roman" pitchFamily="18" charset="0"/>
            </a:endParaRPr>
          </a:p>
        </p:txBody>
      </p:sp>
      <p:sp>
        <p:nvSpPr>
          <p:cNvPr id="9" name="Text Box 43"/>
          <p:cNvSpPr txBox="1">
            <a:spLocks noChangeArrowheads="1"/>
          </p:cNvSpPr>
          <p:nvPr/>
        </p:nvSpPr>
        <p:spPr bwMode="auto">
          <a:xfrm>
            <a:off x="361940" y="2590800"/>
            <a:ext cx="4297252" cy="400110"/>
          </a:xfrm>
          <a:prstGeom prst="rect">
            <a:avLst/>
          </a:prstGeom>
          <a:noFill/>
          <a:ln w="9525">
            <a:noFill/>
            <a:miter lim="800000"/>
            <a:headEnd/>
            <a:tailEnd/>
          </a:ln>
          <a:effectLst/>
        </p:spPr>
        <p:txBody>
          <a:bodyPr wrap="square">
            <a:spAutoFit/>
          </a:bodyPr>
          <a:lstStyle/>
          <a:p>
            <a:pPr algn="just" eaLnBrk="0" hangingPunct="0">
              <a:spcBef>
                <a:spcPct val="50000"/>
              </a:spcBef>
              <a:defRPr/>
            </a:pPr>
            <a:r>
              <a:rPr lang="en-US" sz="2000" b="1" dirty="0" err="1">
                <a:latin typeface="Times New Roman" pitchFamily="18" charset="0"/>
                <a:cs typeface="Times New Roman" pitchFamily="18" charset="0"/>
              </a:rPr>
              <a:t>Câu</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cá</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mùa</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thu</a:t>
            </a:r>
            <a:endParaRPr lang="vi-VN" sz="2000" b="1" dirty="0">
              <a:latin typeface="Times New Roman" pitchFamily="18" charset="0"/>
              <a:cs typeface="Times New Roman" pitchFamily="18" charset="0"/>
            </a:endParaRPr>
          </a:p>
        </p:txBody>
      </p:sp>
      <p:sp>
        <p:nvSpPr>
          <p:cNvPr id="10" name="Text Box 44"/>
          <p:cNvSpPr txBox="1">
            <a:spLocks noChangeArrowheads="1"/>
          </p:cNvSpPr>
          <p:nvPr/>
        </p:nvSpPr>
        <p:spPr bwMode="auto">
          <a:xfrm>
            <a:off x="361939" y="3333690"/>
            <a:ext cx="3342307" cy="400110"/>
          </a:xfrm>
          <a:prstGeom prst="rect">
            <a:avLst/>
          </a:prstGeom>
          <a:noFill/>
          <a:ln w="9525">
            <a:noFill/>
            <a:miter lim="800000"/>
            <a:headEnd/>
            <a:tailEnd/>
          </a:ln>
          <a:effectLst/>
        </p:spPr>
        <p:txBody>
          <a:bodyPr wrap="square">
            <a:spAutoFit/>
          </a:bodyPr>
          <a:lstStyle/>
          <a:p>
            <a:pPr algn="just" eaLnBrk="0" hangingPunct="0">
              <a:spcBef>
                <a:spcPct val="50000"/>
              </a:spcBef>
              <a:defRPr/>
            </a:pPr>
            <a:r>
              <a:rPr lang="en-US" sz="2000" dirty="0" err="1">
                <a:latin typeface="Times New Roman" pitchFamily="18" charset="0"/>
                <a:cs typeface="Times New Roman" pitchFamily="18" charset="0"/>
              </a:rPr>
              <a:t>Vịnh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khoa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Hương</a:t>
            </a:r>
            <a:endParaRPr lang="vi-VN" sz="2000" dirty="0">
              <a:latin typeface="Times New Roman" pitchFamily="18" charset="0"/>
              <a:cs typeface="Times New Roman" pitchFamily="18" charset="0"/>
            </a:endParaRPr>
          </a:p>
        </p:txBody>
      </p:sp>
      <p:sp>
        <p:nvSpPr>
          <p:cNvPr id="12" name="Text Box 47"/>
          <p:cNvSpPr txBox="1">
            <a:spLocks noChangeArrowheads="1"/>
          </p:cNvSpPr>
          <p:nvPr/>
        </p:nvSpPr>
        <p:spPr bwMode="auto">
          <a:xfrm>
            <a:off x="4648200" y="3311666"/>
            <a:ext cx="7281862" cy="707886"/>
          </a:xfrm>
          <a:prstGeom prst="rect">
            <a:avLst/>
          </a:prstGeom>
          <a:noFill/>
          <a:ln w="9525">
            <a:noFill/>
            <a:miter lim="800000"/>
            <a:headEnd/>
            <a:tailEnd/>
          </a:ln>
          <a:effectLst/>
        </p:spPr>
        <p:txBody>
          <a:bodyPr wrap="square">
            <a:spAutoFit/>
          </a:bodyPr>
          <a:lstStyle/>
          <a:p>
            <a:pPr algn="just" eaLnBrk="0" hangingPunct="0">
              <a:spcBef>
                <a:spcPct val="50000"/>
              </a:spcBef>
              <a:defRPr/>
            </a:pPr>
            <a:r>
              <a:rPr lang="en-US" sz="2000" dirty="0" err="1">
                <a:latin typeface="Times New Roman" pitchFamily="18" charset="0"/>
                <a:cs typeface="Times New Roman" pitchFamily="18" charset="0"/>
              </a:rPr>
              <a:t>Tâm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sự</a:t>
            </a:r>
            <a:r>
              <a:rPr lang="en-US" sz="2000" dirty="0">
                <a:latin typeface="Times New Roman" pitchFamily="18" charset="0"/>
                <a:cs typeface="Times New Roman" pitchFamily="18" charset="0"/>
              </a:rPr>
              <a:t> lo </a:t>
            </a:r>
            <a:r>
              <a:rPr lang="en-US" sz="2000" dirty="0" err="1">
                <a:latin typeface="Times New Roman" pitchFamily="18" charset="0"/>
                <a:cs typeface="Times New Roman" pitchFamily="18" charset="0"/>
              </a:rPr>
              <a:t>âu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khắc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khoải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trước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những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đổi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thay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của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thời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thế</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trước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vận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nước</a:t>
            </a:r>
            <a:r>
              <a:rPr lang="en-US" sz="2000" dirty="0">
                <a:latin typeface="Times New Roman" pitchFamily="18" charset="0"/>
                <a:cs typeface="Times New Roman" pitchFamily="18" charset="0"/>
              </a:rPr>
              <a:t>.</a:t>
            </a:r>
          </a:p>
        </p:txBody>
      </p:sp>
      <p:sp>
        <p:nvSpPr>
          <p:cNvPr id="19" name="Text Box 42"/>
          <p:cNvSpPr txBox="1">
            <a:spLocks noChangeArrowheads="1"/>
          </p:cNvSpPr>
          <p:nvPr/>
        </p:nvSpPr>
        <p:spPr bwMode="auto">
          <a:xfrm>
            <a:off x="361939" y="4059241"/>
            <a:ext cx="3724285" cy="400110"/>
          </a:xfrm>
          <a:prstGeom prst="rect">
            <a:avLst/>
          </a:prstGeom>
          <a:noFill/>
          <a:ln w="9525">
            <a:noFill/>
            <a:miter lim="800000"/>
            <a:headEnd/>
            <a:tailEnd/>
          </a:ln>
          <a:effectLst/>
        </p:spPr>
        <p:txBody>
          <a:bodyPr wrap="square">
            <a:spAutoFit/>
          </a:bodyPr>
          <a:lstStyle/>
          <a:p>
            <a:pPr algn="just" eaLnBrk="0" hangingPunct="0">
              <a:spcBef>
                <a:spcPct val="50000"/>
              </a:spcBef>
              <a:defRPr/>
            </a:pPr>
            <a:r>
              <a:rPr lang="en-US" sz="2000" dirty="0" err="1">
                <a:latin typeface="Times New Roman" pitchFamily="18" charset="0"/>
                <a:cs typeface="Times New Roman" pitchFamily="18" charset="0"/>
              </a:rPr>
              <a:t>Bài</a:t>
            </a:r>
            <a:r>
              <a:rPr lang="en-US" sz="2000" dirty="0">
                <a:latin typeface="Times New Roman" pitchFamily="18" charset="0"/>
                <a:cs typeface="Times New Roman" pitchFamily="18" charset="0"/>
              </a:rPr>
              <a:t> ca </a:t>
            </a:r>
            <a:r>
              <a:rPr lang="en-US" sz="2000" dirty="0" err="1">
                <a:latin typeface="Times New Roman" pitchFamily="18" charset="0"/>
                <a:cs typeface="Times New Roman" pitchFamily="18" charset="0"/>
              </a:rPr>
              <a:t>phong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cảnh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Hương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Sơn</a:t>
            </a:r>
            <a:endParaRPr lang="vi-VN" sz="2000" dirty="0">
              <a:latin typeface="Times New Roman" pitchFamily="18" charset="0"/>
              <a:cs typeface="Times New Roman" pitchFamily="18" charset="0"/>
            </a:endParaRPr>
          </a:p>
        </p:txBody>
      </p:sp>
      <p:sp>
        <p:nvSpPr>
          <p:cNvPr id="20" name="Text Box 45"/>
          <p:cNvSpPr txBox="1">
            <a:spLocks noChangeArrowheads="1"/>
          </p:cNvSpPr>
          <p:nvPr/>
        </p:nvSpPr>
        <p:spPr bwMode="auto">
          <a:xfrm>
            <a:off x="4648200" y="4122742"/>
            <a:ext cx="4648200" cy="396875"/>
          </a:xfrm>
          <a:prstGeom prst="rect">
            <a:avLst/>
          </a:prstGeom>
          <a:noFill/>
          <a:ln w="9525">
            <a:noFill/>
            <a:miter lim="800000"/>
            <a:headEnd/>
            <a:tailEnd/>
          </a:ln>
          <a:effectLst/>
        </p:spPr>
        <p:txBody>
          <a:bodyPr>
            <a:spAutoFit/>
          </a:bodyPr>
          <a:lstStyle/>
          <a:p>
            <a:pPr algn="just" eaLnBrk="0" hangingPunct="0">
              <a:spcBef>
                <a:spcPct val="50000"/>
              </a:spcBef>
              <a:defRPr/>
            </a:pPr>
            <a:r>
              <a:rPr lang="en-US" sz="2000" dirty="0">
                <a:latin typeface="Times New Roman" pitchFamily="18" charset="0"/>
                <a:cs typeface="Times New Roman" pitchFamily="18" charset="0"/>
              </a:rPr>
              <a:t>Ca </a:t>
            </a:r>
            <a:r>
              <a:rPr lang="en-US" sz="2000" dirty="0" err="1">
                <a:latin typeface="Times New Roman" pitchFamily="18" charset="0"/>
                <a:cs typeface="Times New Roman" pitchFamily="18" charset="0"/>
              </a:rPr>
              <a:t>ngợi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vẻ</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đẹp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thiên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nhiên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đất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nước</a:t>
            </a:r>
            <a:r>
              <a:rPr lang="en-US" sz="2000" dirty="0">
                <a:latin typeface="Times New Roman" pitchFamily="18" charset="0"/>
                <a:cs typeface="Times New Roman" pitchFamily="18" charset="0"/>
              </a:rPr>
              <a:t>.</a:t>
            </a:r>
            <a:endParaRPr lang="vi-VN" sz="2000" dirty="0">
              <a:latin typeface="Times New Roman" pitchFamily="18" charset="0"/>
              <a:cs typeface="Times New Roman" pitchFamily="18" charset="0"/>
            </a:endParaRPr>
          </a:p>
        </p:txBody>
      </p:sp>
      <p:sp>
        <p:nvSpPr>
          <p:cNvPr id="21" name="Text Box 32"/>
          <p:cNvSpPr txBox="1">
            <a:spLocks noChangeArrowheads="1"/>
          </p:cNvSpPr>
          <p:nvPr/>
        </p:nvSpPr>
        <p:spPr bwMode="auto">
          <a:xfrm>
            <a:off x="438140" y="5473844"/>
            <a:ext cx="3437802" cy="400110"/>
          </a:xfrm>
          <a:prstGeom prst="rect">
            <a:avLst/>
          </a:prstGeom>
          <a:noFill/>
          <a:ln w="9525">
            <a:noFill/>
            <a:miter lim="800000"/>
            <a:headEnd/>
            <a:tailEnd/>
          </a:ln>
          <a:effectLst/>
        </p:spPr>
        <p:txBody>
          <a:bodyPr wrap="square">
            <a:spAutoFit/>
          </a:bodyPr>
          <a:lstStyle/>
          <a:p>
            <a:pPr algn="just">
              <a:spcBef>
                <a:spcPct val="20000"/>
              </a:spcBef>
              <a:buClr>
                <a:schemeClr val="hlink"/>
              </a:buClr>
              <a:buSzPct val="120000"/>
              <a:defRPr/>
            </a:pPr>
            <a:r>
              <a:rPr lang="en-US" sz="2000" b="1" dirty="0" err="1">
                <a:latin typeface="Times New Roman" pitchFamily="18" charset="0"/>
                <a:cs typeface="Times New Roman" pitchFamily="18" charset="0"/>
              </a:rPr>
              <a:t>Chiếu</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câu</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hiền</a:t>
            </a:r>
            <a:endParaRPr lang="vi-VN" sz="2000" b="1" dirty="0">
              <a:latin typeface="Times New Roman" pitchFamily="18" charset="0"/>
              <a:cs typeface="Times New Roman" pitchFamily="18" charset="0"/>
            </a:endParaRPr>
          </a:p>
        </p:txBody>
      </p:sp>
      <p:sp>
        <p:nvSpPr>
          <p:cNvPr id="22" name="Text Box 33"/>
          <p:cNvSpPr txBox="1">
            <a:spLocks noChangeArrowheads="1"/>
          </p:cNvSpPr>
          <p:nvPr/>
        </p:nvSpPr>
        <p:spPr bwMode="auto">
          <a:xfrm>
            <a:off x="4648200" y="5391433"/>
            <a:ext cx="7543800" cy="400110"/>
          </a:xfrm>
          <a:prstGeom prst="rect">
            <a:avLst/>
          </a:prstGeom>
          <a:noFill/>
          <a:ln w="9525">
            <a:noFill/>
            <a:miter lim="800000"/>
            <a:headEnd/>
            <a:tailEnd/>
          </a:ln>
          <a:effectLst/>
        </p:spPr>
        <p:txBody>
          <a:bodyPr wrap="square">
            <a:spAutoFit/>
          </a:bodyPr>
          <a:lstStyle/>
          <a:p>
            <a:pPr algn="just" eaLnBrk="0" hangingPunct="0">
              <a:spcBef>
                <a:spcPct val="50000"/>
              </a:spcBef>
              <a:defRPr/>
            </a:pPr>
            <a:r>
              <a:rPr lang="en-US" sz="2000" dirty="0">
                <a:latin typeface="Times New Roman" pitchFamily="18" charset="0"/>
                <a:cs typeface="Times New Roman" pitchFamily="18" charset="0"/>
              </a:rPr>
              <a:t>Thu </a:t>
            </a:r>
            <a:r>
              <a:rPr lang="en-US" sz="2000" dirty="0" err="1">
                <a:latin typeface="Times New Roman" pitchFamily="18" charset="0"/>
                <a:cs typeface="Times New Roman" pitchFamily="18" charset="0"/>
              </a:rPr>
              <a:t>phục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hiền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tài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đem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sức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ra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phò</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tá</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triều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chính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nghĩa</a:t>
            </a:r>
            <a:r>
              <a:rPr lang="en-US" sz="2000" dirty="0">
                <a:latin typeface="Times New Roman" pitchFamily="18" charset="0"/>
                <a:cs typeface="Times New Roman" pitchFamily="18" charset="0"/>
              </a:rPr>
              <a:t>.</a:t>
            </a:r>
            <a:endParaRPr lang="vi-VN" sz="2000" dirty="0">
              <a:latin typeface="Times New Roman" pitchFamily="18" charset="0"/>
              <a:cs typeface="Times New Roman" pitchFamily="18" charset="0"/>
            </a:endParaRPr>
          </a:p>
        </p:txBody>
      </p:sp>
      <p:sp>
        <p:nvSpPr>
          <p:cNvPr id="23" name="Text Box 40"/>
          <p:cNvSpPr txBox="1">
            <a:spLocks noChangeArrowheads="1"/>
          </p:cNvSpPr>
          <p:nvPr/>
        </p:nvSpPr>
        <p:spPr bwMode="auto">
          <a:xfrm>
            <a:off x="361939" y="6184984"/>
            <a:ext cx="3342307" cy="400110"/>
          </a:xfrm>
          <a:prstGeom prst="rect">
            <a:avLst/>
          </a:prstGeom>
          <a:noFill/>
          <a:ln w="9525">
            <a:noFill/>
            <a:miter lim="800000"/>
            <a:headEnd/>
            <a:tailEnd/>
          </a:ln>
          <a:effectLst/>
        </p:spPr>
        <p:txBody>
          <a:bodyPr wrap="square">
            <a:spAutoFit/>
          </a:bodyPr>
          <a:lstStyle/>
          <a:p>
            <a:pPr algn="just" eaLnBrk="0" hangingPunct="0">
              <a:spcBef>
                <a:spcPct val="50000"/>
              </a:spcBef>
              <a:defRPr/>
            </a:pPr>
            <a:r>
              <a:rPr lang="en-US" sz="2000" dirty="0" err="1">
                <a:latin typeface="Times New Roman" pitchFamily="18" charset="0"/>
                <a:cs typeface="Times New Roman" pitchFamily="18" charset="0"/>
              </a:rPr>
              <a:t>Xin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lập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khoa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luật</a:t>
            </a:r>
            <a:endParaRPr lang="vi-VN" sz="2000" dirty="0">
              <a:latin typeface="Times New Roman" pitchFamily="18" charset="0"/>
              <a:cs typeface="Times New Roman" pitchFamily="18" charset="0"/>
            </a:endParaRPr>
          </a:p>
        </p:txBody>
      </p:sp>
      <p:sp>
        <p:nvSpPr>
          <p:cNvPr id="24" name="Text Box 41"/>
          <p:cNvSpPr txBox="1">
            <a:spLocks noChangeArrowheads="1"/>
          </p:cNvSpPr>
          <p:nvPr/>
        </p:nvSpPr>
        <p:spPr bwMode="auto">
          <a:xfrm>
            <a:off x="4648200" y="6127894"/>
            <a:ext cx="7281862" cy="707886"/>
          </a:xfrm>
          <a:prstGeom prst="rect">
            <a:avLst/>
          </a:prstGeom>
          <a:noFill/>
          <a:ln w="9525">
            <a:noFill/>
            <a:miter lim="800000"/>
            <a:headEnd/>
            <a:tailEnd/>
          </a:ln>
          <a:effectLst/>
        </p:spPr>
        <p:txBody>
          <a:bodyPr wrap="square">
            <a:spAutoFit/>
          </a:bodyPr>
          <a:lstStyle/>
          <a:p>
            <a:pPr algn="just" eaLnBrk="0" hangingPunct="0">
              <a:spcBef>
                <a:spcPct val="50000"/>
              </a:spcBef>
              <a:defRPr/>
            </a:pPr>
            <a:r>
              <a:rPr lang="en-US" sz="2000" dirty="0" err="1">
                <a:latin typeface="Times New Roman" pitchFamily="18" charset="0"/>
                <a:cs typeface="Times New Roman" pitchFamily="18" charset="0"/>
              </a:rPr>
              <a:t>Tư</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tưởng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canh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tân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đất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nước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biết</a:t>
            </a:r>
            <a:r>
              <a:rPr lang="en-US" sz="2000" dirty="0">
                <a:latin typeface="Times New Roman" pitchFamily="18" charset="0"/>
                <a:cs typeface="Times New Roman" pitchFamily="18" charset="0"/>
              </a:rPr>
              <a:t> lo </a:t>
            </a:r>
            <a:r>
              <a:rPr lang="en-US" sz="2000" dirty="0" err="1">
                <a:latin typeface="Times New Roman" pitchFamily="18" charset="0"/>
                <a:cs typeface="Times New Roman" pitchFamily="18" charset="0"/>
              </a:rPr>
              <a:t>cho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sơn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xã</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tắc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bằng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tâm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huyết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điều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trần</a:t>
            </a:r>
            <a:r>
              <a:rPr lang="en-US" sz="2000" dirty="0">
                <a:latin typeface="Times New Roman" pitchFamily="18" charset="0"/>
                <a:cs typeface="Times New Roman" pitchFamily="18" charset="0"/>
              </a:rPr>
              <a:t>.</a:t>
            </a:r>
            <a:endParaRPr lang="vi-VN" sz="2000" dirty="0">
              <a:latin typeface="Times New Roman" pitchFamily="18" charset="0"/>
              <a:cs typeface="Times New Roman" pitchFamily="18" charset="0"/>
            </a:endParaRPr>
          </a:p>
        </p:txBody>
      </p:sp>
      <p:sp>
        <p:nvSpPr>
          <p:cNvPr id="17" name="Rectangle 16"/>
          <p:cNvSpPr/>
          <p:nvPr/>
        </p:nvSpPr>
        <p:spPr>
          <a:xfrm>
            <a:off x="361941" y="4767959"/>
            <a:ext cx="3835386" cy="400110"/>
          </a:xfrm>
          <a:prstGeom prst="rect">
            <a:avLst/>
          </a:prstGeom>
        </p:spPr>
        <p:txBody>
          <a:bodyPr wrap="square">
            <a:spAutoFit/>
          </a:bodyPr>
          <a:lstStyle/>
          <a:p>
            <a:r>
              <a:rPr lang="en-US" sz="2000" b="1" dirty="0" err="1">
                <a:latin typeface="Times New Roman" pitchFamily="18" charset="0"/>
                <a:cs typeface="Times New Roman" pitchFamily="18" charset="0"/>
              </a:rPr>
              <a:t>Bài</a:t>
            </a:r>
            <a:r>
              <a:rPr lang="en-US" sz="2000" b="1" dirty="0">
                <a:latin typeface="Times New Roman" pitchFamily="18" charset="0"/>
                <a:cs typeface="Times New Roman" pitchFamily="18" charset="0"/>
              </a:rPr>
              <a:t> ca </a:t>
            </a:r>
            <a:r>
              <a:rPr lang="en-US" sz="2000" b="1" dirty="0" err="1">
                <a:latin typeface="Times New Roman" pitchFamily="18" charset="0"/>
                <a:cs typeface="Times New Roman" pitchFamily="18" charset="0"/>
              </a:rPr>
              <a:t>ngắn</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đi</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trên</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bãi</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cát</a:t>
            </a:r>
            <a:endParaRPr lang="en-US" sz="2000" b="1" dirty="0"/>
          </a:p>
        </p:txBody>
      </p:sp>
      <p:sp>
        <p:nvSpPr>
          <p:cNvPr id="18" name="Rectangle 17"/>
          <p:cNvSpPr/>
          <p:nvPr/>
        </p:nvSpPr>
        <p:spPr>
          <a:xfrm>
            <a:off x="4648200" y="4767959"/>
            <a:ext cx="5715000" cy="400110"/>
          </a:xfrm>
          <a:prstGeom prst="rect">
            <a:avLst/>
          </a:prstGeom>
        </p:spPr>
        <p:txBody>
          <a:bodyPr wrap="square">
            <a:spAutoFit/>
          </a:bodyPr>
          <a:lstStyle/>
          <a:p>
            <a:r>
              <a:rPr lang="en-US" sz="2000" dirty="0" err="1">
                <a:latin typeface="Times New Roman" pitchFamily="18" charset="0"/>
                <a:cs typeface="Times New Roman" pitchFamily="18" charset="0"/>
              </a:rPr>
              <a:t>Tìm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hướng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cuộc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đời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trong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hoàn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cảnh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bế</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tắc</a:t>
            </a:r>
            <a:r>
              <a:rPr lang="en-US" sz="2000" dirty="0">
                <a:latin typeface="Times New Roman" pitchFamily="18" charset="0"/>
                <a:cs typeface="Times New Roman" pitchFamily="18" charset="0"/>
              </a:rPr>
              <a:t> </a:t>
            </a:r>
            <a:endParaRPr lang="en-US" sz="2000" dirty="0"/>
          </a:p>
        </p:txBody>
      </p:sp>
      <p:sp>
        <p:nvSpPr>
          <p:cNvPr id="25" name="Text Box 38"/>
          <p:cNvSpPr txBox="1">
            <a:spLocks noChangeArrowheads="1"/>
          </p:cNvSpPr>
          <p:nvPr/>
        </p:nvSpPr>
        <p:spPr bwMode="auto">
          <a:xfrm>
            <a:off x="361940" y="458996"/>
            <a:ext cx="3915274" cy="400110"/>
          </a:xfrm>
          <a:prstGeom prst="rect">
            <a:avLst/>
          </a:prstGeom>
          <a:noFill/>
          <a:ln w="9525">
            <a:noFill/>
            <a:miter lim="800000"/>
            <a:headEnd/>
            <a:tailEnd/>
          </a:ln>
          <a:effectLst/>
        </p:spPr>
        <p:txBody>
          <a:bodyPr wrap="square">
            <a:spAutoFit/>
          </a:bodyPr>
          <a:lstStyle/>
          <a:p>
            <a:pPr algn="just" eaLnBrk="0" hangingPunct="0">
              <a:spcBef>
                <a:spcPct val="50000"/>
              </a:spcBef>
              <a:defRPr/>
            </a:pPr>
            <a:r>
              <a:rPr lang="en-US" sz="2000" b="1" dirty="0" err="1">
                <a:latin typeface="Times New Roman" pitchFamily="18" charset="0"/>
                <a:cs typeface="Times New Roman" pitchFamily="18" charset="0"/>
              </a:rPr>
              <a:t>Vào</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phủ</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chúa</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Trịnh</a:t>
            </a:r>
            <a:endParaRPr lang="vi-VN" sz="2000" b="1" dirty="0">
              <a:latin typeface="Times New Roman" pitchFamily="18" charset="0"/>
              <a:cs typeface="Times New Roman" pitchFamily="18" charset="0"/>
            </a:endParaRPr>
          </a:p>
        </p:txBody>
      </p:sp>
      <p:sp>
        <p:nvSpPr>
          <p:cNvPr id="26" name="Text Box 39"/>
          <p:cNvSpPr txBox="1">
            <a:spLocks noChangeArrowheads="1"/>
          </p:cNvSpPr>
          <p:nvPr/>
        </p:nvSpPr>
        <p:spPr bwMode="auto">
          <a:xfrm>
            <a:off x="4648199" y="533400"/>
            <a:ext cx="7281863" cy="707886"/>
          </a:xfrm>
          <a:prstGeom prst="rect">
            <a:avLst/>
          </a:prstGeom>
          <a:noFill/>
          <a:ln w="9525">
            <a:noFill/>
            <a:miter lim="800000"/>
            <a:headEnd/>
            <a:tailEnd/>
          </a:ln>
          <a:effectLst/>
        </p:spPr>
        <p:txBody>
          <a:bodyPr wrap="square">
            <a:spAutoFit/>
          </a:bodyPr>
          <a:lstStyle/>
          <a:p>
            <a:pPr algn="just" eaLnBrk="0" hangingPunct="0">
              <a:spcBef>
                <a:spcPct val="50000"/>
              </a:spcBef>
              <a:defRPr/>
            </a:pPr>
            <a:r>
              <a:rPr lang="en-US" sz="2000" dirty="0" err="1">
                <a:latin typeface="Times New Roman" pitchFamily="18" charset="0"/>
                <a:cs typeface="Times New Roman" pitchFamily="18" charset="0"/>
              </a:rPr>
              <a:t>Tái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một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bức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tranh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chân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thực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về</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cuộc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sống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hoa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nhưng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ngột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ngạt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yếm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khí</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phủ</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chúa</a:t>
            </a:r>
            <a:r>
              <a:rPr lang="en-US" sz="2000" dirty="0">
                <a:latin typeface="Times New Roman" pitchFamily="18" charset="0"/>
                <a:cs typeface="Times New Roman" pitchFamily="18" charset="0"/>
              </a:rPr>
              <a:t>.</a:t>
            </a:r>
            <a:endParaRPr lang="vi-VN" sz="2000" dirty="0">
              <a:latin typeface="Times New Roman" pitchFamily="18" charset="0"/>
              <a:cs typeface="Times New Roman" pitchFamily="18" charset="0"/>
            </a:endParaRPr>
          </a:p>
        </p:txBody>
      </p:sp>
    </p:spTree>
    <p:extLst>
      <p:ext uri="{BB962C8B-B14F-4D97-AF65-F5344CB8AC3E}">
        <p14:creationId xmlns:p14="http://schemas.microsoft.com/office/powerpoint/2010/main" val="3450225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1000" fill="hold"/>
                                        <p:tgtEl>
                                          <p:spTgt spid="26"/>
                                        </p:tgtEl>
                                        <p:attrNameLst>
                                          <p:attrName>ppt_x</p:attrName>
                                        </p:attrNameLst>
                                      </p:cBhvr>
                                      <p:tavLst>
                                        <p:tav tm="0">
                                          <p:val>
                                            <p:strVal val="#ppt_x-.2"/>
                                          </p:val>
                                        </p:tav>
                                        <p:tav tm="100000">
                                          <p:val>
                                            <p:strVal val="#ppt_x"/>
                                          </p:val>
                                        </p:tav>
                                      </p:tavLst>
                                    </p:anim>
                                    <p:anim calcmode="lin" valueType="num">
                                      <p:cBhvr>
                                        <p:cTn id="8" dur="1000" fill="hold"/>
                                        <p:tgtEl>
                                          <p:spTgt spid="26"/>
                                        </p:tgtEl>
                                        <p:attrNameLst>
                                          <p:attrName>ppt_y</p:attrName>
                                        </p:attrNameLst>
                                      </p:cBhvr>
                                      <p:tavLst>
                                        <p:tav tm="0">
                                          <p:val>
                                            <p:strVal val="#ppt_y"/>
                                          </p:val>
                                        </p:tav>
                                        <p:tav tm="100000">
                                          <p:val>
                                            <p:strVal val="#ppt_y"/>
                                          </p:val>
                                        </p:tav>
                                      </p:tavLst>
                                    </p:anim>
                                    <p:animEffect transition="in" filter="wipe(right)" prLst="gradientSize: 0.1">
                                      <p:cBhvr>
                                        <p:cTn id="9" dur="1000"/>
                                        <p:tgtEl>
                                          <p:spTgt spid="26"/>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1000" fill="hold"/>
                                        <p:tgtEl>
                                          <p:spTgt spid="12"/>
                                        </p:tgtEl>
                                        <p:attrNameLst>
                                          <p:attrName>ppt_x</p:attrName>
                                        </p:attrNameLst>
                                      </p:cBhvr>
                                      <p:tavLst>
                                        <p:tav tm="0">
                                          <p:val>
                                            <p:strVal val="#ppt_x-.2"/>
                                          </p:val>
                                        </p:tav>
                                        <p:tav tm="100000">
                                          <p:val>
                                            <p:strVal val="#ppt_x"/>
                                          </p:val>
                                        </p:tav>
                                      </p:tavLst>
                                    </p:anim>
                                    <p:anim calcmode="lin" valueType="num">
                                      <p:cBhvr>
                                        <p:cTn id="15" dur="1000" fill="hold"/>
                                        <p:tgtEl>
                                          <p:spTgt spid="12"/>
                                        </p:tgtEl>
                                        <p:attrNameLst>
                                          <p:attrName>ppt_y</p:attrName>
                                        </p:attrNameLst>
                                      </p:cBhvr>
                                      <p:tavLst>
                                        <p:tav tm="0">
                                          <p:val>
                                            <p:strVal val="#ppt_y"/>
                                          </p:val>
                                        </p:tav>
                                        <p:tav tm="100000">
                                          <p:val>
                                            <p:strVal val="#ppt_y"/>
                                          </p:val>
                                        </p:tav>
                                      </p:tavLst>
                                    </p:anim>
                                    <p:animEffect transition="in" filter="wipe(right)" prLst="gradientSize: 0.1">
                                      <p:cBhvr>
                                        <p:cTn id="16" dur="1000"/>
                                        <p:tgtEl>
                                          <p:spTgt spid="12"/>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grpId="0" nodeType="click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p:cTn id="21" dur="1000" fill="hold"/>
                                        <p:tgtEl>
                                          <p:spTgt spid="20"/>
                                        </p:tgtEl>
                                        <p:attrNameLst>
                                          <p:attrName>ppt_x</p:attrName>
                                        </p:attrNameLst>
                                      </p:cBhvr>
                                      <p:tavLst>
                                        <p:tav tm="0">
                                          <p:val>
                                            <p:strVal val="#ppt_x-.2"/>
                                          </p:val>
                                        </p:tav>
                                        <p:tav tm="100000">
                                          <p:val>
                                            <p:strVal val="#ppt_x"/>
                                          </p:val>
                                        </p:tav>
                                      </p:tavLst>
                                    </p:anim>
                                    <p:anim calcmode="lin" valueType="num">
                                      <p:cBhvr>
                                        <p:cTn id="22" dur="1000" fill="hold"/>
                                        <p:tgtEl>
                                          <p:spTgt spid="20"/>
                                        </p:tgtEl>
                                        <p:attrNameLst>
                                          <p:attrName>ppt_y</p:attrName>
                                        </p:attrNameLst>
                                      </p:cBhvr>
                                      <p:tavLst>
                                        <p:tav tm="0">
                                          <p:val>
                                            <p:strVal val="#ppt_y"/>
                                          </p:val>
                                        </p:tav>
                                        <p:tav tm="100000">
                                          <p:val>
                                            <p:strVal val="#ppt_y"/>
                                          </p:val>
                                        </p:tav>
                                      </p:tavLst>
                                    </p:anim>
                                    <p:animEffect transition="in" filter="wipe(right)" prLst="gradientSize: 0.1">
                                      <p:cBhvr>
                                        <p:cTn id="23" dur="1000"/>
                                        <p:tgtEl>
                                          <p:spTgt spid="20"/>
                                        </p:tgtEl>
                                      </p:cBhvr>
                                    </p:animEffect>
                                  </p:childTnLst>
                                </p:cTn>
                              </p:par>
                            </p:childTnLst>
                          </p:cTn>
                        </p:par>
                      </p:childTnLst>
                    </p:cTn>
                  </p:par>
                  <p:par>
                    <p:cTn id="24" fill="hold">
                      <p:stCondLst>
                        <p:cond delay="indefinite"/>
                      </p:stCondLst>
                      <p:childTnLst>
                        <p:par>
                          <p:cTn id="25" fill="hold">
                            <p:stCondLst>
                              <p:cond delay="0"/>
                            </p:stCondLst>
                            <p:childTnLst>
                              <p:par>
                                <p:cTn id="26" presetID="29" presetClass="entr" presetSubtype="0" fill="hold" grpId="0" nodeType="click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1000" fill="hold"/>
                                        <p:tgtEl>
                                          <p:spTgt spid="18"/>
                                        </p:tgtEl>
                                        <p:attrNameLst>
                                          <p:attrName>ppt_x</p:attrName>
                                        </p:attrNameLst>
                                      </p:cBhvr>
                                      <p:tavLst>
                                        <p:tav tm="0">
                                          <p:val>
                                            <p:strVal val="#ppt_x-.2"/>
                                          </p:val>
                                        </p:tav>
                                        <p:tav tm="100000">
                                          <p:val>
                                            <p:strVal val="#ppt_x"/>
                                          </p:val>
                                        </p:tav>
                                      </p:tavLst>
                                    </p:anim>
                                    <p:anim calcmode="lin" valueType="num">
                                      <p:cBhvr>
                                        <p:cTn id="29" dur="1000" fill="hold"/>
                                        <p:tgtEl>
                                          <p:spTgt spid="18"/>
                                        </p:tgtEl>
                                        <p:attrNameLst>
                                          <p:attrName>ppt_y</p:attrName>
                                        </p:attrNameLst>
                                      </p:cBhvr>
                                      <p:tavLst>
                                        <p:tav tm="0">
                                          <p:val>
                                            <p:strVal val="#ppt_y"/>
                                          </p:val>
                                        </p:tav>
                                        <p:tav tm="100000">
                                          <p:val>
                                            <p:strVal val="#ppt_y"/>
                                          </p:val>
                                        </p:tav>
                                      </p:tavLst>
                                    </p:anim>
                                    <p:animEffect transition="in" filter="wipe(right)" prLst="gradientSize: 0.1">
                                      <p:cBhvr>
                                        <p:cTn id="30" dur="1000"/>
                                        <p:tgtEl>
                                          <p:spTgt spid="18"/>
                                        </p:tgtEl>
                                      </p:cBhvr>
                                    </p:animEffect>
                                  </p:childTnLst>
                                </p:cTn>
                              </p:par>
                            </p:childTnLst>
                          </p:cTn>
                        </p:par>
                      </p:childTnLst>
                    </p:cTn>
                  </p:par>
                  <p:par>
                    <p:cTn id="31" fill="hold">
                      <p:stCondLst>
                        <p:cond delay="indefinite"/>
                      </p:stCondLst>
                      <p:childTnLst>
                        <p:par>
                          <p:cTn id="32" fill="hold">
                            <p:stCondLst>
                              <p:cond delay="0"/>
                            </p:stCondLst>
                            <p:childTnLst>
                              <p:par>
                                <p:cTn id="33" presetID="29" presetClass="entr" presetSubtype="0" fill="hold" grpId="0" nodeType="click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p:cTn id="35" dur="1000" fill="hold"/>
                                        <p:tgtEl>
                                          <p:spTgt spid="22"/>
                                        </p:tgtEl>
                                        <p:attrNameLst>
                                          <p:attrName>ppt_x</p:attrName>
                                        </p:attrNameLst>
                                      </p:cBhvr>
                                      <p:tavLst>
                                        <p:tav tm="0">
                                          <p:val>
                                            <p:strVal val="#ppt_x-.2"/>
                                          </p:val>
                                        </p:tav>
                                        <p:tav tm="100000">
                                          <p:val>
                                            <p:strVal val="#ppt_x"/>
                                          </p:val>
                                        </p:tav>
                                      </p:tavLst>
                                    </p:anim>
                                    <p:anim calcmode="lin" valueType="num">
                                      <p:cBhvr>
                                        <p:cTn id="36" dur="1000" fill="hold"/>
                                        <p:tgtEl>
                                          <p:spTgt spid="22"/>
                                        </p:tgtEl>
                                        <p:attrNameLst>
                                          <p:attrName>ppt_y</p:attrName>
                                        </p:attrNameLst>
                                      </p:cBhvr>
                                      <p:tavLst>
                                        <p:tav tm="0">
                                          <p:val>
                                            <p:strVal val="#ppt_y"/>
                                          </p:val>
                                        </p:tav>
                                        <p:tav tm="100000">
                                          <p:val>
                                            <p:strVal val="#ppt_y"/>
                                          </p:val>
                                        </p:tav>
                                      </p:tavLst>
                                    </p:anim>
                                    <p:animEffect transition="in" filter="wipe(right)" prLst="gradientSize: 0.1">
                                      <p:cBhvr>
                                        <p:cTn id="37" dur="1000"/>
                                        <p:tgtEl>
                                          <p:spTgt spid="22"/>
                                        </p:tgtEl>
                                      </p:cBhvr>
                                    </p:animEffect>
                                  </p:childTnLst>
                                </p:cTn>
                              </p:par>
                            </p:childTnLst>
                          </p:cTn>
                        </p:par>
                      </p:childTnLst>
                    </p:cTn>
                  </p:par>
                  <p:par>
                    <p:cTn id="38" fill="hold">
                      <p:stCondLst>
                        <p:cond delay="indefinite"/>
                      </p:stCondLst>
                      <p:childTnLst>
                        <p:par>
                          <p:cTn id="39" fill="hold">
                            <p:stCondLst>
                              <p:cond delay="0"/>
                            </p:stCondLst>
                            <p:childTnLst>
                              <p:par>
                                <p:cTn id="40" presetID="29" presetClass="entr" presetSubtype="0" fill="hold" grpId="0" nodeType="click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p:cTn id="42" dur="1000" fill="hold"/>
                                        <p:tgtEl>
                                          <p:spTgt spid="24"/>
                                        </p:tgtEl>
                                        <p:attrNameLst>
                                          <p:attrName>ppt_x</p:attrName>
                                        </p:attrNameLst>
                                      </p:cBhvr>
                                      <p:tavLst>
                                        <p:tav tm="0">
                                          <p:val>
                                            <p:strVal val="#ppt_x-.2"/>
                                          </p:val>
                                        </p:tav>
                                        <p:tav tm="100000">
                                          <p:val>
                                            <p:strVal val="#ppt_x"/>
                                          </p:val>
                                        </p:tav>
                                      </p:tavLst>
                                    </p:anim>
                                    <p:anim calcmode="lin" valueType="num">
                                      <p:cBhvr>
                                        <p:cTn id="43" dur="1000" fill="hold"/>
                                        <p:tgtEl>
                                          <p:spTgt spid="24"/>
                                        </p:tgtEl>
                                        <p:attrNameLst>
                                          <p:attrName>ppt_y</p:attrName>
                                        </p:attrNameLst>
                                      </p:cBhvr>
                                      <p:tavLst>
                                        <p:tav tm="0">
                                          <p:val>
                                            <p:strVal val="#ppt_y"/>
                                          </p:val>
                                        </p:tav>
                                        <p:tav tm="100000">
                                          <p:val>
                                            <p:strVal val="#ppt_y"/>
                                          </p:val>
                                        </p:tav>
                                      </p:tavLst>
                                    </p:anim>
                                    <p:animEffect transition="in" filter="wipe(right)" prLst="gradientSize: 0.1">
                                      <p:cBhvr>
                                        <p:cTn id="44"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0" grpId="0"/>
      <p:bldP spid="22" grpId="0"/>
      <p:bldP spid="24" grpId="0"/>
      <p:bldP spid="18" grpId="0"/>
      <p:bldP spid="2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31"/>
          <p:cNvSpPr txBox="1">
            <a:spLocks noChangeArrowheads="1"/>
          </p:cNvSpPr>
          <p:nvPr/>
        </p:nvSpPr>
        <p:spPr bwMode="auto">
          <a:xfrm>
            <a:off x="1828800" y="609601"/>
            <a:ext cx="2971800" cy="396875"/>
          </a:xfrm>
          <a:prstGeom prst="rect">
            <a:avLst/>
          </a:prstGeom>
          <a:noFill/>
          <a:ln w="9525">
            <a:noFill/>
            <a:miter lim="800000"/>
            <a:headEnd/>
            <a:tailEnd/>
          </a:ln>
          <a:effectLst/>
        </p:spPr>
        <p:txBody>
          <a:bodyPr>
            <a:spAutoFit/>
          </a:bodyPr>
          <a:lstStyle/>
          <a:p>
            <a:pPr eaLnBrk="0" hangingPunct="0">
              <a:spcBef>
                <a:spcPct val="50000"/>
              </a:spcBef>
              <a:defRPr/>
            </a:pPr>
            <a:endParaRPr lang="en-US" sz="2000">
              <a:effectLst>
                <a:outerShdw blurRad="38100" dist="38100" dir="2700000" algn="tl">
                  <a:srgbClr val="C0C0C0"/>
                </a:outerShdw>
              </a:effectLst>
              <a:latin typeface=".VnTime" pitchFamily="34" charset="0"/>
            </a:endParaRPr>
          </a:p>
        </p:txBody>
      </p:sp>
      <p:sp>
        <p:nvSpPr>
          <p:cNvPr id="8" name="Text Box 34"/>
          <p:cNvSpPr txBox="1">
            <a:spLocks noChangeArrowheads="1"/>
          </p:cNvSpPr>
          <p:nvPr/>
        </p:nvSpPr>
        <p:spPr bwMode="auto">
          <a:xfrm>
            <a:off x="1905000" y="1066801"/>
            <a:ext cx="2819400" cy="701675"/>
          </a:xfrm>
          <a:prstGeom prst="rect">
            <a:avLst/>
          </a:prstGeom>
          <a:noFill/>
          <a:ln w="9525">
            <a:noFill/>
            <a:miter lim="800000"/>
            <a:headEnd/>
            <a:tailEnd/>
          </a:ln>
          <a:effectLst/>
        </p:spPr>
        <p:txBody>
          <a:bodyPr>
            <a:spAutoFit/>
          </a:bodyPr>
          <a:lstStyle/>
          <a:p>
            <a:pPr eaLnBrk="0" hangingPunct="0">
              <a:spcBef>
                <a:spcPct val="50000"/>
              </a:spcBef>
              <a:defRPr/>
            </a:pPr>
            <a:endParaRPr lang="en-US" sz="4000">
              <a:effectLst>
                <a:outerShdw blurRad="38100" dist="38100" dir="2700000" algn="tl">
                  <a:srgbClr val="C0C0C0"/>
                </a:outerShdw>
              </a:effectLst>
              <a:latin typeface=".VnTime" pitchFamily="34" charset="0"/>
            </a:endParaRPr>
          </a:p>
        </p:txBody>
      </p:sp>
      <p:sp>
        <p:nvSpPr>
          <p:cNvPr id="11" name="Text Box 37"/>
          <p:cNvSpPr txBox="1">
            <a:spLocks noChangeArrowheads="1"/>
          </p:cNvSpPr>
          <p:nvPr/>
        </p:nvSpPr>
        <p:spPr bwMode="auto">
          <a:xfrm>
            <a:off x="1828800" y="2130426"/>
            <a:ext cx="2971800" cy="701675"/>
          </a:xfrm>
          <a:prstGeom prst="rect">
            <a:avLst/>
          </a:prstGeom>
          <a:noFill/>
          <a:ln w="9525">
            <a:noFill/>
            <a:miter lim="800000"/>
            <a:headEnd/>
            <a:tailEnd/>
          </a:ln>
          <a:effectLst/>
        </p:spPr>
        <p:txBody>
          <a:bodyPr>
            <a:spAutoFit/>
          </a:bodyPr>
          <a:lstStyle/>
          <a:p>
            <a:pPr eaLnBrk="0" hangingPunct="0">
              <a:defRPr/>
            </a:pPr>
            <a:endParaRPr lang="en-US" sz="4000">
              <a:effectLst>
                <a:outerShdw blurRad="38100" dist="38100" dir="2700000" algn="tl">
                  <a:srgbClr val="C0C0C0"/>
                </a:outerShdw>
              </a:effectLst>
              <a:latin typeface=".VnTime" pitchFamily="34" charset="0"/>
            </a:endParaRPr>
          </a:p>
        </p:txBody>
      </p:sp>
      <p:sp>
        <p:nvSpPr>
          <p:cNvPr id="23" name="Text Box 48"/>
          <p:cNvSpPr txBox="1">
            <a:spLocks noChangeArrowheads="1"/>
          </p:cNvSpPr>
          <p:nvPr/>
        </p:nvSpPr>
        <p:spPr bwMode="auto">
          <a:xfrm>
            <a:off x="414338" y="1105794"/>
            <a:ext cx="11430000" cy="3416320"/>
          </a:xfrm>
          <a:prstGeom prst="rect">
            <a:avLst/>
          </a:prstGeom>
          <a:noFill/>
          <a:ln w="9525">
            <a:noFill/>
            <a:miter lim="800000"/>
            <a:headEnd/>
            <a:tailEnd/>
          </a:ln>
          <a:effectLst/>
        </p:spPr>
        <p:txBody>
          <a:bodyPr wrap="square">
            <a:spAutoFit/>
          </a:bodyPr>
          <a:lstStyle/>
          <a:p>
            <a:pPr algn="just" eaLnBrk="0" hangingPunct="0">
              <a:spcBef>
                <a:spcPts val="600"/>
              </a:spcBef>
              <a:defRPr/>
            </a:pPr>
            <a:r>
              <a:rPr lang="en-US" sz="2800" b="1" u="sng" dirty="0" err="1">
                <a:latin typeface="Times New Roman" pitchFamily="18" charset="0"/>
                <a:cs typeface="Times New Roman" pitchFamily="18" charset="0"/>
              </a:rPr>
              <a:t>Biểu</a:t>
            </a:r>
            <a:r>
              <a:rPr lang="en-US" sz="2800" b="1" u="sng" dirty="0">
                <a:latin typeface="Times New Roman" pitchFamily="18" charset="0"/>
                <a:cs typeface="Times New Roman" pitchFamily="18" charset="0"/>
              </a:rPr>
              <a:t> </a:t>
            </a:r>
            <a:r>
              <a:rPr lang="en-US" sz="2800" b="1" u="sng" dirty="0" err="1">
                <a:latin typeface="Times New Roman" pitchFamily="18" charset="0"/>
                <a:cs typeface="Times New Roman" pitchFamily="18" charset="0"/>
              </a:rPr>
              <a:t>hiện</a:t>
            </a:r>
            <a:r>
              <a:rPr lang="en-US" sz="2800" b="1" u="sng" dirty="0">
                <a:latin typeface="Times New Roman" pitchFamily="18" charset="0"/>
                <a:cs typeface="Times New Roman" pitchFamily="18" charset="0"/>
              </a:rPr>
              <a:t> </a:t>
            </a:r>
            <a:r>
              <a:rPr lang="en-US" sz="2800" b="1" u="sng" dirty="0" err="1">
                <a:latin typeface="Times New Roman" pitchFamily="18" charset="0"/>
                <a:cs typeface="Times New Roman" pitchFamily="18" charset="0"/>
              </a:rPr>
              <a:t>mới</a:t>
            </a:r>
            <a:r>
              <a:rPr lang="en-US" sz="2800" b="1" dirty="0">
                <a:latin typeface="Times New Roman" pitchFamily="18" charset="0"/>
                <a:cs typeface="Times New Roman" pitchFamily="18" charset="0"/>
              </a:rPr>
              <a:t>: </a:t>
            </a:r>
          </a:p>
          <a:p>
            <a:pPr algn="just" eaLnBrk="0" hangingPunct="0">
              <a:spcBef>
                <a:spcPts val="600"/>
              </a:spcBef>
              <a:defRPr/>
            </a:pP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Tư</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tưởng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trung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mờ</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dần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tư</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tưởng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yêu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mang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tinh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thần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chủ</a:t>
            </a:r>
            <a:r>
              <a:rPr lang="en-US" sz="2800" dirty="0">
                <a:latin typeface="Times New Roman" pitchFamily="18" charset="0"/>
                <a:cs typeface="Times New Roman" pitchFamily="18" charset="0"/>
              </a:rPr>
              <a:t>.</a:t>
            </a:r>
          </a:p>
          <a:p>
            <a:pPr algn="just" eaLnBrk="0" hangingPunct="0">
              <a:spcBef>
                <a:spcPts val="600"/>
              </a:spcBef>
              <a:defRPr/>
            </a:pP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Tưởng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canh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a:t>
            </a:r>
          </a:p>
          <a:p>
            <a:pPr algn="just" eaLnBrk="0" hangingPunct="0">
              <a:spcBef>
                <a:spcPts val="600"/>
              </a:spcBef>
              <a:defRPr/>
            </a:pP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Nhấn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mạnh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trò</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người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trí</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thức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đối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với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p>
          <a:p>
            <a:pPr algn="just" eaLnBrk="0" hangingPunct="0">
              <a:spcBef>
                <a:spcPts val="600"/>
              </a:spcBef>
              <a:defRPr/>
            </a:pP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Cảm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hứng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yêu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văn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nửa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cuối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kỉ</a:t>
            </a:r>
            <a:r>
              <a:rPr lang="en-US" sz="2800" dirty="0">
                <a:latin typeface="Times New Roman" pitchFamily="18" charset="0"/>
                <a:cs typeface="Times New Roman" pitchFamily="18" charset="0"/>
              </a:rPr>
              <a:t> XIX </a:t>
            </a:r>
            <a:r>
              <a:rPr lang="en-US" sz="2800" dirty="0" err="1">
                <a:latin typeface="Times New Roman" pitchFamily="18" charset="0"/>
                <a:cs typeface="Times New Roman" pitchFamily="18" charset="0"/>
              </a:rPr>
              <a:t>mang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âm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hưởng</a:t>
            </a:r>
            <a:r>
              <a:rPr lang="en-US" sz="2800" dirty="0">
                <a:latin typeface="Times New Roman" pitchFamily="18" charset="0"/>
                <a:cs typeface="Times New Roman" pitchFamily="18" charset="0"/>
              </a:rPr>
              <a:t> bi </a:t>
            </a:r>
            <a:r>
              <a:rPr lang="en-US" sz="2800" dirty="0" err="1">
                <a:latin typeface="Times New Roman" pitchFamily="18" charset="0"/>
                <a:cs typeface="Times New Roman" pitchFamily="18" charset="0"/>
              </a:rPr>
              <a:t>tráng</a:t>
            </a:r>
            <a:r>
              <a:rPr lang="en-US" sz="2800" dirty="0">
                <a:latin typeface="Times New Roman" pitchFamily="18" charset="0"/>
                <a:cs typeface="Times New Roman" pitchFamily="18" charset="0"/>
              </a:rPr>
              <a:t>.</a:t>
            </a:r>
            <a:endParaRPr lang="vi-VN" sz="2800" dirty="0">
              <a:latin typeface="Times New Roman" pitchFamily="18" charset="0"/>
              <a:cs typeface="Times New Roman" pitchFamily="18" charset="0"/>
            </a:endParaRPr>
          </a:p>
        </p:txBody>
      </p:sp>
    </p:spTree>
    <p:extLst>
      <p:ext uri="{BB962C8B-B14F-4D97-AF65-F5344CB8AC3E}">
        <p14:creationId xmlns:p14="http://schemas.microsoft.com/office/powerpoint/2010/main" val="651569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
                                            <p:txEl>
                                              <p:pRg st="0" end="0"/>
                                            </p:txEl>
                                          </p:spTgt>
                                        </p:tgtEl>
                                        <p:attrNameLst>
                                          <p:attrName>style.visibility</p:attrName>
                                        </p:attrNameLst>
                                      </p:cBhvr>
                                      <p:to>
                                        <p:strVal val="visible"/>
                                      </p:to>
                                    </p:set>
                                    <p:animEffect transition="in" filter="fade">
                                      <p:cBhvr>
                                        <p:cTn id="7" dur="2000"/>
                                        <p:tgtEl>
                                          <p:spTgt spid="2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9" presetClass="entr" presetSubtype="0" fill="hold" nodeType="clickEffect">
                                  <p:stCondLst>
                                    <p:cond delay="0"/>
                                  </p:stCondLst>
                                  <p:childTnLst>
                                    <p:set>
                                      <p:cBhvr>
                                        <p:cTn id="11" dur="1" fill="hold">
                                          <p:stCondLst>
                                            <p:cond delay="0"/>
                                          </p:stCondLst>
                                        </p:cTn>
                                        <p:tgtEl>
                                          <p:spTgt spid="23">
                                            <p:txEl>
                                              <p:pRg st="1" end="1"/>
                                            </p:txEl>
                                          </p:spTgt>
                                        </p:tgtEl>
                                        <p:attrNameLst>
                                          <p:attrName>style.visibility</p:attrName>
                                        </p:attrNameLst>
                                      </p:cBhvr>
                                      <p:to>
                                        <p:strVal val="visible"/>
                                      </p:to>
                                    </p:set>
                                    <p:anim calcmode="lin" valueType="num">
                                      <p:cBhvr>
                                        <p:cTn id="12" dur="1000" fill="hold"/>
                                        <p:tgtEl>
                                          <p:spTgt spid="23">
                                            <p:txEl>
                                              <p:pRg st="1" end="1"/>
                                            </p:txEl>
                                          </p:spTgt>
                                        </p:tgtEl>
                                        <p:attrNameLst>
                                          <p:attrName>ppt_x</p:attrName>
                                        </p:attrNameLst>
                                      </p:cBhvr>
                                      <p:tavLst>
                                        <p:tav tm="0">
                                          <p:val>
                                            <p:strVal val="#ppt_x-.2"/>
                                          </p:val>
                                        </p:tav>
                                        <p:tav tm="100000">
                                          <p:val>
                                            <p:strVal val="#ppt_x"/>
                                          </p:val>
                                        </p:tav>
                                      </p:tavLst>
                                    </p:anim>
                                    <p:anim calcmode="lin" valueType="num">
                                      <p:cBhvr>
                                        <p:cTn id="13" dur="1000" fill="hold"/>
                                        <p:tgtEl>
                                          <p:spTgt spid="2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4" dur="1000"/>
                                        <p:tgtEl>
                                          <p:spTgt spid="2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9" presetClass="entr" presetSubtype="0" fill="hold" nodeType="clickEffect">
                                  <p:stCondLst>
                                    <p:cond delay="0"/>
                                  </p:stCondLst>
                                  <p:childTnLst>
                                    <p:set>
                                      <p:cBhvr>
                                        <p:cTn id="18" dur="1" fill="hold">
                                          <p:stCondLst>
                                            <p:cond delay="0"/>
                                          </p:stCondLst>
                                        </p:cTn>
                                        <p:tgtEl>
                                          <p:spTgt spid="23">
                                            <p:txEl>
                                              <p:pRg st="2" end="2"/>
                                            </p:txEl>
                                          </p:spTgt>
                                        </p:tgtEl>
                                        <p:attrNameLst>
                                          <p:attrName>style.visibility</p:attrName>
                                        </p:attrNameLst>
                                      </p:cBhvr>
                                      <p:to>
                                        <p:strVal val="visible"/>
                                      </p:to>
                                    </p:set>
                                    <p:anim calcmode="lin" valueType="num">
                                      <p:cBhvr>
                                        <p:cTn id="19" dur="1000" fill="hold"/>
                                        <p:tgtEl>
                                          <p:spTgt spid="23">
                                            <p:txEl>
                                              <p:pRg st="2" end="2"/>
                                            </p:txEl>
                                          </p:spTgt>
                                        </p:tgtEl>
                                        <p:attrNameLst>
                                          <p:attrName>ppt_x</p:attrName>
                                        </p:attrNameLst>
                                      </p:cBhvr>
                                      <p:tavLst>
                                        <p:tav tm="0">
                                          <p:val>
                                            <p:strVal val="#ppt_x-.2"/>
                                          </p:val>
                                        </p:tav>
                                        <p:tav tm="100000">
                                          <p:val>
                                            <p:strVal val="#ppt_x"/>
                                          </p:val>
                                        </p:tav>
                                      </p:tavLst>
                                    </p:anim>
                                    <p:anim calcmode="lin" valueType="num">
                                      <p:cBhvr>
                                        <p:cTn id="20" dur="1000" fill="hold"/>
                                        <p:tgtEl>
                                          <p:spTgt spid="2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2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9" presetClass="entr" presetSubtype="0" fill="hold" nodeType="clickEffect">
                                  <p:stCondLst>
                                    <p:cond delay="0"/>
                                  </p:stCondLst>
                                  <p:childTnLst>
                                    <p:set>
                                      <p:cBhvr>
                                        <p:cTn id="25" dur="1" fill="hold">
                                          <p:stCondLst>
                                            <p:cond delay="0"/>
                                          </p:stCondLst>
                                        </p:cTn>
                                        <p:tgtEl>
                                          <p:spTgt spid="23">
                                            <p:txEl>
                                              <p:pRg st="3" end="3"/>
                                            </p:txEl>
                                          </p:spTgt>
                                        </p:tgtEl>
                                        <p:attrNameLst>
                                          <p:attrName>style.visibility</p:attrName>
                                        </p:attrNameLst>
                                      </p:cBhvr>
                                      <p:to>
                                        <p:strVal val="visible"/>
                                      </p:to>
                                    </p:set>
                                    <p:anim calcmode="lin" valueType="num">
                                      <p:cBhvr>
                                        <p:cTn id="26" dur="1000" fill="hold"/>
                                        <p:tgtEl>
                                          <p:spTgt spid="23">
                                            <p:txEl>
                                              <p:pRg st="3" end="3"/>
                                            </p:txEl>
                                          </p:spTgt>
                                        </p:tgtEl>
                                        <p:attrNameLst>
                                          <p:attrName>ppt_x</p:attrName>
                                        </p:attrNameLst>
                                      </p:cBhvr>
                                      <p:tavLst>
                                        <p:tav tm="0">
                                          <p:val>
                                            <p:strVal val="#ppt_x-.2"/>
                                          </p:val>
                                        </p:tav>
                                        <p:tav tm="100000">
                                          <p:val>
                                            <p:strVal val="#ppt_x"/>
                                          </p:val>
                                        </p:tav>
                                      </p:tavLst>
                                    </p:anim>
                                    <p:anim calcmode="lin" valueType="num">
                                      <p:cBhvr>
                                        <p:cTn id="27" dur="1000" fill="hold"/>
                                        <p:tgtEl>
                                          <p:spTgt spid="23">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8" dur="1000"/>
                                        <p:tgtEl>
                                          <p:spTgt spid="23">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9" presetClass="entr" presetSubtype="0" fill="hold" nodeType="clickEffect">
                                  <p:stCondLst>
                                    <p:cond delay="0"/>
                                  </p:stCondLst>
                                  <p:childTnLst>
                                    <p:set>
                                      <p:cBhvr>
                                        <p:cTn id="32" dur="1" fill="hold">
                                          <p:stCondLst>
                                            <p:cond delay="0"/>
                                          </p:stCondLst>
                                        </p:cTn>
                                        <p:tgtEl>
                                          <p:spTgt spid="23">
                                            <p:txEl>
                                              <p:pRg st="4" end="4"/>
                                            </p:txEl>
                                          </p:spTgt>
                                        </p:tgtEl>
                                        <p:attrNameLst>
                                          <p:attrName>style.visibility</p:attrName>
                                        </p:attrNameLst>
                                      </p:cBhvr>
                                      <p:to>
                                        <p:strVal val="visible"/>
                                      </p:to>
                                    </p:set>
                                    <p:anim calcmode="lin" valueType="num">
                                      <p:cBhvr>
                                        <p:cTn id="33" dur="1000" fill="hold"/>
                                        <p:tgtEl>
                                          <p:spTgt spid="23">
                                            <p:txEl>
                                              <p:pRg st="4" end="4"/>
                                            </p:txEl>
                                          </p:spTgt>
                                        </p:tgtEl>
                                        <p:attrNameLst>
                                          <p:attrName>ppt_x</p:attrName>
                                        </p:attrNameLst>
                                      </p:cBhvr>
                                      <p:tavLst>
                                        <p:tav tm="0">
                                          <p:val>
                                            <p:strVal val="#ppt_x-.2"/>
                                          </p:val>
                                        </p:tav>
                                        <p:tav tm="100000">
                                          <p:val>
                                            <p:strVal val="#ppt_x"/>
                                          </p:val>
                                        </p:tav>
                                      </p:tavLst>
                                    </p:anim>
                                    <p:anim calcmode="lin" valueType="num">
                                      <p:cBhvr>
                                        <p:cTn id="34" dur="1000" fill="hold"/>
                                        <p:tgtEl>
                                          <p:spTgt spid="23">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35" dur="1000"/>
                                        <p:tgtEl>
                                          <p:spTgt spid="2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p:cNvSpPr txBox="1">
            <a:spLocks noChangeArrowheads="1"/>
          </p:cNvSpPr>
          <p:nvPr/>
        </p:nvSpPr>
        <p:spPr bwMode="auto">
          <a:xfrm>
            <a:off x="2362200" y="1544638"/>
            <a:ext cx="7620000" cy="892552"/>
          </a:xfrm>
          <a:prstGeom prst="rect">
            <a:avLst/>
          </a:prstGeom>
          <a:noFill/>
          <a:ln w="9525">
            <a:noFill/>
            <a:miter lim="800000"/>
            <a:headEnd/>
            <a:tailEnd/>
          </a:ln>
        </p:spPr>
        <p:txBody>
          <a:bodyPr wrap="square">
            <a:spAutoFit/>
          </a:bodyPr>
          <a:lstStyle/>
          <a:p>
            <a:pPr algn="just" eaLnBrk="0" hangingPunct="0">
              <a:spcBef>
                <a:spcPct val="50000"/>
              </a:spcBef>
            </a:pPr>
            <a:r>
              <a:rPr lang="en-US" sz="2600" b="1" dirty="0">
                <a:latin typeface="Times New Roman" pitchFamily="18" charset="0"/>
                <a:cs typeface="Times New Roman" pitchFamily="18" charset="0"/>
              </a:rPr>
              <a:t>V</a:t>
            </a:r>
            <a:r>
              <a:rPr lang="vi-VN" sz="2600" b="1" dirty="0">
                <a:latin typeface="Times New Roman" pitchFamily="18" charset="0"/>
                <a:cs typeface="Times New Roman" pitchFamily="18" charset="0"/>
              </a:rPr>
              <a:t>ì</a:t>
            </a:r>
            <a:r>
              <a:rPr lang="en-US" sz="2600" b="1" dirty="0">
                <a:latin typeface="Times New Roman" pitchFamily="18" charset="0"/>
                <a:cs typeface="Times New Roman" pitchFamily="18" charset="0"/>
              </a:rPr>
              <a:t> </a:t>
            </a:r>
            <a:r>
              <a:rPr lang="en-US" sz="2600" b="1" dirty="0" err="1">
                <a:latin typeface="Times New Roman" pitchFamily="18" charset="0"/>
                <a:cs typeface="Times New Roman" pitchFamily="18" charset="0"/>
              </a:rPr>
              <a:t>sao</a:t>
            </a:r>
            <a:r>
              <a:rPr lang="en-US" sz="2600" b="1" dirty="0">
                <a:latin typeface="Times New Roman" pitchFamily="18" charset="0"/>
                <a:cs typeface="Times New Roman" pitchFamily="18" charset="0"/>
              </a:rPr>
              <a:t> n</a:t>
            </a:r>
            <a:r>
              <a:rPr lang="vi-VN" sz="2600" b="1" dirty="0">
                <a:latin typeface="Times New Roman" pitchFamily="18" charset="0"/>
                <a:cs typeface="Times New Roman" pitchFamily="18" charset="0"/>
              </a:rPr>
              <a:t>ội</a:t>
            </a:r>
            <a:r>
              <a:rPr lang="en-US" sz="2600" b="1" dirty="0">
                <a:latin typeface="Times New Roman" pitchFamily="18" charset="0"/>
                <a:cs typeface="Times New Roman" pitchFamily="18" charset="0"/>
              </a:rPr>
              <a:t> dung y</a:t>
            </a:r>
            <a:r>
              <a:rPr lang="vi-VN" sz="2600" b="1" dirty="0">
                <a:latin typeface="Times New Roman" pitchFamily="18" charset="0"/>
                <a:cs typeface="Times New Roman" pitchFamily="18" charset="0"/>
              </a:rPr>
              <a:t>ê</a:t>
            </a:r>
            <a:r>
              <a:rPr lang="en-US" sz="2600" b="1" dirty="0">
                <a:latin typeface="Times New Roman" pitchFamily="18" charset="0"/>
                <a:cs typeface="Times New Roman" pitchFamily="18" charset="0"/>
              </a:rPr>
              <a:t>u n</a:t>
            </a:r>
            <a:r>
              <a:rPr lang="vi-VN" sz="2600" b="1" dirty="0">
                <a:latin typeface="Times New Roman" pitchFamily="18" charset="0"/>
                <a:cs typeface="Times New Roman" pitchFamily="18" charset="0"/>
              </a:rPr>
              <a:t>ước</a:t>
            </a:r>
            <a:r>
              <a:rPr lang="en-US" sz="2600" b="1" dirty="0">
                <a:latin typeface="Times New Roman" pitchFamily="18" charset="0"/>
                <a:cs typeface="Times New Roman" pitchFamily="18" charset="0"/>
              </a:rPr>
              <a:t> </a:t>
            </a:r>
            <a:r>
              <a:rPr lang="en-US" sz="2600" b="1" dirty="0" err="1">
                <a:latin typeface="Times New Roman" pitchFamily="18" charset="0"/>
                <a:cs typeface="Times New Roman" pitchFamily="18" charset="0"/>
              </a:rPr>
              <a:t>giai</a:t>
            </a:r>
            <a:r>
              <a:rPr lang="en-US" sz="2600" b="1" dirty="0">
                <a:latin typeface="Times New Roman" pitchFamily="18" charset="0"/>
                <a:cs typeface="Times New Roman" pitchFamily="18" charset="0"/>
              </a:rPr>
              <a:t> </a:t>
            </a:r>
            <a:r>
              <a:rPr lang="vi-VN" sz="2600" b="1" dirty="0">
                <a:latin typeface="Times New Roman" pitchFamily="18" charset="0"/>
                <a:cs typeface="Times New Roman" pitchFamily="18" charset="0"/>
              </a:rPr>
              <a:t>đ</a:t>
            </a:r>
            <a:r>
              <a:rPr lang="en-US" sz="2600" b="1" dirty="0">
                <a:latin typeface="Times New Roman" pitchFamily="18" charset="0"/>
                <a:cs typeface="Times New Roman" pitchFamily="18" charset="0"/>
              </a:rPr>
              <a:t>o</a:t>
            </a:r>
            <a:r>
              <a:rPr lang="vi-VN" sz="2600" b="1" dirty="0">
                <a:latin typeface="Times New Roman" pitchFamily="18" charset="0"/>
                <a:cs typeface="Times New Roman" pitchFamily="18" charset="0"/>
              </a:rPr>
              <a:t>ạn</a:t>
            </a:r>
            <a:r>
              <a:rPr lang="en-US" sz="2600" b="1" dirty="0">
                <a:latin typeface="Times New Roman" pitchFamily="18" charset="0"/>
                <a:cs typeface="Times New Roman" pitchFamily="18" charset="0"/>
              </a:rPr>
              <a:t> v</a:t>
            </a:r>
            <a:r>
              <a:rPr lang="vi-VN" sz="2600" b="1" dirty="0">
                <a:latin typeface="Times New Roman" pitchFamily="18" charset="0"/>
                <a:cs typeface="Times New Roman" pitchFamily="18" charset="0"/>
              </a:rPr>
              <a:t>ă</a:t>
            </a:r>
            <a:r>
              <a:rPr lang="en-US" sz="2600" b="1" dirty="0">
                <a:latin typeface="Times New Roman" pitchFamily="18" charset="0"/>
                <a:cs typeface="Times New Roman" pitchFamily="18" charset="0"/>
              </a:rPr>
              <a:t>n h</a:t>
            </a:r>
            <a:r>
              <a:rPr lang="vi-VN" sz="2600" b="1" dirty="0">
                <a:latin typeface="Times New Roman" pitchFamily="18" charset="0"/>
                <a:cs typeface="Times New Roman" pitchFamily="18" charset="0"/>
              </a:rPr>
              <a:t>ọ</a:t>
            </a:r>
            <a:r>
              <a:rPr lang="en-US" sz="2600" b="1" dirty="0">
                <a:latin typeface="Times New Roman" pitchFamily="18" charset="0"/>
                <a:cs typeface="Times New Roman" pitchFamily="18" charset="0"/>
              </a:rPr>
              <a:t>c </a:t>
            </a:r>
            <a:r>
              <a:rPr lang="en-US" sz="2600" b="1" dirty="0" err="1">
                <a:latin typeface="Times New Roman" pitchFamily="18" charset="0"/>
                <a:cs typeface="Times New Roman" pitchFamily="18" charset="0"/>
              </a:rPr>
              <a:t>th</a:t>
            </a:r>
            <a:r>
              <a:rPr lang="vi-VN" sz="2600" b="1" dirty="0">
                <a:latin typeface="Times New Roman" pitchFamily="18" charset="0"/>
                <a:cs typeface="Times New Roman" pitchFamily="18" charset="0"/>
              </a:rPr>
              <a:t>ế</a:t>
            </a:r>
            <a:r>
              <a:rPr lang="en-US" sz="2600" b="1" dirty="0">
                <a:latin typeface="Times New Roman" pitchFamily="18" charset="0"/>
                <a:cs typeface="Times New Roman" pitchFamily="18" charset="0"/>
              </a:rPr>
              <a:t> k</a:t>
            </a:r>
            <a:r>
              <a:rPr lang="vi-VN" sz="2600" b="1" dirty="0">
                <a:latin typeface="Times New Roman" pitchFamily="18" charset="0"/>
                <a:cs typeface="Times New Roman" pitchFamily="18" charset="0"/>
              </a:rPr>
              <a:t>ỷ</a:t>
            </a:r>
            <a:r>
              <a:rPr lang="en-US" sz="2600" b="1" dirty="0">
                <a:latin typeface="Times New Roman" pitchFamily="18" charset="0"/>
                <a:cs typeface="Times New Roman" pitchFamily="18" charset="0"/>
              </a:rPr>
              <a:t> XVIII </a:t>
            </a:r>
            <a:r>
              <a:rPr lang="vi-VN" sz="2600" b="1" dirty="0">
                <a:latin typeface="Times New Roman" pitchFamily="18" charset="0"/>
                <a:cs typeface="Times New Roman" pitchFamily="18" charset="0"/>
              </a:rPr>
              <a:t>đến</a:t>
            </a:r>
            <a:r>
              <a:rPr lang="en-US" sz="2600" b="1" dirty="0">
                <a:latin typeface="Times New Roman" pitchFamily="18" charset="0"/>
                <a:cs typeface="Times New Roman" pitchFamily="18" charset="0"/>
              </a:rPr>
              <a:t> h</a:t>
            </a:r>
            <a:r>
              <a:rPr lang="vi-VN" sz="2600" b="1" dirty="0">
                <a:latin typeface="Times New Roman" pitchFamily="18" charset="0"/>
                <a:cs typeface="Times New Roman" pitchFamily="18" charset="0"/>
              </a:rPr>
              <a:t>ết</a:t>
            </a:r>
            <a:r>
              <a:rPr lang="en-US" sz="2600" b="1" dirty="0">
                <a:latin typeface="Times New Roman" pitchFamily="18" charset="0"/>
                <a:cs typeface="Times New Roman" pitchFamily="18" charset="0"/>
              </a:rPr>
              <a:t> </a:t>
            </a:r>
            <a:r>
              <a:rPr lang="en-US" sz="2600" b="1" dirty="0" err="1">
                <a:latin typeface="Times New Roman" pitchFamily="18" charset="0"/>
                <a:cs typeface="Times New Roman" pitchFamily="18" charset="0"/>
              </a:rPr>
              <a:t>th</a:t>
            </a:r>
            <a:r>
              <a:rPr lang="vi-VN" sz="2600" b="1" dirty="0">
                <a:latin typeface="Times New Roman" pitchFamily="18" charset="0"/>
                <a:cs typeface="Times New Roman" pitchFamily="18" charset="0"/>
              </a:rPr>
              <a:t>ế</a:t>
            </a:r>
            <a:r>
              <a:rPr lang="en-US" sz="2600" b="1" dirty="0">
                <a:latin typeface="Times New Roman" pitchFamily="18" charset="0"/>
                <a:cs typeface="Times New Roman" pitchFamily="18" charset="0"/>
              </a:rPr>
              <a:t> k</a:t>
            </a:r>
            <a:r>
              <a:rPr lang="vi-VN" sz="2600" b="1" dirty="0">
                <a:latin typeface="Times New Roman" pitchFamily="18" charset="0"/>
                <a:cs typeface="Times New Roman" pitchFamily="18" charset="0"/>
              </a:rPr>
              <a:t>ỷ</a:t>
            </a:r>
            <a:r>
              <a:rPr lang="en-US" sz="2600" b="1" dirty="0">
                <a:latin typeface="Times New Roman" pitchFamily="18" charset="0"/>
                <a:cs typeface="Times New Roman" pitchFamily="18" charset="0"/>
              </a:rPr>
              <a:t> X</a:t>
            </a:r>
            <a:r>
              <a:rPr lang="vi-VN" sz="2600" b="1" dirty="0">
                <a:latin typeface="Times New Roman" pitchFamily="18" charset="0"/>
                <a:cs typeface="Times New Roman" pitchFamily="18" charset="0"/>
              </a:rPr>
              <a:t>IX</a:t>
            </a:r>
            <a:r>
              <a:rPr lang="en-US" sz="2600" b="1" dirty="0">
                <a:latin typeface="Times New Roman" pitchFamily="18" charset="0"/>
                <a:cs typeface="Times New Roman" pitchFamily="18" charset="0"/>
              </a:rPr>
              <a:t> </a:t>
            </a:r>
            <a:r>
              <a:rPr lang="en-US" sz="2600" b="1" dirty="0" err="1">
                <a:latin typeface="Times New Roman" pitchFamily="18" charset="0"/>
                <a:cs typeface="Times New Roman" pitchFamily="18" charset="0"/>
              </a:rPr>
              <a:t>mang</a:t>
            </a:r>
            <a:r>
              <a:rPr lang="en-US" sz="2600" b="1" dirty="0">
                <a:latin typeface="Times New Roman" pitchFamily="18" charset="0"/>
                <a:cs typeface="Times New Roman" pitchFamily="18" charset="0"/>
              </a:rPr>
              <a:t> </a:t>
            </a:r>
            <a:r>
              <a:rPr lang="en-US" sz="2600" b="1" dirty="0" err="1">
                <a:latin typeface="Times New Roman" pitchFamily="18" charset="0"/>
                <a:cs typeface="Times New Roman" pitchFamily="18" charset="0"/>
              </a:rPr>
              <a:t>tinh</a:t>
            </a:r>
            <a:r>
              <a:rPr lang="en-US" sz="2600" b="1" dirty="0">
                <a:latin typeface="Times New Roman" pitchFamily="18" charset="0"/>
                <a:cs typeface="Times New Roman" pitchFamily="18" charset="0"/>
              </a:rPr>
              <a:t> </a:t>
            </a:r>
            <a:r>
              <a:rPr lang="en-US" sz="2600" b="1" dirty="0" err="1">
                <a:latin typeface="Times New Roman" pitchFamily="18" charset="0"/>
                <a:cs typeface="Times New Roman" pitchFamily="18" charset="0"/>
              </a:rPr>
              <a:t>th</a:t>
            </a:r>
            <a:r>
              <a:rPr lang="vi-VN" sz="2600" b="1" dirty="0">
                <a:latin typeface="Times New Roman" pitchFamily="18" charset="0"/>
                <a:cs typeface="Times New Roman" pitchFamily="18" charset="0"/>
              </a:rPr>
              <a:t>ần</a:t>
            </a:r>
            <a:r>
              <a:rPr lang="en-US" sz="2600" b="1" dirty="0">
                <a:latin typeface="Times New Roman" pitchFamily="18" charset="0"/>
                <a:cs typeface="Times New Roman" pitchFamily="18" charset="0"/>
              </a:rPr>
              <a:t> d</a:t>
            </a:r>
            <a:r>
              <a:rPr lang="vi-VN" sz="2600" b="1" dirty="0">
                <a:latin typeface="Times New Roman" pitchFamily="18" charset="0"/>
                <a:cs typeface="Times New Roman" pitchFamily="18" charset="0"/>
              </a:rPr>
              <a:t>â</a:t>
            </a:r>
            <a:r>
              <a:rPr lang="en-US" sz="2600" b="1" dirty="0">
                <a:latin typeface="Times New Roman" pitchFamily="18" charset="0"/>
                <a:cs typeface="Times New Roman" pitchFamily="18" charset="0"/>
              </a:rPr>
              <a:t>n </a:t>
            </a:r>
            <a:r>
              <a:rPr lang="en-US" sz="2600" b="1" dirty="0" err="1">
                <a:latin typeface="Times New Roman" pitchFamily="18" charset="0"/>
                <a:cs typeface="Times New Roman" pitchFamily="18" charset="0"/>
              </a:rPr>
              <a:t>ch</a:t>
            </a:r>
            <a:r>
              <a:rPr lang="vi-VN" sz="2600" b="1" dirty="0">
                <a:latin typeface="Times New Roman" pitchFamily="18" charset="0"/>
                <a:cs typeface="Times New Roman" pitchFamily="18" charset="0"/>
              </a:rPr>
              <a:t>ủ</a:t>
            </a:r>
            <a:r>
              <a:rPr lang="en-US" sz="2600" b="1" dirty="0">
                <a:latin typeface="Times New Roman" pitchFamily="18" charset="0"/>
                <a:cs typeface="Times New Roman" pitchFamily="18" charset="0"/>
              </a:rPr>
              <a:t>?</a:t>
            </a:r>
            <a:endParaRPr lang="vi-VN" sz="2600" b="1" dirty="0">
              <a:latin typeface="Times New Roman" pitchFamily="18" charset="0"/>
              <a:cs typeface="Times New Roman" pitchFamily="18" charset="0"/>
            </a:endParaRPr>
          </a:p>
        </p:txBody>
      </p:sp>
      <p:sp>
        <p:nvSpPr>
          <p:cNvPr id="5" name="Text Box 3"/>
          <p:cNvSpPr txBox="1">
            <a:spLocks noChangeArrowheads="1"/>
          </p:cNvSpPr>
          <p:nvPr/>
        </p:nvSpPr>
        <p:spPr bwMode="auto">
          <a:xfrm>
            <a:off x="2057400" y="3255962"/>
            <a:ext cx="7924800" cy="3093154"/>
          </a:xfrm>
          <a:prstGeom prst="rect">
            <a:avLst/>
          </a:prstGeom>
          <a:noFill/>
          <a:ln w="9525">
            <a:noFill/>
            <a:miter lim="800000"/>
            <a:headEnd/>
            <a:tailEnd/>
          </a:ln>
        </p:spPr>
        <p:txBody>
          <a:bodyPr wrap="square">
            <a:spAutoFit/>
          </a:bodyPr>
          <a:lstStyle/>
          <a:p>
            <a:pPr algn="just" eaLnBrk="0" hangingPunct="0">
              <a:spcBef>
                <a:spcPct val="50000"/>
              </a:spcBef>
              <a:buFontTx/>
              <a:buChar char="-"/>
            </a:pPr>
            <a:r>
              <a:rPr lang="en-US" sz="2600" dirty="0">
                <a:latin typeface="Times New Roman" pitchFamily="18" charset="0"/>
                <a:cs typeface="Times New Roman" pitchFamily="18" charset="0"/>
              </a:rPr>
              <a:t> Do ho</a:t>
            </a:r>
            <a:r>
              <a:rPr lang="vi-VN" sz="2600" dirty="0">
                <a:latin typeface="Times New Roman" pitchFamily="18" charset="0"/>
                <a:cs typeface="Times New Roman" pitchFamily="18" charset="0"/>
              </a:rPr>
              <a:t>àn</a:t>
            </a:r>
            <a:r>
              <a:rPr lang="en-US" sz="2600" dirty="0">
                <a:latin typeface="Times New Roman" pitchFamily="18" charset="0"/>
                <a:cs typeface="Times New Roman" pitchFamily="18" charset="0"/>
              </a:rPr>
              <a:t> c</a:t>
            </a:r>
            <a:r>
              <a:rPr lang="vi-VN" sz="2600" dirty="0">
                <a:latin typeface="Times New Roman" pitchFamily="18" charset="0"/>
                <a:cs typeface="Times New Roman" pitchFamily="18" charset="0"/>
              </a:rPr>
              <a:t>ảnh</a:t>
            </a:r>
            <a:r>
              <a:rPr lang="en-US" sz="2600" dirty="0">
                <a:latin typeface="Times New Roman" pitchFamily="18" charset="0"/>
                <a:cs typeface="Times New Roman" pitchFamily="18" charset="0"/>
              </a:rPr>
              <a:t> l</a:t>
            </a:r>
            <a:r>
              <a:rPr lang="vi-VN" sz="2600" dirty="0">
                <a:latin typeface="Times New Roman" pitchFamily="18" charset="0"/>
                <a:cs typeface="Times New Roman" pitchFamily="18" charset="0"/>
              </a:rPr>
              <a:t>ịch</a:t>
            </a:r>
            <a:r>
              <a:rPr lang="en-US" sz="2600" dirty="0">
                <a:latin typeface="Times New Roman" pitchFamily="18" charset="0"/>
                <a:cs typeface="Times New Roman" pitchFamily="18" charset="0"/>
              </a:rPr>
              <a:t> s</a:t>
            </a:r>
            <a:r>
              <a:rPr lang="vi-VN" sz="2600" dirty="0">
                <a:latin typeface="Times New Roman" pitchFamily="18" charset="0"/>
                <a:cs typeface="Times New Roman" pitchFamily="18" charset="0"/>
              </a:rPr>
              <a:t>ử</a:t>
            </a:r>
            <a:r>
              <a:rPr lang="en-US" sz="2600" dirty="0">
                <a:latin typeface="Times New Roman" pitchFamily="18" charset="0"/>
                <a:cs typeface="Times New Roman" pitchFamily="18" charset="0"/>
              </a:rPr>
              <a:t>, </a:t>
            </a:r>
            <a:r>
              <a:rPr lang="vi-VN" sz="2600" dirty="0">
                <a:latin typeface="Times New Roman" pitchFamily="18" charset="0"/>
                <a:cs typeface="Times New Roman" pitchFamily="18" charset="0"/>
              </a:rPr>
              <a:t>đất</a:t>
            </a:r>
            <a:r>
              <a:rPr lang="en-US" sz="2600" dirty="0">
                <a:latin typeface="Times New Roman" pitchFamily="18" charset="0"/>
                <a:cs typeface="Times New Roman" pitchFamily="18" charset="0"/>
              </a:rPr>
              <a:t> n</a:t>
            </a:r>
            <a:r>
              <a:rPr lang="vi-VN" sz="2600" dirty="0">
                <a:latin typeface="Times New Roman" pitchFamily="18" charset="0"/>
                <a:cs typeface="Times New Roman" pitchFamily="18" charset="0"/>
              </a:rPr>
              <a:t>ước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ti</a:t>
            </a:r>
            <a:r>
              <a:rPr lang="vi-VN" sz="2600" dirty="0">
                <a:latin typeface="Times New Roman" pitchFamily="18" charset="0"/>
                <a:cs typeface="Times New Roman" pitchFamily="18" charset="0"/>
              </a:rPr>
              <a:t>ếp</a:t>
            </a:r>
            <a:r>
              <a:rPr lang="en-US" sz="2600" dirty="0">
                <a:latin typeface="Times New Roman" pitchFamily="18" charset="0"/>
                <a:cs typeface="Times New Roman" pitchFamily="18" charset="0"/>
              </a:rPr>
              <a:t> x</a:t>
            </a:r>
            <a:r>
              <a:rPr lang="vi-VN" sz="2600" dirty="0">
                <a:latin typeface="Times New Roman" pitchFamily="18" charset="0"/>
                <a:cs typeface="Times New Roman" pitchFamily="18" charset="0"/>
              </a:rPr>
              <a:t>úc</a:t>
            </a:r>
            <a:r>
              <a:rPr lang="en-US" sz="2600" dirty="0">
                <a:latin typeface="Times New Roman" pitchFamily="18" charset="0"/>
                <a:cs typeface="Times New Roman" pitchFamily="18" charset="0"/>
              </a:rPr>
              <a:t> v</a:t>
            </a:r>
            <a:r>
              <a:rPr lang="vi-VN" sz="2600" dirty="0">
                <a:latin typeface="Times New Roman" pitchFamily="18" charset="0"/>
                <a:cs typeface="Times New Roman" pitchFamily="18" charset="0"/>
              </a:rPr>
              <a:t>ới</a:t>
            </a:r>
            <a:r>
              <a:rPr lang="en-US" sz="2600" dirty="0">
                <a:latin typeface="Times New Roman" pitchFamily="18" charset="0"/>
                <a:cs typeface="Times New Roman" pitchFamily="18" charset="0"/>
              </a:rPr>
              <a:t> ph</a:t>
            </a:r>
            <a:r>
              <a:rPr lang="vi-VN" sz="2600" dirty="0">
                <a:latin typeface="Times New Roman" pitchFamily="18" charset="0"/>
                <a:cs typeface="Times New Roman" pitchFamily="18" charset="0"/>
              </a:rPr>
              <a:t>ươ</a:t>
            </a:r>
            <a:r>
              <a:rPr lang="en-US" sz="2600" dirty="0" err="1">
                <a:latin typeface="Times New Roman" pitchFamily="18" charset="0"/>
                <a:cs typeface="Times New Roman" pitchFamily="18" charset="0"/>
              </a:rPr>
              <a:t>ng</a:t>
            </a:r>
            <a:r>
              <a:rPr lang="en-US" sz="2600" dirty="0">
                <a:latin typeface="Times New Roman" pitchFamily="18" charset="0"/>
                <a:cs typeface="Times New Roman" pitchFamily="18" charset="0"/>
              </a:rPr>
              <a:t> T</a:t>
            </a:r>
            <a:r>
              <a:rPr lang="vi-VN" sz="2600" dirty="0">
                <a:latin typeface="Times New Roman" pitchFamily="18" charset="0"/>
                <a:cs typeface="Times New Roman" pitchFamily="18" charset="0"/>
              </a:rPr>
              <a:t>â</a:t>
            </a:r>
            <a:r>
              <a:rPr lang="en-US" sz="2600" dirty="0">
                <a:latin typeface="Times New Roman" pitchFamily="18" charset="0"/>
                <a:cs typeface="Times New Roman" pitchFamily="18" charset="0"/>
              </a:rPr>
              <a:t>y m</a:t>
            </a:r>
            <a:r>
              <a:rPr lang="vi-VN" sz="2600" dirty="0">
                <a:latin typeface="Times New Roman" pitchFamily="18" charset="0"/>
                <a:cs typeface="Times New Roman" pitchFamily="18" charset="0"/>
              </a:rPr>
              <a:t>à</a:t>
            </a:r>
            <a:r>
              <a:rPr lang="en-US" sz="2600" dirty="0">
                <a:latin typeface="Times New Roman" pitchFamily="18" charset="0"/>
                <a:cs typeface="Times New Roman" pitchFamily="18" charset="0"/>
              </a:rPr>
              <a:t> </a:t>
            </a:r>
            <a:r>
              <a:rPr lang="vi-VN" sz="2600" dirty="0">
                <a:latin typeface="Times New Roman" pitchFamily="18" charset="0"/>
                <a:cs typeface="Times New Roman" pitchFamily="18" charset="0"/>
              </a:rPr>
              <a:t>ý</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a:t>
            </a:r>
            <a:r>
              <a:rPr lang="vi-VN" sz="2600" dirty="0">
                <a:latin typeface="Times New Roman" pitchFamily="18" charset="0"/>
                <a:cs typeface="Times New Roman" pitchFamily="18" charset="0"/>
              </a:rPr>
              <a:t>ức</a:t>
            </a:r>
            <a:r>
              <a:rPr lang="en-US" sz="2600" dirty="0">
                <a:latin typeface="Times New Roman" pitchFamily="18" charset="0"/>
                <a:cs typeface="Times New Roman" pitchFamily="18" charset="0"/>
              </a:rPr>
              <a:t> h</a:t>
            </a:r>
            <a:r>
              <a:rPr lang="vi-VN" sz="2600" dirty="0">
                <a:latin typeface="Times New Roman" pitchFamily="18" charset="0"/>
                <a:cs typeface="Times New Roman" pitchFamily="18" charset="0"/>
              </a:rPr>
              <a:t>ệ</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phong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ki</a:t>
            </a:r>
            <a:r>
              <a:rPr lang="vi-VN" sz="2600" dirty="0">
                <a:latin typeface="Times New Roman" pitchFamily="18" charset="0"/>
                <a:cs typeface="Times New Roman" pitchFamily="18" charset="0"/>
              </a:rPr>
              <a:t>ến</a:t>
            </a:r>
            <a:r>
              <a:rPr lang="en-US" sz="2600" dirty="0">
                <a:latin typeface="Times New Roman" pitchFamily="18" charset="0"/>
                <a:cs typeface="Times New Roman" pitchFamily="18" charset="0"/>
              </a:rPr>
              <a:t> c</a:t>
            </a:r>
            <a:r>
              <a:rPr lang="vi-VN" sz="2600" dirty="0">
                <a:latin typeface="Times New Roman" pitchFamily="18" charset="0"/>
                <a:cs typeface="Times New Roman" pitchFamily="18" charset="0"/>
              </a:rPr>
              <a:t>ó</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nh</a:t>
            </a:r>
            <a:r>
              <a:rPr lang="vi-VN" sz="2600" dirty="0">
                <a:latin typeface="Times New Roman" pitchFamily="18" charset="0"/>
                <a:cs typeface="Times New Roman" pitchFamily="18" charset="0"/>
              </a:rPr>
              <a:t>ững</a:t>
            </a:r>
            <a:r>
              <a:rPr lang="en-US" sz="2600" dirty="0">
                <a:latin typeface="Times New Roman" pitchFamily="18" charset="0"/>
                <a:cs typeface="Times New Roman" pitchFamily="18" charset="0"/>
              </a:rPr>
              <a:t> bi</a:t>
            </a:r>
            <a:r>
              <a:rPr lang="vi-VN" sz="2600" dirty="0">
                <a:latin typeface="Times New Roman" pitchFamily="18" charset="0"/>
                <a:cs typeface="Times New Roman" pitchFamily="18" charset="0"/>
              </a:rPr>
              <a:t>ểu</a:t>
            </a:r>
            <a:r>
              <a:rPr lang="en-US" sz="2600" dirty="0">
                <a:latin typeface="Times New Roman" pitchFamily="18" charset="0"/>
                <a:cs typeface="Times New Roman" pitchFamily="18" charset="0"/>
              </a:rPr>
              <a:t> hi</a:t>
            </a:r>
            <a:r>
              <a:rPr lang="vi-VN" sz="2600" dirty="0">
                <a:latin typeface="Times New Roman" pitchFamily="18" charset="0"/>
                <a:cs typeface="Times New Roman" pitchFamily="18" charset="0"/>
              </a:rPr>
              <a:t>ện</a:t>
            </a:r>
            <a:r>
              <a:rPr lang="en-US" sz="2600" dirty="0">
                <a:latin typeface="Times New Roman" pitchFamily="18" charset="0"/>
                <a:cs typeface="Times New Roman" pitchFamily="18" charset="0"/>
              </a:rPr>
              <a:t> r</a:t>
            </a:r>
            <a:r>
              <a:rPr lang="vi-VN" sz="2600" dirty="0">
                <a:latin typeface="Times New Roman" pitchFamily="18" charset="0"/>
                <a:cs typeface="Times New Roman" pitchFamily="18" charset="0"/>
              </a:rPr>
              <a:t>ạn</a:t>
            </a:r>
            <a:r>
              <a:rPr lang="en-US" sz="2600" dirty="0">
                <a:latin typeface="Times New Roman" pitchFamily="18" charset="0"/>
                <a:cs typeface="Times New Roman" pitchFamily="18" charset="0"/>
              </a:rPr>
              <a:t> n</a:t>
            </a:r>
            <a:r>
              <a:rPr lang="vi-VN" sz="2600" dirty="0">
                <a:latin typeface="Times New Roman" pitchFamily="18" charset="0"/>
                <a:cs typeface="Times New Roman" pitchFamily="18" charset="0"/>
              </a:rPr>
              <a:t>ứt</a:t>
            </a:r>
            <a:r>
              <a:rPr lang="en-US" sz="2600" dirty="0">
                <a:latin typeface="Times New Roman" pitchFamily="18" charset="0"/>
                <a:cs typeface="Times New Roman" pitchFamily="18" charset="0"/>
              </a:rPr>
              <a:t>. T</a:t>
            </a:r>
            <a:r>
              <a:rPr lang="vi-VN" sz="2600" dirty="0">
                <a:latin typeface="Times New Roman" pitchFamily="18" charset="0"/>
                <a:cs typeface="Times New Roman" pitchFamily="18" charset="0"/>
              </a:rPr>
              <a:t>ư</a:t>
            </a:r>
            <a:r>
              <a:rPr lang="en-US" sz="2600" dirty="0">
                <a:latin typeface="Times New Roman" pitchFamily="18" charset="0"/>
                <a:cs typeface="Times New Roman" pitchFamily="18" charset="0"/>
              </a:rPr>
              <a:t> t</a:t>
            </a:r>
            <a:r>
              <a:rPr lang="vi-VN" sz="2600" dirty="0">
                <a:latin typeface="Times New Roman" pitchFamily="18" charset="0"/>
                <a:cs typeface="Times New Roman" pitchFamily="18" charset="0"/>
              </a:rPr>
              <a:t>ưởng</a:t>
            </a:r>
            <a:r>
              <a:rPr lang="en-US" sz="2600" dirty="0">
                <a:latin typeface="Times New Roman" pitchFamily="18" charset="0"/>
                <a:cs typeface="Times New Roman" pitchFamily="18" charset="0"/>
              </a:rPr>
              <a:t> y</a:t>
            </a:r>
            <a:r>
              <a:rPr lang="vi-VN" sz="2600" dirty="0">
                <a:latin typeface="Times New Roman" pitchFamily="18" charset="0"/>
                <a:cs typeface="Times New Roman" pitchFamily="18" charset="0"/>
              </a:rPr>
              <a:t>ê</a:t>
            </a:r>
            <a:r>
              <a:rPr lang="en-US" sz="2600" dirty="0">
                <a:latin typeface="Times New Roman" pitchFamily="18" charset="0"/>
                <a:cs typeface="Times New Roman" pitchFamily="18" charset="0"/>
              </a:rPr>
              <a:t>u n</a:t>
            </a:r>
            <a:r>
              <a:rPr lang="vi-VN" sz="2600" dirty="0">
                <a:latin typeface="Times New Roman" pitchFamily="18" charset="0"/>
                <a:cs typeface="Times New Roman" pitchFamily="18" charset="0"/>
              </a:rPr>
              <a:t>ước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theo</a:t>
            </a:r>
            <a:r>
              <a:rPr lang="en-US" sz="2600" dirty="0">
                <a:latin typeface="Times New Roman" pitchFamily="18" charset="0"/>
                <a:cs typeface="Times New Roman" pitchFamily="18" charset="0"/>
              </a:rPr>
              <a:t> </a:t>
            </a:r>
            <a:r>
              <a:rPr lang="vi-VN" sz="2600" dirty="0">
                <a:latin typeface="Times New Roman" pitchFamily="18" charset="0"/>
                <a:cs typeface="Times New Roman" pitchFamily="18" charset="0"/>
              </a:rPr>
              <a:t>ý</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a:t>
            </a:r>
            <a:r>
              <a:rPr lang="vi-VN" sz="2600" dirty="0">
                <a:latin typeface="Times New Roman" pitchFamily="18" charset="0"/>
                <a:cs typeface="Times New Roman" pitchFamily="18" charset="0"/>
              </a:rPr>
              <a:t>ức</a:t>
            </a:r>
            <a:r>
              <a:rPr lang="en-US" sz="2600" dirty="0">
                <a:latin typeface="Times New Roman" pitchFamily="18" charset="0"/>
                <a:cs typeface="Times New Roman" pitchFamily="18" charset="0"/>
              </a:rPr>
              <a:t> h</a:t>
            </a:r>
            <a:r>
              <a:rPr lang="vi-VN" sz="2600" dirty="0">
                <a:latin typeface="Times New Roman" pitchFamily="18" charset="0"/>
                <a:cs typeface="Times New Roman" pitchFamily="18" charset="0"/>
              </a:rPr>
              <a:t>ệ</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phong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ki</a:t>
            </a:r>
            <a:r>
              <a:rPr lang="vi-VN" sz="2600" dirty="0">
                <a:latin typeface="Times New Roman" pitchFamily="18" charset="0"/>
                <a:cs typeface="Times New Roman" pitchFamily="18" charset="0"/>
              </a:rPr>
              <a:t>ến</a:t>
            </a:r>
            <a:r>
              <a:rPr lang="en-US" sz="2600" dirty="0">
                <a:latin typeface="Times New Roman" pitchFamily="18" charset="0"/>
                <a:cs typeface="Times New Roman" pitchFamily="18" charset="0"/>
              </a:rPr>
              <a:t> b</a:t>
            </a:r>
            <a:r>
              <a:rPr lang="vi-VN" sz="2600" dirty="0">
                <a:latin typeface="Times New Roman" pitchFamily="18" charset="0"/>
                <a:cs typeface="Times New Roman" pitchFamily="18" charset="0"/>
              </a:rPr>
              <a:t>ộc</a:t>
            </a:r>
            <a:r>
              <a:rPr lang="en-US" sz="2600" dirty="0">
                <a:latin typeface="Times New Roman" pitchFamily="18" charset="0"/>
                <a:cs typeface="Times New Roman" pitchFamily="18" charset="0"/>
              </a:rPr>
              <a:t> l</a:t>
            </a:r>
            <a:r>
              <a:rPr lang="vi-VN" sz="2600" dirty="0">
                <a:latin typeface="Times New Roman" pitchFamily="18" charset="0"/>
                <a:cs typeface="Times New Roman" pitchFamily="18" charset="0"/>
              </a:rPr>
              <a:t>ộ</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nh</a:t>
            </a:r>
            <a:r>
              <a:rPr lang="vi-VN" sz="2600" dirty="0">
                <a:latin typeface="Times New Roman" pitchFamily="18" charset="0"/>
                <a:cs typeface="Times New Roman" pitchFamily="18" charset="0"/>
              </a:rPr>
              <a:t>ững</a:t>
            </a:r>
            <a:r>
              <a:rPr lang="en-US" sz="2600" dirty="0">
                <a:latin typeface="Times New Roman" pitchFamily="18" charset="0"/>
                <a:cs typeface="Times New Roman" pitchFamily="18" charset="0"/>
              </a:rPr>
              <a:t> b</a:t>
            </a:r>
            <a:r>
              <a:rPr lang="vi-VN" sz="2600" dirty="0">
                <a:latin typeface="Times New Roman" pitchFamily="18" charset="0"/>
                <a:cs typeface="Times New Roman" pitchFamily="18" charset="0"/>
              </a:rPr>
              <a:t>ảo</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a:t>
            </a:r>
            <a:r>
              <a:rPr lang="vi-VN" sz="2600" dirty="0">
                <a:latin typeface="Times New Roman" pitchFamily="18" charset="0"/>
                <a:cs typeface="Times New Roman" pitchFamily="18" charset="0"/>
              </a:rPr>
              <a:t>ủ</a:t>
            </a:r>
            <a:r>
              <a:rPr lang="en-US" sz="2600" dirty="0">
                <a:latin typeface="Times New Roman" pitchFamily="18" charset="0"/>
                <a:cs typeface="Times New Roman" pitchFamily="18" charset="0"/>
              </a:rPr>
              <a:t>, h</a:t>
            </a:r>
            <a:r>
              <a:rPr lang="vi-VN" sz="2600" dirty="0">
                <a:latin typeface="Times New Roman" pitchFamily="18" charset="0"/>
                <a:cs typeface="Times New Roman" pitchFamily="18" charset="0"/>
              </a:rPr>
              <a:t>ạn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ch</a:t>
            </a:r>
            <a:r>
              <a:rPr lang="vi-VN" sz="2600" dirty="0">
                <a:latin typeface="Times New Roman" pitchFamily="18" charset="0"/>
                <a:cs typeface="Times New Roman" pitchFamily="18" charset="0"/>
              </a:rPr>
              <a:t>ế</a:t>
            </a:r>
            <a:r>
              <a:rPr lang="en-US" sz="2600" dirty="0">
                <a:latin typeface="Times New Roman" pitchFamily="18" charset="0"/>
                <a:cs typeface="Times New Roman" pitchFamily="18" charset="0"/>
              </a:rPr>
              <a:t>.</a:t>
            </a:r>
          </a:p>
          <a:p>
            <a:pPr algn="just" eaLnBrk="0" hangingPunct="0">
              <a:spcBef>
                <a:spcPct val="50000"/>
              </a:spcBef>
            </a:pP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Một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số</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trí</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thức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phong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kiến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mặc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dù</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xuất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thân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từ</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Nho</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giáo</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nhưng</a:t>
            </a:r>
            <a:r>
              <a:rPr lang="en-US" sz="2600" dirty="0">
                <a:latin typeface="Times New Roman" pitchFamily="18" charset="0"/>
                <a:cs typeface="Times New Roman" pitchFamily="18" charset="0"/>
              </a:rPr>
              <a:t> do </a:t>
            </a:r>
            <a:r>
              <a:rPr lang="en-US" sz="2600" dirty="0" err="1">
                <a:latin typeface="Times New Roman" pitchFamily="18" charset="0"/>
                <a:cs typeface="Times New Roman" pitchFamily="18" charset="0"/>
              </a:rPr>
              <a:t>tiếp</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xúc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với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phương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Tây</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nên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họ</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mang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tinh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thần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dân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chủ</a:t>
            </a:r>
            <a:r>
              <a:rPr lang="en-US" sz="2600" dirty="0">
                <a:latin typeface="Times New Roman" pitchFamily="18" charset="0"/>
                <a:cs typeface="Times New Roman" pitchFamily="18" charset="0"/>
              </a:rPr>
              <a:t>.</a:t>
            </a:r>
            <a:endParaRPr lang="vi-VN" sz="2600" dirty="0">
              <a:latin typeface="Times New Roman" pitchFamily="18" charset="0"/>
              <a:cs typeface="Times New Roman" pitchFamily="18" charset="0"/>
            </a:endParaRPr>
          </a:p>
        </p:txBody>
      </p:sp>
      <p:pic>
        <p:nvPicPr>
          <p:cNvPr id="6" name="Picture 8" descr="d4"/>
          <p:cNvPicPr>
            <a:picLocks noChangeAspect="1" noChangeArrowheads="1" noCrop="1"/>
          </p:cNvPicPr>
          <p:nvPr/>
        </p:nvPicPr>
        <p:blipFill>
          <a:blip r:embed="rId2"/>
          <a:srcRect/>
          <a:stretch>
            <a:fillRect/>
          </a:stretch>
        </p:blipFill>
        <p:spPr bwMode="auto">
          <a:xfrm>
            <a:off x="5334000" y="152400"/>
            <a:ext cx="1143000" cy="1295400"/>
          </a:xfrm>
          <a:prstGeom prst="rect">
            <a:avLst/>
          </a:prstGeom>
          <a:noFill/>
          <a:ln w="9525">
            <a:noFill/>
            <a:miter lim="800000"/>
            <a:headEnd/>
            <a:tailEnd/>
          </a:ln>
        </p:spPr>
      </p:pic>
      <p:sp>
        <p:nvSpPr>
          <p:cNvPr id="7" name="Text Box 6"/>
          <p:cNvSpPr txBox="1">
            <a:spLocks noChangeArrowheads="1"/>
          </p:cNvSpPr>
          <p:nvPr/>
        </p:nvSpPr>
        <p:spPr bwMode="auto">
          <a:xfrm>
            <a:off x="1981200" y="2514600"/>
            <a:ext cx="2057400" cy="523220"/>
          </a:xfrm>
          <a:prstGeom prst="rect">
            <a:avLst/>
          </a:prstGeom>
          <a:noFill/>
          <a:ln w="9525">
            <a:noFill/>
            <a:miter lim="800000"/>
            <a:headEnd/>
            <a:tailEnd/>
          </a:ln>
        </p:spPr>
        <p:txBody>
          <a:bodyPr>
            <a:spAutoFit/>
          </a:bodyPr>
          <a:lstStyle/>
          <a:p>
            <a:pPr algn="just" eaLnBrk="0" hangingPunct="0">
              <a:spcBef>
                <a:spcPct val="50000"/>
              </a:spcBef>
            </a:pPr>
            <a:r>
              <a:rPr lang="en-US" sz="2800" u="sng" dirty="0" err="1">
                <a:latin typeface="Times New Roman" pitchFamily="18" charset="0"/>
                <a:cs typeface="Times New Roman" pitchFamily="18" charset="0"/>
              </a:rPr>
              <a:t>Gợi</a:t>
            </a:r>
            <a:r>
              <a:rPr lang="en-US" sz="2800" u="sng" dirty="0">
                <a:latin typeface="Times New Roman" pitchFamily="18" charset="0"/>
                <a:cs typeface="Times New Roman" pitchFamily="18" charset="0"/>
              </a:rPr>
              <a:t> ý</a:t>
            </a:r>
            <a:r>
              <a:rPr lang="en-US" sz="2800" dirty="0">
                <a:latin typeface="Times New Roman" pitchFamily="18" charset="0"/>
                <a:cs typeface="Times New Roman" pitchFamily="18" charset="0"/>
              </a:rPr>
              <a:t> : </a:t>
            </a:r>
            <a:endParaRPr lang="vi-VN" sz="2800" dirty="0">
              <a:latin typeface="Times New Roman" pitchFamily="18" charset="0"/>
              <a:cs typeface="Times New Roman" pitchFamily="18" charset="0"/>
            </a:endParaRPr>
          </a:p>
        </p:txBody>
      </p:sp>
    </p:spTree>
    <p:extLst>
      <p:ext uri="{BB962C8B-B14F-4D97-AF65-F5344CB8AC3E}">
        <p14:creationId xmlns:p14="http://schemas.microsoft.com/office/powerpoint/2010/main" val="966498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childTnLst>
                                </p:cTn>
                              </p:par>
                              <p:par>
                                <p:cTn id="9" presetID="21"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4)">
                                      <p:cBhvr>
                                        <p:cTn id="11" dur="10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50" presetClass="entr" presetSubtype="0" decel="100000"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1000" fill="hold"/>
                                        <p:tgtEl>
                                          <p:spTgt spid="7"/>
                                        </p:tgtEl>
                                        <p:attrNameLst>
                                          <p:attrName>ppt_w</p:attrName>
                                        </p:attrNameLst>
                                      </p:cBhvr>
                                      <p:tavLst>
                                        <p:tav tm="0">
                                          <p:val>
                                            <p:strVal val="#ppt_w+.3"/>
                                          </p:val>
                                        </p:tav>
                                        <p:tav tm="100000">
                                          <p:val>
                                            <p:strVal val="#ppt_w"/>
                                          </p:val>
                                        </p:tav>
                                      </p:tavLst>
                                    </p:anim>
                                    <p:anim calcmode="lin" valueType="num">
                                      <p:cBhvr>
                                        <p:cTn id="17" dur="1000" fill="hold"/>
                                        <p:tgtEl>
                                          <p:spTgt spid="7"/>
                                        </p:tgtEl>
                                        <p:attrNameLst>
                                          <p:attrName>ppt_h</p:attrName>
                                        </p:attrNameLst>
                                      </p:cBhvr>
                                      <p:tavLst>
                                        <p:tav tm="0">
                                          <p:val>
                                            <p:strVal val="#ppt_h"/>
                                          </p:val>
                                        </p:tav>
                                        <p:tav tm="100000">
                                          <p:val>
                                            <p:strVal val="#ppt_h"/>
                                          </p:val>
                                        </p:tav>
                                      </p:tavLst>
                                    </p:anim>
                                    <p:animEffect transition="in" filter="fade">
                                      <p:cBhvr>
                                        <p:cTn id="18" dur="10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9" presetClass="entr" presetSubtype="0" fill="hold" nodeType="clickEffect">
                                  <p:stCondLst>
                                    <p:cond delay="0"/>
                                  </p:stCondLst>
                                  <p:childTnLst>
                                    <p:set>
                                      <p:cBhvr>
                                        <p:cTn id="22" dur="1" fill="hold">
                                          <p:stCondLst>
                                            <p:cond delay="0"/>
                                          </p:stCondLst>
                                        </p:cTn>
                                        <p:tgtEl>
                                          <p:spTgt spid="5">
                                            <p:txEl>
                                              <p:pRg st="0" end="0"/>
                                            </p:txEl>
                                          </p:spTgt>
                                        </p:tgtEl>
                                        <p:attrNameLst>
                                          <p:attrName>style.visibility</p:attrName>
                                        </p:attrNameLst>
                                      </p:cBhvr>
                                      <p:to>
                                        <p:strVal val="visible"/>
                                      </p:to>
                                    </p:set>
                                    <p:anim calcmode="lin" valueType="num">
                                      <p:cBhvr>
                                        <p:cTn id="23" dur="1000" fill="hold"/>
                                        <p:tgtEl>
                                          <p:spTgt spid="5">
                                            <p:txEl>
                                              <p:pRg st="0" end="0"/>
                                            </p:txEl>
                                          </p:spTgt>
                                        </p:tgtEl>
                                        <p:attrNameLst>
                                          <p:attrName>ppt_x</p:attrName>
                                        </p:attrNameLst>
                                      </p:cBhvr>
                                      <p:tavLst>
                                        <p:tav tm="0">
                                          <p:val>
                                            <p:strVal val="#ppt_x-.2"/>
                                          </p:val>
                                        </p:tav>
                                        <p:tav tm="100000">
                                          <p:val>
                                            <p:strVal val="#ppt_x"/>
                                          </p:val>
                                        </p:tav>
                                      </p:tavLst>
                                    </p:anim>
                                    <p:anim calcmode="lin" valueType="num">
                                      <p:cBhvr>
                                        <p:cTn id="24" dur="1000" fill="hold"/>
                                        <p:tgtEl>
                                          <p:spTgt spid="5">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25" dur="1000"/>
                                        <p:tgtEl>
                                          <p:spTgt spid="5">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9" presetClass="entr" presetSubtype="0" fill="hold" nodeType="clickEffect">
                                  <p:stCondLst>
                                    <p:cond delay="0"/>
                                  </p:stCondLst>
                                  <p:childTnLst>
                                    <p:set>
                                      <p:cBhvr>
                                        <p:cTn id="29" dur="1" fill="hold">
                                          <p:stCondLst>
                                            <p:cond delay="0"/>
                                          </p:stCondLst>
                                        </p:cTn>
                                        <p:tgtEl>
                                          <p:spTgt spid="5">
                                            <p:txEl>
                                              <p:pRg st="1" end="1"/>
                                            </p:txEl>
                                          </p:spTgt>
                                        </p:tgtEl>
                                        <p:attrNameLst>
                                          <p:attrName>style.visibility</p:attrName>
                                        </p:attrNameLst>
                                      </p:cBhvr>
                                      <p:to>
                                        <p:strVal val="visible"/>
                                      </p:to>
                                    </p:set>
                                    <p:anim calcmode="lin" valueType="num">
                                      <p:cBhvr>
                                        <p:cTn id="30" dur="1000" fill="hold"/>
                                        <p:tgtEl>
                                          <p:spTgt spid="5">
                                            <p:txEl>
                                              <p:pRg st="1" end="1"/>
                                            </p:txEl>
                                          </p:spTgt>
                                        </p:tgtEl>
                                        <p:attrNameLst>
                                          <p:attrName>ppt_x</p:attrName>
                                        </p:attrNameLst>
                                      </p:cBhvr>
                                      <p:tavLst>
                                        <p:tav tm="0">
                                          <p:val>
                                            <p:strVal val="#ppt_x-.2"/>
                                          </p:val>
                                        </p:tav>
                                        <p:tav tm="100000">
                                          <p:val>
                                            <p:strVal val="#ppt_x"/>
                                          </p:val>
                                        </p:tav>
                                      </p:tavLst>
                                    </p:anim>
                                    <p:anim calcmode="lin" valueType="num">
                                      <p:cBhvr>
                                        <p:cTn id="31" dur="1000" fill="hold"/>
                                        <p:tgtEl>
                                          <p:spTgt spid="5">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32" dur="1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p:cNvSpPr txBox="1">
            <a:spLocks noChangeArrowheads="1"/>
          </p:cNvSpPr>
          <p:nvPr/>
        </p:nvSpPr>
        <p:spPr bwMode="auto">
          <a:xfrm>
            <a:off x="2514600" y="1510605"/>
            <a:ext cx="7010400" cy="523220"/>
          </a:xfrm>
          <a:prstGeom prst="rect">
            <a:avLst/>
          </a:prstGeom>
          <a:noFill/>
          <a:ln w="9525">
            <a:noFill/>
            <a:miter lim="800000"/>
            <a:headEnd/>
            <a:tailEnd/>
          </a:ln>
        </p:spPr>
        <p:txBody>
          <a:bodyPr>
            <a:spAutoFit/>
          </a:bodyPr>
          <a:lstStyle/>
          <a:p>
            <a:pPr algn="just" eaLnBrk="0" hangingPunct="0">
              <a:spcBef>
                <a:spcPct val="50000"/>
              </a:spcBef>
            </a:pPr>
            <a:endParaRPr lang="en-US" sz="2800">
              <a:latin typeface="Times New Roman" pitchFamily="18" charset="0"/>
              <a:cs typeface="Times New Roman" pitchFamily="18" charset="0"/>
            </a:endParaRPr>
          </a:p>
        </p:txBody>
      </p:sp>
      <p:sp>
        <p:nvSpPr>
          <p:cNvPr id="5" name="Text Box 3"/>
          <p:cNvSpPr txBox="1">
            <a:spLocks noChangeArrowheads="1"/>
          </p:cNvSpPr>
          <p:nvPr/>
        </p:nvSpPr>
        <p:spPr bwMode="auto">
          <a:xfrm>
            <a:off x="2514600" y="1586805"/>
            <a:ext cx="7162800" cy="523220"/>
          </a:xfrm>
          <a:prstGeom prst="rect">
            <a:avLst/>
          </a:prstGeom>
          <a:noFill/>
          <a:ln w="9525">
            <a:noFill/>
            <a:miter lim="800000"/>
            <a:headEnd/>
            <a:tailEnd/>
          </a:ln>
        </p:spPr>
        <p:txBody>
          <a:bodyPr>
            <a:spAutoFit/>
          </a:bodyPr>
          <a:lstStyle/>
          <a:p>
            <a:pPr algn="just" eaLnBrk="0" hangingPunct="0">
              <a:spcBef>
                <a:spcPct val="50000"/>
              </a:spcBef>
            </a:pPr>
            <a:endParaRPr lang="en-US" sz="2800">
              <a:latin typeface="Times New Roman" pitchFamily="18" charset="0"/>
              <a:cs typeface="Times New Roman" pitchFamily="18" charset="0"/>
            </a:endParaRPr>
          </a:p>
        </p:txBody>
      </p:sp>
      <p:sp>
        <p:nvSpPr>
          <p:cNvPr id="6" name="Text Box 4"/>
          <p:cNvSpPr txBox="1">
            <a:spLocks noChangeArrowheads="1"/>
          </p:cNvSpPr>
          <p:nvPr/>
        </p:nvSpPr>
        <p:spPr bwMode="auto">
          <a:xfrm>
            <a:off x="2362200" y="1663006"/>
            <a:ext cx="7162800" cy="954107"/>
          </a:xfrm>
          <a:prstGeom prst="rect">
            <a:avLst/>
          </a:prstGeom>
          <a:noFill/>
          <a:ln w="9525">
            <a:noFill/>
            <a:miter lim="800000"/>
            <a:headEnd/>
            <a:tailEnd/>
          </a:ln>
        </p:spPr>
        <p:txBody>
          <a:bodyPr>
            <a:spAutoFit/>
          </a:bodyPr>
          <a:lstStyle/>
          <a:p>
            <a:pPr algn="just" eaLnBrk="0" hangingPunct="0">
              <a:spcBef>
                <a:spcPct val="50000"/>
              </a:spcBef>
            </a:pPr>
            <a:r>
              <a:rPr lang="en-US" sz="2800" b="1" dirty="0">
                <a:latin typeface="Times New Roman" pitchFamily="18" charset="0"/>
                <a:cs typeface="Times New Roman" pitchFamily="18" charset="0"/>
              </a:rPr>
              <a:t>V</a:t>
            </a:r>
            <a:r>
              <a:rPr lang="vi-VN" sz="2800" b="1" dirty="0">
                <a:latin typeface="Times New Roman" pitchFamily="18" charset="0"/>
                <a:cs typeface="Times New Roman" pitchFamily="18" charset="0"/>
              </a:rPr>
              <a:t>ì</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sao</a:t>
            </a:r>
            <a:r>
              <a:rPr lang="en-US" sz="2800" b="1" dirty="0">
                <a:latin typeface="Times New Roman" pitchFamily="18" charset="0"/>
                <a:cs typeface="Times New Roman" pitchFamily="18" charset="0"/>
              </a:rPr>
              <a:t> n</a:t>
            </a:r>
            <a:r>
              <a:rPr lang="vi-VN" sz="2800" b="1" dirty="0">
                <a:latin typeface="Times New Roman" pitchFamily="18" charset="0"/>
                <a:cs typeface="Times New Roman" pitchFamily="18" charset="0"/>
              </a:rPr>
              <a:t>ội</a:t>
            </a:r>
            <a:r>
              <a:rPr lang="en-US" sz="2800" b="1" dirty="0">
                <a:latin typeface="Times New Roman" pitchFamily="18" charset="0"/>
                <a:cs typeface="Times New Roman" pitchFamily="18" charset="0"/>
              </a:rPr>
              <a:t> dung y</a:t>
            </a:r>
            <a:r>
              <a:rPr lang="vi-VN" sz="2800" b="1" dirty="0">
                <a:latin typeface="Times New Roman" pitchFamily="18" charset="0"/>
                <a:cs typeface="Times New Roman" pitchFamily="18" charset="0"/>
              </a:rPr>
              <a:t>ê</a:t>
            </a:r>
            <a:r>
              <a:rPr lang="en-US" sz="2800" b="1" dirty="0">
                <a:latin typeface="Times New Roman" pitchFamily="18" charset="0"/>
                <a:cs typeface="Times New Roman" pitchFamily="18" charset="0"/>
              </a:rPr>
              <a:t>u n</a:t>
            </a:r>
            <a:r>
              <a:rPr lang="vi-VN" sz="2800" b="1" dirty="0">
                <a:latin typeface="Times New Roman" pitchFamily="18" charset="0"/>
                <a:cs typeface="Times New Roman" pitchFamily="18" charset="0"/>
              </a:rPr>
              <a:t>ước</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trong</a:t>
            </a:r>
            <a:r>
              <a:rPr lang="en-US" sz="2800" b="1" dirty="0">
                <a:latin typeface="Times New Roman" pitchFamily="18" charset="0"/>
                <a:cs typeface="Times New Roman" pitchFamily="18" charset="0"/>
              </a:rPr>
              <a:t> v</a:t>
            </a:r>
            <a:r>
              <a:rPr lang="vi-VN" sz="2800" b="1" dirty="0">
                <a:latin typeface="Times New Roman" pitchFamily="18" charset="0"/>
                <a:cs typeface="Times New Roman" pitchFamily="18" charset="0"/>
              </a:rPr>
              <a:t>ă</a:t>
            </a:r>
            <a:r>
              <a:rPr lang="en-US" sz="2800" b="1" dirty="0">
                <a:latin typeface="Times New Roman" pitchFamily="18" charset="0"/>
                <a:cs typeface="Times New Roman" pitchFamily="18" charset="0"/>
              </a:rPr>
              <a:t>n h</a:t>
            </a:r>
            <a:r>
              <a:rPr lang="vi-VN" sz="2800" b="1" dirty="0">
                <a:latin typeface="Times New Roman" pitchFamily="18" charset="0"/>
                <a:cs typeface="Times New Roman" pitchFamily="18" charset="0"/>
              </a:rPr>
              <a:t>ọc</a:t>
            </a:r>
            <a:r>
              <a:rPr lang="en-US" sz="2800" b="1" dirty="0">
                <a:latin typeface="Times New Roman" pitchFamily="18" charset="0"/>
                <a:cs typeface="Times New Roman" pitchFamily="18" charset="0"/>
              </a:rPr>
              <a:t> n</a:t>
            </a:r>
            <a:r>
              <a:rPr lang="vi-VN" sz="2800" b="1" dirty="0">
                <a:latin typeface="Times New Roman" pitchFamily="18" charset="0"/>
                <a:cs typeface="Times New Roman" pitchFamily="18" charset="0"/>
              </a:rPr>
              <a:t>ửa</a:t>
            </a:r>
            <a:r>
              <a:rPr lang="en-US" sz="2800" b="1" dirty="0">
                <a:latin typeface="Times New Roman" pitchFamily="18" charset="0"/>
                <a:cs typeface="Times New Roman" pitchFamily="18" charset="0"/>
              </a:rPr>
              <a:t> cu</a:t>
            </a:r>
            <a:r>
              <a:rPr lang="vi-VN" sz="2800" b="1" dirty="0">
                <a:latin typeface="Times New Roman" pitchFamily="18" charset="0"/>
                <a:cs typeface="Times New Roman" pitchFamily="18" charset="0"/>
              </a:rPr>
              <a:t>ối</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th</a:t>
            </a:r>
            <a:r>
              <a:rPr lang="vi-VN" sz="2800" b="1" dirty="0">
                <a:latin typeface="Times New Roman" pitchFamily="18" charset="0"/>
                <a:cs typeface="Times New Roman" pitchFamily="18" charset="0"/>
              </a:rPr>
              <a:t>ế</a:t>
            </a:r>
            <a:r>
              <a:rPr lang="en-US" sz="2800" b="1" dirty="0">
                <a:latin typeface="Times New Roman" pitchFamily="18" charset="0"/>
                <a:cs typeface="Times New Roman" pitchFamily="18" charset="0"/>
              </a:rPr>
              <a:t> k</a:t>
            </a:r>
            <a:r>
              <a:rPr lang="vi-VN" sz="2800" b="1" dirty="0">
                <a:latin typeface="Times New Roman" pitchFamily="18" charset="0"/>
                <a:cs typeface="Times New Roman" pitchFamily="18" charset="0"/>
              </a:rPr>
              <a:t>ỷ</a:t>
            </a:r>
            <a:r>
              <a:rPr lang="en-US" sz="2800" b="1" dirty="0">
                <a:latin typeface="Times New Roman" pitchFamily="18" charset="0"/>
                <a:cs typeface="Times New Roman" pitchFamily="18" charset="0"/>
              </a:rPr>
              <a:t> XIX </a:t>
            </a:r>
            <a:r>
              <a:rPr lang="en-US" sz="2800" b="1" dirty="0" err="1">
                <a:latin typeface="Times New Roman" pitchFamily="18" charset="0"/>
                <a:cs typeface="Times New Roman" pitchFamily="18" charset="0"/>
              </a:rPr>
              <a:t>mang</a:t>
            </a:r>
            <a:r>
              <a:rPr lang="en-US" sz="2800" b="1" dirty="0">
                <a:latin typeface="Times New Roman" pitchFamily="18" charset="0"/>
                <a:cs typeface="Times New Roman" pitchFamily="18" charset="0"/>
              </a:rPr>
              <a:t> c</a:t>
            </a:r>
            <a:r>
              <a:rPr lang="vi-VN" sz="2800" b="1" dirty="0">
                <a:latin typeface="Times New Roman" pitchFamily="18" charset="0"/>
                <a:cs typeface="Times New Roman" pitchFamily="18" charset="0"/>
              </a:rPr>
              <a:t>ảm</a:t>
            </a:r>
            <a:r>
              <a:rPr lang="en-US" sz="2800" b="1" dirty="0">
                <a:latin typeface="Times New Roman" pitchFamily="18" charset="0"/>
                <a:cs typeface="Times New Roman" pitchFamily="18" charset="0"/>
              </a:rPr>
              <a:t> h</a:t>
            </a:r>
            <a:r>
              <a:rPr lang="vi-VN" sz="2800" b="1" dirty="0">
                <a:latin typeface="Times New Roman" pitchFamily="18" charset="0"/>
                <a:cs typeface="Times New Roman" pitchFamily="18" charset="0"/>
              </a:rPr>
              <a:t>ứng</a:t>
            </a:r>
            <a:r>
              <a:rPr lang="en-US" sz="2800" b="1" dirty="0">
                <a:latin typeface="Times New Roman" pitchFamily="18" charset="0"/>
                <a:cs typeface="Times New Roman" pitchFamily="18" charset="0"/>
              </a:rPr>
              <a:t> bi </a:t>
            </a:r>
            <a:r>
              <a:rPr lang="en-US" sz="2800" b="1" dirty="0" err="1">
                <a:latin typeface="Times New Roman" pitchFamily="18" charset="0"/>
                <a:cs typeface="Times New Roman" pitchFamily="18" charset="0"/>
              </a:rPr>
              <a:t>tr</a:t>
            </a:r>
            <a:r>
              <a:rPr lang="vi-VN" sz="2800" b="1" dirty="0">
                <a:latin typeface="Times New Roman" pitchFamily="18" charset="0"/>
                <a:cs typeface="Times New Roman" pitchFamily="18" charset="0"/>
              </a:rPr>
              <a:t>áng</a:t>
            </a:r>
            <a:r>
              <a:rPr lang="en-US" sz="2800" b="1" dirty="0">
                <a:latin typeface="Times New Roman" pitchFamily="18" charset="0"/>
                <a:cs typeface="Times New Roman" pitchFamily="18" charset="0"/>
              </a:rPr>
              <a:t>?</a:t>
            </a:r>
            <a:endParaRPr lang="vi-VN" sz="2800" b="1" dirty="0">
              <a:latin typeface="Times New Roman" pitchFamily="18" charset="0"/>
              <a:cs typeface="Times New Roman" pitchFamily="18" charset="0"/>
            </a:endParaRPr>
          </a:p>
        </p:txBody>
      </p:sp>
      <p:sp>
        <p:nvSpPr>
          <p:cNvPr id="7" name="Text Box 5"/>
          <p:cNvSpPr txBox="1">
            <a:spLocks noChangeArrowheads="1"/>
          </p:cNvSpPr>
          <p:nvPr/>
        </p:nvSpPr>
        <p:spPr bwMode="auto">
          <a:xfrm>
            <a:off x="2895600" y="4330005"/>
            <a:ext cx="6934200" cy="523220"/>
          </a:xfrm>
          <a:prstGeom prst="rect">
            <a:avLst/>
          </a:prstGeom>
          <a:noFill/>
          <a:ln w="9525">
            <a:noFill/>
            <a:miter lim="800000"/>
            <a:headEnd/>
            <a:tailEnd/>
          </a:ln>
        </p:spPr>
        <p:txBody>
          <a:bodyPr>
            <a:spAutoFit/>
          </a:bodyPr>
          <a:lstStyle/>
          <a:p>
            <a:pPr algn="just" eaLnBrk="0" hangingPunct="0">
              <a:spcBef>
                <a:spcPct val="50000"/>
              </a:spcBef>
            </a:pPr>
            <a:endParaRPr lang="en-US" sz="2800">
              <a:latin typeface="Times New Roman" pitchFamily="18" charset="0"/>
              <a:cs typeface="Times New Roman" pitchFamily="18" charset="0"/>
            </a:endParaRPr>
          </a:p>
        </p:txBody>
      </p:sp>
      <p:sp>
        <p:nvSpPr>
          <p:cNvPr id="8" name="Text Box 6"/>
          <p:cNvSpPr txBox="1">
            <a:spLocks noChangeArrowheads="1"/>
          </p:cNvSpPr>
          <p:nvPr/>
        </p:nvSpPr>
        <p:spPr bwMode="auto">
          <a:xfrm>
            <a:off x="2057400" y="2743200"/>
            <a:ext cx="2057400" cy="523220"/>
          </a:xfrm>
          <a:prstGeom prst="rect">
            <a:avLst/>
          </a:prstGeom>
          <a:noFill/>
          <a:ln w="9525">
            <a:noFill/>
            <a:miter lim="800000"/>
            <a:headEnd/>
            <a:tailEnd/>
          </a:ln>
        </p:spPr>
        <p:txBody>
          <a:bodyPr>
            <a:spAutoFit/>
          </a:bodyPr>
          <a:lstStyle/>
          <a:p>
            <a:pPr algn="just" eaLnBrk="0" hangingPunct="0">
              <a:spcBef>
                <a:spcPct val="50000"/>
              </a:spcBef>
            </a:pPr>
            <a:r>
              <a:rPr lang="en-US" sz="2800" u="sng" dirty="0" smtClean="0">
                <a:latin typeface="Times New Roman" pitchFamily="18" charset="0"/>
                <a:cs typeface="Times New Roman" pitchFamily="18" charset="0"/>
              </a:rPr>
              <a:t>TRẢ LỜI</a:t>
            </a:r>
            <a:r>
              <a:rPr lang="en-US" sz="2800" dirty="0" smtClean="0">
                <a:latin typeface="Times New Roman" pitchFamily="18" charset="0"/>
                <a:cs typeface="Times New Roman" pitchFamily="18" charset="0"/>
              </a:rPr>
              <a:t>: </a:t>
            </a:r>
            <a:endParaRPr lang="vi-VN" sz="2800" dirty="0">
              <a:latin typeface="Times New Roman" pitchFamily="18" charset="0"/>
              <a:cs typeface="Times New Roman" pitchFamily="18" charset="0"/>
            </a:endParaRPr>
          </a:p>
        </p:txBody>
      </p:sp>
      <p:sp>
        <p:nvSpPr>
          <p:cNvPr id="9" name="Text Box 7"/>
          <p:cNvSpPr txBox="1">
            <a:spLocks noChangeArrowheads="1"/>
          </p:cNvSpPr>
          <p:nvPr/>
        </p:nvSpPr>
        <p:spPr bwMode="auto">
          <a:xfrm>
            <a:off x="571501" y="3352801"/>
            <a:ext cx="10601324" cy="1384995"/>
          </a:xfrm>
          <a:prstGeom prst="rect">
            <a:avLst/>
          </a:prstGeom>
          <a:noFill/>
          <a:ln w="9525">
            <a:noFill/>
            <a:miter lim="800000"/>
            <a:headEnd/>
            <a:tailEnd/>
          </a:ln>
        </p:spPr>
        <p:txBody>
          <a:bodyPr wrap="square">
            <a:spAutoFit/>
          </a:bodyPr>
          <a:lstStyle/>
          <a:p>
            <a:pPr algn="just" eaLnBrk="0" hangingPunct="0">
              <a:spcBef>
                <a:spcPct val="50000"/>
              </a:spcBef>
            </a:pPr>
            <a:r>
              <a:rPr lang="en-US" sz="2800" dirty="0" smtClean="0">
                <a:latin typeface="Times New Roman" pitchFamily="18" charset="0"/>
                <a:cs typeface="Times New Roman" pitchFamily="18" charset="0"/>
              </a:rPr>
              <a:t>…………………………………………………………………………………………………………………………………………………………………………………………………………..</a:t>
            </a:r>
            <a:endParaRPr lang="vi-VN" sz="2800" dirty="0">
              <a:latin typeface="Times New Roman" pitchFamily="18" charset="0"/>
              <a:cs typeface="Times New Roman" pitchFamily="18" charset="0"/>
            </a:endParaRPr>
          </a:p>
        </p:txBody>
      </p:sp>
      <p:pic>
        <p:nvPicPr>
          <p:cNvPr id="10" name="Picture 8" descr="d4"/>
          <p:cNvPicPr>
            <a:picLocks noChangeAspect="1" noChangeArrowheads="1" noCrop="1"/>
          </p:cNvPicPr>
          <p:nvPr/>
        </p:nvPicPr>
        <p:blipFill>
          <a:blip r:embed="rId2"/>
          <a:srcRect/>
          <a:stretch>
            <a:fillRect/>
          </a:stretch>
        </p:blipFill>
        <p:spPr bwMode="auto">
          <a:xfrm>
            <a:off x="5638800" y="381000"/>
            <a:ext cx="1143000" cy="1219200"/>
          </a:xfrm>
          <a:prstGeom prst="rect">
            <a:avLst/>
          </a:prstGeom>
          <a:noFill/>
          <a:ln w="9525">
            <a:noFill/>
            <a:miter lim="800000"/>
            <a:headEnd/>
            <a:tailEnd/>
          </a:ln>
        </p:spPr>
      </p:pic>
    </p:spTree>
    <p:extLst>
      <p:ext uri="{BB962C8B-B14F-4D97-AF65-F5344CB8AC3E}">
        <p14:creationId xmlns:p14="http://schemas.microsoft.com/office/powerpoint/2010/main" val="1509113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49" presetClass="entr" presetSubtype="0" decel="10000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fltVal val="0"/>
                                          </p:val>
                                        </p:tav>
                                        <p:tav tm="100000">
                                          <p:val>
                                            <p:strVal val="#ppt_w"/>
                                          </p:val>
                                        </p:tav>
                                      </p:tavLst>
                                    </p:anim>
                                    <p:anim calcmode="lin" valueType="num">
                                      <p:cBhvr>
                                        <p:cTn id="13" dur="1000" fill="hold"/>
                                        <p:tgtEl>
                                          <p:spTgt spid="6"/>
                                        </p:tgtEl>
                                        <p:attrNameLst>
                                          <p:attrName>ppt_h</p:attrName>
                                        </p:attrNameLst>
                                      </p:cBhvr>
                                      <p:tavLst>
                                        <p:tav tm="0">
                                          <p:val>
                                            <p:fltVal val="0"/>
                                          </p:val>
                                        </p:tav>
                                        <p:tav tm="100000">
                                          <p:val>
                                            <p:strVal val="#ppt_h"/>
                                          </p:val>
                                        </p:tav>
                                      </p:tavLst>
                                    </p:anim>
                                    <p:anim calcmode="lin" valueType="num">
                                      <p:cBhvr>
                                        <p:cTn id="14" dur="1000" fill="hold"/>
                                        <p:tgtEl>
                                          <p:spTgt spid="6"/>
                                        </p:tgtEl>
                                        <p:attrNameLst>
                                          <p:attrName>style.rotation</p:attrName>
                                        </p:attrNameLst>
                                      </p:cBhvr>
                                      <p:tavLst>
                                        <p:tav tm="0">
                                          <p:val>
                                            <p:fltVal val="360"/>
                                          </p:val>
                                        </p:tav>
                                        <p:tav tm="100000">
                                          <p:val>
                                            <p:fltVal val="0"/>
                                          </p:val>
                                        </p:tav>
                                      </p:tavLst>
                                    </p:anim>
                                    <p:animEffect transition="in" filter="fade">
                                      <p:cBhvr>
                                        <p:cTn id="15" dur="10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50" presetClass="entr" presetSubtype="0" decel="10000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1000" fill="hold"/>
                                        <p:tgtEl>
                                          <p:spTgt spid="8"/>
                                        </p:tgtEl>
                                        <p:attrNameLst>
                                          <p:attrName>ppt_w</p:attrName>
                                        </p:attrNameLst>
                                      </p:cBhvr>
                                      <p:tavLst>
                                        <p:tav tm="0">
                                          <p:val>
                                            <p:strVal val="#ppt_w+.3"/>
                                          </p:val>
                                        </p:tav>
                                        <p:tav tm="100000">
                                          <p:val>
                                            <p:strVal val="#ppt_w"/>
                                          </p:val>
                                        </p:tav>
                                      </p:tavLst>
                                    </p:anim>
                                    <p:anim calcmode="lin" valueType="num">
                                      <p:cBhvr>
                                        <p:cTn id="21" dur="1000" fill="hold"/>
                                        <p:tgtEl>
                                          <p:spTgt spid="8"/>
                                        </p:tgtEl>
                                        <p:attrNameLst>
                                          <p:attrName>ppt_h</p:attrName>
                                        </p:attrNameLst>
                                      </p:cBhvr>
                                      <p:tavLst>
                                        <p:tav tm="0">
                                          <p:val>
                                            <p:strVal val="#ppt_h"/>
                                          </p:val>
                                        </p:tav>
                                        <p:tav tm="100000">
                                          <p:val>
                                            <p:strVal val="#ppt_h"/>
                                          </p:val>
                                        </p:tav>
                                      </p:tavLst>
                                    </p:anim>
                                    <p:animEffect transition="in" filter="fade">
                                      <p:cBhvr>
                                        <p:cTn id="22" dur="10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25"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decel="50000" fill="hold">
                                          <p:stCondLst>
                                            <p:cond delay="0"/>
                                          </p:stCondLst>
                                        </p:cTn>
                                        <p:tgtEl>
                                          <p:spTgt spid="9"/>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9"/>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9"/>
                                        </p:tgtEl>
                                        <p:attrNameLst>
                                          <p:attrName>ppt_w</p:attrName>
                                        </p:attrNameLst>
                                      </p:cBhvr>
                                      <p:tavLst>
                                        <p:tav tm="0">
                                          <p:val>
                                            <p:strVal val="#ppt_w*.05"/>
                                          </p:val>
                                        </p:tav>
                                        <p:tav tm="100000">
                                          <p:val>
                                            <p:strVal val="#ppt_w"/>
                                          </p:val>
                                        </p:tav>
                                      </p:tavLst>
                                    </p:anim>
                                    <p:anim calcmode="lin" valueType="num">
                                      <p:cBhvr>
                                        <p:cTn id="30" dur="1000" fill="hold"/>
                                        <p:tgtEl>
                                          <p:spTgt spid="9"/>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9"/>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9"/>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9"/>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285751" y="1752600"/>
            <a:ext cx="11530012" cy="3657600"/>
          </a:xfrm>
          <a:prstGeom prst="rect">
            <a:avLst/>
          </a:prstGeom>
        </p:spPr>
        <p:txBody>
          <a:bodyPr vert="horz" lIns="91440" tIns="45720" rIns="91440" bIns="45720" rtlCol="0">
            <a:normAutofit fontScale="92500" lnSpcReduction="20000"/>
          </a:bodyPr>
          <a:lstStyle/>
          <a:p>
            <a:pPr marL="342900" indent="-342900" algn="just">
              <a:spcBef>
                <a:spcPct val="20000"/>
              </a:spcBef>
              <a:defRPr/>
            </a:pPr>
            <a:r>
              <a:rPr lang="en-US" sz="3200" dirty="0">
                <a:latin typeface=".VnTime" pitchFamily="34" charset="0"/>
              </a:rPr>
              <a:t>   - </a:t>
            </a:r>
            <a:r>
              <a:rPr lang="en-US" sz="3200" dirty="0" err="1">
                <a:latin typeface=".VnTime" pitchFamily="34" charset="0"/>
              </a:rPr>
              <a:t>Nh</a:t>
            </a:r>
            <a:r>
              <a:rPr lang="en-US" sz="2800" dirty="0" err="1">
                <a:latin typeface="Times New Roman" pitchFamily="18" charset="0"/>
              </a:rPr>
              <a:t>ữ</a:t>
            </a:r>
            <a:r>
              <a:rPr lang="en-US" sz="3200" dirty="0" err="1">
                <a:latin typeface=".VnTime" pitchFamily="34" charset="0"/>
              </a:rPr>
              <a:t>ng</a:t>
            </a:r>
            <a:r>
              <a:rPr lang="en-US" sz="3200" dirty="0">
                <a:latin typeface=".VnTime" pitchFamily="34" charset="0"/>
              </a:rPr>
              <a:t> ®</a:t>
            </a:r>
            <a:r>
              <a:rPr lang="en-US" sz="3200" dirty="0" err="1">
                <a:latin typeface=".VnTime" pitchFamily="34" charset="0"/>
              </a:rPr>
              <a:t>iÓm</a:t>
            </a:r>
            <a:r>
              <a:rPr lang="en-US" sz="3200" dirty="0">
                <a:latin typeface=".VnTime" pitchFamily="34" charset="0"/>
              </a:rPr>
              <a:t> c¬ </a:t>
            </a:r>
            <a:r>
              <a:rPr lang="en-US" sz="3200" dirty="0" err="1">
                <a:latin typeface=".VnTime" pitchFamily="34" charset="0"/>
              </a:rPr>
              <a:t>b¶n</a:t>
            </a:r>
            <a:r>
              <a:rPr lang="en-US" sz="3200" dirty="0">
                <a:latin typeface=".VnTime" pitchFamily="34" charset="0"/>
              </a:rPr>
              <a:t> </a:t>
            </a:r>
            <a:r>
              <a:rPr lang="en-US" sz="3200" dirty="0" err="1">
                <a:latin typeface=".VnTime" pitchFamily="34" charset="0"/>
              </a:rPr>
              <a:t>vÒ</a:t>
            </a:r>
            <a:r>
              <a:rPr lang="en-US" sz="3200" dirty="0">
                <a:latin typeface=".VnTime" pitchFamily="34" charset="0"/>
              </a:rPr>
              <a:t> </a:t>
            </a:r>
            <a:r>
              <a:rPr lang="en-US" sz="3200" dirty="0" err="1">
                <a:latin typeface=".VnTime" pitchFamily="34" charset="0"/>
              </a:rPr>
              <a:t>néi</a:t>
            </a:r>
            <a:r>
              <a:rPr lang="en-US" sz="3200" dirty="0">
                <a:latin typeface=".VnTime" pitchFamily="34" charset="0"/>
              </a:rPr>
              <a:t> dung </a:t>
            </a:r>
            <a:r>
              <a:rPr lang="en-US" sz="3200" dirty="0" err="1">
                <a:latin typeface=".VnTime" pitchFamily="34" charset="0"/>
              </a:rPr>
              <a:t>nh©n</a:t>
            </a:r>
            <a:r>
              <a:rPr lang="en-US" sz="3200" dirty="0">
                <a:latin typeface=".VnTime" pitchFamily="34" charset="0"/>
              </a:rPr>
              <a:t> ®¹o </a:t>
            </a:r>
            <a:r>
              <a:rPr lang="en-US" sz="3200" dirty="0" err="1">
                <a:latin typeface=".VnTime" pitchFamily="34" charset="0"/>
              </a:rPr>
              <a:t>cña</a:t>
            </a:r>
            <a:r>
              <a:rPr lang="en-US" sz="3200" dirty="0">
                <a:latin typeface=".VnTime" pitchFamily="34" charset="0"/>
              </a:rPr>
              <a:t> </a:t>
            </a:r>
            <a:r>
              <a:rPr lang="en-US" sz="3200" dirty="0" err="1">
                <a:latin typeface=".VnTime" pitchFamily="34" charset="0"/>
              </a:rPr>
              <a:t>c¸c</a:t>
            </a:r>
            <a:r>
              <a:rPr lang="en-US" sz="3200" dirty="0">
                <a:latin typeface=".VnTime" pitchFamily="34" charset="0"/>
              </a:rPr>
              <a:t> </a:t>
            </a:r>
            <a:r>
              <a:rPr lang="en-US" sz="3200" dirty="0" err="1">
                <a:latin typeface=".VnTime" pitchFamily="34" charset="0"/>
              </a:rPr>
              <a:t>t¸c</a:t>
            </a:r>
            <a:r>
              <a:rPr lang="en-US" sz="3200" dirty="0">
                <a:latin typeface=".VnTime" pitchFamily="34" charset="0"/>
              </a:rPr>
              <a:t> </a:t>
            </a:r>
            <a:r>
              <a:rPr lang="en-US" sz="3200" dirty="0" err="1">
                <a:latin typeface=".VnTime" pitchFamily="34" charset="0"/>
              </a:rPr>
              <a:t>phÈm</a:t>
            </a:r>
            <a:r>
              <a:rPr lang="en-US" sz="3200" dirty="0">
                <a:latin typeface=".VnTime" pitchFamily="34" charset="0"/>
              </a:rPr>
              <a:t> vµ ®o¹n </a:t>
            </a:r>
            <a:r>
              <a:rPr lang="en-US" sz="3200" dirty="0" err="1">
                <a:latin typeface=".VnTime" pitchFamily="34" charset="0"/>
              </a:rPr>
              <a:t>trÝch</a:t>
            </a:r>
            <a:r>
              <a:rPr lang="en-US" sz="3200" dirty="0">
                <a:latin typeface=".VnTime" pitchFamily="34" charset="0"/>
              </a:rPr>
              <a:t> </a:t>
            </a:r>
            <a:r>
              <a:rPr lang="en-US" sz="3200" dirty="0" err="1">
                <a:latin typeface=".VnTime" pitchFamily="34" charset="0"/>
              </a:rPr>
              <a:t>sau</a:t>
            </a:r>
            <a:r>
              <a:rPr lang="en-US" sz="3200" dirty="0">
                <a:latin typeface=".VnTime" pitchFamily="34" charset="0"/>
              </a:rPr>
              <a:t>: </a:t>
            </a:r>
          </a:p>
          <a:p>
            <a:pPr marL="342900" indent="-342900" algn="just">
              <a:spcBef>
                <a:spcPct val="20000"/>
              </a:spcBef>
              <a:defRPr/>
            </a:pPr>
            <a:r>
              <a:rPr lang="en-US" sz="3200" dirty="0">
                <a:latin typeface=".VnTime" pitchFamily="34" charset="0"/>
              </a:rPr>
              <a:t>	+ </a:t>
            </a:r>
            <a:r>
              <a:rPr lang="en-US" sz="3200" dirty="0" err="1">
                <a:latin typeface=".VnTime" pitchFamily="34" charset="0"/>
              </a:rPr>
              <a:t>Tù</a:t>
            </a:r>
            <a:r>
              <a:rPr lang="en-US" sz="3200" dirty="0">
                <a:latin typeface=".VnTime" pitchFamily="34" charset="0"/>
              </a:rPr>
              <a:t> </a:t>
            </a:r>
            <a:r>
              <a:rPr lang="en-US" sz="3200" dirty="0" err="1">
                <a:latin typeface=".VnTime" pitchFamily="34" charset="0"/>
              </a:rPr>
              <a:t>t</a:t>
            </a:r>
            <a:r>
              <a:rPr lang="en-US" sz="3200" dirty="0" err="1">
                <a:latin typeface="Times New Roman" pitchFamily="18" charset="0"/>
              </a:rPr>
              <a:t>ì</a:t>
            </a:r>
            <a:r>
              <a:rPr lang="en-US" sz="3200" dirty="0" err="1">
                <a:latin typeface=".VnTime" pitchFamily="34" charset="0"/>
              </a:rPr>
              <a:t>nh</a:t>
            </a:r>
            <a:r>
              <a:rPr lang="en-US" sz="3200" dirty="0">
                <a:latin typeface=".VnTime" pitchFamily="34" charset="0"/>
              </a:rPr>
              <a:t> (II)</a:t>
            </a:r>
          </a:p>
          <a:p>
            <a:pPr marL="342900" indent="-342900" algn="just">
              <a:spcBef>
                <a:spcPct val="20000"/>
              </a:spcBef>
              <a:defRPr/>
            </a:pPr>
            <a:r>
              <a:rPr lang="en-US" sz="3200" dirty="0">
                <a:latin typeface=".VnTime" pitchFamily="34" charset="0"/>
              </a:rPr>
              <a:t>	+ </a:t>
            </a:r>
            <a:r>
              <a:rPr lang="en-US" sz="3200" dirty="0" err="1">
                <a:latin typeface=".VnTime" pitchFamily="34" charset="0"/>
              </a:rPr>
              <a:t>Bµi</a:t>
            </a:r>
            <a:r>
              <a:rPr lang="en-US" sz="3200" dirty="0">
                <a:latin typeface=".VnTime" pitchFamily="34" charset="0"/>
              </a:rPr>
              <a:t> ca </a:t>
            </a:r>
            <a:r>
              <a:rPr lang="en-US" sz="3200" dirty="0" err="1">
                <a:latin typeface=".VnTime" pitchFamily="34" charset="0"/>
              </a:rPr>
              <a:t>ngÊt</a:t>
            </a:r>
            <a:r>
              <a:rPr lang="en-US" sz="3200" dirty="0">
                <a:latin typeface=".VnTime" pitchFamily="34" charset="0"/>
              </a:rPr>
              <a:t> </a:t>
            </a:r>
            <a:r>
              <a:rPr lang="en-US" sz="3200" dirty="0" err="1" smtClean="0">
                <a:latin typeface=".VnTime" pitchFamily="34" charset="0"/>
              </a:rPr>
              <a:t>ng­ưëng</a:t>
            </a:r>
            <a:r>
              <a:rPr lang="en-US" sz="3200" dirty="0" smtClean="0">
                <a:latin typeface=".VnTime" pitchFamily="34" charset="0"/>
              </a:rPr>
              <a:t>  </a:t>
            </a:r>
            <a:endParaRPr lang="en-US" sz="3200" dirty="0">
              <a:latin typeface=".VnTime" pitchFamily="34" charset="0"/>
            </a:endParaRPr>
          </a:p>
          <a:p>
            <a:pPr marL="342900" indent="-342900" algn="just">
              <a:spcBef>
                <a:spcPct val="20000"/>
              </a:spcBef>
              <a:defRPr/>
            </a:pPr>
            <a:r>
              <a:rPr lang="en-US" sz="3200" dirty="0">
                <a:latin typeface=".VnTime" pitchFamily="34" charset="0"/>
              </a:rPr>
              <a:t>	+ </a:t>
            </a:r>
            <a:r>
              <a:rPr lang="en-US" sz="3200" dirty="0" err="1" smtClean="0">
                <a:latin typeface=".VnTime" pitchFamily="34" charset="0"/>
              </a:rPr>
              <a:t>Th­</a:t>
            </a:r>
            <a:r>
              <a:rPr lang="en-US" sz="3200" dirty="0" err="1">
                <a:latin typeface=".VnTime" pitchFamily="34" charset="0"/>
              </a:rPr>
              <a:t>ư</a:t>
            </a:r>
            <a:r>
              <a:rPr lang="en-US" sz="3200" dirty="0" err="1" smtClean="0">
                <a:latin typeface=".VnTime" pitchFamily="34" charset="0"/>
              </a:rPr>
              <a:t>¬ng</a:t>
            </a:r>
            <a:r>
              <a:rPr lang="en-US" sz="3200" dirty="0" smtClean="0">
                <a:latin typeface=".VnTime" pitchFamily="34" charset="0"/>
              </a:rPr>
              <a:t> </a:t>
            </a:r>
            <a:r>
              <a:rPr lang="en-US" sz="3200" dirty="0" err="1">
                <a:latin typeface=".VnTime" pitchFamily="34" charset="0"/>
              </a:rPr>
              <a:t>vî</a:t>
            </a:r>
            <a:endParaRPr lang="en-US" sz="3200" dirty="0">
              <a:latin typeface=".VnTime" pitchFamily="34" charset="0"/>
            </a:endParaRPr>
          </a:p>
          <a:p>
            <a:pPr marL="342900" indent="-342900" algn="just">
              <a:spcBef>
                <a:spcPct val="20000"/>
              </a:spcBef>
              <a:defRPr/>
            </a:pPr>
            <a:r>
              <a:rPr lang="en-US" sz="3200" dirty="0">
                <a:latin typeface=".VnTime" pitchFamily="34" charset="0"/>
              </a:rPr>
              <a:t>	+ </a:t>
            </a:r>
            <a:r>
              <a:rPr lang="en-US" sz="3200" dirty="0" err="1">
                <a:latin typeface=".VnTime" pitchFamily="34" charset="0"/>
              </a:rPr>
              <a:t>Khãc</a:t>
            </a:r>
            <a:r>
              <a:rPr lang="en-US" sz="3200" dirty="0">
                <a:latin typeface=".VnTime" pitchFamily="34" charset="0"/>
              </a:rPr>
              <a:t> </a:t>
            </a:r>
            <a:r>
              <a:rPr lang="en-US" sz="3200" dirty="0" err="1" smtClean="0">
                <a:latin typeface=".VnTime" pitchFamily="34" charset="0"/>
              </a:rPr>
              <a:t>D</a:t>
            </a:r>
            <a:r>
              <a:rPr lang="en-US" sz="3200" dirty="0" err="1">
                <a:latin typeface=".VnTime" pitchFamily="34" charset="0"/>
              </a:rPr>
              <a:t>ư</a:t>
            </a:r>
            <a:r>
              <a:rPr lang="en-US" sz="3200" dirty="0" err="1" smtClean="0">
                <a:latin typeface=".VnTime" pitchFamily="34" charset="0"/>
              </a:rPr>
              <a:t>­¬</a:t>
            </a:r>
            <a:r>
              <a:rPr lang="en-US" sz="3200" dirty="0" err="1">
                <a:latin typeface=".VnTime" pitchFamily="34" charset="0"/>
              </a:rPr>
              <a:t>ng</a:t>
            </a:r>
            <a:r>
              <a:rPr lang="en-US" sz="3200" dirty="0">
                <a:latin typeface=".VnTime" pitchFamily="34" charset="0"/>
              </a:rPr>
              <a:t> </a:t>
            </a:r>
            <a:r>
              <a:rPr lang="en-US" sz="3200" dirty="0" err="1">
                <a:latin typeface=".VnTime" pitchFamily="34" charset="0"/>
              </a:rPr>
              <a:t>Khu</a:t>
            </a:r>
            <a:r>
              <a:rPr lang="en-US" sz="3200" dirty="0">
                <a:latin typeface=".VnTime" pitchFamily="34" charset="0"/>
              </a:rPr>
              <a:t>ª.</a:t>
            </a:r>
          </a:p>
          <a:p>
            <a:pPr marL="342900" indent="-342900" algn="just">
              <a:spcBef>
                <a:spcPct val="20000"/>
              </a:spcBef>
              <a:defRPr/>
            </a:pPr>
            <a:r>
              <a:rPr lang="en-US" sz="3200" dirty="0">
                <a:latin typeface=".VnTime" pitchFamily="34" charset="0"/>
              </a:rPr>
              <a:t>   </a:t>
            </a:r>
            <a:r>
              <a:rPr lang="en-US" sz="3200" b="1" dirty="0">
                <a:latin typeface=".VnTime" pitchFamily="34" charset="0"/>
              </a:rPr>
              <a:t>- So </a:t>
            </a:r>
            <a:r>
              <a:rPr lang="en-US" sz="3200" b="1" dirty="0" err="1">
                <a:latin typeface=".VnTime" pitchFamily="34" charset="0"/>
              </a:rPr>
              <a:t>víi</a:t>
            </a:r>
            <a:r>
              <a:rPr lang="en-US" sz="3200" b="1" dirty="0">
                <a:latin typeface=".VnTime" pitchFamily="34" charset="0"/>
              </a:rPr>
              <a:t> </a:t>
            </a:r>
            <a:r>
              <a:rPr lang="en-US" sz="3200" b="1" dirty="0" err="1">
                <a:latin typeface=".VnTime" pitchFamily="34" charset="0"/>
              </a:rPr>
              <a:t>c¸c</a:t>
            </a:r>
            <a:r>
              <a:rPr lang="en-US" sz="3200" b="1" dirty="0">
                <a:latin typeface=".VnTime" pitchFamily="34" charset="0"/>
              </a:rPr>
              <a:t> </a:t>
            </a:r>
            <a:r>
              <a:rPr lang="en-US" sz="3200" b="1" dirty="0" err="1">
                <a:latin typeface=".VnTime" pitchFamily="34" charset="0"/>
              </a:rPr>
              <a:t>giai</a:t>
            </a:r>
            <a:r>
              <a:rPr lang="en-US" sz="3200" b="1" dirty="0">
                <a:latin typeface=".VnTime" pitchFamily="34" charset="0"/>
              </a:rPr>
              <a:t> ®o¹n </a:t>
            </a:r>
            <a:r>
              <a:rPr lang="en-US" sz="3200" b="1" dirty="0" err="1" smtClean="0">
                <a:latin typeface=".VnTime" pitchFamily="34" charset="0"/>
              </a:rPr>
              <a:t>tr­</a:t>
            </a:r>
            <a:r>
              <a:rPr lang="en-US" sz="3200" dirty="0" err="1">
                <a:latin typeface=".VnTime" pitchFamily="34" charset="0"/>
              </a:rPr>
              <a:t>ư</a:t>
            </a:r>
            <a:r>
              <a:rPr lang="en-US" sz="3200" b="1" dirty="0" err="1" smtClean="0">
                <a:latin typeface=".VnTime" pitchFamily="34" charset="0"/>
              </a:rPr>
              <a:t>íc</a:t>
            </a:r>
            <a:r>
              <a:rPr lang="en-US" sz="3200" b="1" dirty="0">
                <a:latin typeface=".VnTime" pitchFamily="34" charset="0"/>
              </a:rPr>
              <a:t>, </a:t>
            </a:r>
            <a:r>
              <a:rPr lang="en-US" sz="3200" b="1" dirty="0" err="1">
                <a:latin typeface=".VnTime" pitchFamily="34" charset="0"/>
              </a:rPr>
              <a:t>c¶m</a:t>
            </a:r>
            <a:r>
              <a:rPr lang="en-US" sz="3200" b="1" dirty="0">
                <a:latin typeface=".VnTime" pitchFamily="34" charset="0"/>
              </a:rPr>
              <a:t> </a:t>
            </a:r>
            <a:r>
              <a:rPr lang="en-US" sz="3200" b="1" dirty="0" err="1">
                <a:latin typeface=".VnTime" pitchFamily="34" charset="0"/>
              </a:rPr>
              <a:t>høng</a:t>
            </a:r>
            <a:r>
              <a:rPr lang="en-US" sz="3200" b="1" dirty="0">
                <a:latin typeface=".VnTime" pitchFamily="34" charset="0"/>
              </a:rPr>
              <a:t> </a:t>
            </a:r>
            <a:r>
              <a:rPr lang="en-US" sz="3200" b="1" dirty="0" err="1">
                <a:latin typeface=".VnTime" pitchFamily="34" charset="0"/>
              </a:rPr>
              <a:t>nh©n</a:t>
            </a:r>
            <a:r>
              <a:rPr lang="en-US" sz="3200" b="1" dirty="0">
                <a:latin typeface=".VnTime" pitchFamily="34" charset="0"/>
              </a:rPr>
              <a:t> ®¹o </a:t>
            </a:r>
            <a:r>
              <a:rPr lang="en-US" sz="3200" b="1" dirty="0" err="1">
                <a:latin typeface=".VnTime" pitchFamily="34" charset="0"/>
              </a:rPr>
              <a:t>trong</a:t>
            </a:r>
            <a:r>
              <a:rPr lang="en-US" sz="3200" b="1" dirty="0">
                <a:latin typeface=".VnTime" pitchFamily="34" charset="0"/>
              </a:rPr>
              <a:t> </a:t>
            </a:r>
            <a:r>
              <a:rPr lang="en-US" sz="3200" b="1" dirty="0" err="1">
                <a:latin typeface=".VnTime" pitchFamily="34" charset="0"/>
              </a:rPr>
              <a:t>v</a:t>
            </a:r>
            <a:r>
              <a:rPr lang="en-US" sz="3200" b="1" dirty="0" err="1">
                <a:latin typeface="Times New Roman" pitchFamily="18" charset="0"/>
              </a:rPr>
              <a:t>ă</a:t>
            </a:r>
            <a:r>
              <a:rPr lang="en-US" sz="3200" b="1" dirty="0" err="1">
                <a:latin typeface=".VnTime" pitchFamily="34" charset="0"/>
              </a:rPr>
              <a:t>n</a:t>
            </a:r>
            <a:r>
              <a:rPr lang="en-US" sz="3200" b="1" dirty="0">
                <a:latin typeface=".VnTime" pitchFamily="34" charset="0"/>
              </a:rPr>
              <a:t> </a:t>
            </a:r>
            <a:r>
              <a:rPr lang="en-US" sz="3200" b="1" dirty="0" err="1">
                <a:latin typeface=".VnTime" pitchFamily="34" charset="0"/>
              </a:rPr>
              <a:t>häc</a:t>
            </a:r>
            <a:r>
              <a:rPr lang="en-US" sz="3200" b="1" dirty="0">
                <a:latin typeface=".VnTime" pitchFamily="34" charset="0"/>
              </a:rPr>
              <a:t> </a:t>
            </a:r>
            <a:r>
              <a:rPr lang="en-US" sz="3200" b="1" dirty="0" err="1">
                <a:latin typeface=".VnTime" pitchFamily="34" charset="0"/>
              </a:rPr>
              <a:t>giai</a:t>
            </a:r>
            <a:r>
              <a:rPr lang="en-US" sz="3200" b="1" dirty="0">
                <a:latin typeface=".VnTime" pitchFamily="34" charset="0"/>
              </a:rPr>
              <a:t> ®o¹n </a:t>
            </a:r>
            <a:r>
              <a:rPr lang="en-US" sz="3200" b="1" dirty="0" err="1">
                <a:latin typeface=".VnTime" pitchFamily="34" charset="0"/>
              </a:rPr>
              <a:t>nµy</a:t>
            </a:r>
            <a:r>
              <a:rPr lang="en-US" sz="3200" b="1" dirty="0">
                <a:latin typeface=".VnTime" pitchFamily="34" charset="0"/>
              </a:rPr>
              <a:t> </a:t>
            </a:r>
            <a:r>
              <a:rPr lang="en-US" sz="3200" b="1" dirty="0" err="1">
                <a:latin typeface=".VnTime" pitchFamily="34" charset="0"/>
              </a:rPr>
              <a:t>cã</a:t>
            </a:r>
            <a:r>
              <a:rPr lang="en-US" sz="3200" b="1" dirty="0">
                <a:latin typeface=".VnTime" pitchFamily="34" charset="0"/>
              </a:rPr>
              <a:t> </a:t>
            </a:r>
            <a:r>
              <a:rPr lang="en-US" sz="3200" b="1" dirty="0" err="1">
                <a:latin typeface=".VnTime" pitchFamily="34" charset="0"/>
              </a:rPr>
              <a:t>nh</a:t>
            </a:r>
            <a:r>
              <a:rPr lang="en-US" sz="2800" b="1" dirty="0" err="1">
                <a:latin typeface="Times New Roman" pitchFamily="18" charset="0"/>
              </a:rPr>
              <a:t>ữ</a:t>
            </a:r>
            <a:r>
              <a:rPr lang="en-US" sz="3200" b="1" dirty="0" err="1">
                <a:latin typeface=".VnTime" pitchFamily="34" charset="0"/>
              </a:rPr>
              <a:t>ng</a:t>
            </a:r>
            <a:r>
              <a:rPr lang="en-US" sz="3200" b="1" dirty="0">
                <a:latin typeface=".VnTime" pitchFamily="34" charset="0"/>
              </a:rPr>
              <a:t> </a:t>
            </a:r>
            <a:r>
              <a:rPr lang="en-US" sz="3200" b="1" dirty="0" err="1">
                <a:latin typeface=".VnTime" pitchFamily="34" charset="0"/>
              </a:rPr>
              <a:t>biÓu</a:t>
            </a:r>
            <a:r>
              <a:rPr lang="en-US" sz="3200" b="1" dirty="0">
                <a:latin typeface=".VnTime" pitchFamily="34" charset="0"/>
              </a:rPr>
              <a:t> </a:t>
            </a:r>
            <a:r>
              <a:rPr lang="en-US" sz="3200" b="1" dirty="0" err="1">
                <a:latin typeface=".VnTime" pitchFamily="34" charset="0"/>
              </a:rPr>
              <a:t>hiÖn</a:t>
            </a:r>
            <a:r>
              <a:rPr lang="en-US" sz="3200" b="1" dirty="0">
                <a:latin typeface=".VnTime" pitchFamily="34" charset="0"/>
              </a:rPr>
              <a:t> </a:t>
            </a:r>
            <a:r>
              <a:rPr lang="en-US" sz="3200" b="1" dirty="0" err="1">
                <a:latin typeface=".VnTime" pitchFamily="34" charset="0"/>
              </a:rPr>
              <a:t>g</a:t>
            </a:r>
            <a:r>
              <a:rPr lang="en-US" sz="3200" b="1" dirty="0" err="1">
                <a:latin typeface="Times New Roman" pitchFamily="18" charset="0"/>
              </a:rPr>
              <a:t>ì</a:t>
            </a:r>
            <a:r>
              <a:rPr lang="en-US" sz="3200" b="1" dirty="0">
                <a:latin typeface="Times New Roman" pitchFamily="18" charset="0"/>
              </a:rPr>
              <a:t> </a:t>
            </a:r>
            <a:r>
              <a:rPr lang="en-US" sz="3200" b="1" dirty="0">
                <a:latin typeface=".VnTime" pitchFamily="34" charset="0"/>
              </a:rPr>
              <a:t> </a:t>
            </a:r>
            <a:r>
              <a:rPr lang="en-US" sz="3200" b="1" dirty="0" err="1">
                <a:latin typeface=".VnTime" pitchFamily="34" charset="0"/>
              </a:rPr>
              <a:t>míi</a:t>
            </a:r>
            <a:r>
              <a:rPr lang="en-US" sz="3200" b="1" dirty="0"/>
              <a:t>?</a:t>
            </a:r>
            <a:endParaRPr lang="vi-VN" sz="3200" b="1" dirty="0"/>
          </a:p>
        </p:txBody>
      </p:sp>
      <p:pic>
        <p:nvPicPr>
          <p:cNvPr id="5" name="Picture 8" descr="d4"/>
          <p:cNvPicPr>
            <a:picLocks noChangeAspect="1" noChangeArrowheads="1" noCrop="1"/>
          </p:cNvPicPr>
          <p:nvPr/>
        </p:nvPicPr>
        <p:blipFill>
          <a:blip r:embed="rId2"/>
          <a:srcRect/>
          <a:stretch>
            <a:fillRect/>
          </a:stretch>
        </p:blipFill>
        <p:spPr bwMode="auto">
          <a:xfrm>
            <a:off x="5486400" y="304800"/>
            <a:ext cx="1143000" cy="1219200"/>
          </a:xfrm>
          <a:prstGeom prst="rect">
            <a:avLst/>
          </a:prstGeom>
          <a:noFill/>
          <a:ln w="9525">
            <a:noFill/>
            <a:miter lim="800000"/>
            <a:headEnd/>
            <a:tailEnd/>
          </a:ln>
        </p:spPr>
      </p:pic>
    </p:spTree>
    <p:extLst>
      <p:ext uri="{BB962C8B-B14F-4D97-AF65-F5344CB8AC3E}">
        <p14:creationId xmlns:p14="http://schemas.microsoft.com/office/powerpoint/2010/main" val="1112266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40" presetClass="entr" presetSubtype="0" fill="hold" grpId="0" nodeType="clickEffect">
                                  <p:stCondLst>
                                    <p:cond delay="0"/>
                                  </p:stCondLst>
                                  <p:iterate type="lt">
                                    <p:tmPct val="10000"/>
                                  </p:iterate>
                                  <p:childTnLst>
                                    <p:set>
                                      <p:cBhvr>
                                        <p:cTn id="12" dur="1" fill="hold">
                                          <p:stCondLst>
                                            <p:cond delay="0"/>
                                          </p:stCondLst>
                                        </p:cTn>
                                        <p:tgtEl>
                                          <p:spTgt spid="4">
                                            <p:txEl>
                                              <p:pRg st="0" end="0"/>
                                            </p:txEl>
                                          </p:spTgt>
                                        </p:tgtEl>
                                        <p:attrNameLst>
                                          <p:attrName>style.visibility</p:attrName>
                                        </p:attrNameLst>
                                      </p:cBhvr>
                                      <p:to>
                                        <p:strVal val="visible"/>
                                      </p:to>
                                    </p:set>
                                    <p:animEffect transition="in" filter="fade">
                                      <p:cBhvr>
                                        <p:cTn id="13" dur="500"/>
                                        <p:tgtEl>
                                          <p:spTgt spid="4">
                                            <p:txEl>
                                              <p:pRg st="0" end="0"/>
                                            </p:txEl>
                                          </p:spTgt>
                                        </p:tgtEl>
                                      </p:cBhvr>
                                    </p:animEffect>
                                    <p:anim calcmode="lin" valueType="num">
                                      <p:cBhvr>
                                        <p:cTn id="14" dur="500" fill="hold"/>
                                        <p:tgtEl>
                                          <p:spTgt spid="4">
                                            <p:txEl>
                                              <p:pRg st="0" end="0"/>
                                            </p:txEl>
                                          </p:spTgt>
                                        </p:tgtEl>
                                        <p:attrNameLst>
                                          <p:attrName>ppt_x</p:attrName>
                                        </p:attrNameLst>
                                      </p:cBhvr>
                                      <p:tavLst>
                                        <p:tav tm="0">
                                          <p:val>
                                            <p:strVal val="#ppt_x-.1"/>
                                          </p:val>
                                        </p:tav>
                                        <p:tav tm="100000">
                                          <p:val>
                                            <p:strVal val="#ppt_x"/>
                                          </p:val>
                                        </p:tav>
                                      </p:tavLst>
                                    </p:anim>
                                    <p:anim calcmode="lin" valueType="num">
                                      <p:cBhvr>
                                        <p:cTn id="15" dur="500" fill="hold"/>
                                        <p:tgtEl>
                                          <p:spTgt spid="4">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0" presetClass="entr" presetSubtype="0" fill="hold" grpId="0" nodeType="clickEffect">
                                  <p:stCondLst>
                                    <p:cond delay="0"/>
                                  </p:stCondLst>
                                  <p:iterate type="lt">
                                    <p:tmPct val="10000"/>
                                  </p:iterate>
                                  <p:childTnLst>
                                    <p:set>
                                      <p:cBhvr>
                                        <p:cTn id="19" dur="1" fill="hold">
                                          <p:stCondLst>
                                            <p:cond delay="0"/>
                                          </p:stCondLst>
                                        </p:cTn>
                                        <p:tgtEl>
                                          <p:spTgt spid="4">
                                            <p:txEl>
                                              <p:pRg st="1" end="1"/>
                                            </p:txEl>
                                          </p:spTgt>
                                        </p:tgtEl>
                                        <p:attrNameLst>
                                          <p:attrName>style.visibility</p:attrName>
                                        </p:attrNameLst>
                                      </p:cBhvr>
                                      <p:to>
                                        <p:strVal val="visible"/>
                                      </p:to>
                                    </p:set>
                                    <p:animEffect transition="in" filter="fade">
                                      <p:cBhvr>
                                        <p:cTn id="20" dur="500"/>
                                        <p:tgtEl>
                                          <p:spTgt spid="4">
                                            <p:txEl>
                                              <p:pRg st="1" end="1"/>
                                            </p:txEl>
                                          </p:spTgt>
                                        </p:tgtEl>
                                      </p:cBhvr>
                                    </p:animEffect>
                                    <p:anim calcmode="lin" valueType="num">
                                      <p:cBhvr>
                                        <p:cTn id="21" dur="500" fill="hold"/>
                                        <p:tgtEl>
                                          <p:spTgt spid="4">
                                            <p:txEl>
                                              <p:pRg st="1" end="1"/>
                                            </p:txEl>
                                          </p:spTgt>
                                        </p:tgtEl>
                                        <p:attrNameLst>
                                          <p:attrName>ppt_x</p:attrName>
                                        </p:attrNameLst>
                                      </p:cBhvr>
                                      <p:tavLst>
                                        <p:tav tm="0">
                                          <p:val>
                                            <p:strVal val="#ppt_x-.1"/>
                                          </p:val>
                                        </p:tav>
                                        <p:tav tm="100000">
                                          <p:val>
                                            <p:strVal val="#ppt_x"/>
                                          </p:val>
                                        </p:tav>
                                      </p:tavLst>
                                    </p:anim>
                                    <p:anim calcmode="lin" valueType="num">
                                      <p:cBhvr>
                                        <p:cTn id="22" dur="500" fill="hold"/>
                                        <p:tgtEl>
                                          <p:spTgt spid="4">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0" presetClass="entr" presetSubtype="0" fill="hold" grpId="0" nodeType="clickEffect">
                                  <p:stCondLst>
                                    <p:cond delay="0"/>
                                  </p:stCondLst>
                                  <p:iterate type="lt">
                                    <p:tmPct val="10000"/>
                                  </p:iterate>
                                  <p:childTnLst>
                                    <p:set>
                                      <p:cBhvr>
                                        <p:cTn id="26" dur="1" fill="hold">
                                          <p:stCondLst>
                                            <p:cond delay="0"/>
                                          </p:stCondLst>
                                        </p:cTn>
                                        <p:tgtEl>
                                          <p:spTgt spid="4">
                                            <p:txEl>
                                              <p:pRg st="2" end="2"/>
                                            </p:txEl>
                                          </p:spTgt>
                                        </p:tgtEl>
                                        <p:attrNameLst>
                                          <p:attrName>style.visibility</p:attrName>
                                        </p:attrNameLst>
                                      </p:cBhvr>
                                      <p:to>
                                        <p:strVal val="visible"/>
                                      </p:to>
                                    </p:set>
                                    <p:animEffect transition="in" filter="fade">
                                      <p:cBhvr>
                                        <p:cTn id="27" dur="500"/>
                                        <p:tgtEl>
                                          <p:spTgt spid="4">
                                            <p:txEl>
                                              <p:pRg st="2" end="2"/>
                                            </p:txEl>
                                          </p:spTgt>
                                        </p:tgtEl>
                                      </p:cBhvr>
                                    </p:animEffect>
                                    <p:anim calcmode="lin" valueType="num">
                                      <p:cBhvr>
                                        <p:cTn id="28" dur="500" fill="hold"/>
                                        <p:tgtEl>
                                          <p:spTgt spid="4">
                                            <p:txEl>
                                              <p:pRg st="2" end="2"/>
                                            </p:txEl>
                                          </p:spTgt>
                                        </p:tgtEl>
                                        <p:attrNameLst>
                                          <p:attrName>ppt_x</p:attrName>
                                        </p:attrNameLst>
                                      </p:cBhvr>
                                      <p:tavLst>
                                        <p:tav tm="0">
                                          <p:val>
                                            <p:strVal val="#ppt_x-.1"/>
                                          </p:val>
                                        </p:tav>
                                        <p:tav tm="100000">
                                          <p:val>
                                            <p:strVal val="#ppt_x"/>
                                          </p:val>
                                        </p:tav>
                                      </p:tavLst>
                                    </p:anim>
                                    <p:anim calcmode="lin" valueType="num">
                                      <p:cBhvr>
                                        <p:cTn id="29" dur="500" fill="hold"/>
                                        <p:tgtEl>
                                          <p:spTgt spid="4">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0" presetClass="entr" presetSubtype="0" fill="hold" grpId="0" nodeType="clickEffect">
                                  <p:stCondLst>
                                    <p:cond delay="0"/>
                                  </p:stCondLst>
                                  <p:iterate type="lt">
                                    <p:tmPct val="10000"/>
                                  </p:iterate>
                                  <p:childTnLst>
                                    <p:set>
                                      <p:cBhvr>
                                        <p:cTn id="33" dur="1" fill="hold">
                                          <p:stCondLst>
                                            <p:cond delay="0"/>
                                          </p:stCondLst>
                                        </p:cTn>
                                        <p:tgtEl>
                                          <p:spTgt spid="4">
                                            <p:txEl>
                                              <p:pRg st="3" end="3"/>
                                            </p:txEl>
                                          </p:spTgt>
                                        </p:tgtEl>
                                        <p:attrNameLst>
                                          <p:attrName>style.visibility</p:attrName>
                                        </p:attrNameLst>
                                      </p:cBhvr>
                                      <p:to>
                                        <p:strVal val="visible"/>
                                      </p:to>
                                    </p:set>
                                    <p:animEffect transition="in" filter="fade">
                                      <p:cBhvr>
                                        <p:cTn id="34" dur="500"/>
                                        <p:tgtEl>
                                          <p:spTgt spid="4">
                                            <p:txEl>
                                              <p:pRg st="3" end="3"/>
                                            </p:txEl>
                                          </p:spTgt>
                                        </p:tgtEl>
                                      </p:cBhvr>
                                    </p:animEffect>
                                    <p:anim calcmode="lin" valueType="num">
                                      <p:cBhvr>
                                        <p:cTn id="35" dur="500" fill="hold"/>
                                        <p:tgtEl>
                                          <p:spTgt spid="4">
                                            <p:txEl>
                                              <p:pRg st="3" end="3"/>
                                            </p:txEl>
                                          </p:spTgt>
                                        </p:tgtEl>
                                        <p:attrNameLst>
                                          <p:attrName>ppt_x</p:attrName>
                                        </p:attrNameLst>
                                      </p:cBhvr>
                                      <p:tavLst>
                                        <p:tav tm="0">
                                          <p:val>
                                            <p:strVal val="#ppt_x-.1"/>
                                          </p:val>
                                        </p:tav>
                                        <p:tav tm="100000">
                                          <p:val>
                                            <p:strVal val="#ppt_x"/>
                                          </p:val>
                                        </p:tav>
                                      </p:tavLst>
                                    </p:anim>
                                    <p:anim calcmode="lin" valueType="num">
                                      <p:cBhvr>
                                        <p:cTn id="36" dur="500" fill="hold"/>
                                        <p:tgtEl>
                                          <p:spTgt spid="4">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0" presetClass="entr" presetSubtype="0" fill="hold" grpId="0" nodeType="clickEffect">
                                  <p:stCondLst>
                                    <p:cond delay="0"/>
                                  </p:stCondLst>
                                  <p:iterate type="lt">
                                    <p:tmPct val="10000"/>
                                  </p:iterate>
                                  <p:childTnLst>
                                    <p:set>
                                      <p:cBhvr>
                                        <p:cTn id="40" dur="1" fill="hold">
                                          <p:stCondLst>
                                            <p:cond delay="0"/>
                                          </p:stCondLst>
                                        </p:cTn>
                                        <p:tgtEl>
                                          <p:spTgt spid="4">
                                            <p:txEl>
                                              <p:pRg st="4" end="4"/>
                                            </p:txEl>
                                          </p:spTgt>
                                        </p:tgtEl>
                                        <p:attrNameLst>
                                          <p:attrName>style.visibility</p:attrName>
                                        </p:attrNameLst>
                                      </p:cBhvr>
                                      <p:to>
                                        <p:strVal val="visible"/>
                                      </p:to>
                                    </p:set>
                                    <p:animEffect transition="in" filter="fade">
                                      <p:cBhvr>
                                        <p:cTn id="41" dur="500"/>
                                        <p:tgtEl>
                                          <p:spTgt spid="4">
                                            <p:txEl>
                                              <p:pRg st="4" end="4"/>
                                            </p:txEl>
                                          </p:spTgt>
                                        </p:tgtEl>
                                      </p:cBhvr>
                                    </p:animEffect>
                                    <p:anim calcmode="lin" valueType="num">
                                      <p:cBhvr>
                                        <p:cTn id="42" dur="500" fill="hold"/>
                                        <p:tgtEl>
                                          <p:spTgt spid="4">
                                            <p:txEl>
                                              <p:pRg st="4" end="4"/>
                                            </p:txEl>
                                          </p:spTgt>
                                        </p:tgtEl>
                                        <p:attrNameLst>
                                          <p:attrName>ppt_x</p:attrName>
                                        </p:attrNameLst>
                                      </p:cBhvr>
                                      <p:tavLst>
                                        <p:tav tm="0">
                                          <p:val>
                                            <p:strVal val="#ppt_x-.1"/>
                                          </p:val>
                                        </p:tav>
                                        <p:tav tm="100000">
                                          <p:val>
                                            <p:strVal val="#ppt_x"/>
                                          </p:val>
                                        </p:tav>
                                      </p:tavLst>
                                    </p:anim>
                                    <p:anim calcmode="lin" valueType="num">
                                      <p:cBhvr>
                                        <p:cTn id="43" dur="500" fill="hold"/>
                                        <p:tgtEl>
                                          <p:spTgt spid="4">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0" presetClass="entr" presetSubtype="0" fill="hold" grpId="0" nodeType="clickEffect">
                                  <p:stCondLst>
                                    <p:cond delay="0"/>
                                  </p:stCondLst>
                                  <p:iterate type="lt">
                                    <p:tmPct val="10000"/>
                                  </p:iterate>
                                  <p:childTnLst>
                                    <p:set>
                                      <p:cBhvr>
                                        <p:cTn id="47" dur="1" fill="hold">
                                          <p:stCondLst>
                                            <p:cond delay="0"/>
                                          </p:stCondLst>
                                        </p:cTn>
                                        <p:tgtEl>
                                          <p:spTgt spid="4">
                                            <p:txEl>
                                              <p:pRg st="5" end="5"/>
                                            </p:txEl>
                                          </p:spTgt>
                                        </p:tgtEl>
                                        <p:attrNameLst>
                                          <p:attrName>style.visibility</p:attrName>
                                        </p:attrNameLst>
                                      </p:cBhvr>
                                      <p:to>
                                        <p:strVal val="visible"/>
                                      </p:to>
                                    </p:set>
                                    <p:animEffect transition="in" filter="fade">
                                      <p:cBhvr>
                                        <p:cTn id="48" dur="500"/>
                                        <p:tgtEl>
                                          <p:spTgt spid="4">
                                            <p:txEl>
                                              <p:pRg st="5" end="5"/>
                                            </p:txEl>
                                          </p:spTgt>
                                        </p:tgtEl>
                                      </p:cBhvr>
                                    </p:animEffect>
                                    <p:anim calcmode="lin" valueType="num">
                                      <p:cBhvr>
                                        <p:cTn id="49" dur="500" fill="hold"/>
                                        <p:tgtEl>
                                          <p:spTgt spid="4">
                                            <p:txEl>
                                              <p:pRg st="5" end="5"/>
                                            </p:txEl>
                                          </p:spTgt>
                                        </p:tgtEl>
                                        <p:attrNameLst>
                                          <p:attrName>ppt_x</p:attrName>
                                        </p:attrNameLst>
                                      </p:cBhvr>
                                      <p:tavLst>
                                        <p:tav tm="0">
                                          <p:val>
                                            <p:strVal val="#ppt_x-.1"/>
                                          </p:val>
                                        </p:tav>
                                        <p:tav tm="100000">
                                          <p:val>
                                            <p:strVal val="#ppt_x"/>
                                          </p:val>
                                        </p:tav>
                                      </p:tavLst>
                                    </p:anim>
                                    <p:anim calcmode="lin" valueType="num">
                                      <p:cBhvr>
                                        <p:cTn id="50" dur="500" fill="hold"/>
                                        <p:tgtEl>
                                          <p:spTgt spid="4">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Group 54"/>
          <p:cNvGraphicFramePr>
            <a:graphicFrameLocks noGrp="1"/>
          </p:cNvGraphicFramePr>
          <p:nvPr/>
        </p:nvGraphicFramePr>
        <p:xfrm>
          <a:off x="1743044" y="336554"/>
          <a:ext cx="8772556" cy="3702046"/>
        </p:xfrm>
        <a:graphic>
          <a:graphicData uri="http://schemas.openxmlformats.org/drawingml/2006/table">
            <a:tbl>
              <a:tblPr/>
              <a:tblGrid>
                <a:gridCol w="2743200">
                  <a:extLst>
                    <a:ext uri="{9D8B030D-6E8A-4147-A177-3AD203B41FA5}">
                      <a16:colId xmlns:a16="http://schemas.microsoft.com/office/drawing/2014/main" val="20000"/>
                    </a:ext>
                  </a:extLst>
                </a:gridCol>
                <a:gridCol w="6029356">
                  <a:extLst>
                    <a:ext uri="{9D8B030D-6E8A-4147-A177-3AD203B41FA5}">
                      <a16:colId xmlns:a16="http://schemas.microsoft.com/office/drawing/2014/main" val="20001"/>
                    </a:ext>
                  </a:extLst>
                </a:gridCol>
              </a:tblGrid>
              <a:tr h="554185">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rgbClr val="0000FF"/>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00FF"/>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915829">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815372">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vi-VN" sz="2000" b="0" i="0" u="none" strike="noStrike" cap="none" normalizeH="0" baseline="0" dirty="0" smtClean="0">
                        <a:ln>
                          <a:noFill/>
                        </a:ln>
                        <a:solidFill>
                          <a:schemeClr val="tx1"/>
                        </a:solidFill>
                        <a:effectLst/>
                        <a:latin typeface="Times New Roman" pitchFamily="18" charset="0"/>
                        <a:cs typeface="Times New Roman"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vi-VN" sz="2000" b="0" i="0" u="none" strike="noStrike" cap="none" normalizeH="0" baseline="0" dirty="0" smtClean="0">
                        <a:ln>
                          <a:noFill/>
                        </a:ln>
                        <a:solidFill>
                          <a:schemeClr val="tx1"/>
                        </a:solidFill>
                        <a:effectLst/>
                        <a:latin typeface="Times New Roman" pitchFamily="18" charset="0"/>
                        <a:cs typeface="Times New Roman"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78460">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Times New Roman" pitchFamily="18" charset="0"/>
                        <a:cs typeface="Times New Roman"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vi-VN" sz="2000" b="0" i="0" u="none" strike="noStrike" cap="none" normalizeH="0" baseline="0" dirty="0" smtClean="0">
                        <a:ln>
                          <a:noFill/>
                        </a:ln>
                        <a:solidFill>
                          <a:schemeClr val="tx1"/>
                        </a:solidFill>
                        <a:effectLst/>
                        <a:latin typeface="Times New Roman" pitchFamily="18" charset="0"/>
                        <a:cs typeface="Times New Roman"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838200">
                <a:tc>
                  <a:txBody>
                    <a:bodyPr/>
                    <a:lstStyle/>
                    <a:p>
                      <a:pPr marL="0" marR="0" lvl="0" indent="0" algn="ctr" defTabSz="914400" rtl="0" eaLnBrk="0" fontAlgn="base" latinLnBrk="0" hangingPunct="0">
                        <a:lnSpc>
                          <a:spcPct val="100000"/>
                        </a:lnSpc>
                        <a:spcBef>
                          <a:spcPct val="50000"/>
                        </a:spcBef>
                        <a:spcAft>
                          <a:spcPct val="0"/>
                        </a:spcAft>
                        <a:buClrTx/>
                        <a:buSzTx/>
                        <a:buFontTx/>
                        <a:buNone/>
                        <a:tabLst/>
                      </a:pPr>
                      <a:endParaRPr kumimoji="0" lang="vi-VN" sz="2000" b="0" i="0" u="none" strike="noStrike" cap="none" normalizeH="0" baseline="0" dirty="0" smtClean="0">
                        <a:ln>
                          <a:noFill/>
                        </a:ln>
                        <a:solidFill>
                          <a:schemeClr val="tx1"/>
                        </a:solidFill>
                        <a:effectLst/>
                        <a:latin typeface="Times New Roman" pitchFamily="18" charset="0"/>
                        <a:cs typeface="Times New Roman"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vi-VN" sz="2000" b="0" i="0" u="none" strike="noStrike" cap="none" normalizeH="0" baseline="0" dirty="0" smtClean="0">
                        <a:ln>
                          <a:noFill/>
                        </a:ln>
                        <a:solidFill>
                          <a:schemeClr val="tx1"/>
                        </a:solidFill>
                        <a:effectLst/>
                        <a:latin typeface="Times New Roman" pitchFamily="18" charset="0"/>
                        <a:cs typeface="Times New Roman"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
        <p:nvSpPr>
          <p:cNvPr id="5" name="Text Box 26"/>
          <p:cNvSpPr txBox="1">
            <a:spLocks noChangeArrowheads="1"/>
          </p:cNvSpPr>
          <p:nvPr/>
        </p:nvSpPr>
        <p:spPr bwMode="auto">
          <a:xfrm>
            <a:off x="2514600" y="366715"/>
            <a:ext cx="2819400" cy="430887"/>
          </a:xfrm>
          <a:prstGeom prst="rect">
            <a:avLst/>
          </a:prstGeom>
          <a:noFill/>
          <a:ln w="9525">
            <a:noFill/>
            <a:miter lim="800000"/>
            <a:headEnd/>
            <a:tailEnd/>
          </a:ln>
        </p:spPr>
        <p:txBody>
          <a:bodyPr>
            <a:spAutoFit/>
          </a:bodyPr>
          <a:lstStyle/>
          <a:p>
            <a:pPr eaLnBrk="0" hangingPunct="0">
              <a:spcBef>
                <a:spcPct val="50000"/>
              </a:spcBef>
            </a:pPr>
            <a:r>
              <a:rPr lang="en-US" sz="2200" b="1" dirty="0">
                <a:solidFill>
                  <a:srgbClr val="0000FF"/>
                </a:solidFill>
                <a:latin typeface="Times New Roman" pitchFamily="18" charset="0"/>
                <a:cs typeface="Times New Roman" pitchFamily="18" charset="0"/>
              </a:rPr>
              <a:t>T</a:t>
            </a:r>
            <a:r>
              <a:rPr lang="vi-VN" sz="2200" b="1" dirty="0">
                <a:solidFill>
                  <a:srgbClr val="0000FF"/>
                </a:solidFill>
                <a:latin typeface="Times New Roman" pitchFamily="18" charset="0"/>
                <a:cs typeface="Times New Roman" pitchFamily="18" charset="0"/>
              </a:rPr>
              <a:t>ác</a:t>
            </a:r>
            <a:r>
              <a:rPr lang="en-US" sz="2200" b="1" dirty="0">
                <a:solidFill>
                  <a:srgbClr val="0000FF"/>
                </a:solidFill>
                <a:latin typeface="Times New Roman" pitchFamily="18" charset="0"/>
                <a:cs typeface="Times New Roman" pitchFamily="18" charset="0"/>
              </a:rPr>
              <a:t> ph</a:t>
            </a:r>
            <a:r>
              <a:rPr lang="vi-VN" sz="2200" b="1" dirty="0">
                <a:solidFill>
                  <a:srgbClr val="0000FF"/>
                </a:solidFill>
                <a:latin typeface="Times New Roman" pitchFamily="18" charset="0"/>
                <a:cs typeface="Times New Roman" pitchFamily="18" charset="0"/>
              </a:rPr>
              <a:t>ẩm</a:t>
            </a:r>
          </a:p>
        </p:txBody>
      </p:sp>
      <p:sp>
        <p:nvSpPr>
          <p:cNvPr id="6" name="Text Box 27"/>
          <p:cNvSpPr txBox="1">
            <a:spLocks noChangeArrowheads="1"/>
          </p:cNvSpPr>
          <p:nvPr/>
        </p:nvSpPr>
        <p:spPr bwMode="auto">
          <a:xfrm>
            <a:off x="4572000" y="407314"/>
            <a:ext cx="5943600" cy="430887"/>
          </a:xfrm>
          <a:prstGeom prst="rect">
            <a:avLst/>
          </a:prstGeom>
          <a:noFill/>
          <a:ln w="9525">
            <a:noFill/>
            <a:miter lim="800000"/>
            <a:headEnd/>
            <a:tailEnd/>
          </a:ln>
        </p:spPr>
        <p:txBody>
          <a:bodyPr wrap="square">
            <a:spAutoFit/>
          </a:bodyPr>
          <a:lstStyle/>
          <a:p>
            <a:pPr algn="ctr" eaLnBrk="0" hangingPunct="0">
              <a:spcBef>
                <a:spcPct val="50000"/>
              </a:spcBef>
            </a:pPr>
            <a:r>
              <a:rPr lang="en-US" sz="2200" b="1" dirty="0" err="1">
                <a:solidFill>
                  <a:srgbClr val="0000FF"/>
                </a:solidFill>
                <a:latin typeface="Times New Roman" pitchFamily="18" charset="0"/>
                <a:cs typeface="Times New Roman" pitchFamily="18" charset="0"/>
              </a:rPr>
              <a:t>Nh</a:t>
            </a:r>
            <a:r>
              <a:rPr lang="vi-VN" sz="2200" b="1" dirty="0">
                <a:solidFill>
                  <a:srgbClr val="0000FF"/>
                </a:solidFill>
                <a:latin typeface="Times New Roman" pitchFamily="18" charset="0"/>
                <a:cs typeface="Times New Roman" pitchFamily="18" charset="0"/>
              </a:rPr>
              <a:t>ững</a:t>
            </a:r>
            <a:r>
              <a:rPr lang="en-US" sz="2200" b="1" dirty="0">
                <a:solidFill>
                  <a:srgbClr val="0000FF"/>
                </a:solidFill>
                <a:latin typeface="Times New Roman" pitchFamily="18" charset="0"/>
                <a:cs typeface="Times New Roman" pitchFamily="18" charset="0"/>
              </a:rPr>
              <a:t> bi</a:t>
            </a:r>
            <a:r>
              <a:rPr lang="vi-VN" sz="2200" b="1" dirty="0">
                <a:solidFill>
                  <a:srgbClr val="0000FF"/>
                </a:solidFill>
                <a:latin typeface="Times New Roman" pitchFamily="18" charset="0"/>
                <a:cs typeface="Times New Roman" pitchFamily="18" charset="0"/>
              </a:rPr>
              <a:t>ểu</a:t>
            </a:r>
            <a:r>
              <a:rPr lang="en-US" sz="2200" b="1" dirty="0">
                <a:solidFill>
                  <a:srgbClr val="0000FF"/>
                </a:solidFill>
                <a:latin typeface="Times New Roman" pitchFamily="18" charset="0"/>
                <a:cs typeface="Times New Roman" pitchFamily="18" charset="0"/>
              </a:rPr>
              <a:t> hi</a:t>
            </a:r>
            <a:r>
              <a:rPr lang="vi-VN" sz="2200" b="1" dirty="0">
                <a:solidFill>
                  <a:srgbClr val="0000FF"/>
                </a:solidFill>
                <a:latin typeface="Times New Roman" pitchFamily="18" charset="0"/>
                <a:cs typeface="Times New Roman" pitchFamily="18" charset="0"/>
              </a:rPr>
              <a:t>ệ</a:t>
            </a:r>
            <a:r>
              <a:rPr lang="en-US" sz="2200" b="1" dirty="0">
                <a:solidFill>
                  <a:srgbClr val="0000FF"/>
                </a:solidFill>
                <a:latin typeface="Times New Roman" pitchFamily="18" charset="0"/>
                <a:cs typeface="Times New Roman" pitchFamily="18" charset="0"/>
              </a:rPr>
              <a:t>n c</a:t>
            </a:r>
            <a:r>
              <a:rPr lang="vi-VN" sz="2200" b="1" dirty="0">
                <a:solidFill>
                  <a:srgbClr val="0000FF"/>
                </a:solidFill>
                <a:latin typeface="Times New Roman" pitchFamily="18" charset="0"/>
                <a:cs typeface="Times New Roman" pitchFamily="18" charset="0"/>
              </a:rPr>
              <a:t>ủa</a:t>
            </a:r>
            <a:r>
              <a:rPr lang="en-US" sz="2200" b="1" dirty="0">
                <a:solidFill>
                  <a:srgbClr val="0000FF"/>
                </a:solidFill>
                <a:latin typeface="Times New Roman" pitchFamily="18" charset="0"/>
                <a:cs typeface="Times New Roman" pitchFamily="18" charset="0"/>
              </a:rPr>
              <a:t> </a:t>
            </a:r>
            <a:r>
              <a:rPr lang="en-US" sz="2200" b="1" dirty="0" err="1">
                <a:solidFill>
                  <a:srgbClr val="0000FF"/>
                </a:solidFill>
                <a:latin typeface="Times New Roman" pitchFamily="18" charset="0"/>
                <a:cs typeface="Times New Roman" pitchFamily="18" charset="0"/>
              </a:rPr>
              <a:t>nội</a:t>
            </a:r>
            <a:r>
              <a:rPr lang="en-US" sz="2200" b="1" dirty="0">
                <a:solidFill>
                  <a:srgbClr val="0000FF"/>
                </a:solidFill>
                <a:latin typeface="Times New Roman" pitchFamily="18" charset="0"/>
                <a:cs typeface="Times New Roman" pitchFamily="18" charset="0"/>
              </a:rPr>
              <a:t> dung </a:t>
            </a:r>
            <a:r>
              <a:rPr lang="en-US" sz="2200" b="1" dirty="0" err="1">
                <a:solidFill>
                  <a:srgbClr val="0000FF"/>
                </a:solidFill>
                <a:latin typeface="Times New Roman" pitchFamily="18" charset="0"/>
                <a:cs typeface="Times New Roman" pitchFamily="18" charset="0"/>
              </a:rPr>
              <a:t>nhân</a:t>
            </a:r>
            <a:r>
              <a:rPr lang="en-US" sz="2200" b="1" dirty="0">
                <a:solidFill>
                  <a:srgbClr val="0000FF"/>
                </a:solidFill>
                <a:latin typeface="Times New Roman" pitchFamily="18" charset="0"/>
                <a:cs typeface="Times New Roman" pitchFamily="18" charset="0"/>
              </a:rPr>
              <a:t> </a:t>
            </a:r>
            <a:r>
              <a:rPr lang="en-US" sz="2200" b="1" dirty="0" err="1">
                <a:solidFill>
                  <a:srgbClr val="0000FF"/>
                </a:solidFill>
                <a:latin typeface="Times New Roman" pitchFamily="18" charset="0"/>
                <a:cs typeface="Times New Roman" pitchFamily="18" charset="0"/>
              </a:rPr>
              <a:t>đạo</a:t>
            </a:r>
            <a:r>
              <a:rPr lang="en-US" sz="2200" b="1" dirty="0">
                <a:latin typeface="Times New Roman" pitchFamily="18" charset="0"/>
                <a:cs typeface="Times New Roman" pitchFamily="18" charset="0"/>
              </a:rPr>
              <a:t> </a:t>
            </a:r>
            <a:endParaRPr lang="vi-VN" sz="2200" b="1" dirty="0">
              <a:latin typeface="Times New Roman" pitchFamily="18" charset="0"/>
              <a:cs typeface="Times New Roman" pitchFamily="18" charset="0"/>
            </a:endParaRPr>
          </a:p>
        </p:txBody>
      </p:sp>
      <p:sp>
        <p:nvSpPr>
          <p:cNvPr id="7" name="Text Box 28"/>
          <p:cNvSpPr txBox="1">
            <a:spLocks noChangeArrowheads="1"/>
          </p:cNvSpPr>
          <p:nvPr/>
        </p:nvSpPr>
        <p:spPr bwMode="auto">
          <a:xfrm>
            <a:off x="1676400" y="1112840"/>
            <a:ext cx="2895600" cy="430887"/>
          </a:xfrm>
          <a:prstGeom prst="rect">
            <a:avLst/>
          </a:prstGeom>
          <a:noFill/>
          <a:ln w="9525">
            <a:noFill/>
            <a:miter lim="800000"/>
            <a:headEnd/>
            <a:tailEnd/>
          </a:ln>
        </p:spPr>
        <p:txBody>
          <a:bodyPr wrap="square">
            <a:spAutoFit/>
          </a:bodyPr>
          <a:lstStyle/>
          <a:p>
            <a:pPr algn="ctr" eaLnBrk="0" hangingPunct="0">
              <a:spcBef>
                <a:spcPct val="50000"/>
              </a:spcBef>
            </a:pPr>
            <a:r>
              <a:rPr lang="en-US" sz="2200" b="1" dirty="0">
                <a:latin typeface="Times New Roman" pitchFamily="18" charset="0"/>
                <a:cs typeface="Times New Roman" pitchFamily="18" charset="0"/>
              </a:rPr>
              <a:t>T</a:t>
            </a:r>
            <a:r>
              <a:rPr lang="vi-VN" sz="2200" b="1" dirty="0">
                <a:latin typeface="Times New Roman" pitchFamily="18" charset="0"/>
                <a:cs typeface="Times New Roman" pitchFamily="18" charset="0"/>
              </a:rPr>
              <a:t>ự</a:t>
            </a:r>
            <a:r>
              <a:rPr lang="en-US" sz="2200" b="1" dirty="0">
                <a:latin typeface="Times New Roman" pitchFamily="18" charset="0"/>
                <a:cs typeface="Times New Roman" pitchFamily="18" charset="0"/>
              </a:rPr>
              <a:t> t</a:t>
            </a:r>
            <a:r>
              <a:rPr lang="vi-VN" sz="2200" b="1" dirty="0">
                <a:latin typeface="Times New Roman" pitchFamily="18" charset="0"/>
                <a:cs typeface="Times New Roman" pitchFamily="18" charset="0"/>
              </a:rPr>
              <a:t>ình</a:t>
            </a:r>
          </a:p>
        </p:txBody>
      </p:sp>
      <p:sp>
        <p:nvSpPr>
          <p:cNvPr id="8" name="Text Box 29"/>
          <p:cNvSpPr txBox="1">
            <a:spLocks noChangeArrowheads="1"/>
          </p:cNvSpPr>
          <p:nvPr/>
        </p:nvSpPr>
        <p:spPr bwMode="auto">
          <a:xfrm>
            <a:off x="4572000" y="976315"/>
            <a:ext cx="5943600" cy="769441"/>
          </a:xfrm>
          <a:prstGeom prst="rect">
            <a:avLst/>
          </a:prstGeom>
          <a:noFill/>
          <a:ln w="9525">
            <a:noFill/>
            <a:miter lim="800000"/>
            <a:headEnd/>
            <a:tailEnd/>
          </a:ln>
        </p:spPr>
        <p:txBody>
          <a:bodyPr>
            <a:spAutoFit/>
          </a:bodyPr>
          <a:lstStyle/>
          <a:p>
            <a:pPr algn="just" eaLnBrk="0" hangingPunct="0">
              <a:spcBef>
                <a:spcPct val="50000"/>
              </a:spcBef>
            </a:pPr>
            <a:r>
              <a:rPr lang="en-US" sz="2200" dirty="0">
                <a:latin typeface="Times New Roman" pitchFamily="18" charset="0"/>
                <a:cs typeface="Times New Roman" pitchFamily="18" charset="0"/>
              </a:rPr>
              <a:t>Con </a:t>
            </a:r>
            <a:r>
              <a:rPr lang="en-US" sz="2200" dirty="0" err="1">
                <a:latin typeface="Times New Roman" pitchFamily="18" charset="0"/>
                <a:cs typeface="Times New Roman" pitchFamily="18" charset="0"/>
              </a:rPr>
              <a:t>ng</a:t>
            </a:r>
            <a:r>
              <a:rPr lang="vi-VN" sz="2200" dirty="0">
                <a:latin typeface="Times New Roman" pitchFamily="18" charset="0"/>
                <a:cs typeface="Times New Roman" pitchFamily="18" charset="0"/>
              </a:rPr>
              <a:t>ười</a:t>
            </a:r>
            <a:r>
              <a:rPr lang="en-US" sz="2200" dirty="0">
                <a:latin typeface="Times New Roman" pitchFamily="18" charset="0"/>
                <a:cs typeface="Times New Roman" pitchFamily="18" charset="0"/>
              </a:rPr>
              <a:t> </a:t>
            </a:r>
            <a:r>
              <a:rPr lang="vi-VN" sz="2200" dirty="0">
                <a:latin typeface="Times New Roman" pitchFamily="18" charset="0"/>
                <a:cs typeface="Times New Roman" pitchFamily="18" charset="0"/>
              </a:rPr>
              <a:t>ý</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a:t>
            </a:r>
            <a:r>
              <a:rPr lang="vi-VN" sz="2200" dirty="0">
                <a:latin typeface="Times New Roman" pitchFamily="18" charset="0"/>
                <a:cs typeface="Times New Roman" pitchFamily="18" charset="0"/>
              </a:rPr>
              <a:t>ức</a:t>
            </a:r>
            <a:r>
              <a:rPr lang="en-US" sz="2200" dirty="0">
                <a:latin typeface="Times New Roman" pitchFamily="18" charset="0"/>
                <a:cs typeface="Times New Roman" pitchFamily="18" charset="0"/>
              </a:rPr>
              <a:t> v</a:t>
            </a:r>
            <a:r>
              <a:rPr lang="vi-VN" sz="2200" dirty="0">
                <a:latin typeface="Times New Roman" pitchFamily="18" charset="0"/>
                <a:cs typeface="Times New Roman" pitchFamily="18" charset="0"/>
              </a:rPr>
              <a:t>ề</a:t>
            </a:r>
            <a:r>
              <a:rPr lang="en-US" sz="2200" dirty="0">
                <a:latin typeface="Times New Roman" pitchFamily="18" charset="0"/>
                <a:cs typeface="Times New Roman" pitchFamily="18" charset="0"/>
              </a:rPr>
              <a:t> bi k</a:t>
            </a:r>
            <a:r>
              <a:rPr lang="vi-VN" sz="2200" dirty="0">
                <a:latin typeface="Times New Roman" pitchFamily="18" charset="0"/>
                <a:cs typeface="Times New Roman" pitchFamily="18" charset="0"/>
              </a:rPr>
              <a:t>ịch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duy</a:t>
            </a:r>
            <a:r>
              <a:rPr lang="vi-VN" sz="2200" dirty="0">
                <a:latin typeface="Times New Roman" pitchFamily="18" charset="0"/>
                <a:cs typeface="Times New Roman" pitchFamily="18" charset="0"/>
              </a:rPr>
              <a:t>ê</a:t>
            </a:r>
            <a:r>
              <a:rPr lang="en-US" sz="2200" dirty="0">
                <a:latin typeface="Times New Roman" pitchFamily="18" charset="0"/>
                <a:cs typeface="Times New Roman" pitchFamily="18" charset="0"/>
              </a:rPr>
              <a:t>n ph</a:t>
            </a:r>
            <a:r>
              <a:rPr lang="vi-VN" sz="2200" dirty="0">
                <a:latin typeface="Times New Roman" pitchFamily="18" charset="0"/>
                <a:cs typeface="Times New Roman" pitchFamily="18" charset="0"/>
              </a:rPr>
              <a:t>ận</a:t>
            </a:r>
            <a:r>
              <a:rPr lang="en-US" sz="2200" dirty="0">
                <a:latin typeface="Times New Roman" pitchFamily="18" charset="0"/>
                <a:cs typeface="Times New Roman" pitchFamily="18" charset="0"/>
              </a:rPr>
              <a:t>, v</a:t>
            </a:r>
            <a:r>
              <a:rPr lang="vi-VN" sz="2200" dirty="0">
                <a:latin typeface="Times New Roman" pitchFamily="18" charset="0"/>
                <a:cs typeface="Times New Roman" pitchFamily="18" charset="0"/>
              </a:rPr>
              <a:t>ề</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kh</a:t>
            </a:r>
            <a:r>
              <a:rPr lang="vi-VN" sz="2200" dirty="0">
                <a:latin typeface="Times New Roman" pitchFamily="18" charset="0"/>
                <a:cs typeface="Times New Roman" pitchFamily="18" charset="0"/>
              </a:rPr>
              <a:t>át</a:t>
            </a:r>
            <a:r>
              <a:rPr lang="en-US" sz="2200" dirty="0">
                <a:latin typeface="Times New Roman" pitchFamily="18" charset="0"/>
                <a:cs typeface="Times New Roman" pitchFamily="18" charset="0"/>
              </a:rPr>
              <a:t> v</a:t>
            </a:r>
            <a:r>
              <a:rPr lang="vi-VN" sz="2200" dirty="0">
                <a:latin typeface="Times New Roman" pitchFamily="18" charset="0"/>
                <a:cs typeface="Times New Roman" pitchFamily="18" charset="0"/>
              </a:rPr>
              <a:t>ọng</a:t>
            </a:r>
            <a:r>
              <a:rPr lang="en-US" sz="2200" dirty="0">
                <a:latin typeface="Times New Roman" pitchFamily="18" charset="0"/>
                <a:cs typeface="Times New Roman" pitchFamily="18" charset="0"/>
              </a:rPr>
              <a:t> h</a:t>
            </a:r>
            <a:r>
              <a:rPr lang="vi-VN" sz="2200" dirty="0">
                <a:latin typeface="Times New Roman" pitchFamily="18" charset="0"/>
                <a:cs typeface="Times New Roman" pitchFamily="18" charset="0"/>
              </a:rPr>
              <a:t>ạnh</a:t>
            </a:r>
            <a:r>
              <a:rPr lang="en-US" sz="2200" dirty="0">
                <a:latin typeface="Times New Roman" pitchFamily="18" charset="0"/>
                <a:cs typeface="Times New Roman" pitchFamily="18" charset="0"/>
              </a:rPr>
              <a:t> ph</a:t>
            </a:r>
            <a:r>
              <a:rPr lang="vi-VN" sz="2200" dirty="0">
                <a:latin typeface="Times New Roman" pitchFamily="18" charset="0"/>
                <a:cs typeface="Times New Roman" pitchFamily="18" charset="0"/>
              </a:rPr>
              <a:t>úc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mang</a:t>
            </a:r>
            <a:r>
              <a:rPr lang="en-US" sz="2200" dirty="0">
                <a:latin typeface="Times New Roman" pitchFamily="18" charset="0"/>
                <a:cs typeface="Times New Roman" pitchFamily="18" charset="0"/>
              </a:rPr>
              <a:t> d</a:t>
            </a:r>
            <a:r>
              <a:rPr lang="vi-VN" sz="2200" dirty="0">
                <a:latin typeface="Times New Roman" pitchFamily="18" charset="0"/>
                <a:cs typeface="Times New Roman" pitchFamily="18" charset="0"/>
              </a:rPr>
              <a:t>ấu</a:t>
            </a:r>
            <a:r>
              <a:rPr lang="en-US" sz="2200" dirty="0">
                <a:latin typeface="Times New Roman" pitchFamily="18" charset="0"/>
                <a:cs typeface="Times New Roman" pitchFamily="18" charset="0"/>
              </a:rPr>
              <a:t> </a:t>
            </a:r>
            <a:r>
              <a:rPr lang="vi-VN" sz="2200" dirty="0">
                <a:latin typeface="Times New Roman" pitchFamily="18" charset="0"/>
                <a:cs typeface="Times New Roman" pitchFamily="18" charset="0"/>
              </a:rPr>
              <a:t>ấn</a:t>
            </a:r>
            <a:r>
              <a:rPr lang="en-US" sz="2200" dirty="0">
                <a:latin typeface="Times New Roman" pitchFamily="18" charset="0"/>
                <a:cs typeface="Times New Roman" pitchFamily="18" charset="0"/>
              </a:rPr>
              <a:t> c</a:t>
            </a:r>
            <a:r>
              <a:rPr lang="vi-VN" sz="2200" dirty="0">
                <a:latin typeface="Times New Roman" pitchFamily="18" charset="0"/>
                <a:cs typeface="Times New Roman" pitchFamily="18" charset="0"/>
              </a:rPr>
              <a:t>á</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nh</a:t>
            </a:r>
            <a:r>
              <a:rPr lang="vi-VN" sz="2200" dirty="0">
                <a:latin typeface="Times New Roman" pitchFamily="18" charset="0"/>
                <a:cs typeface="Times New Roman" pitchFamily="18" charset="0"/>
              </a:rPr>
              <a:t>â</a:t>
            </a:r>
            <a:r>
              <a:rPr lang="en-US" sz="2200" dirty="0">
                <a:latin typeface="Times New Roman" pitchFamily="18" charset="0"/>
                <a:cs typeface="Times New Roman" pitchFamily="18" charset="0"/>
              </a:rPr>
              <a:t>n.</a:t>
            </a:r>
            <a:endParaRPr lang="vi-VN" sz="2200" dirty="0">
              <a:latin typeface="Times New Roman" pitchFamily="18" charset="0"/>
              <a:cs typeface="Times New Roman" pitchFamily="18" charset="0"/>
            </a:endParaRPr>
          </a:p>
        </p:txBody>
      </p:sp>
      <p:sp>
        <p:nvSpPr>
          <p:cNvPr id="11" name="Text Box 34"/>
          <p:cNvSpPr txBox="1">
            <a:spLocks noChangeArrowheads="1"/>
          </p:cNvSpPr>
          <p:nvPr/>
        </p:nvSpPr>
        <p:spPr bwMode="auto">
          <a:xfrm>
            <a:off x="1676400" y="1885891"/>
            <a:ext cx="2819400" cy="430887"/>
          </a:xfrm>
          <a:prstGeom prst="rect">
            <a:avLst/>
          </a:prstGeom>
          <a:noFill/>
          <a:ln w="9525">
            <a:noFill/>
            <a:miter lim="800000"/>
            <a:headEnd/>
            <a:tailEnd/>
          </a:ln>
        </p:spPr>
        <p:txBody>
          <a:bodyPr>
            <a:spAutoFit/>
          </a:bodyPr>
          <a:lstStyle/>
          <a:p>
            <a:pPr algn="ctr" eaLnBrk="0" hangingPunct="0">
              <a:spcBef>
                <a:spcPct val="50000"/>
              </a:spcBef>
            </a:pPr>
            <a:r>
              <a:rPr lang="en-US" sz="2200" b="1" dirty="0" err="1">
                <a:latin typeface="Times New Roman" pitchFamily="18" charset="0"/>
                <a:cs typeface="Times New Roman" pitchFamily="18" charset="0"/>
              </a:rPr>
              <a:t>Th</a:t>
            </a:r>
            <a:r>
              <a:rPr lang="vi-VN" sz="2200" b="1" dirty="0">
                <a:latin typeface="Times New Roman" pitchFamily="18" charset="0"/>
                <a:cs typeface="Times New Roman" pitchFamily="18" charset="0"/>
              </a:rPr>
              <a:t>ươ</a:t>
            </a:r>
            <a:r>
              <a:rPr lang="en-US" sz="2200" b="1" dirty="0" err="1">
                <a:latin typeface="Times New Roman" pitchFamily="18" charset="0"/>
                <a:cs typeface="Times New Roman" pitchFamily="18" charset="0"/>
              </a:rPr>
              <a:t>ng</a:t>
            </a:r>
            <a:r>
              <a:rPr lang="en-US" sz="2200" b="1" dirty="0">
                <a:latin typeface="Times New Roman" pitchFamily="18" charset="0"/>
                <a:cs typeface="Times New Roman" pitchFamily="18" charset="0"/>
              </a:rPr>
              <a:t> v</a:t>
            </a:r>
            <a:r>
              <a:rPr lang="vi-VN" sz="2200" b="1" dirty="0">
                <a:latin typeface="Times New Roman" pitchFamily="18" charset="0"/>
                <a:cs typeface="Times New Roman" pitchFamily="18" charset="0"/>
              </a:rPr>
              <a:t>ợ</a:t>
            </a:r>
          </a:p>
        </p:txBody>
      </p:sp>
      <p:sp>
        <p:nvSpPr>
          <p:cNvPr id="13" name="Rectangle 12"/>
          <p:cNvSpPr/>
          <p:nvPr/>
        </p:nvSpPr>
        <p:spPr>
          <a:xfrm>
            <a:off x="1828801" y="3276601"/>
            <a:ext cx="2647223" cy="430887"/>
          </a:xfrm>
          <a:prstGeom prst="rect">
            <a:avLst/>
          </a:prstGeom>
        </p:spPr>
        <p:txBody>
          <a:bodyPr wrap="square">
            <a:spAutoFit/>
          </a:bodyPr>
          <a:lstStyle/>
          <a:p>
            <a:pPr lvl="0" algn="ctr" fontAlgn="base">
              <a:spcBef>
                <a:spcPct val="0"/>
              </a:spcBef>
              <a:spcAft>
                <a:spcPct val="0"/>
              </a:spcAft>
            </a:pPr>
            <a:r>
              <a:rPr lang="en-US" sz="2200" b="1" dirty="0">
                <a:latin typeface="Times New Roman" pitchFamily="18" charset="0"/>
                <a:cs typeface="Times New Roman" pitchFamily="18" charset="0"/>
              </a:rPr>
              <a:t>B</a:t>
            </a:r>
            <a:r>
              <a:rPr lang="vi-VN" sz="2200" b="1" dirty="0">
                <a:latin typeface="Times New Roman" pitchFamily="18" charset="0"/>
                <a:cs typeface="Times New Roman" pitchFamily="18" charset="0"/>
              </a:rPr>
              <a:t>ài</a:t>
            </a:r>
            <a:r>
              <a:rPr lang="en-US" sz="2200" b="1" dirty="0">
                <a:latin typeface="Times New Roman" pitchFamily="18" charset="0"/>
                <a:cs typeface="Times New Roman" pitchFamily="18" charset="0"/>
              </a:rPr>
              <a:t> ca </a:t>
            </a:r>
            <a:r>
              <a:rPr lang="en-US" sz="2200" b="1" dirty="0" err="1">
                <a:latin typeface="Times New Roman" pitchFamily="18" charset="0"/>
                <a:cs typeface="Times New Roman" pitchFamily="18" charset="0"/>
              </a:rPr>
              <a:t>ng</a:t>
            </a:r>
            <a:r>
              <a:rPr lang="vi-VN" sz="2200" b="1" dirty="0">
                <a:latin typeface="Times New Roman" pitchFamily="18" charset="0"/>
                <a:cs typeface="Times New Roman" pitchFamily="18" charset="0"/>
              </a:rPr>
              <a:t>ất</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ng</a:t>
            </a:r>
            <a:r>
              <a:rPr lang="vi-VN" sz="2200" b="1" dirty="0">
                <a:latin typeface="Times New Roman" pitchFamily="18" charset="0"/>
                <a:cs typeface="Times New Roman" pitchFamily="18" charset="0"/>
              </a:rPr>
              <a:t>ưởng</a:t>
            </a:r>
          </a:p>
        </p:txBody>
      </p:sp>
      <p:sp>
        <p:nvSpPr>
          <p:cNvPr id="15" name="Rectangle 14"/>
          <p:cNvSpPr/>
          <p:nvPr/>
        </p:nvSpPr>
        <p:spPr>
          <a:xfrm>
            <a:off x="1828800" y="2678669"/>
            <a:ext cx="2524536" cy="430887"/>
          </a:xfrm>
          <a:prstGeom prst="rect">
            <a:avLst/>
          </a:prstGeom>
        </p:spPr>
        <p:txBody>
          <a:bodyPr wrap="square">
            <a:spAutoFit/>
          </a:bodyPr>
          <a:lstStyle/>
          <a:p>
            <a:pPr lvl="0" algn="ctr" eaLnBrk="0" fontAlgn="base" hangingPunct="0">
              <a:spcBef>
                <a:spcPct val="50000"/>
              </a:spcBef>
              <a:spcAft>
                <a:spcPct val="0"/>
              </a:spcAft>
            </a:pPr>
            <a:r>
              <a:rPr lang="en-US" sz="2200" dirty="0" err="1">
                <a:latin typeface="Times New Roman" pitchFamily="18" charset="0"/>
                <a:cs typeface="Times New Roman" pitchFamily="18" charset="0"/>
              </a:rPr>
              <a:t>Kh</a:t>
            </a:r>
            <a:r>
              <a:rPr lang="vi-VN" sz="2200" dirty="0">
                <a:latin typeface="Times New Roman" pitchFamily="18" charset="0"/>
                <a:cs typeface="Times New Roman" pitchFamily="18" charset="0"/>
              </a:rPr>
              <a:t>óc</a:t>
            </a:r>
            <a:r>
              <a:rPr lang="en-US" sz="2200" dirty="0">
                <a:latin typeface="Times New Roman" pitchFamily="18" charset="0"/>
                <a:cs typeface="Times New Roman" pitchFamily="18" charset="0"/>
              </a:rPr>
              <a:t> D</a:t>
            </a:r>
            <a:r>
              <a:rPr lang="vi-VN" sz="2200" dirty="0">
                <a:latin typeface="Times New Roman" pitchFamily="18" charset="0"/>
                <a:cs typeface="Times New Roman" pitchFamily="18" charset="0"/>
              </a:rPr>
              <a:t>ươ</a:t>
            </a:r>
            <a:r>
              <a:rPr lang="en-US" sz="2200" dirty="0" err="1">
                <a:latin typeface="Times New Roman" pitchFamily="18" charset="0"/>
                <a:cs typeface="Times New Roman" pitchFamily="18" charset="0"/>
              </a:rPr>
              <a:t>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Khu</a:t>
            </a:r>
            <a:r>
              <a:rPr lang="vi-VN" sz="2200" dirty="0">
                <a:latin typeface="Times New Roman" pitchFamily="18" charset="0"/>
                <a:cs typeface="Times New Roman" pitchFamily="18" charset="0"/>
              </a:rPr>
              <a:t>ê</a:t>
            </a:r>
          </a:p>
        </p:txBody>
      </p:sp>
      <p:sp>
        <p:nvSpPr>
          <p:cNvPr id="17" name="Text Box 2"/>
          <p:cNvSpPr txBox="1">
            <a:spLocks noChangeArrowheads="1"/>
          </p:cNvSpPr>
          <p:nvPr/>
        </p:nvSpPr>
        <p:spPr bwMode="auto">
          <a:xfrm>
            <a:off x="1752600" y="4419600"/>
            <a:ext cx="8763000" cy="1754326"/>
          </a:xfrm>
          <a:prstGeom prst="rect">
            <a:avLst/>
          </a:prstGeom>
          <a:noFill/>
          <a:ln w="9525">
            <a:noFill/>
            <a:miter lim="800000"/>
            <a:headEnd/>
            <a:tailEnd/>
          </a:ln>
        </p:spPr>
        <p:txBody>
          <a:bodyPr wrap="square">
            <a:spAutoFit/>
          </a:bodyPr>
          <a:lstStyle/>
          <a:p>
            <a:pPr algn="just" eaLnBrk="0" hangingPunct="0">
              <a:spcBef>
                <a:spcPct val="50000"/>
              </a:spcBef>
            </a:pPr>
            <a:r>
              <a:rPr lang="en-US" sz="2400" b="1" u="sng" dirty="0">
                <a:solidFill>
                  <a:srgbClr val="0000FF"/>
                </a:solidFill>
                <a:latin typeface="Times New Roman" pitchFamily="18" charset="0"/>
                <a:cs typeface="Times New Roman" pitchFamily="18" charset="0"/>
              </a:rPr>
              <a:t>BIỂU HIỆN MỚI:</a:t>
            </a:r>
          </a:p>
          <a:p>
            <a:pPr algn="just" eaLnBrk="0" hangingPunct="0">
              <a:spcBef>
                <a:spcPct val="50000"/>
              </a:spcBef>
            </a:pPr>
            <a:r>
              <a:rPr lang="en-US" sz="2400" dirty="0" smtClean="0">
                <a:solidFill>
                  <a:srgbClr val="0000FF"/>
                </a:solidFill>
                <a:latin typeface="Times New Roman" pitchFamily="18" charset="0"/>
                <a:cs typeface="Times New Roman" pitchFamily="18" charset="0"/>
              </a:rPr>
              <a:t>-………………………………………………………………………………………………………………………………………………......</a:t>
            </a:r>
            <a:endParaRPr lang="en-US" sz="2400" dirty="0">
              <a:solidFill>
                <a:srgbClr val="0000FF"/>
              </a:solidFill>
              <a:latin typeface="Times New Roman" pitchFamily="18" charset="0"/>
              <a:cs typeface="Times New Roman" pitchFamily="18" charset="0"/>
            </a:endParaRPr>
          </a:p>
        </p:txBody>
      </p:sp>
    </p:spTree>
    <p:extLst>
      <p:ext uri="{BB962C8B-B14F-4D97-AF65-F5344CB8AC3E}">
        <p14:creationId xmlns:p14="http://schemas.microsoft.com/office/powerpoint/2010/main" val="3192770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ppt_x</p:attrName>
                                        </p:attrNameLst>
                                      </p:cBhvr>
                                      <p:tavLst>
                                        <p:tav tm="0">
                                          <p:val>
                                            <p:strVal val="#ppt_x-.2"/>
                                          </p:val>
                                        </p:tav>
                                        <p:tav tm="100000">
                                          <p:val>
                                            <p:strVal val="#ppt_x"/>
                                          </p:val>
                                        </p:tav>
                                      </p:tavLst>
                                    </p:anim>
                                    <p:anim calcmode="lin" valueType="num">
                                      <p:cBhvr>
                                        <p:cTn id="8" dur="1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9" dur="1000"/>
                                        <p:tgtEl>
                                          <p:spTgt spid="8"/>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7">
                                            <p:txEl>
                                              <p:pRg st="0" end="0"/>
                                            </p:txEl>
                                          </p:spTgt>
                                        </p:tgtEl>
                                        <p:attrNameLst>
                                          <p:attrName>style.visibility</p:attrName>
                                        </p:attrNameLst>
                                      </p:cBhvr>
                                      <p:to>
                                        <p:strVal val="visible"/>
                                      </p:to>
                                    </p:set>
                                    <p:animEffect transition="in" filter="fade">
                                      <p:cBhvr>
                                        <p:cTn id="14" dur="2000"/>
                                        <p:tgtEl>
                                          <p:spTgt spid="17">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0" presetClass="entr" presetSubtype="0" decel="100000" fill="hold" nodeType="clickEffect">
                                  <p:stCondLst>
                                    <p:cond delay="0"/>
                                  </p:stCondLst>
                                  <p:childTnLst>
                                    <p:set>
                                      <p:cBhvr>
                                        <p:cTn id="18" dur="1" fill="hold">
                                          <p:stCondLst>
                                            <p:cond delay="0"/>
                                          </p:stCondLst>
                                        </p:cTn>
                                        <p:tgtEl>
                                          <p:spTgt spid="17">
                                            <p:txEl>
                                              <p:pRg st="1" end="1"/>
                                            </p:txEl>
                                          </p:spTgt>
                                        </p:tgtEl>
                                        <p:attrNameLst>
                                          <p:attrName>style.visibility</p:attrName>
                                        </p:attrNameLst>
                                      </p:cBhvr>
                                      <p:to>
                                        <p:strVal val="visible"/>
                                      </p:to>
                                    </p:set>
                                    <p:anim calcmode="lin" valueType="num">
                                      <p:cBhvr>
                                        <p:cTn id="19" dur="1000" fill="hold"/>
                                        <p:tgtEl>
                                          <p:spTgt spid="17">
                                            <p:txEl>
                                              <p:pRg st="1" end="1"/>
                                            </p:txEl>
                                          </p:spTgt>
                                        </p:tgtEl>
                                        <p:attrNameLst>
                                          <p:attrName>ppt_w</p:attrName>
                                        </p:attrNameLst>
                                      </p:cBhvr>
                                      <p:tavLst>
                                        <p:tav tm="0">
                                          <p:val>
                                            <p:strVal val="#ppt_w+.3"/>
                                          </p:val>
                                        </p:tav>
                                        <p:tav tm="100000">
                                          <p:val>
                                            <p:strVal val="#ppt_w"/>
                                          </p:val>
                                        </p:tav>
                                      </p:tavLst>
                                    </p:anim>
                                    <p:anim calcmode="lin" valueType="num">
                                      <p:cBhvr>
                                        <p:cTn id="20" dur="1000" fill="hold"/>
                                        <p:tgtEl>
                                          <p:spTgt spid="17">
                                            <p:txEl>
                                              <p:pRg st="1" end="1"/>
                                            </p:txEl>
                                          </p:spTgt>
                                        </p:tgtEl>
                                        <p:attrNameLst>
                                          <p:attrName>ppt_h</p:attrName>
                                        </p:attrNameLst>
                                      </p:cBhvr>
                                      <p:tavLst>
                                        <p:tav tm="0">
                                          <p:val>
                                            <p:strVal val="#ppt_h"/>
                                          </p:val>
                                        </p:tav>
                                        <p:tav tm="100000">
                                          <p:val>
                                            <p:strVal val="#ppt_h"/>
                                          </p:val>
                                        </p:tav>
                                      </p:tavLst>
                                    </p:anim>
                                    <p:animEffect transition="in" filter="fade">
                                      <p:cBhvr>
                                        <p:cTn id="21" dur="1000"/>
                                        <p:tgtEl>
                                          <p:spTgt spid="1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p:cNvSpPr txBox="1">
            <a:spLocks noChangeArrowheads="1"/>
          </p:cNvSpPr>
          <p:nvPr/>
        </p:nvSpPr>
        <p:spPr bwMode="auto">
          <a:xfrm>
            <a:off x="2438400" y="1810603"/>
            <a:ext cx="7162800" cy="1244600"/>
          </a:xfrm>
          <a:prstGeom prst="rect">
            <a:avLst/>
          </a:prstGeom>
          <a:noFill/>
          <a:ln w="57150">
            <a:noFill/>
            <a:miter lim="800000"/>
            <a:headEnd/>
            <a:tailEnd/>
          </a:ln>
        </p:spPr>
        <p:txBody>
          <a:bodyPr wrap="square">
            <a:spAutoFit/>
          </a:bodyPr>
          <a:lstStyle/>
          <a:p>
            <a:pPr algn="just" eaLnBrk="0" hangingPunct="0">
              <a:spcBef>
                <a:spcPct val="50000"/>
              </a:spcBef>
            </a:pPr>
            <a:r>
              <a:rPr lang="en-US" sz="2400" b="1" dirty="0">
                <a:latin typeface="Times New Roman" pitchFamily="18" charset="0"/>
                <a:cs typeface="Times New Roman" pitchFamily="18" charset="0"/>
              </a:rPr>
              <a:t>T</a:t>
            </a:r>
            <a:r>
              <a:rPr lang="vi-VN" sz="2400" b="1" dirty="0">
                <a:latin typeface="Times New Roman" pitchFamily="18" charset="0"/>
                <a:cs typeface="Times New Roman" pitchFamily="18" charset="0"/>
              </a:rPr>
              <a:t>ại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sao</a:t>
            </a:r>
            <a:r>
              <a:rPr lang="en-US" sz="2400" b="1" dirty="0">
                <a:latin typeface="Times New Roman" pitchFamily="18" charset="0"/>
                <a:cs typeface="Times New Roman" pitchFamily="18" charset="0"/>
              </a:rPr>
              <a:t> </a:t>
            </a:r>
            <a:r>
              <a:rPr lang="vi-VN" sz="2400" b="1" dirty="0">
                <a:latin typeface="Times New Roman" pitchFamily="18" charset="0"/>
                <a:cs typeface="Times New Roman" pitchFamily="18" charset="0"/>
              </a:rPr>
              <a:t>đến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giai</a:t>
            </a:r>
            <a:r>
              <a:rPr lang="en-US" sz="2400" b="1" dirty="0">
                <a:latin typeface="Times New Roman" pitchFamily="18" charset="0"/>
                <a:cs typeface="Times New Roman" pitchFamily="18" charset="0"/>
              </a:rPr>
              <a:t> </a:t>
            </a:r>
            <a:r>
              <a:rPr lang="vi-VN" sz="2400" b="1" dirty="0">
                <a:latin typeface="Times New Roman" pitchFamily="18" charset="0"/>
                <a:cs typeface="Times New Roman" pitchFamily="18" charset="0"/>
              </a:rPr>
              <a:t>đ</a:t>
            </a:r>
            <a:r>
              <a:rPr lang="en-US" sz="2400" b="1" dirty="0">
                <a:latin typeface="Times New Roman" pitchFamily="18" charset="0"/>
                <a:cs typeface="Times New Roman" pitchFamily="18" charset="0"/>
              </a:rPr>
              <a:t>o</a:t>
            </a:r>
            <a:r>
              <a:rPr lang="vi-VN" sz="2400" b="1" dirty="0">
                <a:latin typeface="Times New Roman" pitchFamily="18" charset="0"/>
                <a:cs typeface="Times New Roman" pitchFamily="18" charset="0"/>
              </a:rPr>
              <a:t>ạn</a:t>
            </a:r>
            <a:r>
              <a:rPr lang="en-US" sz="2400" b="1" dirty="0">
                <a:latin typeface="Times New Roman" pitchFamily="18" charset="0"/>
                <a:cs typeface="Times New Roman" pitchFamily="18" charset="0"/>
              </a:rPr>
              <a:t> t</a:t>
            </a:r>
            <a:r>
              <a:rPr lang="vi-VN" sz="2400" b="1" dirty="0">
                <a:latin typeface="Times New Roman" pitchFamily="18" charset="0"/>
                <a:cs typeface="Times New Roman" pitchFamily="18" charset="0"/>
              </a:rPr>
              <a:t>ừ</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a:t>
            </a:r>
            <a:r>
              <a:rPr lang="vi-VN" sz="2400" b="1" dirty="0">
                <a:latin typeface="Times New Roman" pitchFamily="18" charset="0"/>
                <a:cs typeface="Times New Roman" pitchFamily="18" charset="0"/>
              </a:rPr>
              <a:t>ế</a:t>
            </a:r>
            <a:r>
              <a:rPr lang="en-US" sz="2400" b="1" dirty="0">
                <a:latin typeface="Times New Roman" pitchFamily="18" charset="0"/>
                <a:cs typeface="Times New Roman" pitchFamily="18" charset="0"/>
              </a:rPr>
              <a:t> k</a:t>
            </a:r>
            <a:r>
              <a:rPr lang="vi-VN" sz="2400" b="1" dirty="0">
                <a:latin typeface="Times New Roman" pitchFamily="18" charset="0"/>
                <a:cs typeface="Times New Roman" pitchFamily="18" charset="0"/>
              </a:rPr>
              <a:t>ỷ</a:t>
            </a:r>
            <a:r>
              <a:rPr lang="en-US" sz="2400" b="1" dirty="0">
                <a:latin typeface="Times New Roman" pitchFamily="18" charset="0"/>
                <a:cs typeface="Times New Roman" pitchFamily="18" charset="0"/>
              </a:rPr>
              <a:t> XVIII </a:t>
            </a:r>
            <a:r>
              <a:rPr lang="vi-VN" sz="2400" b="1" dirty="0">
                <a:latin typeface="Times New Roman" pitchFamily="18" charset="0"/>
                <a:cs typeface="Times New Roman" pitchFamily="18" charset="0"/>
              </a:rPr>
              <a:t>đến</a:t>
            </a:r>
            <a:r>
              <a:rPr lang="en-US" sz="2400" b="1" dirty="0">
                <a:latin typeface="Times New Roman" pitchFamily="18" charset="0"/>
                <a:cs typeface="Times New Roman" pitchFamily="18" charset="0"/>
              </a:rPr>
              <a:t> cu</a:t>
            </a:r>
            <a:r>
              <a:rPr lang="vi-VN" sz="2400" b="1" dirty="0">
                <a:latin typeface="Times New Roman" pitchFamily="18" charset="0"/>
                <a:cs typeface="Times New Roman" pitchFamily="18" charset="0"/>
              </a:rPr>
              <a:t>ối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a:t>
            </a:r>
            <a:r>
              <a:rPr lang="vi-VN" sz="2400" b="1" dirty="0">
                <a:latin typeface="Times New Roman" pitchFamily="18" charset="0"/>
                <a:cs typeface="Times New Roman" pitchFamily="18" charset="0"/>
              </a:rPr>
              <a:t>ế</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kỷ</a:t>
            </a:r>
            <a:r>
              <a:rPr lang="en-US" sz="2400" b="1" dirty="0">
                <a:latin typeface="Times New Roman" pitchFamily="18" charset="0"/>
                <a:cs typeface="Times New Roman" pitchFamily="18" charset="0"/>
              </a:rPr>
              <a:t> XIX c</a:t>
            </a:r>
            <a:r>
              <a:rPr lang="vi-VN" sz="2400" b="1" dirty="0">
                <a:latin typeface="Times New Roman" pitchFamily="18" charset="0"/>
                <a:cs typeface="Times New Roman" pitchFamily="18" charset="0"/>
              </a:rPr>
              <a:t>ảm</a:t>
            </a:r>
            <a:r>
              <a:rPr lang="en-US" sz="2400" b="1" dirty="0">
                <a:latin typeface="Times New Roman" pitchFamily="18" charset="0"/>
                <a:cs typeface="Times New Roman" pitchFamily="18" charset="0"/>
              </a:rPr>
              <a:t> h</a:t>
            </a:r>
            <a:r>
              <a:rPr lang="vi-VN" sz="2400" b="1" dirty="0">
                <a:latin typeface="Times New Roman" pitchFamily="18" charset="0"/>
                <a:cs typeface="Times New Roman" pitchFamily="18" charset="0"/>
              </a:rPr>
              <a:t>ứng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nh</a:t>
            </a:r>
            <a:r>
              <a:rPr lang="vi-VN" sz="2400" b="1" dirty="0">
                <a:latin typeface="Times New Roman" pitchFamily="18" charset="0"/>
                <a:cs typeface="Times New Roman" pitchFamily="18" charset="0"/>
              </a:rPr>
              <a:t>â</a:t>
            </a:r>
            <a:r>
              <a:rPr lang="en-US" sz="2400" b="1" dirty="0">
                <a:latin typeface="Times New Roman" pitchFamily="18" charset="0"/>
                <a:cs typeface="Times New Roman" pitchFamily="18" charset="0"/>
              </a:rPr>
              <a:t>n </a:t>
            </a:r>
            <a:r>
              <a:rPr lang="vi-VN" sz="2400" b="1" dirty="0">
                <a:latin typeface="Times New Roman" pitchFamily="18" charset="0"/>
                <a:cs typeface="Times New Roman" pitchFamily="18" charset="0"/>
              </a:rPr>
              <a:t>đạo</a:t>
            </a:r>
            <a:r>
              <a:rPr lang="en-US" sz="2400" b="1" dirty="0">
                <a:latin typeface="Times New Roman" pitchFamily="18" charset="0"/>
                <a:cs typeface="Times New Roman" pitchFamily="18" charset="0"/>
              </a:rPr>
              <a:t> m</a:t>
            </a:r>
            <a:r>
              <a:rPr lang="vi-VN" sz="2400" b="1" dirty="0">
                <a:latin typeface="Times New Roman" pitchFamily="18" charset="0"/>
                <a:cs typeface="Times New Roman" pitchFamily="18" charset="0"/>
              </a:rPr>
              <a:t>ới</a:t>
            </a:r>
            <a:r>
              <a:rPr lang="en-US" sz="2400" b="1" dirty="0">
                <a:latin typeface="Times New Roman" pitchFamily="18" charset="0"/>
                <a:cs typeface="Times New Roman" pitchFamily="18" charset="0"/>
              </a:rPr>
              <a:t> </a:t>
            </a:r>
            <a:r>
              <a:rPr lang="vi-VN" sz="2400" b="1" dirty="0">
                <a:latin typeface="Times New Roman" pitchFamily="18" charset="0"/>
                <a:cs typeface="Times New Roman" pitchFamily="18" charset="0"/>
              </a:rPr>
              <a:t>được</a:t>
            </a:r>
            <a:r>
              <a:rPr lang="en-US" sz="2400" b="1" dirty="0">
                <a:latin typeface="Times New Roman" pitchFamily="18" charset="0"/>
                <a:cs typeface="Times New Roman" pitchFamily="18" charset="0"/>
              </a:rPr>
              <a:t> g</a:t>
            </a:r>
            <a:r>
              <a:rPr lang="vi-VN" sz="2400" b="1" dirty="0">
                <a:latin typeface="Times New Roman" pitchFamily="18" charset="0"/>
                <a:cs typeface="Times New Roman" pitchFamily="18" charset="0"/>
              </a:rPr>
              <a:t>ọi</a:t>
            </a:r>
            <a:r>
              <a:rPr lang="en-US" sz="2400" b="1" dirty="0">
                <a:latin typeface="Times New Roman" pitchFamily="18" charset="0"/>
                <a:cs typeface="Times New Roman" pitchFamily="18" charset="0"/>
              </a:rPr>
              <a:t> l</a:t>
            </a:r>
            <a:r>
              <a:rPr lang="vi-VN" sz="2400" b="1" dirty="0">
                <a:latin typeface="Times New Roman" pitchFamily="18" charset="0"/>
                <a:cs typeface="Times New Roman" pitchFamily="18" charset="0"/>
              </a:rPr>
              <a:t>à</a:t>
            </a:r>
            <a:r>
              <a:rPr lang="en-US" sz="2400" b="1" dirty="0">
                <a:latin typeface="Times New Roman" pitchFamily="18" charset="0"/>
                <a:cs typeface="Times New Roman" pitchFamily="18" charset="0"/>
              </a:rPr>
              <a:t> m</a:t>
            </a:r>
            <a:r>
              <a:rPr lang="vi-VN" sz="2400" b="1" dirty="0">
                <a:latin typeface="Times New Roman" pitchFamily="18" charset="0"/>
                <a:cs typeface="Times New Roman" pitchFamily="18" charset="0"/>
              </a:rPr>
              <a:t>ột</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tr</a:t>
            </a:r>
            <a:r>
              <a:rPr lang="vi-VN" sz="2400" b="1" dirty="0">
                <a:latin typeface="Times New Roman" pitchFamily="18" charset="0"/>
                <a:cs typeface="Times New Roman" pitchFamily="18" charset="0"/>
              </a:rPr>
              <a:t>ào</a:t>
            </a:r>
            <a:r>
              <a:rPr lang="en-US" sz="2400" b="1" dirty="0">
                <a:latin typeface="Times New Roman" pitchFamily="18" charset="0"/>
                <a:cs typeface="Times New Roman" pitchFamily="18" charset="0"/>
              </a:rPr>
              <a:t> l</a:t>
            </a:r>
            <a:r>
              <a:rPr lang="vi-VN" sz="2400" b="1" dirty="0">
                <a:latin typeface="Times New Roman" pitchFamily="18" charset="0"/>
                <a:cs typeface="Times New Roman" pitchFamily="18" charset="0"/>
              </a:rPr>
              <a:t>ư</a:t>
            </a:r>
            <a:r>
              <a:rPr lang="en-US" sz="2400" b="1" dirty="0">
                <a:latin typeface="Times New Roman" pitchFamily="18" charset="0"/>
                <a:cs typeface="Times New Roman" pitchFamily="18" charset="0"/>
              </a:rPr>
              <a:t>u?</a:t>
            </a:r>
            <a:endParaRPr lang="vi-VN" sz="2400" b="1" dirty="0">
              <a:latin typeface="Times New Roman" pitchFamily="18" charset="0"/>
              <a:cs typeface="Times New Roman" pitchFamily="18" charset="0"/>
            </a:endParaRPr>
          </a:p>
        </p:txBody>
      </p:sp>
      <p:pic>
        <p:nvPicPr>
          <p:cNvPr id="8" name="Picture 8" descr="d4"/>
          <p:cNvPicPr>
            <a:picLocks noChangeAspect="1" noChangeArrowheads="1" noCrop="1"/>
          </p:cNvPicPr>
          <p:nvPr/>
        </p:nvPicPr>
        <p:blipFill>
          <a:blip r:embed="rId2"/>
          <a:srcRect/>
          <a:stretch>
            <a:fillRect/>
          </a:stretch>
        </p:blipFill>
        <p:spPr bwMode="auto">
          <a:xfrm>
            <a:off x="5334000" y="304800"/>
            <a:ext cx="1143000" cy="1219200"/>
          </a:xfrm>
          <a:prstGeom prst="rect">
            <a:avLst/>
          </a:prstGeom>
          <a:noFill/>
          <a:ln w="9525">
            <a:noFill/>
            <a:miter lim="800000"/>
            <a:headEnd/>
            <a:tailEnd/>
          </a:ln>
        </p:spPr>
      </p:pic>
      <p:sp>
        <p:nvSpPr>
          <p:cNvPr id="9" name="Text Box 6"/>
          <p:cNvSpPr txBox="1">
            <a:spLocks noChangeArrowheads="1"/>
          </p:cNvSpPr>
          <p:nvPr/>
        </p:nvSpPr>
        <p:spPr bwMode="auto">
          <a:xfrm>
            <a:off x="2057400" y="3186116"/>
            <a:ext cx="2057400" cy="523220"/>
          </a:xfrm>
          <a:prstGeom prst="rect">
            <a:avLst/>
          </a:prstGeom>
          <a:noFill/>
          <a:ln w="9525">
            <a:noFill/>
            <a:miter lim="800000"/>
            <a:headEnd/>
            <a:tailEnd/>
          </a:ln>
        </p:spPr>
        <p:txBody>
          <a:bodyPr>
            <a:spAutoFit/>
          </a:bodyPr>
          <a:lstStyle/>
          <a:p>
            <a:pPr algn="just" eaLnBrk="0" hangingPunct="0">
              <a:spcBef>
                <a:spcPct val="50000"/>
              </a:spcBef>
            </a:pPr>
            <a:r>
              <a:rPr lang="en-US" sz="2800" u="sng" dirty="0" smtClean="0">
                <a:latin typeface="Times New Roman" pitchFamily="18" charset="0"/>
                <a:cs typeface="Times New Roman" pitchFamily="18" charset="0"/>
              </a:rPr>
              <a:t>TRẢ LỜI</a:t>
            </a:r>
            <a:r>
              <a:rPr lang="en-US" sz="2800" dirty="0" smtClean="0">
                <a:latin typeface="Times New Roman" pitchFamily="18" charset="0"/>
                <a:cs typeface="Times New Roman" pitchFamily="18" charset="0"/>
              </a:rPr>
              <a:t>: </a:t>
            </a:r>
            <a:endParaRPr lang="vi-VN" sz="2800" dirty="0">
              <a:latin typeface="Times New Roman" pitchFamily="18" charset="0"/>
              <a:cs typeface="Times New Roman" pitchFamily="18" charset="0"/>
            </a:endParaRPr>
          </a:p>
        </p:txBody>
      </p:sp>
      <p:sp>
        <p:nvSpPr>
          <p:cNvPr id="10" name="Text Box 7"/>
          <p:cNvSpPr txBox="1">
            <a:spLocks noChangeArrowheads="1"/>
          </p:cNvSpPr>
          <p:nvPr/>
        </p:nvSpPr>
        <p:spPr bwMode="auto">
          <a:xfrm>
            <a:off x="571501" y="3795717"/>
            <a:ext cx="10601324" cy="1384995"/>
          </a:xfrm>
          <a:prstGeom prst="rect">
            <a:avLst/>
          </a:prstGeom>
          <a:noFill/>
          <a:ln w="9525">
            <a:noFill/>
            <a:miter lim="800000"/>
            <a:headEnd/>
            <a:tailEnd/>
          </a:ln>
        </p:spPr>
        <p:txBody>
          <a:bodyPr wrap="square">
            <a:spAutoFit/>
          </a:bodyPr>
          <a:lstStyle/>
          <a:p>
            <a:pPr algn="just" eaLnBrk="0" hangingPunct="0">
              <a:spcBef>
                <a:spcPct val="50000"/>
              </a:spcBef>
            </a:pPr>
            <a:r>
              <a:rPr lang="en-US" sz="2800" dirty="0" smtClean="0">
                <a:latin typeface="Times New Roman" pitchFamily="18" charset="0"/>
                <a:cs typeface="Times New Roman" pitchFamily="18" charset="0"/>
              </a:rPr>
              <a:t>…………………………………………………………………………………………………………………………………………………………………………………………………………..</a:t>
            </a:r>
            <a:endParaRPr lang="vi-VN" sz="2800" dirty="0">
              <a:latin typeface="Times New Roman" pitchFamily="18" charset="0"/>
              <a:cs typeface="Times New Roman" pitchFamily="18" charset="0"/>
            </a:endParaRPr>
          </a:p>
        </p:txBody>
      </p:sp>
    </p:spTree>
    <p:extLst>
      <p:ext uri="{BB962C8B-B14F-4D97-AF65-F5344CB8AC3E}">
        <p14:creationId xmlns:p14="http://schemas.microsoft.com/office/powerpoint/2010/main" val="862471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50" presetClass="entr" presetSubtype="0" decel="10000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1000" fill="hold"/>
                                        <p:tgtEl>
                                          <p:spTgt spid="9"/>
                                        </p:tgtEl>
                                        <p:attrNameLst>
                                          <p:attrName>ppt_w</p:attrName>
                                        </p:attrNameLst>
                                      </p:cBhvr>
                                      <p:tavLst>
                                        <p:tav tm="0">
                                          <p:val>
                                            <p:strVal val="#ppt_w+.3"/>
                                          </p:val>
                                        </p:tav>
                                        <p:tav tm="100000">
                                          <p:val>
                                            <p:strVal val="#ppt_w"/>
                                          </p:val>
                                        </p:tav>
                                      </p:tavLst>
                                    </p:anim>
                                    <p:anim calcmode="lin" valueType="num">
                                      <p:cBhvr>
                                        <p:cTn id="16" dur="1000" fill="hold"/>
                                        <p:tgtEl>
                                          <p:spTgt spid="9"/>
                                        </p:tgtEl>
                                        <p:attrNameLst>
                                          <p:attrName>ppt_h</p:attrName>
                                        </p:attrNameLst>
                                      </p:cBhvr>
                                      <p:tavLst>
                                        <p:tav tm="0">
                                          <p:val>
                                            <p:strVal val="#ppt_h"/>
                                          </p:val>
                                        </p:tav>
                                        <p:tav tm="100000">
                                          <p:val>
                                            <p:strVal val="#ppt_h"/>
                                          </p:val>
                                        </p:tav>
                                      </p:tavLst>
                                    </p:anim>
                                    <p:animEffect transition="in" filter="fade">
                                      <p:cBhvr>
                                        <p:cTn id="17" dur="10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25"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decel="50000" fill="hold">
                                          <p:stCondLst>
                                            <p:cond delay="0"/>
                                          </p:stCondLst>
                                        </p:cTn>
                                        <p:tgtEl>
                                          <p:spTgt spid="10"/>
                                        </p:tgtEl>
                                        <p:attrNameLst>
                                          <p:attrName>style.rotation</p:attrName>
                                        </p:attrNameLst>
                                      </p:cBhvr>
                                      <p:tavLst>
                                        <p:tav tm="0">
                                          <p:val>
                                            <p:fltVal val="-90"/>
                                          </p:val>
                                        </p:tav>
                                        <p:tav tm="100000">
                                          <p:val>
                                            <p:fltVal val="0"/>
                                          </p:val>
                                        </p:tav>
                                      </p:tavLst>
                                    </p:anim>
                                    <p:anim calcmode="lin" valueType="num">
                                      <p:cBhvr>
                                        <p:cTn id="23" dur="500" decel="50000" fill="hold">
                                          <p:stCondLst>
                                            <p:cond delay="0"/>
                                          </p:stCondLst>
                                        </p:cTn>
                                        <p:tgtEl>
                                          <p:spTgt spid="10"/>
                                        </p:tgtEl>
                                        <p:attrNameLst>
                                          <p:attrName>ppt_w</p:attrName>
                                        </p:attrNameLst>
                                      </p:cBhvr>
                                      <p:tavLst>
                                        <p:tav tm="0">
                                          <p:val>
                                            <p:strVal val="#ppt_w"/>
                                          </p:val>
                                        </p:tav>
                                        <p:tav tm="100000">
                                          <p:val>
                                            <p:strVal val="#ppt_w*.05"/>
                                          </p:val>
                                        </p:tav>
                                      </p:tavLst>
                                    </p:anim>
                                    <p:anim calcmode="lin" valueType="num">
                                      <p:cBhvr>
                                        <p:cTn id="24" dur="500" accel="50000" fill="hold">
                                          <p:stCondLst>
                                            <p:cond delay="500"/>
                                          </p:stCondLst>
                                        </p:cTn>
                                        <p:tgtEl>
                                          <p:spTgt spid="10"/>
                                        </p:tgtEl>
                                        <p:attrNameLst>
                                          <p:attrName>ppt_w</p:attrName>
                                        </p:attrNameLst>
                                      </p:cBhvr>
                                      <p:tavLst>
                                        <p:tav tm="0">
                                          <p:val>
                                            <p:strVal val="#ppt_w*.05"/>
                                          </p:val>
                                        </p:tav>
                                        <p:tav tm="100000">
                                          <p:val>
                                            <p:strVal val="#ppt_w"/>
                                          </p:val>
                                        </p:tav>
                                      </p:tavLst>
                                    </p:anim>
                                    <p:anim calcmode="lin" valueType="num">
                                      <p:cBhvr>
                                        <p:cTn id="25" dur="1000" fill="hold"/>
                                        <p:tgtEl>
                                          <p:spTgt spid="10"/>
                                        </p:tgtEl>
                                        <p:attrNameLst>
                                          <p:attrName>ppt_h</p:attrName>
                                        </p:attrNameLst>
                                      </p:cBhvr>
                                      <p:tavLst>
                                        <p:tav tm="0">
                                          <p:val>
                                            <p:strVal val="#ppt_h"/>
                                          </p:val>
                                        </p:tav>
                                        <p:tav tm="100000">
                                          <p:val>
                                            <p:strVal val="#ppt_h"/>
                                          </p:val>
                                        </p:tav>
                                      </p:tavLst>
                                    </p:anim>
                                    <p:anim calcmode="lin" valueType="num">
                                      <p:cBhvr>
                                        <p:cTn id="26" dur="500" decel="50000" fill="hold">
                                          <p:stCondLst>
                                            <p:cond delay="0"/>
                                          </p:stCondLst>
                                        </p:cTn>
                                        <p:tgtEl>
                                          <p:spTgt spid="10"/>
                                        </p:tgtEl>
                                        <p:attrNameLst>
                                          <p:attrName>ppt_x</p:attrName>
                                        </p:attrNameLst>
                                      </p:cBhvr>
                                      <p:tavLst>
                                        <p:tav tm="0">
                                          <p:val>
                                            <p:strVal val="#ppt_x+.4"/>
                                          </p:val>
                                        </p:tav>
                                        <p:tav tm="100000">
                                          <p:val>
                                            <p:strVal val="#ppt_x"/>
                                          </p:val>
                                        </p:tav>
                                      </p:tavLst>
                                    </p:anim>
                                    <p:anim calcmode="lin" valueType="num">
                                      <p:cBhvr>
                                        <p:cTn id="27" dur="500" decel="50000" fill="hold">
                                          <p:stCondLst>
                                            <p:cond delay="0"/>
                                          </p:stCondLst>
                                        </p:cTn>
                                        <p:tgtEl>
                                          <p:spTgt spid="10"/>
                                        </p:tgtEl>
                                        <p:attrNameLst>
                                          <p:attrName>ppt_y</p:attrName>
                                        </p:attrNameLst>
                                      </p:cBhvr>
                                      <p:tavLst>
                                        <p:tav tm="0">
                                          <p:val>
                                            <p:strVal val="#ppt_y-.2"/>
                                          </p:val>
                                        </p:tav>
                                        <p:tav tm="100000">
                                          <p:val>
                                            <p:strVal val="#ppt_y+.1"/>
                                          </p:val>
                                        </p:tav>
                                      </p:tavLst>
                                    </p:anim>
                                    <p:anim calcmode="lin" valueType="num">
                                      <p:cBhvr>
                                        <p:cTn id="28" dur="500" accel="50000" fill="hold">
                                          <p:stCondLst>
                                            <p:cond delay="500"/>
                                          </p:stCondLst>
                                        </p:cTn>
                                        <p:tgtEl>
                                          <p:spTgt spid="10"/>
                                        </p:tgtEl>
                                        <p:attrNameLst>
                                          <p:attrName>ppt_y</p:attrName>
                                        </p:attrNameLst>
                                      </p:cBhvr>
                                      <p:tavLst>
                                        <p:tav tm="0">
                                          <p:val>
                                            <p:strVal val="#ppt_y+.1"/>
                                          </p:val>
                                        </p:tav>
                                        <p:tav tm="100000">
                                          <p:val>
                                            <p:strVal val="#ppt_y"/>
                                          </p:val>
                                        </p:tav>
                                      </p:tavLst>
                                    </p:anim>
                                    <p:animEffect transition="in" filter="fade">
                                      <p:cBhvr>
                                        <p:cTn id="29" dur="1000" decel="50000">
                                          <p:stCondLst>
                                            <p:cond delay="0"/>
                                          </p:stCondLst>
                                        </p:cTn>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p:cNvSpPr txBox="1">
            <a:spLocks noChangeArrowheads="1"/>
          </p:cNvSpPr>
          <p:nvPr/>
        </p:nvSpPr>
        <p:spPr bwMode="auto">
          <a:xfrm>
            <a:off x="3048000" y="304800"/>
            <a:ext cx="7239000" cy="1569660"/>
          </a:xfrm>
          <a:prstGeom prst="rect">
            <a:avLst/>
          </a:prstGeom>
          <a:noFill/>
          <a:ln w="9525">
            <a:noFill/>
            <a:miter lim="800000"/>
            <a:headEnd/>
            <a:tailEnd/>
          </a:ln>
        </p:spPr>
        <p:txBody>
          <a:bodyPr wrap="square">
            <a:spAutoFit/>
          </a:bodyPr>
          <a:lstStyle/>
          <a:p>
            <a:pPr algn="just" eaLnBrk="0" hangingPunct="0">
              <a:spcBef>
                <a:spcPct val="50000"/>
              </a:spcBef>
            </a:pPr>
            <a:r>
              <a:rPr lang="en-US" sz="2400" b="1" dirty="0">
                <a:latin typeface="Times New Roman" pitchFamily="18" charset="0"/>
                <a:cs typeface="Times New Roman" pitchFamily="18" charset="0"/>
              </a:rPr>
              <a:t>Theo </a:t>
            </a:r>
            <a:r>
              <a:rPr lang="en-US" sz="2400" b="1" dirty="0" err="1">
                <a:latin typeface="Times New Roman" pitchFamily="18" charset="0"/>
                <a:cs typeface="Times New Roman" pitchFamily="18" charset="0"/>
              </a:rPr>
              <a:t>em</a:t>
            </a:r>
            <a:r>
              <a:rPr lang="en-US" sz="2400" b="1" dirty="0">
                <a:latin typeface="Times New Roman" pitchFamily="18" charset="0"/>
                <a:cs typeface="Times New Roman" pitchFamily="18" charset="0"/>
              </a:rPr>
              <a:t>, v</a:t>
            </a:r>
            <a:r>
              <a:rPr lang="vi-VN" sz="2400" b="1" dirty="0">
                <a:latin typeface="Times New Roman" pitchFamily="18" charset="0"/>
                <a:cs typeface="Times New Roman" pitchFamily="18" charset="0"/>
              </a:rPr>
              <a:t>ấn</a:t>
            </a:r>
            <a:r>
              <a:rPr lang="en-US" sz="2400" b="1" dirty="0">
                <a:latin typeface="Times New Roman" pitchFamily="18" charset="0"/>
                <a:cs typeface="Times New Roman" pitchFamily="18" charset="0"/>
              </a:rPr>
              <a:t> </a:t>
            </a:r>
            <a:r>
              <a:rPr lang="vi-VN" sz="2400" b="1" dirty="0">
                <a:latin typeface="Times New Roman" pitchFamily="18" charset="0"/>
                <a:cs typeface="Times New Roman" pitchFamily="18" charset="0"/>
              </a:rPr>
              <a:t>đề</a:t>
            </a:r>
            <a:r>
              <a:rPr lang="en-US" sz="2400" b="1" dirty="0">
                <a:latin typeface="Times New Roman" pitchFamily="18" charset="0"/>
                <a:cs typeface="Times New Roman" pitchFamily="18" charset="0"/>
              </a:rPr>
              <a:t> c</a:t>
            </a:r>
            <a:r>
              <a:rPr lang="vi-VN" sz="2400" b="1" dirty="0">
                <a:latin typeface="Times New Roman" pitchFamily="18" charset="0"/>
                <a:cs typeface="Times New Roman" pitchFamily="18" charset="0"/>
              </a:rPr>
              <a:t>ơ</a:t>
            </a:r>
            <a:r>
              <a:rPr lang="en-US" sz="2400" b="1" dirty="0">
                <a:latin typeface="Times New Roman" pitchFamily="18" charset="0"/>
                <a:cs typeface="Times New Roman" pitchFamily="18" charset="0"/>
              </a:rPr>
              <a:t> b</a:t>
            </a:r>
            <a:r>
              <a:rPr lang="vi-VN" sz="2400" b="1" dirty="0">
                <a:latin typeface="Times New Roman" pitchFamily="18" charset="0"/>
                <a:cs typeface="Times New Roman" pitchFamily="18" charset="0"/>
              </a:rPr>
              <a:t>ản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nh</a:t>
            </a:r>
            <a:r>
              <a:rPr lang="vi-VN" sz="2400" b="1" dirty="0">
                <a:latin typeface="Times New Roman" pitchFamily="18" charset="0"/>
                <a:cs typeface="Times New Roman" pitchFamily="18" charset="0"/>
              </a:rPr>
              <a:t>ất</a:t>
            </a:r>
            <a:r>
              <a:rPr lang="en-US" sz="2400" b="1" dirty="0">
                <a:latin typeface="Times New Roman" pitchFamily="18" charset="0"/>
                <a:cs typeface="Times New Roman" pitchFamily="18" charset="0"/>
              </a:rPr>
              <a:t> c</a:t>
            </a:r>
            <a:r>
              <a:rPr lang="vi-VN" sz="2400" b="1" dirty="0">
                <a:latin typeface="Times New Roman" pitchFamily="18" charset="0"/>
                <a:cs typeface="Times New Roman" pitchFamily="18" charset="0"/>
              </a:rPr>
              <a:t>ủa</a:t>
            </a:r>
            <a:r>
              <a:rPr lang="en-US" sz="2400" b="1" dirty="0">
                <a:latin typeface="Times New Roman" pitchFamily="18" charset="0"/>
                <a:cs typeface="Times New Roman" pitchFamily="18" charset="0"/>
              </a:rPr>
              <a:t> n</a:t>
            </a:r>
            <a:r>
              <a:rPr lang="vi-VN" sz="2400" b="1" dirty="0">
                <a:latin typeface="Times New Roman" pitchFamily="18" charset="0"/>
                <a:cs typeface="Times New Roman" pitchFamily="18" charset="0"/>
              </a:rPr>
              <a:t>ội</a:t>
            </a:r>
            <a:r>
              <a:rPr lang="en-US" sz="2400" b="1" dirty="0">
                <a:latin typeface="Times New Roman" pitchFamily="18" charset="0"/>
                <a:cs typeface="Times New Roman" pitchFamily="18" charset="0"/>
              </a:rPr>
              <a:t> dung </a:t>
            </a:r>
            <a:r>
              <a:rPr lang="en-US" sz="2400" b="1" dirty="0" err="1">
                <a:latin typeface="Times New Roman" pitchFamily="18" charset="0"/>
                <a:cs typeface="Times New Roman" pitchFamily="18" charset="0"/>
              </a:rPr>
              <a:t>nh</a:t>
            </a:r>
            <a:r>
              <a:rPr lang="vi-VN" sz="2400" b="1" dirty="0">
                <a:latin typeface="Times New Roman" pitchFamily="18" charset="0"/>
                <a:cs typeface="Times New Roman" pitchFamily="18" charset="0"/>
              </a:rPr>
              <a:t>â</a:t>
            </a:r>
            <a:r>
              <a:rPr lang="en-US" sz="2400" b="1" dirty="0">
                <a:latin typeface="Times New Roman" pitchFamily="18" charset="0"/>
                <a:cs typeface="Times New Roman" pitchFamily="18" charset="0"/>
              </a:rPr>
              <a:t>n </a:t>
            </a:r>
            <a:r>
              <a:rPr lang="vi-VN" sz="2400" b="1" dirty="0">
                <a:latin typeface="Times New Roman" pitchFamily="18" charset="0"/>
                <a:cs typeface="Times New Roman" pitchFamily="18" charset="0"/>
              </a:rPr>
              <a:t>đạo</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trong</a:t>
            </a:r>
            <a:r>
              <a:rPr lang="en-US" sz="2400" b="1" dirty="0">
                <a:latin typeface="Times New Roman" pitchFamily="18" charset="0"/>
                <a:cs typeface="Times New Roman" pitchFamily="18" charset="0"/>
              </a:rPr>
              <a:t> v</a:t>
            </a:r>
            <a:r>
              <a:rPr lang="vi-VN" sz="2400" b="1" dirty="0">
                <a:latin typeface="Times New Roman" pitchFamily="18" charset="0"/>
                <a:cs typeface="Times New Roman" pitchFamily="18" charset="0"/>
              </a:rPr>
              <a:t>ă</a:t>
            </a:r>
            <a:r>
              <a:rPr lang="en-US" sz="2400" b="1" dirty="0">
                <a:latin typeface="Times New Roman" pitchFamily="18" charset="0"/>
                <a:cs typeface="Times New Roman" pitchFamily="18" charset="0"/>
              </a:rPr>
              <a:t>n h</a:t>
            </a:r>
            <a:r>
              <a:rPr lang="vi-VN" sz="2400" b="1" dirty="0">
                <a:latin typeface="Times New Roman" pitchFamily="18" charset="0"/>
                <a:cs typeface="Times New Roman" pitchFamily="18" charset="0"/>
              </a:rPr>
              <a:t>ọc</a:t>
            </a:r>
            <a:r>
              <a:rPr lang="en-US" sz="2400" b="1" dirty="0">
                <a:latin typeface="Times New Roman" pitchFamily="18" charset="0"/>
                <a:cs typeface="Times New Roman" pitchFamily="18" charset="0"/>
              </a:rPr>
              <a:t> t</a:t>
            </a:r>
            <a:r>
              <a:rPr lang="vi-VN" sz="2400" b="1" dirty="0">
                <a:latin typeface="Times New Roman" pitchFamily="18" charset="0"/>
                <a:cs typeface="Times New Roman" pitchFamily="18" charset="0"/>
              </a:rPr>
              <a:t>ừ</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a:t>
            </a:r>
            <a:r>
              <a:rPr lang="vi-VN" sz="2400" b="1" dirty="0">
                <a:latin typeface="Times New Roman" pitchFamily="18" charset="0"/>
                <a:cs typeface="Times New Roman" pitchFamily="18" charset="0"/>
              </a:rPr>
              <a:t>ế</a:t>
            </a:r>
            <a:r>
              <a:rPr lang="en-US" sz="2400" b="1" dirty="0">
                <a:latin typeface="Times New Roman" pitchFamily="18" charset="0"/>
                <a:cs typeface="Times New Roman" pitchFamily="18" charset="0"/>
              </a:rPr>
              <a:t> k</a:t>
            </a:r>
            <a:r>
              <a:rPr lang="vi-VN" sz="2400" b="1" dirty="0">
                <a:latin typeface="Times New Roman" pitchFamily="18" charset="0"/>
                <a:cs typeface="Times New Roman" pitchFamily="18" charset="0"/>
              </a:rPr>
              <a:t>ỷ</a:t>
            </a:r>
            <a:r>
              <a:rPr lang="en-US" sz="2400" b="1" dirty="0">
                <a:latin typeface="Times New Roman" pitchFamily="18" charset="0"/>
                <a:cs typeface="Times New Roman" pitchFamily="18" charset="0"/>
              </a:rPr>
              <a:t> XVIII </a:t>
            </a:r>
            <a:r>
              <a:rPr lang="vi-VN" sz="2400" b="1" dirty="0">
                <a:latin typeface="Times New Roman" pitchFamily="18" charset="0"/>
                <a:cs typeface="Times New Roman" pitchFamily="18" charset="0"/>
              </a:rPr>
              <a:t>đến</a:t>
            </a:r>
            <a:r>
              <a:rPr lang="en-US" sz="2400" b="1" dirty="0">
                <a:latin typeface="Times New Roman" pitchFamily="18" charset="0"/>
                <a:cs typeface="Times New Roman" pitchFamily="18" charset="0"/>
              </a:rPr>
              <a:t> h</a:t>
            </a:r>
            <a:r>
              <a:rPr lang="vi-VN" sz="2400" b="1" dirty="0">
                <a:latin typeface="Times New Roman" pitchFamily="18" charset="0"/>
                <a:cs typeface="Times New Roman" pitchFamily="18" charset="0"/>
              </a:rPr>
              <a:t>ết</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a:t>
            </a:r>
            <a:r>
              <a:rPr lang="vi-VN" sz="2400" b="1" dirty="0">
                <a:latin typeface="Times New Roman" pitchFamily="18" charset="0"/>
                <a:cs typeface="Times New Roman" pitchFamily="18" charset="0"/>
              </a:rPr>
              <a:t>ế</a:t>
            </a:r>
            <a:r>
              <a:rPr lang="en-US" sz="2400" b="1" dirty="0">
                <a:latin typeface="Times New Roman" pitchFamily="18" charset="0"/>
                <a:cs typeface="Times New Roman" pitchFamily="18" charset="0"/>
              </a:rPr>
              <a:t> k</a:t>
            </a:r>
            <a:r>
              <a:rPr lang="vi-VN" sz="2400" b="1" dirty="0">
                <a:latin typeface="Times New Roman" pitchFamily="18" charset="0"/>
                <a:cs typeface="Times New Roman" pitchFamily="18" charset="0"/>
              </a:rPr>
              <a:t>ỷ</a:t>
            </a:r>
            <a:r>
              <a:rPr lang="en-US" sz="2400" b="1" dirty="0">
                <a:latin typeface="Times New Roman" pitchFamily="18" charset="0"/>
                <a:cs typeface="Times New Roman" pitchFamily="18" charset="0"/>
              </a:rPr>
              <a:t> X</a:t>
            </a:r>
            <a:r>
              <a:rPr lang="vi-VN" sz="2400" b="1" dirty="0">
                <a:latin typeface="Times New Roman" pitchFamily="18" charset="0"/>
                <a:cs typeface="Times New Roman" pitchFamily="18" charset="0"/>
              </a:rPr>
              <a:t>IX</a:t>
            </a:r>
            <a:r>
              <a:rPr lang="en-US" sz="2400" b="1" dirty="0">
                <a:latin typeface="Times New Roman" pitchFamily="18" charset="0"/>
                <a:cs typeface="Times New Roman" pitchFamily="18" charset="0"/>
              </a:rPr>
              <a:t> l</a:t>
            </a:r>
            <a:r>
              <a:rPr lang="vi-VN" sz="2400" b="1" dirty="0">
                <a:latin typeface="Times New Roman" pitchFamily="18" charset="0"/>
                <a:cs typeface="Times New Roman" pitchFamily="18" charset="0"/>
              </a:rPr>
              <a:t>à</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kh</a:t>
            </a:r>
            <a:r>
              <a:rPr lang="vi-VN" sz="2400" b="1" dirty="0">
                <a:latin typeface="Times New Roman" pitchFamily="18" charset="0"/>
                <a:cs typeface="Times New Roman" pitchFamily="18" charset="0"/>
              </a:rPr>
              <a:t>ẳng</a:t>
            </a:r>
            <a:r>
              <a:rPr lang="en-US" sz="2400" b="1" dirty="0">
                <a:latin typeface="Times New Roman" pitchFamily="18" charset="0"/>
                <a:cs typeface="Times New Roman" pitchFamily="18" charset="0"/>
              </a:rPr>
              <a:t> </a:t>
            </a:r>
            <a:r>
              <a:rPr lang="vi-VN" sz="2400" b="1" dirty="0">
                <a:latin typeface="Times New Roman" pitchFamily="18" charset="0"/>
                <a:cs typeface="Times New Roman" pitchFamily="18" charset="0"/>
              </a:rPr>
              <a:t>định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quy</a:t>
            </a:r>
            <a:r>
              <a:rPr lang="vi-VN" sz="2400" b="1" dirty="0">
                <a:latin typeface="Times New Roman" pitchFamily="18" charset="0"/>
                <a:cs typeface="Times New Roman" pitchFamily="18" charset="0"/>
              </a:rPr>
              <a:t>ền</a:t>
            </a:r>
            <a:r>
              <a:rPr lang="en-US" sz="2400" b="1" dirty="0">
                <a:latin typeface="Times New Roman" pitchFamily="18" charset="0"/>
                <a:cs typeface="Times New Roman" pitchFamily="18" charset="0"/>
              </a:rPr>
              <a:t> s</a:t>
            </a:r>
            <a:r>
              <a:rPr lang="vi-VN" sz="2400" b="1" dirty="0">
                <a:latin typeface="Times New Roman" pitchFamily="18" charset="0"/>
                <a:cs typeface="Times New Roman" pitchFamily="18" charset="0"/>
              </a:rPr>
              <a:t>ống</a:t>
            </a:r>
            <a:r>
              <a:rPr lang="en-US" sz="2400" b="1" dirty="0">
                <a:latin typeface="Times New Roman" pitchFamily="18" charset="0"/>
                <a:cs typeface="Times New Roman" pitchFamily="18" charset="0"/>
              </a:rPr>
              <a:t> con </a:t>
            </a:r>
            <a:r>
              <a:rPr lang="en-US" sz="2400" b="1" dirty="0" err="1">
                <a:latin typeface="Times New Roman" pitchFamily="18" charset="0"/>
                <a:cs typeface="Times New Roman" pitchFamily="18" charset="0"/>
              </a:rPr>
              <a:t>ng</a:t>
            </a:r>
            <a:r>
              <a:rPr lang="vi-VN" sz="2400" b="1" dirty="0">
                <a:latin typeface="Times New Roman" pitchFamily="18" charset="0"/>
                <a:cs typeface="Times New Roman" pitchFamily="18" charset="0"/>
              </a:rPr>
              <a:t>ười</a:t>
            </a:r>
            <a:r>
              <a:rPr lang="en-US" sz="2400" b="1" dirty="0">
                <a:latin typeface="Times New Roman" pitchFamily="18" charset="0"/>
                <a:cs typeface="Times New Roman" pitchFamily="18" charset="0"/>
              </a:rPr>
              <a:t> hay l</a:t>
            </a:r>
            <a:r>
              <a:rPr lang="vi-VN" sz="2400" b="1" dirty="0">
                <a:latin typeface="Times New Roman" pitchFamily="18" charset="0"/>
                <a:cs typeface="Times New Roman" pitchFamily="18" charset="0"/>
              </a:rPr>
              <a:t>à</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kh</a:t>
            </a:r>
            <a:r>
              <a:rPr lang="vi-VN" sz="2400" b="1" dirty="0">
                <a:latin typeface="Times New Roman" pitchFamily="18" charset="0"/>
                <a:cs typeface="Times New Roman" pitchFamily="18" charset="0"/>
              </a:rPr>
              <a:t>ẳng</a:t>
            </a:r>
            <a:r>
              <a:rPr lang="en-US" sz="2400" b="1" dirty="0">
                <a:latin typeface="Times New Roman" pitchFamily="18" charset="0"/>
                <a:cs typeface="Times New Roman" pitchFamily="18" charset="0"/>
              </a:rPr>
              <a:t> </a:t>
            </a:r>
            <a:r>
              <a:rPr lang="vi-VN" sz="2400" b="1" dirty="0">
                <a:latin typeface="Times New Roman" pitchFamily="18" charset="0"/>
                <a:cs typeface="Times New Roman" pitchFamily="18" charset="0"/>
              </a:rPr>
              <a:t>định</a:t>
            </a:r>
            <a:r>
              <a:rPr lang="en-US" sz="2400" b="1" dirty="0">
                <a:latin typeface="Times New Roman" pitchFamily="18" charset="0"/>
                <a:cs typeface="Times New Roman" pitchFamily="18" charset="0"/>
              </a:rPr>
              <a:t> con </a:t>
            </a:r>
            <a:r>
              <a:rPr lang="en-US" sz="2400" b="1" dirty="0" err="1">
                <a:latin typeface="Times New Roman" pitchFamily="18" charset="0"/>
                <a:cs typeface="Times New Roman" pitchFamily="18" charset="0"/>
              </a:rPr>
              <a:t>ng</a:t>
            </a:r>
            <a:r>
              <a:rPr lang="vi-VN" sz="2400" b="1" dirty="0">
                <a:latin typeface="Times New Roman" pitchFamily="18" charset="0"/>
                <a:cs typeface="Times New Roman" pitchFamily="18" charset="0"/>
              </a:rPr>
              <a:t>ười</a:t>
            </a:r>
            <a:r>
              <a:rPr lang="en-US" sz="2400" b="1" dirty="0">
                <a:latin typeface="Times New Roman" pitchFamily="18" charset="0"/>
                <a:cs typeface="Times New Roman" pitchFamily="18" charset="0"/>
              </a:rPr>
              <a:t> c</a:t>
            </a:r>
            <a:r>
              <a:rPr lang="vi-VN" sz="2400" b="1" dirty="0">
                <a:latin typeface="Times New Roman" pitchFamily="18" charset="0"/>
                <a:cs typeface="Times New Roman" pitchFamily="18" charset="0"/>
              </a:rPr>
              <a:t>á</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nh</a:t>
            </a:r>
            <a:r>
              <a:rPr lang="vi-VN" sz="2400" b="1" dirty="0">
                <a:latin typeface="Times New Roman" pitchFamily="18" charset="0"/>
                <a:cs typeface="Times New Roman" pitchFamily="18" charset="0"/>
              </a:rPr>
              <a:t>â</a:t>
            </a:r>
            <a:r>
              <a:rPr lang="en-US" sz="2400" b="1" dirty="0">
                <a:latin typeface="Times New Roman" pitchFamily="18" charset="0"/>
                <a:cs typeface="Times New Roman" pitchFamily="18" charset="0"/>
              </a:rPr>
              <a:t>n? V</a:t>
            </a:r>
            <a:r>
              <a:rPr lang="vi-VN" sz="2400" b="1" dirty="0">
                <a:latin typeface="Times New Roman" pitchFamily="18" charset="0"/>
                <a:cs typeface="Times New Roman" pitchFamily="18" charset="0"/>
              </a:rPr>
              <a:t>ì</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sao</a:t>
            </a:r>
            <a:r>
              <a:rPr lang="en-US" sz="2400" b="1" dirty="0">
                <a:latin typeface="Times New Roman" pitchFamily="18" charset="0"/>
                <a:cs typeface="Times New Roman" pitchFamily="18" charset="0"/>
              </a:rPr>
              <a:t>?</a:t>
            </a:r>
            <a:endParaRPr lang="vi-VN" sz="2400" b="1" dirty="0">
              <a:latin typeface="Times New Roman" pitchFamily="18" charset="0"/>
              <a:cs typeface="Times New Roman" pitchFamily="18" charset="0"/>
            </a:endParaRPr>
          </a:p>
        </p:txBody>
      </p:sp>
      <p:pic>
        <p:nvPicPr>
          <p:cNvPr id="7" name="Picture 8" descr="d4"/>
          <p:cNvPicPr>
            <a:picLocks noChangeAspect="1" noChangeArrowheads="1" noCrop="1"/>
          </p:cNvPicPr>
          <p:nvPr/>
        </p:nvPicPr>
        <p:blipFill>
          <a:blip r:embed="rId2">
            <a:lum bright="2000" contrast="2000"/>
          </a:blip>
          <a:srcRect/>
          <a:stretch>
            <a:fillRect/>
          </a:stretch>
        </p:blipFill>
        <p:spPr bwMode="auto">
          <a:xfrm>
            <a:off x="2057400" y="609601"/>
            <a:ext cx="877888" cy="936625"/>
          </a:xfrm>
          <a:prstGeom prst="rect">
            <a:avLst/>
          </a:prstGeom>
          <a:noFill/>
          <a:ln w="9525">
            <a:noFill/>
            <a:miter lim="800000"/>
            <a:headEnd/>
            <a:tailEnd/>
          </a:ln>
        </p:spPr>
      </p:pic>
      <p:sp>
        <p:nvSpPr>
          <p:cNvPr id="8" name="Text Box 6"/>
          <p:cNvSpPr txBox="1">
            <a:spLocks noChangeArrowheads="1"/>
          </p:cNvSpPr>
          <p:nvPr/>
        </p:nvSpPr>
        <p:spPr bwMode="auto">
          <a:xfrm>
            <a:off x="2057400" y="2757488"/>
            <a:ext cx="2057400" cy="523220"/>
          </a:xfrm>
          <a:prstGeom prst="rect">
            <a:avLst/>
          </a:prstGeom>
          <a:noFill/>
          <a:ln w="9525">
            <a:noFill/>
            <a:miter lim="800000"/>
            <a:headEnd/>
            <a:tailEnd/>
          </a:ln>
        </p:spPr>
        <p:txBody>
          <a:bodyPr>
            <a:spAutoFit/>
          </a:bodyPr>
          <a:lstStyle/>
          <a:p>
            <a:pPr algn="just" eaLnBrk="0" hangingPunct="0">
              <a:spcBef>
                <a:spcPct val="50000"/>
              </a:spcBef>
            </a:pPr>
            <a:r>
              <a:rPr lang="en-US" sz="2800" u="sng" dirty="0" smtClean="0">
                <a:latin typeface="Times New Roman" pitchFamily="18" charset="0"/>
                <a:cs typeface="Times New Roman" pitchFamily="18" charset="0"/>
              </a:rPr>
              <a:t>TRẢ LỜI</a:t>
            </a:r>
            <a:r>
              <a:rPr lang="en-US" sz="2800" dirty="0" smtClean="0">
                <a:latin typeface="Times New Roman" pitchFamily="18" charset="0"/>
                <a:cs typeface="Times New Roman" pitchFamily="18" charset="0"/>
              </a:rPr>
              <a:t>: </a:t>
            </a:r>
            <a:endParaRPr lang="vi-VN" sz="2800" dirty="0">
              <a:latin typeface="Times New Roman" pitchFamily="18" charset="0"/>
              <a:cs typeface="Times New Roman" pitchFamily="18" charset="0"/>
            </a:endParaRPr>
          </a:p>
        </p:txBody>
      </p:sp>
      <p:sp>
        <p:nvSpPr>
          <p:cNvPr id="9" name="Text Box 7"/>
          <p:cNvSpPr txBox="1">
            <a:spLocks noChangeArrowheads="1"/>
          </p:cNvSpPr>
          <p:nvPr/>
        </p:nvSpPr>
        <p:spPr bwMode="auto">
          <a:xfrm>
            <a:off x="571501" y="3367089"/>
            <a:ext cx="10601324" cy="1384995"/>
          </a:xfrm>
          <a:prstGeom prst="rect">
            <a:avLst/>
          </a:prstGeom>
          <a:noFill/>
          <a:ln w="9525">
            <a:noFill/>
            <a:miter lim="800000"/>
            <a:headEnd/>
            <a:tailEnd/>
          </a:ln>
        </p:spPr>
        <p:txBody>
          <a:bodyPr wrap="square">
            <a:spAutoFit/>
          </a:bodyPr>
          <a:lstStyle/>
          <a:p>
            <a:pPr algn="just" eaLnBrk="0" hangingPunct="0">
              <a:spcBef>
                <a:spcPct val="50000"/>
              </a:spcBef>
            </a:pPr>
            <a:r>
              <a:rPr lang="en-US" sz="2800" dirty="0" smtClean="0">
                <a:latin typeface="Times New Roman" pitchFamily="18" charset="0"/>
                <a:cs typeface="Times New Roman" pitchFamily="18" charset="0"/>
              </a:rPr>
              <a:t>…………………………………………………………………………………………………………………………………………………………………………………………………………..</a:t>
            </a:r>
            <a:endParaRPr lang="vi-VN" sz="2800" dirty="0">
              <a:latin typeface="Times New Roman" pitchFamily="18" charset="0"/>
              <a:cs typeface="Times New Roman" pitchFamily="18" charset="0"/>
            </a:endParaRPr>
          </a:p>
        </p:txBody>
      </p:sp>
    </p:spTree>
    <p:extLst>
      <p:ext uri="{BB962C8B-B14F-4D97-AF65-F5344CB8AC3E}">
        <p14:creationId xmlns:p14="http://schemas.microsoft.com/office/powerpoint/2010/main" val="70129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ppt_w</p:attrName>
                                        </p:attrNameLst>
                                      </p:cBhvr>
                                      <p:tavLst>
                                        <p:tav tm="0">
                                          <p:val>
                                            <p:fltVal val="0"/>
                                          </p:val>
                                        </p:tav>
                                        <p:tav tm="100000">
                                          <p:val>
                                            <p:strVal val="#ppt_w"/>
                                          </p:val>
                                        </p:tav>
                                      </p:tavLst>
                                    </p:anim>
                                    <p:anim calcmode="lin" valueType="num">
                                      <p:cBhvr>
                                        <p:cTn id="8" dur="2000" fill="hold"/>
                                        <p:tgtEl>
                                          <p:spTgt spid="7"/>
                                        </p:tgtEl>
                                        <p:attrNameLst>
                                          <p:attrName>ppt_h</p:attrName>
                                        </p:attrNameLst>
                                      </p:cBhvr>
                                      <p:tavLst>
                                        <p:tav tm="0">
                                          <p:val>
                                            <p:fltVal val="0"/>
                                          </p:val>
                                        </p:tav>
                                        <p:tav tm="100000">
                                          <p:val>
                                            <p:strVal val="#ppt_h"/>
                                          </p:val>
                                        </p:tav>
                                      </p:tavLst>
                                    </p:anim>
                                  </p:childTnLst>
                                </p:cTn>
                              </p:par>
                              <p:par>
                                <p:cTn id="9" presetID="24"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to="" calcmode="lin" valueType="num">
                                      <p:cBhvr>
                                        <p:cTn id="11" dur="1" fill="hold"/>
                                        <p:tgtEl>
                                          <p:spTgt spid="4"/>
                                        </p:tgtEl>
                                        <p:attrNameLst>
                                          <p:attrName/>
                                        </p:attrNameLst>
                                      </p:cBhvr>
                                    </p:anim>
                                  </p:childTnLst>
                                </p:cTn>
                              </p:par>
                            </p:childTnLst>
                          </p:cTn>
                        </p:par>
                      </p:childTnLst>
                    </p:cTn>
                  </p:par>
                  <p:par>
                    <p:cTn id="12" fill="hold">
                      <p:stCondLst>
                        <p:cond delay="indefinite"/>
                      </p:stCondLst>
                      <p:childTnLst>
                        <p:par>
                          <p:cTn id="13" fill="hold">
                            <p:stCondLst>
                              <p:cond delay="0"/>
                            </p:stCondLst>
                            <p:childTnLst>
                              <p:par>
                                <p:cTn id="14" presetID="50" presetClass="entr" presetSubtype="0" decel="100000"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1000" fill="hold"/>
                                        <p:tgtEl>
                                          <p:spTgt spid="8"/>
                                        </p:tgtEl>
                                        <p:attrNameLst>
                                          <p:attrName>ppt_w</p:attrName>
                                        </p:attrNameLst>
                                      </p:cBhvr>
                                      <p:tavLst>
                                        <p:tav tm="0">
                                          <p:val>
                                            <p:strVal val="#ppt_w+.3"/>
                                          </p:val>
                                        </p:tav>
                                        <p:tav tm="100000">
                                          <p:val>
                                            <p:strVal val="#ppt_w"/>
                                          </p:val>
                                        </p:tav>
                                      </p:tavLst>
                                    </p:anim>
                                    <p:anim calcmode="lin" valueType="num">
                                      <p:cBhvr>
                                        <p:cTn id="17" dur="1000" fill="hold"/>
                                        <p:tgtEl>
                                          <p:spTgt spid="8"/>
                                        </p:tgtEl>
                                        <p:attrNameLst>
                                          <p:attrName>ppt_h</p:attrName>
                                        </p:attrNameLst>
                                      </p:cBhvr>
                                      <p:tavLst>
                                        <p:tav tm="0">
                                          <p:val>
                                            <p:strVal val="#ppt_h"/>
                                          </p:val>
                                        </p:tav>
                                        <p:tav tm="100000">
                                          <p:val>
                                            <p:strVal val="#ppt_h"/>
                                          </p:val>
                                        </p:tav>
                                      </p:tavLst>
                                    </p:anim>
                                    <p:animEffect transition="in" filter="fade">
                                      <p:cBhvr>
                                        <p:cTn id="18" dur="10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5"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decel="50000" fill="hold">
                                          <p:stCondLst>
                                            <p:cond delay="0"/>
                                          </p:stCondLst>
                                        </p:cTn>
                                        <p:tgtEl>
                                          <p:spTgt spid="9"/>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9"/>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9"/>
                                        </p:tgtEl>
                                        <p:attrNameLst>
                                          <p:attrName>ppt_w</p:attrName>
                                        </p:attrNameLst>
                                      </p:cBhvr>
                                      <p:tavLst>
                                        <p:tav tm="0">
                                          <p:val>
                                            <p:strVal val="#ppt_w*.05"/>
                                          </p:val>
                                        </p:tav>
                                        <p:tav tm="100000">
                                          <p:val>
                                            <p:strVal val="#ppt_w"/>
                                          </p:val>
                                        </p:tav>
                                      </p:tavLst>
                                    </p:anim>
                                    <p:anim calcmode="lin" valueType="num">
                                      <p:cBhvr>
                                        <p:cTn id="26" dur="1000" fill="hold"/>
                                        <p:tgtEl>
                                          <p:spTgt spid="9"/>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9"/>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9"/>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9"/>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p:cNvSpPr txBox="1">
            <a:spLocks noChangeArrowheads="1"/>
          </p:cNvSpPr>
          <p:nvPr/>
        </p:nvSpPr>
        <p:spPr bwMode="auto">
          <a:xfrm>
            <a:off x="2514600" y="3263206"/>
            <a:ext cx="7239000" cy="1815882"/>
          </a:xfrm>
          <a:prstGeom prst="rect">
            <a:avLst/>
          </a:prstGeom>
          <a:ln>
            <a:headEnd/>
            <a:tailEnd/>
          </a:ln>
        </p:spPr>
        <p:style>
          <a:lnRef idx="0">
            <a:schemeClr val="accent6"/>
          </a:lnRef>
          <a:fillRef idx="3">
            <a:schemeClr val="accent6"/>
          </a:fillRef>
          <a:effectRef idx="3">
            <a:schemeClr val="accent6"/>
          </a:effectRef>
          <a:fontRef idx="minor">
            <a:schemeClr val="lt1"/>
          </a:fontRef>
        </p:style>
        <p:txBody>
          <a:bodyPr wrap="square">
            <a:spAutoFit/>
          </a:bodyPr>
          <a:lstStyle/>
          <a:p>
            <a:pPr algn="ctr" eaLnBrk="0" hangingPunct="0">
              <a:spcBef>
                <a:spcPct val="50000"/>
              </a:spcBef>
            </a:pPr>
            <a:r>
              <a:rPr lang="en-US" sz="2800" b="1" dirty="0" err="1">
                <a:solidFill>
                  <a:schemeClr val="bg1"/>
                </a:solidFill>
                <a:latin typeface="Times New Roman" pitchFamily="18" charset="0"/>
                <a:cs typeface="Times New Roman" pitchFamily="18" charset="0"/>
              </a:rPr>
              <a:t>Hãy</a:t>
            </a:r>
            <a:r>
              <a:rPr lang="en-US" sz="2800" b="1" dirty="0">
                <a:solidFill>
                  <a:schemeClr val="bg1"/>
                </a:solidFill>
                <a:latin typeface="Times New Roman" pitchFamily="18" charset="0"/>
                <a:cs typeface="Times New Roman" pitchFamily="18" charset="0"/>
              </a:rPr>
              <a:t> </a:t>
            </a:r>
            <a:r>
              <a:rPr lang="en-US" sz="2800" b="1" dirty="0" err="1">
                <a:solidFill>
                  <a:schemeClr val="bg1"/>
                </a:solidFill>
                <a:latin typeface="Times New Roman" pitchFamily="18" charset="0"/>
                <a:cs typeface="Times New Roman" pitchFamily="18" charset="0"/>
              </a:rPr>
              <a:t>thống</a:t>
            </a:r>
            <a:r>
              <a:rPr lang="en-US" sz="2800" b="1" dirty="0">
                <a:solidFill>
                  <a:schemeClr val="bg1"/>
                </a:solidFill>
                <a:latin typeface="Times New Roman" pitchFamily="18" charset="0"/>
                <a:cs typeface="Times New Roman" pitchFamily="18" charset="0"/>
              </a:rPr>
              <a:t> </a:t>
            </a:r>
            <a:r>
              <a:rPr lang="en-US" sz="2800" b="1" dirty="0" err="1">
                <a:solidFill>
                  <a:schemeClr val="bg1"/>
                </a:solidFill>
                <a:latin typeface="Times New Roman" pitchFamily="18" charset="0"/>
                <a:cs typeface="Times New Roman" pitchFamily="18" charset="0"/>
              </a:rPr>
              <a:t>kê</a:t>
            </a:r>
            <a:r>
              <a:rPr lang="en-US" sz="2800" b="1" dirty="0">
                <a:solidFill>
                  <a:schemeClr val="bg1"/>
                </a:solidFill>
                <a:latin typeface="Times New Roman" pitchFamily="18" charset="0"/>
                <a:cs typeface="Times New Roman" pitchFamily="18" charset="0"/>
              </a:rPr>
              <a:t> </a:t>
            </a:r>
            <a:r>
              <a:rPr lang="en-US" sz="2800" b="1" dirty="0" err="1">
                <a:solidFill>
                  <a:schemeClr val="bg1"/>
                </a:solidFill>
                <a:latin typeface="Times New Roman" pitchFamily="18" charset="0"/>
                <a:cs typeface="Times New Roman" pitchFamily="18" charset="0"/>
              </a:rPr>
              <a:t>nhanh</a:t>
            </a:r>
            <a:r>
              <a:rPr lang="en-US" sz="2800" b="1" dirty="0">
                <a:solidFill>
                  <a:schemeClr val="bg1"/>
                </a:solidFill>
                <a:latin typeface="Times New Roman" pitchFamily="18" charset="0"/>
                <a:cs typeface="Times New Roman" pitchFamily="18" charset="0"/>
              </a:rPr>
              <a:t> </a:t>
            </a:r>
            <a:endParaRPr lang="en-US" sz="2800" b="1" dirty="0" smtClean="0">
              <a:solidFill>
                <a:schemeClr val="bg1"/>
              </a:solidFill>
              <a:latin typeface="Times New Roman" pitchFamily="18" charset="0"/>
              <a:cs typeface="Times New Roman" pitchFamily="18" charset="0"/>
            </a:endParaRPr>
          </a:p>
          <a:p>
            <a:pPr algn="ctr" eaLnBrk="0" hangingPunct="0">
              <a:spcBef>
                <a:spcPct val="50000"/>
              </a:spcBef>
            </a:pPr>
            <a:r>
              <a:rPr lang="en-US" sz="2800" b="1" dirty="0" err="1" smtClean="0">
                <a:solidFill>
                  <a:schemeClr val="bg1"/>
                </a:solidFill>
                <a:latin typeface="Times New Roman" pitchFamily="18" charset="0"/>
                <a:cs typeface="Times New Roman" pitchFamily="18" charset="0"/>
              </a:rPr>
              <a:t>những</a:t>
            </a:r>
            <a:r>
              <a:rPr lang="en-US" sz="2800" b="1" dirty="0" smtClean="0">
                <a:solidFill>
                  <a:schemeClr val="bg1"/>
                </a:solidFill>
                <a:latin typeface="Times New Roman" pitchFamily="18" charset="0"/>
                <a:cs typeface="Times New Roman" pitchFamily="18" charset="0"/>
              </a:rPr>
              <a:t> </a:t>
            </a:r>
            <a:r>
              <a:rPr lang="en-US" sz="2800" b="1" dirty="0" err="1">
                <a:solidFill>
                  <a:schemeClr val="bg1"/>
                </a:solidFill>
                <a:latin typeface="Times New Roman" pitchFamily="18" charset="0"/>
                <a:cs typeface="Times New Roman" pitchFamily="18" charset="0"/>
              </a:rPr>
              <a:t>đặc</a:t>
            </a:r>
            <a:r>
              <a:rPr lang="en-US" sz="2800" b="1" dirty="0">
                <a:solidFill>
                  <a:schemeClr val="bg1"/>
                </a:solidFill>
                <a:latin typeface="Times New Roman" pitchFamily="18" charset="0"/>
                <a:cs typeface="Times New Roman" pitchFamily="18" charset="0"/>
              </a:rPr>
              <a:t> </a:t>
            </a:r>
            <a:r>
              <a:rPr lang="en-US" sz="2800" b="1" dirty="0" err="1">
                <a:solidFill>
                  <a:schemeClr val="bg1"/>
                </a:solidFill>
                <a:latin typeface="Times New Roman" pitchFamily="18" charset="0"/>
                <a:cs typeface="Times New Roman" pitchFamily="18" charset="0"/>
              </a:rPr>
              <a:t>điểm</a:t>
            </a:r>
            <a:r>
              <a:rPr lang="en-US" sz="2800" b="1" dirty="0">
                <a:solidFill>
                  <a:schemeClr val="bg1"/>
                </a:solidFill>
                <a:latin typeface="Times New Roman" pitchFamily="18" charset="0"/>
                <a:cs typeface="Times New Roman" pitchFamily="18" charset="0"/>
              </a:rPr>
              <a:t> </a:t>
            </a:r>
            <a:r>
              <a:rPr lang="en-US" sz="2800" b="1" dirty="0" err="1">
                <a:solidFill>
                  <a:schemeClr val="bg1"/>
                </a:solidFill>
                <a:latin typeface="Times New Roman" pitchFamily="18" charset="0"/>
                <a:cs typeface="Times New Roman" pitchFamily="18" charset="0"/>
              </a:rPr>
              <a:t>thi</a:t>
            </a:r>
            <a:r>
              <a:rPr lang="en-US" sz="2800" b="1" dirty="0">
                <a:solidFill>
                  <a:schemeClr val="bg1"/>
                </a:solidFill>
                <a:latin typeface="Times New Roman" pitchFamily="18" charset="0"/>
                <a:cs typeface="Times New Roman" pitchFamily="18" charset="0"/>
              </a:rPr>
              <a:t> </a:t>
            </a:r>
            <a:r>
              <a:rPr lang="en-US" sz="2800" b="1" dirty="0" err="1">
                <a:solidFill>
                  <a:schemeClr val="bg1"/>
                </a:solidFill>
                <a:latin typeface="Times New Roman" pitchFamily="18" charset="0"/>
                <a:cs typeface="Times New Roman" pitchFamily="18" charset="0"/>
              </a:rPr>
              <a:t>pháp</a:t>
            </a:r>
            <a:r>
              <a:rPr lang="en-US" sz="2800" b="1" dirty="0">
                <a:solidFill>
                  <a:schemeClr val="bg1"/>
                </a:solidFill>
                <a:latin typeface="Times New Roman" pitchFamily="18" charset="0"/>
                <a:cs typeface="Times New Roman" pitchFamily="18" charset="0"/>
              </a:rPr>
              <a:t> </a:t>
            </a:r>
            <a:endParaRPr lang="en-US" sz="2800" b="1" dirty="0" smtClean="0">
              <a:solidFill>
                <a:schemeClr val="bg1"/>
              </a:solidFill>
              <a:latin typeface="Times New Roman" pitchFamily="18" charset="0"/>
              <a:cs typeface="Times New Roman" pitchFamily="18" charset="0"/>
            </a:endParaRPr>
          </a:p>
          <a:p>
            <a:pPr algn="ctr" eaLnBrk="0" hangingPunct="0">
              <a:spcBef>
                <a:spcPct val="50000"/>
              </a:spcBef>
            </a:pPr>
            <a:r>
              <a:rPr lang="en-US" sz="2800" b="1" dirty="0" err="1" smtClean="0">
                <a:solidFill>
                  <a:schemeClr val="bg1"/>
                </a:solidFill>
                <a:latin typeface="Times New Roman" pitchFamily="18" charset="0"/>
                <a:cs typeface="Times New Roman" pitchFamily="18" charset="0"/>
              </a:rPr>
              <a:t>của</a:t>
            </a:r>
            <a:r>
              <a:rPr lang="en-US" sz="2800" b="1" dirty="0" smtClean="0">
                <a:solidFill>
                  <a:schemeClr val="bg1"/>
                </a:solidFill>
                <a:latin typeface="Times New Roman" pitchFamily="18" charset="0"/>
                <a:cs typeface="Times New Roman" pitchFamily="18" charset="0"/>
              </a:rPr>
              <a:t> </a:t>
            </a:r>
            <a:r>
              <a:rPr lang="en-US" sz="2800" b="1" dirty="0" err="1">
                <a:solidFill>
                  <a:schemeClr val="bg1"/>
                </a:solidFill>
                <a:latin typeface="Times New Roman" pitchFamily="18" charset="0"/>
                <a:cs typeface="Times New Roman" pitchFamily="18" charset="0"/>
              </a:rPr>
              <a:t>văn</a:t>
            </a:r>
            <a:r>
              <a:rPr lang="en-US" sz="2800" b="1" dirty="0">
                <a:solidFill>
                  <a:schemeClr val="bg1"/>
                </a:solidFill>
                <a:latin typeface="Times New Roman" pitchFamily="18" charset="0"/>
                <a:cs typeface="Times New Roman" pitchFamily="18" charset="0"/>
              </a:rPr>
              <a:t> </a:t>
            </a:r>
            <a:r>
              <a:rPr lang="en-US" sz="2800" b="1" dirty="0" err="1">
                <a:solidFill>
                  <a:schemeClr val="bg1"/>
                </a:solidFill>
                <a:latin typeface="Times New Roman" pitchFamily="18" charset="0"/>
                <a:cs typeface="Times New Roman" pitchFamily="18" charset="0"/>
              </a:rPr>
              <a:t>học</a:t>
            </a:r>
            <a:r>
              <a:rPr lang="en-US" sz="2800" b="1" dirty="0">
                <a:solidFill>
                  <a:schemeClr val="bg1"/>
                </a:solidFill>
                <a:latin typeface="Times New Roman" pitchFamily="18" charset="0"/>
                <a:cs typeface="Times New Roman" pitchFamily="18" charset="0"/>
              </a:rPr>
              <a:t> </a:t>
            </a:r>
            <a:r>
              <a:rPr lang="en-US" sz="2800" b="1" dirty="0" err="1">
                <a:solidFill>
                  <a:schemeClr val="bg1"/>
                </a:solidFill>
                <a:latin typeface="Times New Roman" pitchFamily="18" charset="0"/>
                <a:cs typeface="Times New Roman" pitchFamily="18" charset="0"/>
              </a:rPr>
              <a:t>trung</a:t>
            </a:r>
            <a:r>
              <a:rPr lang="en-US" sz="2800" b="1" dirty="0">
                <a:solidFill>
                  <a:schemeClr val="bg1"/>
                </a:solidFill>
                <a:latin typeface="Times New Roman" pitchFamily="18" charset="0"/>
                <a:cs typeface="Times New Roman" pitchFamily="18" charset="0"/>
              </a:rPr>
              <a:t> </a:t>
            </a:r>
            <a:r>
              <a:rPr lang="en-US" sz="2800" b="1" dirty="0" err="1">
                <a:solidFill>
                  <a:schemeClr val="bg1"/>
                </a:solidFill>
                <a:latin typeface="Times New Roman" pitchFamily="18" charset="0"/>
                <a:cs typeface="Times New Roman" pitchFamily="18" charset="0"/>
              </a:rPr>
              <a:t>đại</a:t>
            </a:r>
            <a:r>
              <a:rPr lang="en-US" sz="2800" b="1" dirty="0">
                <a:solidFill>
                  <a:schemeClr val="bg1"/>
                </a:solidFill>
                <a:latin typeface="Times New Roman" pitchFamily="18" charset="0"/>
                <a:cs typeface="Times New Roman" pitchFamily="18" charset="0"/>
              </a:rPr>
              <a:t> </a:t>
            </a:r>
            <a:r>
              <a:rPr lang="en-US" sz="2800" b="1" dirty="0" err="1">
                <a:solidFill>
                  <a:schemeClr val="bg1"/>
                </a:solidFill>
                <a:latin typeface="Times New Roman" pitchFamily="18" charset="0"/>
                <a:cs typeface="Times New Roman" pitchFamily="18" charset="0"/>
              </a:rPr>
              <a:t>Việt</a:t>
            </a:r>
            <a:r>
              <a:rPr lang="en-US" sz="2800" b="1" dirty="0">
                <a:solidFill>
                  <a:schemeClr val="bg1"/>
                </a:solidFill>
                <a:latin typeface="Times New Roman" pitchFamily="18" charset="0"/>
                <a:cs typeface="Times New Roman" pitchFamily="18" charset="0"/>
              </a:rPr>
              <a:t> Nam ?</a:t>
            </a:r>
          </a:p>
        </p:txBody>
      </p:sp>
      <p:pic>
        <p:nvPicPr>
          <p:cNvPr id="5" name="Picture 8" descr="d4"/>
          <p:cNvPicPr>
            <a:picLocks noChangeAspect="1" noChangeArrowheads="1" noCrop="1"/>
          </p:cNvPicPr>
          <p:nvPr/>
        </p:nvPicPr>
        <p:blipFill>
          <a:blip r:embed="rId2"/>
          <a:srcRect/>
          <a:stretch>
            <a:fillRect/>
          </a:stretch>
        </p:blipFill>
        <p:spPr bwMode="auto">
          <a:xfrm>
            <a:off x="5338762" y="1828800"/>
            <a:ext cx="1214438" cy="1295400"/>
          </a:xfrm>
          <a:prstGeom prst="rect">
            <a:avLst/>
          </a:prstGeom>
          <a:noFill/>
          <a:ln w="9525">
            <a:noFill/>
            <a:miter lim="800000"/>
            <a:headEnd/>
            <a:tailEnd/>
          </a:ln>
        </p:spPr>
      </p:pic>
      <p:sp>
        <p:nvSpPr>
          <p:cNvPr id="6" name="Rectangle 5"/>
          <p:cNvSpPr/>
          <p:nvPr/>
        </p:nvSpPr>
        <p:spPr>
          <a:xfrm>
            <a:off x="2209800" y="1000780"/>
            <a:ext cx="7924800" cy="707886"/>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spcBef>
                <a:spcPts val="1200"/>
              </a:spcBef>
            </a:pPr>
            <a:r>
              <a:rPr lang="en-US" sz="4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II. </a:t>
            </a:r>
            <a:r>
              <a:rPr lang="en-US" sz="4000" b="1" dirty="0" err="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Đặc</a:t>
            </a:r>
            <a:r>
              <a:rPr lang="en-US" sz="4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r>
              <a:rPr lang="en-US" sz="4000" b="1" dirty="0" err="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điểm</a:t>
            </a:r>
            <a:r>
              <a:rPr lang="en-US" sz="4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r>
              <a:rPr lang="en-US" sz="4000" b="1" dirty="0" err="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hình</a:t>
            </a:r>
            <a:r>
              <a:rPr lang="en-US" sz="4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r>
              <a:rPr lang="en-US" sz="4000" b="1" dirty="0" err="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thức</a:t>
            </a:r>
            <a:r>
              <a:rPr lang="en-US" sz="4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r>
              <a:rPr lang="en-US" sz="4000" b="1" dirty="0" err="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nghệ</a:t>
            </a:r>
            <a:r>
              <a:rPr lang="en-US" sz="4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r>
              <a:rPr lang="en-US" sz="4000" b="1" dirty="0" err="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thuật</a:t>
            </a:r>
            <a:r>
              <a:rPr lang="en-US" sz="4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a:t>
            </a:r>
          </a:p>
        </p:txBody>
      </p:sp>
    </p:spTree>
    <p:extLst>
      <p:ext uri="{BB962C8B-B14F-4D97-AF65-F5344CB8AC3E}">
        <p14:creationId xmlns:p14="http://schemas.microsoft.com/office/powerpoint/2010/main" val="2446812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31" presetClass="entr" presetSubtype="0" fill="hold" grpId="0" nodeType="afterEffect">
                                  <p:stCondLst>
                                    <p:cond delay="0"/>
                                  </p:stCondLst>
                                  <p:iterate type="lt">
                                    <p:tmPct val="5000"/>
                                  </p:iterate>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 calcmode="lin" valueType="num">
                                      <p:cBhvr>
                                        <p:cTn id="14" dur="500" fill="hold"/>
                                        <p:tgtEl>
                                          <p:spTgt spid="4"/>
                                        </p:tgtEl>
                                        <p:attrNameLst>
                                          <p:attrName>style.rotation</p:attrName>
                                        </p:attrNameLst>
                                      </p:cBhvr>
                                      <p:tavLst>
                                        <p:tav tm="0">
                                          <p:val>
                                            <p:fltVal val="90"/>
                                          </p:val>
                                        </p:tav>
                                        <p:tav tm="100000">
                                          <p:val>
                                            <p:fltVal val="0"/>
                                          </p:val>
                                        </p:tav>
                                      </p:tavLst>
                                    </p:anim>
                                    <p:animEffect transition="in" filter="fade">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550747114"/>
              </p:ext>
            </p:extLst>
          </p:nvPr>
        </p:nvGraphicFramePr>
        <p:xfrm>
          <a:off x="313171" y="1143002"/>
          <a:ext cx="11563688" cy="4343399"/>
        </p:xfrm>
        <a:graphic>
          <a:graphicData uri="http://schemas.openxmlformats.org/drawingml/2006/table">
            <a:tbl>
              <a:tblPr/>
              <a:tblGrid>
                <a:gridCol w="3366502">
                  <a:extLst>
                    <a:ext uri="{9D8B030D-6E8A-4147-A177-3AD203B41FA5}">
                      <a16:colId xmlns:a16="http://schemas.microsoft.com/office/drawing/2014/main" val="20000"/>
                    </a:ext>
                  </a:extLst>
                </a:gridCol>
                <a:gridCol w="8197186">
                  <a:extLst>
                    <a:ext uri="{9D8B030D-6E8A-4147-A177-3AD203B41FA5}">
                      <a16:colId xmlns:a16="http://schemas.microsoft.com/office/drawing/2014/main" val="20001"/>
                    </a:ext>
                  </a:extLst>
                </a:gridCol>
              </a:tblGrid>
              <a:tr h="588641">
                <a:tc>
                  <a:txBody>
                    <a:bodyPr/>
                    <a:lstStyle/>
                    <a:p>
                      <a:pPr marL="0" marR="0" algn="ctr">
                        <a:lnSpc>
                          <a:spcPts val="1685"/>
                        </a:lnSpc>
                        <a:spcBef>
                          <a:spcPts val="0"/>
                        </a:spcBef>
                        <a:spcAft>
                          <a:spcPts val="0"/>
                        </a:spcAft>
                      </a:pPr>
                      <a:r>
                        <a:rPr lang="en-US" sz="2200" b="1" dirty="0" err="1">
                          <a:latin typeface="Times New Roman"/>
                          <a:ea typeface="Times New Roman"/>
                          <a:cs typeface="Times New Roman"/>
                        </a:rPr>
                        <a:t>Đặc</a:t>
                      </a:r>
                      <a:r>
                        <a:rPr lang="en-US" sz="2200" b="1" dirty="0">
                          <a:latin typeface="Times New Roman"/>
                          <a:ea typeface="Times New Roman"/>
                          <a:cs typeface="Times New Roman"/>
                        </a:rPr>
                        <a:t> </a:t>
                      </a:r>
                      <a:r>
                        <a:rPr lang="en-US" sz="2200" b="1" dirty="0" err="1">
                          <a:latin typeface="Times New Roman"/>
                          <a:ea typeface="Times New Roman"/>
                          <a:cs typeface="Times New Roman"/>
                        </a:rPr>
                        <a:t>điểm</a:t>
                      </a:r>
                      <a:r>
                        <a:rPr lang="en-US" sz="2200" b="1" dirty="0">
                          <a:latin typeface="Times New Roman"/>
                          <a:ea typeface="Times New Roman"/>
                          <a:cs typeface="Times New Roman"/>
                        </a:rPr>
                        <a:t> </a:t>
                      </a:r>
                      <a:r>
                        <a:rPr lang="en-US" sz="2200" b="1" dirty="0" err="1">
                          <a:latin typeface="Times New Roman"/>
                          <a:ea typeface="Times New Roman"/>
                          <a:cs typeface="Times New Roman"/>
                        </a:rPr>
                        <a:t>thi</a:t>
                      </a:r>
                      <a:r>
                        <a:rPr lang="en-US" sz="2200" b="1" dirty="0">
                          <a:latin typeface="Times New Roman"/>
                          <a:ea typeface="Times New Roman"/>
                          <a:cs typeface="Times New Roman"/>
                        </a:rPr>
                        <a:t> </a:t>
                      </a:r>
                      <a:r>
                        <a:rPr lang="en-US" sz="2200" b="1" dirty="0" err="1">
                          <a:latin typeface="Times New Roman"/>
                          <a:ea typeface="Times New Roman"/>
                          <a:cs typeface="Times New Roman"/>
                        </a:rPr>
                        <a:t>pháp</a:t>
                      </a:r>
                      <a:endParaRPr lang="en-US" sz="2200" dirty="0">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ts val="1685"/>
                        </a:lnSpc>
                        <a:spcBef>
                          <a:spcPts val="0"/>
                        </a:spcBef>
                        <a:spcAft>
                          <a:spcPts val="0"/>
                        </a:spcAft>
                      </a:pPr>
                      <a:r>
                        <a:rPr lang="en-US" sz="2200" b="1" dirty="0" err="1">
                          <a:latin typeface="Times New Roman"/>
                          <a:ea typeface="Times New Roman"/>
                          <a:cs typeface="Times New Roman"/>
                        </a:rPr>
                        <a:t>Nội</a:t>
                      </a:r>
                      <a:r>
                        <a:rPr lang="en-US" sz="2200" b="1" dirty="0">
                          <a:latin typeface="Times New Roman"/>
                          <a:ea typeface="Times New Roman"/>
                          <a:cs typeface="Times New Roman"/>
                        </a:rPr>
                        <a:t> dung </a:t>
                      </a:r>
                      <a:r>
                        <a:rPr lang="en-US" sz="2200" b="1" dirty="0" err="1">
                          <a:latin typeface="Times New Roman"/>
                          <a:ea typeface="Times New Roman"/>
                          <a:cs typeface="Times New Roman"/>
                        </a:rPr>
                        <a:t>biểu</a:t>
                      </a:r>
                      <a:r>
                        <a:rPr lang="en-US" sz="2200" b="1" dirty="0">
                          <a:latin typeface="Times New Roman"/>
                          <a:ea typeface="Times New Roman"/>
                          <a:cs typeface="Times New Roman"/>
                        </a:rPr>
                        <a:t> </a:t>
                      </a:r>
                      <a:r>
                        <a:rPr lang="en-US" sz="2200" b="1" dirty="0" err="1">
                          <a:latin typeface="Times New Roman"/>
                          <a:ea typeface="Times New Roman"/>
                          <a:cs typeface="Times New Roman"/>
                        </a:rPr>
                        <a:t>hiện</a:t>
                      </a:r>
                      <a:endParaRPr lang="en-US" sz="2200" dirty="0">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885740">
                <a:tc>
                  <a:txBody>
                    <a:bodyPr/>
                    <a:lstStyle/>
                    <a:p>
                      <a:pPr marL="0" marR="0" algn="just">
                        <a:lnSpc>
                          <a:spcPts val="1685"/>
                        </a:lnSpc>
                        <a:spcBef>
                          <a:spcPts val="0"/>
                        </a:spcBef>
                        <a:spcAft>
                          <a:spcPts val="0"/>
                        </a:spcAft>
                      </a:pPr>
                      <a:endParaRPr lang="en-US" sz="1100" dirty="0">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ts val="1685"/>
                        </a:lnSpc>
                        <a:spcBef>
                          <a:spcPts val="0"/>
                        </a:spcBef>
                        <a:spcAft>
                          <a:spcPts val="0"/>
                        </a:spcAft>
                      </a:pPr>
                      <a:endParaRPr lang="en-US" sz="1100" dirty="0">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013637">
                <a:tc>
                  <a:txBody>
                    <a:bodyPr/>
                    <a:lstStyle/>
                    <a:p>
                      <a:pPr marL="0" marR="0" algn="just">
                        <a:lnSpc>
                          <a:spcPts val="1685"/>
                        </a:lnSpc>
                        <a:spcBef>
                          <a:spcPts val="0"/>
                        </a:spcBef>
                        <a:spcAft>
                          <a:spcPts val="0"/>
                        </a:spcAft>
                      </a:pPr>
                      <a:endParaRPr lang="en-US" sz="1100" dirty="0">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ts val="1685"/>
                        </a:lnSpc>
                        <a:spcBef>
                          <a:spcPts val="0"/>
                        </a:spcBef>
                        <a:spcAft>
                          <a:spcPts val="0"/>
                        </a:spcAft>
                      </a:pPr>
                      <a:endParaRPr lang="en-US" sz="1100" dirty="0">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588641">
                <a:tc>
                  <a:txBody>
                    <a:bodyPr/>
                    <a:lstStyle/>
                    <a:p>
                      <a:pPr marL="0" marR="0" algn="just">
                        <a:lnSpc>
                          <a:spcPts val="1685"/>
                        </a:lnSpc>
                        <a:spcBef>
                          <a:spcPts val="0"/>
                        </a:spcBef>
                        <a:spcAft>
                          <a:spcPts val="0"/>
                        </a:spcAft>
                      </a:pPr>
                      <a:endParaRPr lang="en-US" sz="1100" dirty="0">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ts val="1685"/>
                        </a:lnSpc>
                        <a:spcBef>
                          <a:spcPts val="0"/>
                        </a:spcBef>
                        <a:spcAft>
                          <a:spcPts val="0"/>
                        </a:spcAft>
                      </a:pPr>
                      <a:endParaRPr lang="en-US" sz="1100" dirty="0">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1266740">
                <a:tc>
                  <a:txBody>
                    <a:bodyPr/>
                    <a:lstStyle/>
                    <a:p>
                      <a:pPr marL="0" marR="0" algn="just">
                        <a:lnSpc>
                          <a:spcPts val="1685"/>
                        </a:lnSpc>
                        <a:spcBef>
                          <a:spcPts val="0"/>
                        </a:spcBef>
                        <a:spcAft>
                          <a:spcPts val="0"/>
                        </a:spcAft>
                      </a:pPr>
                      <a:endParaRPr lang="en-US" sz="1100" dirty="0">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ts val="1685"/>
                        </a:lnSpc>
                        <a:spcBef>
                          <a:spcPts val="0"/>
                        </a:spcBef>
                        <a:spcAft>
                          <a:spcPts val="0"/>
                        </a:spcAft>
                      </a:pPr>
                      <a:endParaRPr lang="en-US" sz="1100" dirty="0">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5" name="Rectangle 4"/>
          <p:cNvSpPr/>
          <p:nvPr/>
        </p:nvSpPr>
        <p:spPr>
          <a:xfrm>
            <a:off x="475665" y="1959488"/>
            <a:ext cx="3347384" cy="477054"/>
          </a:xfrm>
          <a:prstGeom prst="rect">
            <a:avLst/>
          </a:prstGeom>
        </p:spPr>
        <p:txBody>
          <a:bodyPr wrap="square">
            <a:spAutoFit/>
          </a:bodyPr>
          <a:lstStyle/>
          <a:p>
            <a:pPr algn="ctr">
              <a:spcBef>
                <a:spcPts val="1200"/>
              </a:spcBef>
            </a:pPr>
            <a:r>
              <a:rPr lang="en-US" sz="2500" b="1" dirty="0" err="1">
                <a:latin typeface="Times New Roman" panose="02020603050405020304" pitchFamily="18" charset="0"/>
                <a:ea typeface="Times New Roman"/>
                <a:cs typeface="Times New Roman" panose="02020603050405020304" pitchFamily="18" charset="0"/>
              </a:rPr>
              <a:t>Tư</a:t>
            </a:r>
            <a:r>
              <a:rPr lang="en-US" sz="2500" b="1" dirty="0">
                <a:latin typeface="Times New Roman" panose="02020603050405020304" pitchFamily="18" charset="0"/>
                <a:ea typeface="Times New Roman"/>
                <a:cs typeface="Times New Roman" panose="02020603050405020304" pitchFamily="18" charset="0"/>
              </a:rPr>
              <a:t> </a:t>
            </a:r>
            <a:r>
              <a:rPr lang="en-US" sz="2500" b="1" dirty="0" err="1">
                <a:latin typeface="Times New Roman" panose="02020603050405020304" pitchFamily="18" charset="0"/>
                <a:ea typeface="Times New Roman"/>
                <a:cs typeface="Times New Roman" panose="02020603050405020304" pitchFamily="18" charset="0"/>
              </a:rPr>
              <a:t>duy</a:t>
            </a:r>
            <a:r>
              <a:rPr lang="en-US" sz="2500" b="1" dirty="0">
                <a:latin typeface="Times New Roman" panose="02020603050405020304" pitchFamily="18" charset="0"/>
                <a:ea typeface="Times New Roman"/>
                <a:cs typeface="Times New Roman" panose="02020603050405020304" pitchFamily="18" charset="0"/>
              </a:rPr>
              <a:t> </a:t>
            </a:r>
            <a:r>
              <a:rPr lang="en-US" sz="2500" b="1" dirty="0" err="1">
                <a:latin typeface="Times New Roman" panose="02020603050405020304" pitchFamily="18" charset="0"/>
                <a:ea typeface="Times New Roman"/>
                <a:cs typeface="Times New Roman" panose="02020603050405020304" pitchFamily="18" charset="0"/>
              </a:rPr>
              <a:t>nghệ</a:t>
            </a:r>
            <a:r>
              <a:rPr lang="en-US" sz="2500" b="1" dirty="0">
                <a:latin typeface="Times New Roman" panose="02020603050405020304" pitchFamily="18" charset="0"/>
                <a:ea typeface="Times New Roman"/>
                <a:cs typeface="Times New Roman" panose="02020603050405020304" pitchFamily="18" charset="0"/>
              </a:rPr>
              <a:t> </a:t>
            </a:r>
            <a:r>
              <a:rPr lang="en-US" sz="2500" b="1" dirty="0" err="1">
                <a:latin typeface="Times New Roman" panose="02020603050405020304" pitchFamily="18" charset="0"/>
                <a:ea typeface="Times New Roman"/>
                <a:cs typeface="Times New Roman" panose="02020603050405020304" pitchFamily="18" charset="0"/>
              </a:rPr>
              <a:t>thuật</a:t>
            </a:r>
            <a:endParaRPr lang="en-US" sz="2500" b="1" dirty="0">
              <a:latin typeface="Times New Roman" panose="02020603050405020304" pitchFamily="18" charset="0"/>
              <a:ea typeface="Calibri"/>
              <a:cs typeface="Times New Roman" panose="02020603050405020304" pitchFamily="18" charset="0"/>
            </a:endParaRPr>
          </a:p>
        </p:txBody>
      </p:sp>
      <p:sp>
        <p:nvSpPr>
          <p:cNvPr id="7" name="Rectangle 6"/>
          <p:cNvSpPr/>
          <p:nvPr/>
        </p:nvSpPr>
        <p:spPr>
          <a:xfrm>
            <a:off x="475665" y="2837647"/>
            <a:ext cx="3347384" cy="477054"/>
          </a:xfrm>
          <a:prstGeom prst="rect">
            <a:avLst/>
          </a:prstGeom>
        </p:spPr>
        <p:txBody>
          <a:bodyPr wrap="square">
            <a:spAutoFit/>
          </a:bodyPr>
          <a:lstStyle/>
          <a:p>
            <a:pPr algn="ctr">
              <a:spcBef>
                <a:spcPts val="1200"/>
              </a:spcBef>
            </a:pPr>
            <a:r>
              <a:rPr lang="en-US" sz="2500" b="1" dirty="0" err="1">
                <a:latin typeface="Times New Roman" panose="02020603050405020304" pitchFamily="18" charset="0"/>
                <a:ea typeface="Times New Roman"/>
                <a:cs typeface="Times New Roman" panose="02020603050405020304" pitchFamily="18" charset="0"/>
              </a:rPr>
              <a:t>Quan</a:t>
            </a:r>
            <a:r>
              <a:rPr lang="en-US" sz="2500" b="1" dirty="0">
                <a:latin typeface="Times New Roman" panose="02020603050405020304" pitchFamily="18" charset="0"/>
                <a:ea typeface="Times New Roman"/>
                <a:cs typeface="Times New Roman" panose="02020603050405020304" pitchFamily="18" charset="0"/>
              </a:rPr>
              <a:t> </a:t>
            </a:r>
            <a:r>
              <a:rPr lang="en-US" sz="2500" b="1" dirty="0" err="1">
                <a:latin typeface="Times New Roman" panose="02020603050405020304" pitchFamily="18" charset="0"/>
                <a:ea typeface="Times New Roman"/>
                <a:cs typeface="Times New Roman" panose="02020603050405020304" pitchFamily="18" charset="0"/>
              </a:rPr>
              <a:t>niệm</a:t>
            </a:r>
            <a:r>
              <a:rPr lang="en-US" sz="2500" b="1" dirty="0">
                <a:latin typeface="Times New Roman" panose="02020603050405020304" pitchFamily="18" charset="0"/>
                <a:ea typeface="Times New Roman"/>
                <a:cs typeface="Times New Roman" panose="02020603050405020304" pitchFamily="18" charset="0"/>
              </a:rPr>
              <a:t> </a:t>
            </a:r>
            <a:r>
              <a:rPr lang="en-US" sz="2500" b="1" dirty="0" err="1" smtClean="0">
                <a:latin typeface="Times New Roman" panose="02020603050405020304" pitchFamily="18" charset="0"/>
                <a:ea typeface="Times New Roman"/>
                <a:cs typeface="Times New Roman" panose="02020603050405020304" pitchFamily="18" charset="0"/>
              </a:rPr>
              <a:t>thẩm</a:t>
            </a:r>
            <a:r>
              <a:rPr lang="en-US" sz="2500" b="1" dirty="0" smtClean="0">
                <a:latin typeface="Times New Roman" panose="02020603050405020304" pitchFamily="18" charset="0"/>
                <a:ea typeface="Times New Roman"/>
                <a:cs typeface="Times New Roman" panose="02020603050405020304" pitchFamily="18" charset="0"/>
              </a:rPr>
              <a:t> </a:t>
            </a:r>
            <a:r>
              <a:rPr lang="en-US" sz="2500" b="1" dirty="0" err="1">
                <a:latin typeface="Times New Roman" panose="02020603050405020304" pitchFamily="18" charset="0"/>
                <a:ea typeface="Times New Roman"/>
                <a:cs typeface="Times New Roman" panose="02020603050405020304" pitchFamily="18" charset="0"/>
              </a:rPr>
              <a:t>mĩ</a:t>
            </a:r>
            <a:endParaRPr lang="en-US" sz="2500" b="1" dirty="0">
              <a:latin typeface="Times New Roman" panose="02020603050405020304" pitchFamily="18" charset="0"/>
              <a:ea typeface="Calibri"/>
              <a:cs typeface="Times New Roman" panose="02020603050405020304" pitchFamily="18" charset="0"/>
            </a:endParaRPr>
          </a:p>
        </p:txBody>
      </p:sp>
      <p:sp>
        <p:nvSpPr>
          <p:cNvPr id="9" name="Rectangle 8"/>
          <p:cNvSpPr/>
          <p:nvPr/>
        </p:nvSpPr>
        <p:spPr>
          <a:xfrm>
            <a:off x="881408" y="3657600"/>
            <a:ext cx="2535897" cy="477054"/>
          </a:xfrm>
          <a:prstGeom prst="rect">
            <a:avLst/>
          </a:prstGeom>
        </p:spPr>
        <p:txBody>
          <a:bodyPr wrap="square">
            <a:spAutoFit/>
          </a:bodyPr>
          <a:lstStyle/>
          <a:p>
            <a:pPr algn="ctr">
              <a:spcBef>
                <a:spcPts val="1200"/>
              </a:spcBef>
            </a:pPr>
            <a:r>
              <a:rPr lang="en-US" sz="2500" b="1" dirty="0" err="1">
                <a:latin typeface="Times New Roman" panose="02020603050405020304" pitchFamily="18" charset="0"/>
                <a:ea typeface="Times New Roman"/>
                <a:cs typeface="Times New Roman" panose="02020603050405020304" pitchFamily="18" charset="0"/>
              </a:rPr>
              <a:t>Bút</a:t>
            </a:r>
            <a:r>
              <a:rPr lang="en-US" sz="2500" b="1" dirty="0">
                <a:latin typeface="Times New Roman" panose="02020603050405020304" pitchFamily="18" charset="0"/>
                <a:ea typeface="Times New Roman"/>
                <a:cs typeface="Times New Roman" panose="02020603050405020304" pitchFamily="18" charset="0"/>
              </a:rPr>
              <a:t> </a:t>
            </a:r>
            <a:r>
              <a:rPr lang="en-US" sz="2500" b="1" dirty="0" err="1">
                <a:latin typeface="Times New Roman" panose="02020603050405020304" pitchFamily="18" charset="0"/>
                <a:ea typeface="Times New Roman"/>
                <a:cs typeface="Times New Roman" panose="02020603050405020304" pitchFamily="18" charset="0"/>
              </a:rPr>
              <a:t>pháp</a:t>
            </a:r>
            <a:endParaRPr lang="en-US" sz="2500" b="1" dirty="0">
              <a:latin typeface="Times New Roman" panose="02020603050405020304" pitchFamily="18" charset="0"/>
              <a:ea typeface="Calibri"/>
              <a:cs typeface="Times New Roman" panose="02020603050405020304" pitchFamily="18" charset="0"/>
            </a:endParaRPr>
          </a:p>
        </p:txBody>
      </p:sp>
      <p:sp>
        <p:nvSpPr>
          <p:cNvPr id="11" name="Rectangle 10"/>
          <p:cNvSpPr/>
          <p:nvPr/>
        </p:nvSpPr>
        <p:spPr>
          <a:xfrm>
            <a:off x="762007" y="4572000"/>
            <a:ext cx="2434461" cy="477054"/>
          </a:xfrm>
          <a:prstGeom prst="rect">
            <a:avLst/>
          </a:prstGeom>
        </p:spPr>
        <p:txBody>
          <a:bodyPr wrap="square">
            <a:spAutoFit/>
          </a:bodyPr>
          <a:lstStyle/>
          <a:p>
            <a:pPr algn="ctr">
              <a:spcBef>
                <a:spcPts val="1200"/>
              </a:spcBef>
            </a:pPr>
            <a:r>
              <a:rPr lang="en-US" sz="2500" b="1" dirty="0" err="1">
                <a:latin typeface="Times New Roman" panose="02020603050405020304" pitchFamily="18" charset="0"/>
                <a:ea typeface="Times New Roman"/>
                <a:cs typeface="Times New Roman" panose="02020603050405020304" pitchFamily="18" charset="0"/>
              </a:rPr>
              <a:t>Thể</a:t>
            </a:r>
            <a:r>
              <a:rPr lang="en-US" sz="2500" b="1" dirty="0">
                <a:latin typeface="Times New Roman" panose="02020603050405020304" pitchFamily="18" charset="0"/>
                <a:ea typeface="Times New Roman"/>
                <a:cs typeface="Times New Roman" panose="02020603050405020304" pitchFamily="18" charset="0"/>
              </a:rPr>
              <a:t> </a:t>
            </a:r>
            <a:r>
              <a:rPr lang="en-US" sz="2500" b="1" dirty="0" err="1">
                <a:latin typeface="Times New Roman" panose="02020603050405020304" pitchFamily="18" charset="0"/>
                <a:ea typeface="Times New Roman"/>
                <a:cs typeface="Times New Roman" panose="02020603050405020304" pitchFamily="18" charset="0"/>
              </a:rPr>
              <a:t>loại</a:t>
            </a:r>
            <a:endParaRPr lang="en-US" sz="2500" b="1" dirty="0">
              <a:latin typeface="Times New Roman" panose="02020603050405020304" pitchFamily="18" charset="0"/>
              <a:ea typeface="Calibri"/>
              <a:cs typeface="Times New Roman" panose="02020603050405020304" pitchFamily="18" charset="0"/>
            </a:endParaRPr>
          </a:p>
        </p:txBody>
      </p:sp>
      <p:sp>
        <p:nvSpPr>
          <p:cNvPr id="2" name="TextBox 1"/>
          <p:cNvSpPr txBox="1"/>
          <p:nvPr/>
        </p:nvSpPr>
        <p:spPr>
          <a:xfrm>
            <a:off x="285750" y="5829300"/>
            <a:ext cx="11772900" cy="861774"/>
          </a:xfrm>
          <a:prstGeom prst="rect">
            <a:avLst/>
          </a:prstGeom>
          <a:noFill/>
        </p:spPr>
        <p:txBody>
          <a:bodyPr wrap="square" rtlCol="0">
            <a:spAutoFit/>
          </a:bodyPr>
          <a:lstStyle/>
          <a:p>
            <a:pPr algn="ctr"/>
            <a:r>
              <a:rPr lang="en-US" sz="2500" b="1" dirty="0" smtClean="0">
                <a:latin typeface="Times New Roman" panose="02020603050405020304" pitchFamily="18" charset="0"/>
                <a:cs typeface="Times New Roman" panose="02020603050405020304" pitchFamily="18" charset="0"/>
              </a:rPr>
              <a:t>(XEM PHẦN TƯ LIỆU Ở CÁC TRANG TIẾP THEO </a:t>
            </a:r>
          </a:p>
          <a:p>
            <a:pPr algn="ctr"/>
            <a:r>
              <a:rPr lang="en-US" sz="2500" b="1" dirty="0" smtClean="0">
                <a:latin typeface="Times New Roman" panose="02020603050405020304" pitchFamily="18" charset="0"/>
                <a:cs typeface="Times New Roman" panose="02020603050405020304" pitchFamily="18" charset="0"/>
              </a:rPr>
              <a:t>ĐỂ HOÀN THÀNH BẢNG THỐNG KÊ)</a:t>
            </a:r>
            <a:endParaRPr lang="en-US" sz="25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50764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20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9" grpId="0"/>
      <p:bldP spid="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txBox="1">
            <a:spLocks noChangeArrowheads="1"/>
          </p:cNvSpPr>
          <p:nvPr/>
        </p:nvSpPr>
        <p:spPr>
          <a:xfrm>
            <a:off x="2209800" y="429656"/>
            <a:ext cx="2590800" cy="533400"/>
          </a:xfrm>
          <a:prstGeom prst="rect">
            <a:avLst/>
          </a:prstGeom>
        </p:spPr>
        <p:txBody>
          <a:bodyPr vert="horz" lIns="91440" tIns="45720" rIns="91440" bIns="45720" rtlCol="0">
            <a:normAutofit/>
          </a:bodyPr>
          <a:lstStyle/>
          <a:p>
            <a:pPr marL="342900" indent="-342900">
              <a:lnSpc>
                <a:spcPct val="90000"/>
              </a:lnSpc>
              <a:spcBef>
                <a:spcPct val="20000"/>
              </a:spcBef>
              <a:defRPr/>
            </a:pPr>
            <a:r>
              <a:rPr lang="en-US" sz="2800" b="1" dirty="0">
                <a:solidFill>
                  <a:srgbClr val="0000FF"/>
                </a:solidFill>
                <a:latin typeface="Times New Roman" pitchFamily="18" charset="0"/>
              </a:rPr>
              <a:t>* THỂ KÍ:</a:t>
            </a:r>
          </a:p>
        </p:txBody>
      </p:sp>
      <p:sp>
        <p:nvSpPr>
          <p:cNvPr id="6" name="Text Box 7"/>
          <p:cNvSpPr txBox="1">
            <a:spLocks noChangeArrowheads="1"/>
          </p:cNvSpPr>
          <p:nvPr/>
        </p:nvSpPr>
        <p:spPr bwMode="auto">
          <a:xfrm>
            <a:off x="1905000" y="1031320"/>
            <a:ext cx="8382000" cy="2092881"/>
          </a:xfrm>
          <a:prstGeom prst="rect">
            <a:avLst/>
          </a:prstGeom>
          <a:noFill/>
          <a:ln w="9525">
            <a:noFill/>
            <a:miter lim="800000"/>
            <a:headEnd/>
            <a:tailEnd/>
          </a:ln>
          <a:effectLst/>
        </p:spPr>
        <p:txBody>
          <a:bodyPr wrap="square" anchor="ctr">
            <a:spAutoFit/>
          </a:bodyPr>
          <a:lstStyle/>
          <a:p>
            <a:pPr algn="just"/>
            <a:r>
              <a:rPr lang="en-US" sz="2600" smtClean="0">
                <a:latin typeface="Times New Roman" pitchFamily="18" charset="0"/>
                <a:cs typeface="Times New Roman" pitchFamily="18" charset="0"/>
              </a:rPr>
              <a:t>- Kí:  là loại hình văn xuôi tự sự dùng để ghi chép về con người, sự vật, phong cảnh… </a:t>
            </a:r>
          </a:p>
          <a:p>
            <a:pPr algn="just"/>
            <a:r>
              <a:rPr lang="en-US" sz="2600" smtClean="0">
                <a:latin typeface="Times New Roman" pitchFamily="18" charset="0"/>
                <a:cs typeface="Times New Roman" pitchFamily="18" charset="0"/>
              </a:rPr>
              <a:t>- Thể hiện trực tiếp cái tôi cá nhân của người cầm bút. Đặc biệt kí thời trung đại viết về những điều xảy ra đối với tác giả và không hư cấu.</a:t>
            </a:r>
            <a:endParaRPr lang="en-US" sz="2600" dirty="0">
              <a:latin typeface="Times New Roman" pitchFamily="18" charset="0"/>
              <a:cs typeface="Times New Roman" pitchFamily="18" charset="0"/>
            </a:endParaRPr>
          </a:p>
        </p:txBody>
      </p:sp>
      <p:pic>
        <p:nvPicPr>
          <p:cNvPr id="8" name="Picture 26" descr="ANd9GcSy_zPZfc6Lpcm0Vk5gRa1XLAYjnkVEk0j5b0TBktNfgcDDICH69TAz0yc"/>
          <p:cNvPicPr>
            <a:picLocks noChangeAspect="1" noChangeArrowheads="1"/>
          </p:cNvPicPr>
          <p:nvPr/>
        </p:nvPicPr>
        <p:blipFill>
          <a:blip r:embed="rId2"/>
          <a:srcRect/>
          <a:stretch>
            <a:fillRect/>
          </a:stretch>
        </p:blipFill>
        <p:spPr bwMode="auto">
          <a:xfrm>
            <a:off x="7315200" y="3352800"/>
            <a:ext cx="2590800" cy="3124200"/>
          </a:xfrm>
          <a:prstGeom prst="rect">
            <a:avLst/>
          </a:prstGeom>
          <a:noFill/>
        </p:spPr>
      </p:pic>
      <p:pic>
        <p:nvPicPr>
          <p:cNvPr id="10242" name="Picture 2" descr="Kết quả hình ảnh cho vào phủ chúa trịnh"/>
          <p:cNvPicPr>
            <a:picLocks noChangeAspect="1" noChangeArrowheads="1"/>
          </p:cNvPicPr>
          <p:nvPr/>
        </p:nvPicPr>
        <p:blipFill>
          <a:blip r:embed="rId3"/>
          <a:srcRect/>
          <a:stretch>
            <a:fillRect/>
          </a:stretch>
        </p:blipFill>
        <p:spPr bwMode="auto">
          <a:xfrm>
            <a:off x="2362201" y="3352801"/>
            <a:ext cx="2333625" cy="3048001"/>
          </a:xfrm>
          <a:prstGeom prst="rect">
            <a:avLst/>
          </a:prstGeom>
          <a:noFill/>
        </p:spPr>
      </p:pic>
      <p:pic>
        <p:nvPicPr>
          <p:cNvPr id="10244" name="Picture 4" descr="Kết quả hình ảnh cho vào phủ chúa trịnh"/>
          <p:cNvPicPr>
            <a:picLocks noChangeAspect="1" noChangeArrowheads="1"/>
          </p:cNvPicPr>
          <p:nvPr/>
        </p:nvPicPr>
        <p:blipFill>
          <a:blip r:embed="rId4"/>
          <a:srcRect/>
          <a:stretch>
            <a:fillRect/>
          </a:stretch>
        </p:blipFill>
        <p:spPr bwMode="auto">
          <a:xfrm>
            <a:off x="4800600" y="3352800"/>
            <a:ext cx="2362200" cy="3048000"/>
          </a:xfrm>
          <a:prstGeom prst="rect">
            <a:avLst/>
          </a:prstGeom>
          <a:noFill/>
        </p:spPr>
      </p:pic>
    </p:spTree>
    <p:extLst>
      <p:ext uri="{BB962C8B-B14F-4D97-AF65-F5344CB8AC3E}">
        <p14:creationId xmlns:p14="http://schemas.microsoft.com/office/powerpoint/2010/main" val="1648071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iterate type="lt">
                                    <p:tmPct val="5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1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5">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5">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5">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9" presetClass="entr" presetSubtype="0" fill="hold" nodeType="clickEffect">
                                  <p:stCondLst>
                                    <p:cond delay="0"/>
                                  </p:stCondLst>
                                  <p:childTnLst>
                                    <p:set>
                                      <p:cBhvr>
                                        <p:cTn id="14" dur="1" fill="hold">
                                          <p:stCondLst>
                                            <p:cond delay="0"/>
                                          </p:stCondLst>
                                        </p:cTn>
                                        <p:tgtEl>
                                          <p:spTgt spid="6">
                                            <p:txEl>
                                              <p:pRg st="0" end="0"/>
                                            </p:txEl>
                                          </p:spTgt>
                                        </p:tgtEl>
                                        <p:attrNameLst>
                                          <p:attrName>style.visibility</p:attrName>
                                        </p:attrNameLst>
                                      </p:cBhvr>
                                      <p:to>
                                        <p:strVal val="visible"/>
                                      </p:to>
                                    </p:set>
                                    <p:anim calcmode="lin" valueType="num">
                                      <p:cBhvr>
                                        <p:cTn id="15"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16"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7" dur="1000"/>
                                        <p:tgtEl>
                                          <p:spTgt spid="6">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9" presetClass="entr" presetSubtype="0" fill="hold" nodeType="clickEffect">
                                  <p:stCondLst>
                                    <p:cond delay="0"/>
                                  </p:stCondLst>
                                  <p:childTnLst>
                                    <p:set>
                                      <p:cBhvr>
                                        <p:cTn id="21" dur="1" fill="hold">
                                          <p:stCondLst>
                                            <p:cond delay="0"/>
                                          </p:stCondLst>
                                        </p:cTn>
                                        <p:tgtEl>
                                          <p:spTgt spid="6">
                                            <p:txEl>
                                              <p:pRg st="1" end="1"/>
                                            </p:txEl>
                                          </p:spTgt>
                                        </p:tgtEl>
                                        <p:attrNameLst>
                                          <p:attrName>style.visibility</p:attrName>
                                        </p:attrNameLst>
                                      </p:cBhvr>
                                      <p:to>
                                        <p:strVal val="visible"/>
                                      </p:to>
                                    </p:set>
                                    <p:anim calcmode="lin" valueType="num">
                                      <p:cBhvr>
                                        <p:cTn id="22"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23"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24" dur="1000"/>
                                        <p:tgtEl>
                                          <p:spTgt spid="6">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7" presetClass="entr" presetSubtype="10" fill="hold" nodeType="clickEffect">
                                  <p:stCondLst>
                                    <p:cond delay="0"/>
                                  </p:stCondLst>
                                  <p:childTnLst>
                                    <p:set>
                                      <p:cBhvr>
                                        <p:cTn id="28" dur="1" fill="hold">
                                          <p:stCondLst>
                                            <p:cond delay="0"/>
                                          </p:stCondLst>
                                        </p:cTn>
                                        <p:tgtEl>
                                          <p:spTgt spid="10242"/>
                                        </p:tgtEl>
                                        <p:attrNameLst>
                                          <p:attrName>style.visibility</p:attrName>
                                        </p:attrNameLst>
                                      </p:cBhvr>
                                      <p:to>
                                        <p:strVal val="visible"/>
                                      </p:to>
                                    </p:set>
                                    <p:anim calcmode="lin" valueType="num">
                                      <p:cBhvr>
                                        <p:cTn id="29" dur="500" fill="hold"/>
                                        <p:tgtEl>
                                          <p:spTgt spid="10242"/>
                                        </p:tgtEl>
                                        <p:attrNameLst>
                                          <p:attrName>ppt_w</p:attrName>
                                        </p:attrNameLst>
                                      </p:cBhvr>
                                      <p:tavLst>
                                        <p:tav tm="0">
                                          <p:val>
                                            <p:fltVal val="0"/>
                                          </p:val>
                                        </p:tav>
                                        <p:tav tm="100000">
                                          <p:val>
                                            <p:strVal val="#ppt_w"/>
                                          </p:val>
                                        </p:tav>
                                      </p:tavLst>
                                    </p:anim>
                                    <p:anim calcmode="lin" valueType="num">
                                      <p:cBhvr>
                                        <p:cTn id="30" dur="500" fill="hold"/>
                                        <p:tgtEl>
                                          <p:spTgt spid="10242"/>
                                        </p:tgtEl>
                                        <p:attrNameLst>
                                          <p:attrName>ppt_h</p:attrName>
                                        </p:attrNameLst>
                                      </p:cBhvr>
                                      <p:tavLst>
                                        <p:tav tm="0">
                                          <p:val>
                                            <p:strVal val="#ppt_h"/>
                                          </p:val>
                                        </p:tav>
                                        <p:tav tm="100000">
                                          <p:val>
                                            <p:strVal val="#ppt_h"/>
                                          </p:val>
                                        </p:tav>
                                      </p:tavLst>
                                    </p:anim>
                                  </p:childTnLst>
                                </p:cTn>
                              </p:par>
                              <p:par>
                                <p:cTn id="31" presetID="17" presetClass="entr" presetSubtype="10" fill="hold" nodeType="withEffect">
                                  <p:stCondLst>
                                    <p:cond delay="0"/>
                                  </p:stCondLst>
                                  <p:childTnLst>
                                    <p:set>
                                      <p:cBhvr>
                                        <p:cTn id="32" dur="1" fill="hold">
                                          <p:stCondLst>
                                            <p:cond delay="0"/>
                                          </p:stCondLst>
                                        </p:cTn>
                                        <p:tgtEl>
                                          <p:spTgt spid="10244"/>
                                        </p:tgtEl>
                                        <p:attrNameLst>
                                          <p:attrName>style.visibility</p:attrName>
                                        </p:attrNameLst>
                                      </p:cBhvr>
                                      <p:to>
                                        <p:strVal val="visible"/>
                                      </p:to>
                                    </p:set>
                                    <p:anim calcmode="lin" valueType="num">
                                      <p:cBhvr>
                                        <p:cTn id="33" dur="500" fill="hold"/>
                                        <p:tgtEl>
                                          <p:spTgt spid="10244"/>
                                        </p:tgtEl>
                                        <p:attrNameLst>
                                          <p:attrName>ppt_w</p:attrName>
                                        </p:attrNameLst>
                                      </p:cBhvr>
                                      <p:tavLst>
                                        <p:tav tm="0">
                                          <p:val>
                                            <p:fltVal val="0"/>
                                          </p:val>
                                        </p:tav>
                                        <p:tav tm="100000">
                                          <p:val>
                                            <p:strVal val="#ppt_w"/>
                                          </p:val>
                                        </p:tav>
                                      </p:tavLst>
                                    </p:anim>
                                    <p:anim calcmode="lin" valueType="num">
                                      <p:cBhvr>
                                        <p:cTn id="34" dur="500" fill="hold"/>
                                        <p:tgtEl>
                                          <p:spTgt spid="10244"/>
                                        </p:tgtEl>
                                        <p:attrNameLst>
                                          <p:attrName>ppt_h</p:attrName>
                                        </p:attrNameLst>
                                      </p:cBhvr>
                                      <p:tavLst>
                                        <p:tav tm="0">
                                          <p:val>
                                            <p:strVal val="#ppt_h"/>
                                          </p:val>
                                        </p:tav>
                                        <p:tav tm="100000">
                                          <p:val>
                                            <p:strVal val="#ppt_h"/>
                                          </p:val>
                                        </p:tav>
                                      </p:tavLst>
                                    </p:anim>
                                  </p:childTnLst>
                                </p:cTn>
                              </p:par>
                              <p:par>
                                <p:cTn id="35" presetID="17" presetClass="entr" presetSubtype="10"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500" fill="hold"/>
                                        <p:tgtEl>
                                          <p:spTgt spid="8"/>
                                        </p:tgtEl>
                                        <p:attrNameLst>
                                          <p:attrName>ppt_w</p:attrName>
                                        </p:attrNameLst>
                                      </p:cBhvr>
                                      <p:tavLst>
                                        <p:tav tm="0">
                                          <p:val>
                                            <p:fltVal val="0"/>
                                          </p:val>
                                        </p:tav>
                                        <p:tav tm="100000">
                                          <p:val>
                                            <p:strVal val="#ppt_w"/>
                                          </p:val>
                                        </p:tav>
                                      </p:tavLst>
                                    </p:anim>
                                    <p:anim calcmode="lin" valueType="num">
                                      <p:cBhvr>
                                        <p:cTn id="38" dur="5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p:cNvSpPr>
            <a:spLocks noChangeArrowheads="1"/>
          </p:cNvSpPr>
          <p:nvPr/>
        </p:nvSpPr>
        <p:spPr bwMode="auto">
          <a:xfrm>
            <a:off x="1828800" y="152400"/>
            <a:ext cx="8534400" cy="2308324"/>
          </a:xfrm>
          <a:prstGeom prst="rect">
            <a:avLst/>
          </a:prstGeom>
          <a:noFill/>
          <a:ln w="9525">
            <a:noFill/>
            <a:miter lim="800000"/>
            <a:headEnd/>
            <a:tailEnd/>
          </a:ln>
        </p:spPr>
        <p:txBody>
          <a:bodyPr wrap="square">
            <a:spAutoFit/>
          </a:bodyPr>
          <a:lstStyle/>
          <a:p>
            <a:pPr algn="just"/>
            <a:r>
              <a:rPr lang="en-US" sz="2400" b="1" dirty="0">
                <a:solidFill>
                  <a:srgbClr val="160EB2"/>
                </a:solidFill>
                <a:latin typeface="Times New Roman" pitchFamily="18" charset="0"/>
                <a:cs typeface="Times New Roman" pitchFamily="18" charset="0"/>
              </a:rPr>
              <a:t>* VĂN TẾ:</a:t>
            </a:r>
            <a:r>
              <a:rPr lang="en-US" sz="2400" dirty="0">
                <a:solidFill>
                  <a:srgbClr val="160EB2"/>
                </a:solidFill>
                <a:latin typeface="Times New Roman" pitchFamily="18" charset="0"/>
                <a:cs typeface="Times New Roman" pitchFamily="18" charset="0"/>
              </a:rPr>
              <a:t> </a:t>
            </a:r>
          </a:p>
          <a:p>
            <a:pPr lvl="1" algn="just"/>
            <a:r>
              <a:rPr lang="en-US" sz="2400" dirty="0">
                <a:latin typeface="Times New Roman" pitchFamily="18" charset="0"/>
                <a:cs typeface="Times New Roman" pitchFamily="18" charset="0"/>
              </a:rPr>
              <a:t>- là </a:t>
            </a:r>
            <a:r>
              <a:rPr lang="en-US" sz="2400" dirty="0" err="1">
                <a:latin typeface="Times New Roman" pitchFamily="18" charset="0"/>
                <a:cs typeface="Times New Roman" pitchFamily="18" charset="0"/>
              </a:rPr>
              <a:t>một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loại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đọc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tê</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người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chết</a:t>
            </a:r>
            <a:r>
              <a:rPr lang="en-US" sz="2400" dirty="0">
                <a:latin typeface="Times New Roman" pitchFamily="18" charset="0"/>
                <a:cs typeface="Times New Roman" pitchFamily="18" charset="0"/>
              </a:rPr>
              <a:t> vì </a:t>
            </a:r>
            <a:r>
              <a:rPr lang="en-US" sz="2400" dirty="0" err="1">
                <a:latin typeface="Times New Roman" pitchFamily="18" charset="0"/>
                <a:cs typeface="Times New Roman" pitchFamily="18" charset="0"/>
              </a:rPr>
              <a:t>vậy</a:t>
            </a:r>
            <a:r>
              <a:rPr lang="en-US" sz="2400" dirty="0">
                <a:latin typeface="Times New Roman" pitchFamily="18" charset="0"/>
                <a:cs typeface="Times New Roman" pitchFamily="18" charset="0"/>
              </a:rPr>
              <a:t> nó có </a:t>
            </a:r>
            <a:r>
              <a:rPr lang="en-US" sz="2400" dirty="0" err="1">
                <a:latin typeface="Times New Roman" pitchFamily="18" charset="0"/>
                <a:cs typeface="Times New Roman" pitchFamily="18" charset="0"/>
              </a:rPr>
              <a:t>hình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thức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tê</a:t>
            </a:r>
            <a:r>
              <a:rPr lang="en-US" sz="2400" dirty="0">
                <a:latin typeface="Times New Roman" pitchFamily="18" charset="0"/>
                <a:cs typeface="Times New Roman" pitchFamily="18" charset="0"/>
              </a:rPr>
              <a:t>́ – </a:t>
            </a:r>
            <a:r>
              <a:rPr lang="en-US" sz="2400" dirty="0" err="1">
                <a:latin typeface="Times New Roman" pitchFamily="18" charset="0"/>
                <a:cs typeface="Times New Roman" pitchFamily="18" charset="0"/>
              </a:rPr>
              <a:t>hưởng</a:t>
            </a:r>
            <a:r>
              <a:rPr lang="en-US" sz="2400" dirty="0">
                <a:latin typeface="Times New Roman" pitchFamily="18" charset="0"/>
                <a:cs typeface="Times New Roman" pitchFamily="18" charset="0"/>
              </a:rPr>
              <a:t>. </a:t>
            </a:r>
          </a:p>
          <a:p>
            <a:pPr lvl="1"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tê</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đê</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đọc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tê</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các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vê</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mùa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vê</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sau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tê</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điếu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trở</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một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bô</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đặc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biệt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của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học</a:t>
            </a:r>
            <a:r>
              <a:rPr lang="en-US" sz="2400" dirty="0">
                <a:latin typeface="Times New Roman" pitchFamily="18" charset="0"/>
                <a:cs typeface="Times New Roman" pitchFamily="18" charset="0"/>
              </a:rPr>
              <a:t> VN </a:t>
            </a:r>
            <a:r>
              <a:rPr lang="en-US" sz="2400" dirty="0" err="1">
                <a:latin typeface="Times New Roman" pitchFamily="18" charset="0"/>
                <a:cs typeface="Times New Roman" pitchFamily="18" charset="0"/>
              </a:rPr>
              <a:t>với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những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tựu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nổi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bật</a:t>
            </a:r>
            <a:r>
              <a:rPr lang="en-US" sz="2400" dirty="0">
                <a:latin typeface="Times New Roman" pitchFamily="18" charset="0"/>
                <a:cs typeface="Times New Roman" pitchFamily="18" charset="0"/>
              </a:rPr>
              <a:t> cả </a:t>
            </a:r>
            <a:r>
              <a:rPr lang="en-US" sz="2400" dirty="0" err="1">
                <a:latin typeface="Times New Roman" pitchFamily="18" charset="0"/>
                <a:cs typeface="Times New Roman" pitchFamily="18" charset="0"/>
              </a:rPr>
              <a:t>về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nội</a:t>
            </a:r>
            <a:r>
              <a:rPr lang="en-US" sz="2400" dirty="0">
                <a:latin typeface="Times New Roman" pitchFamily="18" charset="0"/>
                <a:cs typeface="Times New Roman" pitchFamily="18" charset="0"/>
              </a:rPr>
              <a:t> dung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tư</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tưởng</a:t>
            </a:r>
            <a:r>
              <a:rPr lang="en-US" sz="2400" dirty="0">
                <a:latin typeface="Times New Roman" pitchFamily="18" charset="0"/>
                <a:cs typeface="Times New Roman" pitchFamily="18" charset="0"/>
              </a:rPr>
              <a:t>. </a:t>
            </a:r>
          </a:p>
        </p:txBody>
      </p:sp>
      <p:pic>
        <p:nvPicPr>
          <p:cNvPr id="9220" name="Picture 4" descr="Kết quả hình ảnh cho văn tế nghĩa sĩ cần giuộc"/>
          <p:cNvPicPr>
            <a:picLocks noChangeAspect="1" noChangeArrowheads="1"/>
          </p:cNvPicPr>
          <p:nvPr/>
        </p:nvPicPr>
        <p:blipFill>
          <a:blip r:embed="rId2"/>
          <a:srcRect/>
          <a:stretch>
            <a:fillRect/>
          </a:stretch>
        </p:blipFill>
        <p:spPr bwMode="auto">
          <a:xfrm>
            <a:off x="2895600" y="2819401"/>
            <a:ext cx="2667000" cy="4000501"/>
          </a:xfrm>
          <a:prstGeom prst="rect">
            <a:avLst/>
          </a:prstGeom>
          <a:noFill/>
        </p:spPr>
      </p:pic>
      <p:pic>
        <p:nvPicPr>
          <p:cNvPr id="9222" name="Picture 6" descr="Kết quả hình ảnh cho văn tế nghĩa sĩ cần giuộc"/>
          <p:cNvPicPr>
            <a:picLocks noChangeAspect="1" noChangeArrowheads="1"/>
          </p:cNvPicPr>
          <p:nvPr/>
        </p:nvPicPr>
        <p:blipFill>
          <a:blip r:embed="rId3"/>
          <a:srcRect/>
          <a:stretch>
            <a:fillRect/>
          </a:stretch>
        </p:blipFill>
        <p:spPr bwMode="auto">
          <a:xfrm>
            <a:off x="6248400" y="2827867"/>
            <a:ext cx="2667000" cy="4030133"/>
          </a:xfrm>
          <a:prstGeom prst="rect">
            <a:avLst/>
          </a:prstGeom>
          <a:noFill/>
        </p:spPr>
      </p:pic>
    </p:spTree>
    <p:extLst>
      <p:ext uri="{BB962C8B-B14F-4D97-AF65-F5344CB8AC3E}">
        <p14:creationId xmlns:p14="http://schemas.microsoft.com/office/powerpoint/2010/main" val="3516568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4">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4">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anim calcmode="lin" valueType="num">
                                      <p:cBhvr>
                                        <p:cTn id="15" dur="1000" fill="hold"/>
                                        <p:tgtEl>
                                          <p:spTgt spid="4">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4">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4">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4">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p:stCondLst>
                        <p:cond delay="indefinite"/>
                      </p:stCondLst>
                      <p:childTnLst>
                        <p:par>
                          <p:cTn id="20" fill="hold">
                            <p:stCondLst>
                              <p:cond delay="0"/>
                            </p:stCondLst>
                            <p:childTnLst>
                              <p:par>
                                <p:cTn id="21" presetID="15" presetClass="entr" presetSubtype="0" fill="hold" nodeType="clickEffect">
                                  <p:stCondLst>
                                    <p:cond delay="0"/>
                                  </p:stCondLst>
                                  <p:childTnLst>
                                    <p:set>
                                      <p:cBhvr>
                                        <p:cTn id="22" dur="1" fill="hold">
                                          <p:stCondLst>
                                            <p:cond delay="0"/>
                                          </p:stCondLst>
                                        </p:cTn>
                                        <p:tgtEl>
                                          <p:spTgt spid="4">
                                            <p:txEl>
                                              <p:pRg st="2" end="2"/>
                                            </p:txEl>
                                          </p:spTgt>
                                        </p:tgtEl>
                                        <p:attrNameLst>
                                          <p:attrName>style.visibility</p:attrName>
                                        </p:attrNameLst>
                                      </p:cBhvr>
                                      <p:to>
                                        <p:strVal val="visible"/>
                                      </p:to>
                                    </p:set>
                                    <p:anim calcmode="lin" valueType="num">
                                      <p:cBhvr>
                                        <p:cTn id="23" dur="1000" fill="hold"/>
                                        <p:tgtEl>
                                          <p:spTgt spid="4">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4">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4">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4">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8"/>
          <p:cNvSpPr txBox="1">
            <a:spLocks noChangeArrowheads="1"/>
          </p:cNvSpPr>
          <p:nvPr/>
        </p:nvSpPr>
        <p:spPr bwMode="auto">
          <a:xfrm>
            <a:off x="3565525" y="5143501"/>
            <a:ext cx="184150" cy="366713"/>
          </a:xfrm>
          <a:prstGeom prst="rect">
            <a:avLst/>
          </a:prstGeom>
          <a:noFill/>
          <a:ln w="9525">
            <a:noFill/>
            <a:miter lim="800000"/>
            <a:headEnd/>
            <a:tailEnd/>
          </a:ln>
        </p:spPr>
        <p:txBody>
          <a:bodyPr wrap="none">
            <a:spAutoFit/>
          </a:bodyPr>
          <a:lstStyle/>
          <a:p>
            <a:pPr algn="just"/>
            <a:endParaRPr lang="en-US">
              <a:latin typeface="Times New Roman" pitchFamily="18" charset="0"/>
              <a:cs typeface="Times New Roman" pitchFamily="18" charset="0"/>
            </a:endParaRPr>
          </a:p>
        </p:txBody>
      </p:sp>
      <p:pic>
        <p:nvPicPr>
          <p:cNvPr id="7" name="Picture 13" descr="Picture21"/>
          <p:cNvPicPr>
            <a:picLocks noChangeAspect="1" noChangeArrowheads="1"/>
          </p:cNvPicPr>
          <p:nvPr/>
        </p:nvPicPr>
        <p:blipFill>
          <a:blip r:embed="rId2"/>
          <a:srcRect/>
          <a:stretch>
            <a:fillRect/>
          </a:stretch>
        </p:blipFill>
        <p:spPr bwMode="auto">
          <a:xfrm>
            <a:off x="1524000" y="0"/>
            <a:ext cx="9144000" cy="6858000"/>
          </a:xfrm>
          <a:prstGeom prst="rect">
            <a:avLst/>
          </a:prstGeom>
          <a:noFill/>
          <a:ln w="9525">
            <a:noFill/>
            <a:miter lim="800000"/>
            <a:headEnd/>
            <a:tailEnd/>
          </a:ln>
        </p:spPr>
      </p:pic>
      <p:graphicFrame>
        <p:nvGraphicFramePr>
          <p:cNvPr id="8" name="Group 233"/>
          <p:cNvGraphicFramePr>
            <a:graphicFrameLocks noGrp="1"/>
          </p:cNvGraphicFramePr>
          <p:nvPr/>
        </p:nvGraphicFramePr>
        <p:xfrm>
          <a:off x="1752600" y="165736"/>
          <a:ext cx="8763000" cy="6539865"/>
        </p:xfrm>
        <a:graphic>
          <a:graphicData uri="http://schemas.openxmlformats.org/drawingml/2006/table">
            <a:tbl>
              <a:tblPr/>
              <a:tblGrid>
                <a:gridCol w="1825625">
                  <a:extLst>
                    <a:ext uri="{9D8B030D-6E8A-4147-A177-3AD203B41FA5}">
                      <a16:colId xmlns:a16="http://schemas.microsoft.com/office/drawing/2014/main" val="20000"/>
                    </a:ext>
                  </a:extLst>
                </a:gridCol>
                <a:gridCol w="6937375">
                  <a:extLst>
                    <a:ext uri="{9D8B030D-6E8A-4147-A177-3AD203B41FA5}">
                      <a16:colId xmlns:a16="http://schemas.microsoft.com/office/drawing/2014/main" val="20001"/>
                    </a:ext>
                  </a:extLst>
                </a:gridCol>
              </a:tblGrid>
              <a:tr h="4857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err="1" smtClean="0">
                          <a:ln>
                            <a:noFill/>
                          </a:ln>
                          <a:solidFill>
                            <a:schemeClr val="tx1"/>
                          </a:solidFill>
                          <a:effectLst/>
                          <a:latin typeface="Times New Roman" pitchFamily="18" charset="0"/>
                          <a:cs typeface="Arial" charset="0"/>
                        </a:rPr>
                        <a:t>Thơ</a:t>
                      </a:r>
                      <a:endParaRPr kumimoji="0" lang="en-US" sz="2400" b="1" i="0" u="none" strike="noStrike" cap="none" normalizeH="0" baseline="0" dirty="0" smtClean="0">
                        <a:ln>
                          <a:noFill/>
                        </a:ln>
                        <a:solidFill>
                          <a:schemeClr val="tx1"/>
                        </a:solidFill>
                        <a:effectLst/>
                        <a:latin typeface="Times New Roman" pitchFamily="18"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err="1" smtClean="0">
                          <a:ln>
                            <a:noFill/>
                          </a:ln>
                          <a:solidFill>
                            <a:schemeClr val="tx1"/>
                          </a:solidFill>
                          <a:effectLst/>
                          <a:latin typeface="Times New Roman" pitchFamily="18" charset="0"/>
                          <a:cs typeface="Arial" charset="0"/>
                        </a:rPr>
                        <a:t>Khái</a:t>
                      </a:r>
                      <a:r>
                        <a:rPr kumimoji="0" lang="en-US" sz="2400" b="1" i="0" u="none" strike="noStrike" cap="none" normalizeH="0" baseline="0" dirty="0" smtClean="0">
                          <a:ln>
                            <a:noFill/>
                          </a:ln>
                          <a:solidFill>
                            <a:schemeClr val="tx1"/>
                          </a:solidFill>
                          <a:effectLst/>
                          <a:latin typeface="Times New Roman" pitchFamily="18" charset="0"/>
                          <a:cs typeface="Arial" charset="0"/>
                        </a:rPr>
                        <a:t> </a:t>
                      </a:r>
                      <a:r>
                        <a:rPr kumimoji="0" lang="en-US" sz="2400" b="1" i="0" u="none" strike="noStrike" cap="none" normalizeH="0" baseline="0" dirty="0" err="1" smtClean="0">
                          <a:ln>
                            <a:noFill/>
                          </a:ln>
                          <a:solidFill>
                            <a:schemeClr val="tx1"/>
                          </a:solidFill>
                          <a:effectLst/>
                          <a:latin typeface="Times New Roman" pitchFamily="18" charset="0"/>
                          <a:cs typeface="Arial" charset="0"/>
                        </a:rPr>
                        <a:t>Niệm</a:t>
                      </a:r>
                      <a:endParaRPr kumimoji="0" lang="en-US" sz="2400" b="1" i="0" u="none" strike="noStrike" cap="none" normalizeH="0" baseline="0" dirty="0" smtClean="0">
                        <a:ln>
                          <a:noFill/>
                        </a:ln>
                        <a:solidFill>
                          <a:schemeClr val="tx1"/>
                        </a:solidFill>
                        <a:effectLst/>
                        <a:latin typeface="Times New Roman" pitchFamily="18"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738313">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err="1" smtClean="0">
                          <a:ln>
                            <a:noFill/>
                          </a:ln>
                          <a:solidFill>
                            <a:srgbClr val="0000FF"/>
                          </a:solidFill>
                          <a:effectLst/>
                          <a:latin typeface="Times New Roman" pitchFamily="18" charset="0"/>
                          <a:cs typeface="Arial" charset="0"/>
                        </a:rPr>
                        <a:t>Thơ</a:t>
                      </a:r>
                      <a:r>
                        <a:rPr kumimoji="0" lang="en-US" sz="2400" b="1" i="0" u="none" strike="noStrike" cap="none" normalizeH="0" baseline="0" dirty="0" smtClean="0">
                          <a:ln>
                            <a:noFill/>
                          </a:ln>
                          <a:solidFill>
                            <a:srgbClr val="0000FF"/>
                          </a:solidFill>
                          <a:effectLst/>
                          <a:latin typeface="Times New Roman" pitchFamily="18" charset="0"/>
                          <a:cs typeface="Arial" charset="0"/>
                        </a:rPr>
                        <a:t> </a:t>
                      </a:r>
                      <a:r>
                        <a:rPr kumimoji="0" lang="en-US" sz="2400" b="1" i="0" u="none" strike="noStrike" cap="none" normalizeH="0" baseline="0" dirty="0" err="1" smtClean="0">
                          <a:ln>
                            <a:noFill/>
                          </a:ln>
                          <a:solidFill>
                            <a:srgbClr val="0000FF"/>
                          </a:solidFill>
                          <a:effectLst/>
                          <a:latin typeface="Times New Roman" pitchFamily="18" charset="0"/>
                          <a:cs typeface="Arial" charset="0"/>
                        </a:rPr>
                        <a:t>lục</a:t>
                      </a:r>
                      <a:r>
                        <a:rPr kumimoji="0" lang="en-US" sz="2400" b="1" i="0" u="none" strike="noStrike" cap="none" normalizeH="0" baseline="0" dirty="0" smtClean="0">
                          <a:ln>
                            <a:noFill/>
                          </a:ln>
                          <a:solidFill>
                            <a:srgbClr val="0000FF"/>
                          </a:solidFill>
                          <a:effectLst/>
                          <a:latin typeface="Times New Roman" pitchFamily="18" charset="0"/>
                          <a:cs typeface="Arial" charset="0"/>
                        </a:rPr>
                        <a:t> </a:t>
                      </a:r>
                      <a:r>
                        <a:rPr kumimoji="0" lang="en-US" sz="2400" b="1" i="0" u="none" strike="noStrike" cap="none" normalizeH="0" baseline="0" dirty="0" err="1" smtClean="0">
                          <a:ln>
                            <a:noFill/>
                          </a:ln>
                          <a:solidFill>
                            <a:srgbClr val="0000FF"/>
                          </a:solidFill>
                          <a:effectLst/>
                          <a:latin typeface="Times New Roman" pitchFamily="18" charset="0"/>
                          <a:cs typeface="Arial" charset="0"/>
                        </a:rPr>
                        <a:t>bát</a:t>
                      </a:r>
                      <a:endParaRPr kumimoji="0" lang="en-US" sz="2400" b="1" i="0" u="none" strike="noStrike" cap="none" normalizeH="0" baseline="0" dirty="0" smtClean="0">
                        <a:ln>
                          <a:noFill/>
                        </a:ln>
                        <a:solidFill>
                          <a:srgbClr val="0000FF"/>
                        </a:solidFill>
                        <a:effectLst/>
                        <a:latin typeface="Times New Roman" pitchFamily="18"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Times New Roman" pitchFamily="18" charset="0"/>
                          <a:cs typeface="Arial" charset="0"/>
                        </a:rPr>
                        <a:t>Gồm</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từng</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cặp</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hai</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dòng</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nối</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tiếp</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nhau</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Dòng</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trên</a:t>
                      </a:r>
                      <a:r>
                        <a:rPr kumimoji="0" lang="en-US" sz="2400" b="0" i="0" u="none" strike="noStrike" cap="none" normalizeH="0" baseline="0" dirty="0" smtClean="0">
                          <a:ln>
                            <a:noFill/>
                          </a:ln>
                          <a:solidFill>
                            <a:schemeClr val="tx1"/>
                          </a:solidFill>
                          <a:effectLst/>
                          <a:latin typeface="Times New Roman" pitchFamily="18" charset="0"/>
                          <a:cs typeface="Arial" charset="0"/>
                        </a:rPr>
                        <a:t> 6 </a:t>
                      </a:r>
                      <a:r>
                        <a:rPr kumimoji="0" lang="en-US" sz="2400" b="0" i="0" u="none" strike="noStrike" cap="none" normalizeH="0" baseline="0" dirty="0" err="1" smtClean="0">
                          <a:ln>
                            <a:noFill/>
                          </a:ln>
                          <a:solidFill>
                            <a:schemeClr val="tx1"/>
                          </a:solidFill>
                          <a:effectLst/>
                          <a:latin typeface="Times New Roman" pitchFamily="18" charset="0"/>
                          <a:cs typeface="Arial" charset="0"/>
                        </a:rPr>
                        <a:t>âm</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gọi</a:t>
                      </a:r>
                      <a:r>
                        <a:rPr kumimoji="0" lang="en-US" sz="2400" b="0" i="0" u="none" strike="noStrike" cap="none" normalizeH="0" baseline="0" dirty="0" smtClean="0">
                          <a:ln>
                            <a:noFill/>
                          </a:ln>
                          <a:solidFill>
                            <a:schemeClr val="tx1"/>
                          </a:solidFill>
                          <a:effectLst/>
                          <a:latin typeface="Times New Roman" pitchFamily="18" charset="0"/>
                          <a:cs typeface="Arial" charset="0"/>
                        </a:rPr>
                        <a:t> là </a:t>
                      </a:r>
                      <a:r>
                        <a:rPr kumimoji="0" lang="en-US" sz="2400" b="0" i="0" u="none" strike="noStrike" cap="none" normalizeH="0" baseline="0" dirty="0" err="1" smtClean="0">
                          <a:ln>
                            <a:noFill/>
                          </a:ln>
                          <a:solidFill>
                            <a:schemeClr val="tx1"/>
                          </a:solidFill>
                          <a:effectLst/>
                          <a:latin typeface="Times New Roman" pitchFamily="18" charset="0"/>
                          <a:cs typeface="Arial" charset="0"/>
                        </a:rPr>
                        <a:t>dòng</a:t>
                      </a:r>
                      <a:r>
                        <a:rPr kumimoji="0" lang="en-US" sz="2400" b="1" i="1" u="none" strike="noStrike" cap="none" normalizeH="0" baseline="0" dirty="0" smtClean="0">
                          <a:ln>
                            <a:noFill/>
                          </a:ln>
                          <a:solidFill>
                            <a:schemeClr val="tx1"/>
                          </a:solidFill>
                          <a:effectLst/>
                          <a:latin typeface="Times New Roman" pitchFamily="18" charset="0"/>
                          <a:cs typeface="Arial" charset="0"/>
                        </a:rPr>
                        <a:t> </a:t>
                      </a:r>
                      <a:r>
                        <a:rPr kumimoji="0" lang="en-US" sz="2400" b="1" i="1" u="none" strike="noStrike" cap="none" normalizeH="0" baseline="0" dirty="0" err="1" smtClean="0">
                          <a:ln>
                            <a:noFill/>
                          </a:ln>
                          <a:solidFill>
                            <a:schemeClr val="tx1"/>
                          </a:solidFill>
                          <a:effectLst/>
                          <a:latin typeface="Times New Roman" pitchFamily="18" charset="0"/>
                          <a:cs typeface="Arial" charset="0"/>
                        </a:rPr>
                        <a:t>lục</a:t>
                      </a:r>
                      <a:r>
                        <a:rPr kumimoji="0" lang="en-US" sz="2400" b="1" i="1"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dòng</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dưới</a:t>
                      </a:r>
                      <a:r>
                        <a:rPr kumimoji="0" lang="en-US" sz="2400" b="0" i="0" u="none" strike="noStrike" cap="none" normalizeH="0" baseline="0" dirty="0" smtClean="0">
                          <a:ln>
                            <a:noFill/>
                          </a:ln>
                          <a:solidFill>
                            <a:schemeClr val="tx1"/>
                          </a:solidFill>
                          <a:effectLst/>
                          <a:latin typeface="Times New Roman" pitchFamily="18" charset="0"/>
                          <a:cs typeface="Arial" charset="0"/>
                        </a:rPr>
                        <a:t> 8 </a:t>
                      </a:r>
                      <a:r>
                        <a:rPr kumimoji="0" lang="en-US" sz="2400" b="0" i="0" u="none" strike="noStrike" cap="none" normalizeH="0" baseline="0" dirty="0" err="1" smtClean="0">
                          <a:ln>
                            <a:noFill/>
                          </a:ln>
                          <a:solidFill>
                            <a:schemeClr val="tx1"/>
                          </a:solidFill>
                          <a:effectLst/>
                          <a:latin typeface="Times New Roman" pitchFamily="18" charset="0"/>
                          <a:cs typeface="Arial" charset="0"/>
                        </a:rPr>
                        <a:t>âm</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gọi</a:t>
                      </a:r>
                      <a:r>
                        <a:rPr kumimoji="0" lang="en-US" sz="2400" b="0" i="0" u="none" strike="noStrike" cap="none" normalizeH="0" baseline="0" dirty="0" smtClean="0">
                          <a:ln>
                            <a:noFill/>
                          </a:ln>
                          <a:solidFill>
                            <a:schemeClr val="tx1"/>
                          </a:solidFill>
                          <a:effectLst/>
                          <a:latin typeface="Times New Roman" pitchFamily="18" charset="0"/>
                          <a:cs typeface="Arial" charset="0"/>
                        </a:rPr>
                        <a:t> là </a:t>
                      </a:r>
                      <a:r>
                        <a:rPr kumimoji="0" lang="en-US" sz="2400" b="0" i="0" u="none" strike="noStrike" cap="none" normalizeH="0" baseline="0" dirty="0" err="1" smtClean="0">
                          <a:ln>
                            <a:noFill/>
                          </a:ln>
                          <a:solidFill>
                            <a:schemeClr val="tx1"/>
                          </a:solidFill>
                          <a:effectLst/>
                          <a:latin typeface="Times New Roman" pitchFamily="18" charset="0"/>
                          <a:cs typeface="Arial" charset="0"/>
                        </a:rPr>
                        <a:t>dòng</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1" i="1" u="none" strike="noStrike" cap="none" normalizeH="0" baseline="0" dirty="0" err="1" smtClean="0">
                          <a:ln>
                            <a:noFill/>
                          </a:ln>
                          <a:solidFill>
                            <a:schemeClr val="tx1"/>
                          </a:solidFill>
                          <a:effectLst/>
                          <a:latin typeface="Times New Roman" pitchFamily="18" charset="0"/>
                          <a:cs typeface="Arial" charset="0"/>
                        </a:rPr>
                        <a:t>bát</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Chữ</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thư</a:t>
                      </a:r>
                      <a:r>
                        <a:rPr kumimoji="0" lang="en-US" sz="2400" b="0" i="0" u="none" strike="noStrike" cap="none" normalizeH="0" baseline="0" dirty="0" smtClean="0">
                          <a:ln>
                            <a:noFill/>
                          </a:ln>
                          <a:solidFill>
                            <a:schemeClr val="tx1"/>
                          </a:solidFill>
                          <a:effectLst/>
                          <a:latin typeface="Times New Roman" pitchFamily="18" charset="0"/>
                          <a:cs typeface="Arial" charset="0"/>
                        </a:rPr>
                        <a:t>́ 8 </a:t>
                      </a:r>
                      <a:r>
                        <a:rPr kumimoji="0" lang="en-US" sz="2400" b="0" i="0" u="none" strike="noStrike" cap="none" normalizeH="0" baseline="0" dirty="0" err="1" smtClean="0">
                          <a:ln>
                            <a:noFill/>
                          </a:ln>
                          <a:solidFill>
                            <a:schemeClr val="tx1"/>
                          </a:solidFill>
                          <a:effectLst/>
                          <a:latin typeface="Times New Roman" pitchFamily="18" charset="0"/>
                          <a:cs typeface="Arial" charset="0"/>
                        </a:rPr>
                        <a:t>của</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dòng</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1" i="1" u="none" strike="noStrike" cap="none" normalizeH="0" baseline="0" dirty="0" err="1" smtClean="0">
                          <a:ln>
                            <a:noFill/>
                          </a:ln>
                          <a:solidFill>
                            <a:schemeClr val="tx1"/>
                          </a:solidFill>
                          <a:effectLst/>
                          <a:latin typeface="Times New Roman" pitchFamily="18" charset="0"/>
                          <a:cs typeface="Arial" charset="0"/>
                        </a:rPr>
                        <a:t>bát</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lại</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vần</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với</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chữ</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thư</a:t>
                      </a:r>
                      <a:r>
                        <a:rPr kumimoji="0" lang="en-US" sz="2400" b="0" i="0" u="none" strike="noStrike" cap="none" normalizeH="0" baseline="0" dirty="0" smtClean="0">
                          <a:ln>
                            <a:noFill/>
                          </a:ln>
                          <a:solidFill>
                            <a:schemeClr val="tx1"/>
                          </a:solidFill>
                          <a:effectLst/>
                          <a:latin typeface="Times New Roman" pitchFamily="18" charset="0"/>
                          <a:cs typeface="Arial" charset="0"/>
                        </a:rPr>
                        <a:t>́ 6 </a:t>
                      </a:r>
                      <a:r>
                        <a:rPr kumimoji="0" lang="en-US" sz="2400" b="0" i="0" u="none" strike="noStrike" cap="none" normalizeH="0" baseline="0" dirty="0" err="1" smtClean="0">
                          <a:ln>
                            <a:noFill/>
                          </a:ln>
                          <a:solidFill>
                            <a:schemeClr val="tx1"/>
                          </a:solidFill>
                          <a:effectLst/>
                          <a:latin typeface="Times New Roman" pitchFamily="18" charset="0"/>
                          <a:cs typeface="Arial" charset="0"/>
                        </a:rPr>
                        <a:t>của</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dòng</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1" i="1" u="none" strike="noStrike" cap="none" normalizeH="0" baseline="0" dirty="0" err="1" smtClean="0">
                          <a:ln>
                            <a:noFill/>
                          </a:ln>
                          <a:solidFill>
                            <a:schemeClr val="tx1"/>
                          </a:solidFill>
                          <a:effectLst/>
                          <a:latin typeface="Times New Roman" pitchFamily="18" charset="0"/>
                          <a:cs typeface="Arial" charset="0"/>
                        </a:rPr>
                        <a:t>lục</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tiếp</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theo</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va</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chúng</a:t>
                      </a:r>
                      <a:r>
                        <a:rPr kumimoji="0" lang="en-US" sz="2400" b="0" i="0" u="none" strike="noStrike" cap="none" normalizeH="0" baseline="0" dirty="0" smtClean="0">
                          <a:ln>
                            <a:noFill/>
                          </a:ln>
                          <a:solidFill>
                            <a:schemeClr val="tx1"/>
                          </a:solidFill>
                          <a:effectLst/>
                          <a:latin typeface="Times New Roman" pitchFamily="18" charset="0"/>
                          <a:cs typeface="Arial" charset="0"/>
                        </a:rPr>
                        <a:t> chỉ </a:t>
                      </a:r>
                      <a:r>
                        <a:rPr kumimoji="0" lang="en-US" sz="2400" b="0" i="0" u="none" strike="noStrike" cap="none" normalizeH="0" baseline="0" dirty="0" err="1" smtClean="0">
                          <a:ln>
                            <a:noFill/>
                          </a:ln>
                          <a:solidFill>
                            <a:schemeClr val="tx1"/>
                          </a:solidFill>
                          <a:effectLst/>
                          <a:latin typeface="Times New Roman" pitchFamily="18" charset="0"/>
                          <a:cs typeface="Arial" charset="0"/>
                        </a:rPr>
                        <a:t>sử</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dụng</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vần</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bằng</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Thơ</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lục</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bát</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đắc</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dụng</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cho</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loại</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hình</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1" i="1" u="none" strike="noStrike" cap="none" normalizeH="0" baseline="0" dirty="0" err="1" smtClean="0">
                          <a:ln>
                            <a:noFill/>
                          </a:ln>
                          <a:solidFill>
                            <a:schemeClr val="tx1"/>
                          </a:solidFill>
                          <a:effectLst/>
                          <a:latin typeface="Times New Roman" pitchFamily="18" charset="0"/>
                          <a:cs typeface="Arial" charset="0"/>
                        </a:rPr>
                        <a:t>truyện</a:t>
                      </a:r>
                      <a:r>
                        <a:rPr kumimoji="0" lang="en-US" sz="2400" b="1" i="1" u="none" strike="noStrike" cap="none" normalizeH="0" baseline="0" dirty="0" smtClean="0">
                          <a:ln>
                            <a:noFill/>
                          </a:ln>
                          <a:solidFill>
                            <a:schemeClr val="tx1"/>
                          </a:solidFill>
                          <a:effectLst/>
                          <a:latin typeface="Times New Roman" pitchFamily="18" charset="0"/>
                          <a:cs typeface="Arial" charset="0"/>
                        </a:rPr>
                        <a:t> </a:t>
                      </a:r>
                      <a:r>
                        <a:rPr kumimoji="0" lang="en-US" sz="2400" b="1" i="1" u="none" strike="noStrike" cap="none" normalizeH="0" baseline="0" dirty="0" err="1" smtClean="0">
                          <a:ln>
                            <a:noFill/>
                          </a:ln>
                          <a:solidFill>
                            <a:schemeClr val="tx1"/>
                          </a:solidFill>
                          <a:effectLst/>
                          <a:latin typeface="Times New Roman" pitchFamily="18" charset="0"/>
                          <a:cs typeface="Arial" charset="0"/>
                        </a:rPr>
                        <a:t>Nôm</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va</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1" i="1" u="none" strike="noStrike" cap="none" normalizeH="0" baseline="0" dirty="0" err="1" smtClean="0">
                          <a:ln>
                            <a:noFill/>
                          </a:ln>
                          <a:solidFill>
                            <a:schemeClr val="tx1"/>
                          </a:solidFill>
                          <a:effectLst/>
                          <a:latin typeface="Times New Roman" pitchFamily="18" charset="0"/>
                          <a:cs typeface="Arial" charset="0"/>
                        </a:rPr>
                        <a:t>diễn</a:t>
                      </a:r>
                      <a:r>
                        <a:rPr kumimoji="0" lang="en-US" sz="2400" b="1" i="1" u="none" strike="noStrike" cap="none" normalizeH="0" baseline="0" dirty="0" smtClean="0">
                          <a:ln>
                            <a:noFill/>
                          </a:ln>
                          <a:solidFill>
                            <a:schemeClr val="tx1"/>
                          </a:solidFill>
                          <a:effectLst/>
                          <a:latin typeface="Times New Roman" pitchFamily="18" charset="0"/>
                          <a:cs typeface="Arial" charset="0"/>
                        </a:rPr>
                        <a:t> ca </a:t>
                      </a:r>
                      <a:r>
                        <a:rPr kumimoji="0" lang="en-US" sz="2400" b="1" i="1" u="none" strike="noStrike" cap="none" normalizeH="0" baseline="0" dirty="0" err="1" smtClean="0">
                          <a:ln>
                            <a:noFill/>
                          </a:ln>
                          <a:solidFill>
                            <a:schemeClr val="tx1"/>
                          </a:solidFill>
                          <a:effectLst/>
                          <a:latin typeface="Times New Roman" pitchFamily="18" charset="0"/>
                          <a:cs typeface="Arial" charset="0"/>
                        </a:rPr>
                        <a:t>lịch</a:t>
                      </a:r>
                      <a:r>
                        <a:rPr kumimoji="0" lang="en-US" sz="2400" b="1" i="1" u="none" strike="noStrike" cap="none" normalizeH="0" baseline="0" dirty="0" smtClean="0">
                          <a:ln>
                            <a:noFill/>
                          </a:ln>
                          <a:solidFill>
                            <a:schemeClr val="tx1"/>
                          </a:solidFill>
                          <a:effectLst/>
                          <a:latin typeface="Times New Roman" pitchFamily="18" charset="0"/>
                          <a:cs typeface="Arial" charset="0"/>
                        </a:rPr>
                        <a:t> </a:t>
                      </a:r>
                      <a:r>
                        <a:rPr kumimoji="0" lang="en-US" sz="2400" b="1" i="1" u="none" strike="noStrike" cap="none" normalizeH="0" baseline="0" dirty="0" err="1" smtClean="0">
                          <a:ln>
                            <a:noFill/>
                          </a:ln>
                          <a:solidFill>
                            <a:schemeClr val="tx1"/>
                          </a:solidFill>
                          <a:effectLst/>
                          <a:latin typeface="Times New Roman" pitchFamily="18" charset="0"/>
                          <a:cs typeface="Arial" charset="0"/>
                        </a:rPr>
                        <a:t>sư</a:t>
                      </a:r>
                      <a:r>
                        <a:rPr kumimoji="0" lang="en-US" sz="2400" b="1" i="1" u="none" strike="noStrike" cap="none" normalizeH="0" baseline="0" dirty="0" smtClean="0">
                          <a:ln>
                            <a:noFill/>
                          </a:ln>
                          <a:solidFill>
                            <a:schemeClr val="tx1"/>
                          </a:solidFill>
                          <a:effectLst/>
                          <a:latin typeface="Times New Roman" pitchFamily="18" charset="0"/>
                          <a:cs typeface="Arial" charset="0"/>
                        </a:rPr>
                        <a: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3731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err="1" smtClean="0">
                          <a:ln>
                            <a:noFill/>
                          </a:ln>
                          <a:solidFill>
                            <a:srgbClr val="0000FF"/>
                          </a:solidFill>
                          <a:effectLst/>
                          <a:latin typeface="Times New Roman" pitchFamily="18" charset="0"/>
                          <a:cs typeface="Arial" charset="0"/>
                        </a:rPr>
                        <a:t>Thơ</a:t>
                      </a:r>
                      <a:r>
                        <a:rPr kumimoji="0" lang="en-US" sz="2400" b="1" i="0" u="none" strike="noStrike" cap="none" normalizeH="0" baseline="0" dirty="0" smtClean="0">
                          <a:ln>
                            <a:noFill/>
                          </a:ln>
                          <a:solidFill>
                            <a:srgbClr val="0000FF"/>
                          </a:solidFill>
                          <a:effectLst/>
                          <a:latin typeface="Times New Roman" pitchFamily="18" charset="0"/>
                          <a:cs typeface="Arial" charset="0"/>
                        </a:rPr>
                        <a:t> song </a:t>
                      </a:r>
                      <a:r>
                        <a:rPr kumimoji="0" lang="en-US" sz="2400" b="1" i="0" u="none" strike="noStrike" cap="none" normalizeH="0" baseline="0" dirty="0" err="1" smtClean="0">
                          <a:ln>
                            <a:noFill/>
                          </a:ln>
                          <a:solidFill>
                            <a:srgbClr val="0000FF"/>
                          </a:solidFill>
                          <a:effectLst/>
                          <a:latin typeface="Times New Roman" pitchFamily="18" charset="0"/>
                          <a:cs typeface="Arial" charset="0"/>
                        </a:rPr>
                        <a:t>thất</a:t>
                      </a:r>
                      <a:r>
                        <a:rPr kumimoji="0" lang="en-US" sz="2400" b="1" i="0" u="none" strike="noStrike" cap="none" normalizeH="0" baseline="0" dirty="0" smtClean="0">
                          <a:ln>
                            <a:noFill/>
                          </a:ln>
                          <a:solidFill>
                            <a:srgbClr val="0000FF"/>
                          </a:solidFill>
                          <a:effectLst/>
                          <a:latin typeface="Times New Roman" pitchFamily="18" charset="0"/>
                          <a:cs typeface="Arial" charset="0"/>
                        </a:rPr>
                        <a:t> </a:t>
                      </a:r>
                      <a:r>
                        <a:rPr kumimoji="0" lang="en-US" sz="2400" b="1" i="0" u="none" strike="noStrike" cap="none" normalizeH="0" baseline="0" dirty="0" err="1" smtClean="0">
                          <a:ln>
                            <a:noFill/>
                          </a:ln>
                          <a:solidFill>
                            <a:srgbClr val="0000FF"/>
                          </a:solidFill>
                          <a:effectLst/>
                          <a:latin typeface="Times New Roman" pitchFamily="18" charset="0"/>
                          <a:cs typeface="Arial" charset="0"/>
                        </a:rPr>
                        <a:t>lục</a:t>
                      </a:r>
                      <a:r>
                        <a:rPr kumimoji="0" lang="en-US" sz="2400" b="1" i="0" u="none" strike="noStrike" cap="none" normalizeH="0" baseline="0" dirty="0" smtClean="0">
                          <a:ln>
                            <a:noFill/>
                          </a:ln>
                          <a:solidFill>
                            <a:srgbClr val="0000FF"/>
                          </a:solidFill>
                          <a:effectLst/>
                          <a:latin typeface="Times New Roman" pitchFamily="18" charset="0"/>
                          <a:cs typeface="Arial" charset="0"/>
                        </a:rPr>
                        <a:t> </a:t>
                      </a:r>
                      <a:r>
                        <a:rPr kumimoji="0" lang="en-US" sz="2400" b="1" i="0" u="none" strike="noStrike" cap="none" normalizeH="0" baseline="0" dirty="0" err="1" smtClean="0">
                          <a:ln>
                            <a:noFill/>
                          </a:ln>
                          <a:solidFill>
                            <a:srgbClr val="0000FF"/>
                          </a:solidFill>
                          <a:effectLst/>
                          <a:latin typeface="Times New Roman" pitchFamily="18" charset="0"/>
                          <a:cs typeface="Arial" charset="0"/>
                        </a:rPr>
                        <a:t>bát</a:t>
                      </a:r>
                      <a:endParaRPr kumimoji="0" lang="en-US" sz="2400" b="1" i="0" u="none" strike="noStrike" cap="none" normalizeH="0" baseline="0" dirty="0" smtClean="0">
                        <a:ln>
                          <a:noFill/>
                        </a:ln>
                        <a:solidFill>
                          <a:srgbClr val="0000FF"/>
                        </a:solidFill>
                        <a:effectLst/>
                        <a:latin typeface="Times New Roman" pitchFamily="18"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smtClean="0">
                          <a:ln>
                            <a:noFill/>
                          </a:ln>
                          <a:solidFill>
                            <a:schemeClr val="tx1"/>
                          </a:solidFill>
                          <a:effectLst/>
                          <a:latin typeface="Times New Roman" pitchFamily="18" charset="0"/>
                          <a:cs typeface="Arial" charset="0"/>
                        </a:rPr>
                        <a:t>Song </a:t>
                      </a:r>
                      <a:r>
                        <a:rPr kumimoji="0" lang="en-US" sz="2400" b="0" i="0" u="none" strike="noStrike" cap="none" normalizeH="0" baseline="0" dirty="0" err="1" smtClean="0">
                          <a:ln>
                            <a:noFill/>
                          </a:ln>
                          <a:solidFill>
                            <a:schemeClr val="tx1"/>
                          </a:solidFill>
                          <a:effectLst/>
                          <a:latin typeface="Times New Roman" pitchFamily="18" charset="0"/>
                          <a:cs typeface="Arial" charset="0"/>
                        </a:rPr>
                        <a:t>thất</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lục</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bát</a:t>
                      </a:r>
                      <a:r>
                        <a:rPr kumimoji="0" lang="en-US" sz="2400" b="0" i="0" u="none" strike="noStrike" cap="none" normalizeH="0" baseline="0" dirty="0" smtClean="0">
                          <a:ln>
                            <a:noFill/>
                          </a:ln>
                          <a:solidFill>
                            <a:schemeClr val="tx1"/>
                          </a:solidFill>
                          <a:effectLst/>
                          <a:latin typeface="Times New Roman" pitchFamily="18" charset="0"/>
                          <a:cs typeface="Arial" charset="0"/>
                        </a:rPr>
                        <a:t> là </a:t>
                      </a:r>
                      <a:r>
                        <a:rPr kumimoji="0" lang="en-US" sz="2400" b="0" i="0" u="none" strike="noStrike" cap="none" normalizeH="0" baseline="0" dirty="0" err="1" smtClean="0">
                          <a:ln>
                            <a:noFill/>
                          </a:ln>
                          <a:solidFill>
                            <a:schemeClr val="tx1"/>
                          </a:solidFill>
                          <a:effectLst/>
                          <a:latin typeface="Times New Roman" pitchFamily="18" charset="0"/>
                          <a:cs typeface="Arial" charset="0"/>
                        </a:rPr>
                        <a:t>thê</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thơ</a:t>
                      </a:r>
                      <a:r>
                        <a:rPr kumimoji="0" lang="en-US" sz="2400" b="0" i="0" u="none" strike="noStrike" cap="none" normalizeH="0" baseline="0" dirty="0" smtClean="0">
                          <a:ln>
                            <a:noFill/>
                          </a:ln>
                          <a:solidFill>
                            <a:schemeClr val="tx1"/>
                          </a:solidFill>
                          <a:effectLst/>
                          <a:latin typeface="Times New Roman" pitchFamily="18" charset="0"/>
                          <a:cs typeface="Arial" charset="0"/>
                        </a:rPr>
                        <a:t> mà </a:t>
                      </a:r>
                      <a:r>
                        <a:rPr kumimoji="0" lang="en-US" sz="2400" b="0" i="0" u="none" strike="noStrike" cap="none" normalizeH="0" baseline="0" dirty="0" err="1" smtClean="0">
                          <a:ln>
                            <a:noFill/>
                          </a:ln>
                          <a:solidFill>
                            <a:schemeClr val="tx1"/>
                          </a:solidFill>
                          <a:effectLst/>
                          <a:latin typeface="Times New Roman" pitchFamily="18" charset="0"/>
                          <a:cs typeface="Arial" charset="0"/>
                        </a:rPr>
                        <a:t>mỗi</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câu</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trong</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đo</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gồm</a:t>
                      </a:r>
                      <a:r>
                        <a:rPr kumimoji="0" lang="en-US" sz="2400" b="0" i="0" u="none" strike="noStrike" cap="none" normalizeH="0" baseline="0" dirty="0" smtClean="0">
                          <a:ln>
                            <a:noFill/>
                          </a:ln>
                          <a:solidFill>
                            <a:schemeClr val="tx1"/>
                          </a:solidFill>
                          <a:effectLst/>
                          <a:latin typeface="Times New Roman" pitchFamily="18" charset="0"/>
                          <a:cs typeface="Arial" charset="0"/>
                        </a:rPr>
                        <a:t> 7 </a:t>
                      </a:r>
                      <a:r>
                        <a:rPr kumimoji="0" lang="en-US" sz="2400" b="0" i="0" u="none" strike="noStrike" cap="none" normalizeH="0" baseline="0" dirty="0" err="1" smtClean="0">
                          <a:ln>
                            <a:noFill/>
                          </a:ln>
                          <a:solidFill>
                            <a:schemeClr val="tx1"/>
                          </a:solidFill>
                          <a:effectLst/>
                          <a:latin typeface="Times New Roman" pitchFamily="18" charset="0"/>
                          <a:cs typeface="Arial" charset="0"/>
                        </a:rPr>
                        <a:t>chữ</a:t>
                      </a:r>
                      <a:r>
                        <a:rPr kumimoji="0" lang="en-US" sz="2400" b="0" i="0" u="none" strike="noStrike" cap="none" normalizeH="0" baseline="0" dirty="0" smtClean="0">
                          <a:ln>
                            <a:noFill/>
                          </a:ln>
                          <a:solidFill>
                            <a:schemeClr val="tx1"/>
                          </a:solidFill>
                          <a:effectLst/>
                          <a:latin typeface="Times New Roman" pitchFamily="18" charset="0"/>
                          <a:cs typeface="Arial" charset="0"/>
                        </a:rPr>
                        <a:t> (song) 8 </a:t>
                      </a:r>
                      <a:r>
                        <a:rPr kumimoji="0" lang="en-US" sz="2400" b="0" i="0" u="none" strike="noStrike" cap="none" normalizeH="0" baseline="0" dirty="0" err="1" smtClean="0">
                          <a:ln>
                            <a:noFill/>
                          </a:ln>
                          <a:solidFill>
                            <a:schemeClr val="tx1"/>
                          </a:solidFill>
                          <a:effectLst/>
                          <a:latin typeface="Times New Roman" pitchFamily="18" charset="0"/>
                          <a:cs typeface="Arial" charset="0"/>
                        </a:rPr>
                        <a:t>chữ</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và</a:t>
                      </a:r>
                      <a:r>
                        <a:rPr kumimoji="0" lang="en-US" sz="2400" b="0" i="0" u="none" strike="noStrike" cap="none" normalizeH="0" baseline="0" dirty="0" smtClean="0">
                          <a:ln>
                            <a:noFill/>
                          </a:ln>
                          <a:solidFill>
                            <a:schemeClr val="tx1"/>
                          </a:solidFill>
                          <a:effectLst/>
                          <a:latin typeface="Times New Roman" pitchFamily="18" charset="0"/>
                          <a:cs typeface="Arial" charset="0"/>
                        </a:rPr>
                        <a:t> 6 </a:t>
                      </a:r>
                      <a:r>
                        <a:rPr kumimoji="0" lang="en-US" sz="2400" b="0" i="0" u="none" strike="noStrike" cap="none" normalizeH="0" baseline="0" dirty="0" err="1" smtClean="0">
                          <a:ln>
                            <a:noFill/>
                          </a:ln>
                          <a:solidFill>
                            <a:schemeClr val="tx1"/>
                          </a:solidFill>
                          <a:effectLst/>
                          <a:latin typeface="Times New Roman" pitchFamily="18" charset="0"/>
                          <a:cs typeface="Arial" charset="0"/>
                        </a:rPr>
                        <a:t>chữ</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lục</a:t>
                      </a:r>
                      <a:r>
                        <a:rPr kumimoji="0" lang="en-US" sz="2400" b="0" i="0" u="none" strike="noStrike" cap="none" normalizeH="0" baseline="0" dirty="0" smtClean="0">
                          <a:ln>
                            <a:noFill/>
                          </a:ln>
                          <a:solidFill>
                            <a:schemeClr val="tx1"/>
                          </a:solidFill>
                          <a:effectLst/>
                          <a:latin typeface="Times New Roman" pitchFamily="18" charset="0"/>
                          <a:cs typeface="Arial" charset="0"/>
                        </a:rPr>
                        <a:t>). 4 </a:t>
                      </a:r>
                      <a:r>
                        <a:rPr kumimoji="0" lang="en-US" sz="2400" b="0" i="0" u="none" strike="noStrike" cap="none" normalizeH="0" baseline="0" dirty="0" err="1" smtClean="0">
                          <a:ln>
                            <a:noFill/>
                          </a:ln>
                          <a:solidFill>
                            <a:schemeClr val="tx1"/>
                          </a:solidFill>
                          <a:effectLst/>
                          <a:latin typeface="Times New Roman" pitchFamily="18" charset="0"/>
                          <a:cs typeface="Arial" charset="0"/>
                        </a:rPr>
                        <a:t>câu</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dài</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ngắn</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khác</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nhau</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tạo</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thành</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từng</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khô</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luân</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phiên</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kéo</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dài</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bao</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nhiêu</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khô</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cũng</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được</a:t>
                      </a:r>
                      <a:r>
                        <a:rPr kumimoji="0" lang="en-US" sz="2400" b="0" i="0" u="none" strike="noStrike" cap="none" normalizeH="0" baseline="0" dirty="0" smtClean="0">
                          <a:ln>
                            <a:noFill/>
                          </a:ln>
                          <a:solidFill>
                            <a:schemeClr val="tx1"/>
                          </a:solidFill>
                          <a:effectLst/>
                          <a:latin typeface="Times New Roman" pitchFamily="18" charset="0"/>
                          <a:cs typeface="Arial" charset="0"/>
                        </a:rPr>
                        <a: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10842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err="1" smtClean="0">
                          <a:ln>
                            <a:noFill/>
                          </a:ln>
                          <a:solidFill>
                            <a:srgbClr val="0000FF"/>
                          </a:solidFill>
                          <a:effectLst/>
                          <a:latin typeface="Times New Roman" pitchFamily="18" charset="0"/>
                          <a:cs typeface="Arial" charset="0"/>
                        </a:rPr>
                        <a:t>Thơ</a:t>
                      </a:r>
                      <a:r>
                        <a:rPr kumimoji="0" lang="en-US" sz="2400" b="1" i="0" u="none" strike="noStrike" cap="none" normalizeH="0" baseline="0" dirty="0" smtClean="0">
                          <a:ln>
                            <a:noFill/>
                          </a:ln>
                          <a:solidFill>
                            <a:srgbClr val="0000FF"/>
                          </a:solidFill>
                          <a:effectLst/>
                          <a:latin typeface="Times New Roman" pitchFamily="18" charset="0"/>
                          <a:cs typeface="Arial" charset="0"/>
                        </a:rPr>
                        <a:t> </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err="1" smtClean="0">
                          <a:ln>
                            <a:noFill/>
                          </a:ln>
                          <a:solidFill>
                            <a:srgbClr val="0000FF"/>
                          </a:solidFill>
                          <a:effectLst/>
                          <a:latin typeface="Times New Roman" pitchFamily="18" charset="0"/>
                          <a:cs typeface="Arial" charset="0"/>
                        </a:rPr>
                        <a:t>hát</a:t>
                      </a:r>
                      <a:r>
                        <a:rPr kumimoji="0" lang="en-US" sz="2400" b="1" i="0" u="none" strike="noStrike" cap="none" normalizeH="0" baseline="0" dirty="0" smtClean="0">
                          <a:ln>
                            <a:noFill/>
                          </a:ln>
                          <a:solidFill>
                            <a:srgbClr val="0000FF"/>
                          </a:solidFill>
                          <a:effectLst/>
                          <a:latin typeface="Times New Roman" pitchFamily="18" charset="0"/>
                          <a:cs typeface="Arial" charset="0"/>
                        </a:rPr>
                        <a:t> </a:t>
                      </a:r>
                      <a:r>
                        <a:rPr kumimoji="0" lang="en-US" sz="2400" b="1" i="0" u="none" strike="noStrike" cap="none" normalizeH="0" baseline="0" dirty="0" err="1" smtClean="0">
                          <a:ln>
                            <a:noFill/>
                          </a:ln>
                          <a:solidFill>
                            <a:srgbClr val="0000FF"/>
                          </a:solidFill>
                          <a:effectLst/>
                          <a:latin typeface="Times New Roman" pitchFamily="18" charset="0"/>
                          <a:cs typeface="Arial" charset="0"/>
                        </a:rPr>
                        <a:t>nói</a:t>
                      </a:r>
                      <a:endParaRPr kumimoji="0" lang="en-US" sz="2400" b="1" i="0" u="none" strike="noStrike" cap="none" normalizeH="0" baseline="0" dirty="0" smtClean="0">
                        <a:ln>
                          <a:noFill/>
                        </a:ln>
                        <a:solidFill>
                          <a:srgbClr val="0000FF"/>
                        </a:solidFill>
                        <a:effectLst/>
                        <a:latin typeface="Times New Roman" pitchFamily="18"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Times New Roman" pitchFamily="18" charset="0"/>
                          <a:cs typeface="Arial" charset="0"/>
                        </a:rPr>
                        <a:t>Biến</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thê</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của</a:t>
                      </a:r>
                      <a:r>
                        <a:rPr kumimoji="0" lang="en-US" sz="2400" b="0" i="0" u="none" strike="noStrike" cap="none" normalizeH="0" baseline="0" dirty="0" smtClean="0">
                          <a:ln>
                            <a:noFill/>
                          </a:ln>
                          <a:solidFill>
                            <a:schemeClr val="tx1"/>
                          </a:solidFill>
                          <a:effectLst/>
                          <a:latin typeface="Times New Roman" pitchFamily="18" charset="0"/>
                          <a:cs typeface="Arial" charset="0"/>
                        </a:rPr>
                        <a:t> song </a:t>
                      </a:r>
                      <a:r>
                        <a:rPr kumimoji="0" lang="en-US" sz="2400" b="0" i="0" u="none" strike="noStrike" cap="none" normalizeH="0" baseline="0" dirty="0" err="1" smtClean="0">
                          <a:ln>
                            <a:noFill/>
                          </a:ln>
                          <a:solidFill>
                            <a:schemeClr val="tx1"/>
                          </a:solidFill>
                          <a:effectLst/>
                          <a:latin typeface="Times New Roman" pitchFamily="18" charset="0"/>
                          <a:cs typeface="Arial" charset="0"/>
                        </a:rPr>
                        <a:t>thất</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lục</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bát</a:t>
                      </a:r>
                      <a:r>
                        <a:rPr kumimoji="0" lang="en-US" sz="2400" b="0" i="0" u="none" strike="noStrike" cap="none" normalizeH="0" baseline="0" dirty="0" smtClean="0">
                          <a:ln>
                            <a:noFill/>
                          </a:ln>
                          <a:solidFill>
                            <a:schemeClr val="tx1"/>
                          </a:solidFill>
                          <a:effectLst/>
                          <a:latin typeface="Times New Roman" pitchFamily="18" charset="0"/>
                          <a:cs typeface="Arial" charset="0"/>
                        </a:rPr>
                        <a:t>. Có </a:t>
                      </a:r>
                      <a:r>
                        <a:rPr kumimoji="0" lang="en-US" sz="2400" b="0" i="0" u="none" strike="noStrike" cap="none" normalizeH="0" baseline="0" dirty="0" err="1" smtClean="0">
                          <a:ln>
                            <a:noFill/>
                          </a:ln>
                          <a:solidFill>
                            <a:schemeClr val="tx1"/>
                          </a:solidFill>
                          <a:effectLst/>
                          <a:latin typeface="Times New Roman" pitchFamily="18" charset="0"/>
                          <a:cs typeface="Arial" charset="0"/>
                        </a:rPr>
                        <a:t>những</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điệu</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thức</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chủ</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đạo</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của</a:t>
                      </a:r>
                      <a:r>
                        <a:rPr kumimoji="0" lang="en-US" sz="2400" b="0" i="0" u="none" strike="noStrike" cap="none" normalizeH="0" baseline="0" dirty="0" smtClean="0">
                          <a:ln>
                            <a:noFill/>
                          </a:ln>
                          <a:solidFill>
                            <a:schemeClr val="tx1"/>
                          </a:solidFill>
                          <a:effectLst/>
                          <a:latin typeface="Times New Roman" pitchFamily="18" charset="0"/>
                          <a:cs typeface="Arial" charset="0"/>
                        </a:rPr>
                        <a:t> ca </a:t>
                      </a:r>
                      <a:r>
                        <a:rPr kumimoji="0" lang="en-US" sz="2400" b="0" i="0" u="none" strike="noStrike" cap="none" normalizeH="0" baseline="0" dirty="0" err="1" smtClean="0">
                          <a:ln>
                            <a:noFill/>
                          </a:ln>
                          <a:solidFill>
                            <a:schemeClr val="tx1"/>
                          </a:solidFill>
                          <a:effectLst/>
                          <a:latin typeface="Times New Roman" pitchFamily="18" charset="0"/>
                          <a:cs typeface="Arial" charset="0"/>
                        </a:rPr>
                        <a:t>trù</a:t>
                      </a:r>
                      <a:r>
                        <a:rPr kumimoji="0" lang="en-US" sz="2400" b="0" i="0" u="none" strike="noStrike" cap="none" normalizeH="0" baseline="0" dirty="0" smtClean="0">
                          <a:ln>
                            <a:noFill/>
                          </a:ln>
                          <a:solidFill>
                            <a:schemeClr val="tx1"/>
                          </a:solidFill>
                          <a:effectLst/>
                          <a:latin typeface="Times New Roman" pitchFamily="18" charset="0"/>
                          <a:cs typeface="Arial" charset="0"/>
                        </a:rPr>
                        <a:t> Là </a:t>
                      </a:r>
                      <a:r>
                        <a:rPr kumimoji="0" lang="en-US" sz="2400" b="0" i="0" u="none" strike="noStrike" cap="none" normalizeH="0" baseline="0" dirty="0" err="1" smtClean="0">
                          <a:ln>
                            <a:noFill/>
                          </a:ln>
                          <a:solidFill>
                            <a:schemeClr val="tx1"/>
                          </a:solidFill>
                          <a:effectLst/>
                          <a:latin typeface="Times New Roman" pitchFamily="18" charset="0"/>
                          <a:cs typeface="Arial" charset="0"/>
                        </a:rPr>
                        <a:t>loại</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hình</a:t>
                      </a:r>
                      <a:r>
                        <a:rPr kumimoji="0" lang="en-US" sz="2400" b="0" i="0" u="none" strike="noStrike" cap="none" normalizeH="0" baseline="0" dirty="0" smtClean="0">
                          <a:ln>
                            <a:noFill/>
                          </a:ln>
                          <a:solidFill>
                            <a:schemeClr val="tx1"/>
                          </a:solidFill>
                          <a:effectLst/>
                          <a:latin typeface="Times New Roman" pitchFamily="18" charset="0"/>
                          <a:cs typeface="Arial" charset="0"/>
                        </a:rPr>
                        <a:t> ca </a:t>
                      </a:r>
                      <a:r>
                        <a:rPr kumimoji="0" lang="en-US" sz="2400" b="0" i="0" u="none" strike="noStrike" cap="none" normalizeH="0" baseline="0" dirty="0" err="1" smtClean="0">
                          <a:ln>
                            <a:noFill/>
                          </a:ln>
                          <a:solidFill>
                            <a:schemeClr val="tx1"/>
                          </a:solidFill>
                          <a:effectLst/>
                          <a:latin typeface="Times New Roman" pitchFamily="18" charset="0"/>
                          <a:cs typeface="Arial" charset="0"/>
                        </a:rPr>
                        <a:t>nhạc</a:t>
                      </a:r>
                      <a:r>
                        <a:rPr kumimoji="0" lang="en-US" sz="2400" b="0" i="0" u="none" strike="noStrike" cap="none" normalizeH="0" baseline="0" dirty="0" smtClean="0">
                          <a:ln>
                            <a:noFill/>
                          </a:ln>
                          <a:solidFill>
                            <a:schemeClr val="tx1"/>
                          </a:solidFill>
                          <a:effectLst/>
                          <a:latin typeface="Times New Roman" pitchFamily="18" charset="0"/>
                          <a:cs typeface="Arial" charset="0"/>
                        </a:rPr>
                        <a:t> có </a:t>
                      </a:r>
                      <a:r>
                        <a:rPr kumimoji="0" lang="en-US" sz="2400" b="0" i="0" u="none" strike="noStrike" cap="none" normalizeH="0" baseline="0" dirty="0" err="1" smtClean="0">
                          <a:ln>
                            <a:noFill/>
                          </a:ln>
                          <a:solidFill>
                            <a:schemeClr val="tx1"/>
                          </a:solidFill>
                          <a:effectLst/>
                          <a:latin typeface="Times New Roman" pitchFamily="18" charset="0"/>
                          <a:cs typeface="Arial" charset="0"/>
                        </a:rPr>
                        <a:t>nguồn</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gốc</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cung</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đình</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kết</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hợp</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hài</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hòa</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giữa</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ngâm</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và</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nói</a:t>
                      </a:r>
                      <a:r>
                        <a:rPr kumimoji="0" lang="en-US" sz="2400" b="0" i="0" u="none" strike="noStrike" cap="none" normalizeH="0" baseline="0" dirty="0" smtClean="0">
                          <a:ln>
                            <a:noFill/>
                          </a:ln>
                          <a:solidFill>
                            <a:schemeClr val="tx1"/>
                          </a:solidFill>
                          <a:effectLst/>
                          <a:latin typeface="Times New Roman" pitchFamily="18" charset="0"/>
                          <a:cs typeface="Arial" charset="0"/>
                        </a:rPr>
                        <a:t>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139065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err="1" smtClean="0">
                          <a:ln>
                            <a:noFill/>
                          </a:ln>
                          <a:solidFill>
                            <a:srgbClr val="0000FF"/>
                          </a:solidFill>
                          <a:effectLst/>
                          <a:latin typeface="Times New Roman" pitchFamily="18" charset="0"/>
                          <a:cs typeface="Arial" charset="0"/>
                        </a:rPr>
                        <a:t>Thơ</a:t>
                      </a:r>
                      <a:r>
                        <a:rPr kumimoji="0" lang="en-US" sz="2400" b="1" i="0" u="none" strike="noStrike" cap="none" normalizeH="0" baseline="0" dirty="0" smtClean="0">
                          <a:ln>
                            <a:noFill/>
                          </a:ln>
                          <a:solidFill>
                            <a:srgbClr val="0000FF"/>
                          </a:solidFill>
                          <a:effectLst/>
                          <a:latin typeface="Times New Roman" pitchFamily="18" charset="0"/>
                          <a:cs typeface="Arial" charset="0"/>
                        </a:rPr>
                        <a:t> </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err="1" smtClean="0">
                          <a:ln>
                            <a:noFill/>
                          </a:ln>
                          <a:solidFill>
                            <a:srgbClr val="0000FF"/>
                          </a:solidFill>
                          <a:effectLst/>
                          <a:latin typeface="Times New Roman" pitchFamily="18" charset="0"/>
                          <a:cs typeface="Arial" charset="0"/>
                        </a:rPr>
                        <a:t>Đường</a:t>
                      </a:r>
                      <a:r>
                        <a:rPr kumimoji="0" lang="en-US" sz="2400" b="1" i="0" u="none" strike="noStrike" cap="none" normalizeH="0" baseline="0" dirty="0" smtClean="0">
                          <a:ln>
                            <a:noFill/>
                          </a:ln>
                          <a:solidFill>
                            <a:srgbClr val="0000FF"/>
                          </a:solidFill>
                          <a:effectLst/>
                          <a:latin typeface="Times New Roman" pitchFamily="18" charset="0"/>
                          <a:cs typeface="Arial" charset="0"/>
                        </a:rPr>
                        <a:t> </a:t>
                      </a:r>
                      <a:r>
                        <a:rPr kumimoji="0" lang="en-US" sz="2400" b="1" i="0" u="none" strike="noStrike" cap="none" normalizeH="0" baseline="0" dirty="0" err="1" smtClean="0">
                          <a:ln>
                            <a:noFill/>
                          </a:ln>
                          <a:solidFill>
                            <a:srgbClr val="0000FF"/>
                          </a:solidFill>
                          <a:effectLst/>
                          <a:latin typeface="Times New Roman" pitchFamily="18" charset="0"/>
                          <a:cs typeface="Arial" charset="0"/>
                        </a:rPr>
                        <a:t>luật</a:t>
                      </a:r>
                      <a:endParaRPr kumimoji="0" lang="en-US" sz="2400" b="1" i="0" u="none" strike="noStrike" cap="none" normalizeH="0" baseline="0" dirty="0" smtClean="0">
                        <a:ln>
                          <a:noFill/>
                        </a:ln>
                        <a:solidFill>
                          <a:srgbClr val="0000FF"/>
                        </a:solidFill>
                        <a:effectLst/>
                        <a:latin typeface="Times New Roman" pitchFamily="18"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smtClean="0">
                          <a:ln>
                            <a:noFill/>
                          </a:ln>
                          <a:solidFill>
                            <a:schemeClr val="tx1"/>
                          </a:solidFill>
                          <a:effectLst/>
                          <a:latin typeface="Times New Roman" pitchFamily="18" charset="0"/>
                          <a:cs typeface="Arial" charset="0"/>
                        </a:rPr>
                        <a:t>Có </a:t>
                      </a:r>
                      <a:r>
                        <a:rPr kumimoji="0" lang="en-US" sz="2400" b="0" i="0" u="none" strike="noStrike" cap="none" normalizeH="0" baseline="0" dirty="0" err="1" smtClean="0">
                          <a:ln>
                            <a:noFill/>
                          </a:ln>
                          <a:solidFill>
                            <a:schemeClr val="tx1"/>
                          </a:solidFill>
                          <a:effectLst/>
                          <a:latin typeface="Times New Roman" pitchFamily="18" charset="0"/>
                          <a:cs typeface="Arial" charset="0"/>
                        </a:rPr>
                        <a:t>nguồn</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gốc</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Trung</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Hoa</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nhưng</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đã</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được</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Việt</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hóa</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từ</a:t>
                      </a:r>
                      <a:r>
                        <a:rPr kumimoji="0" lang="en-US" sz="2400" b="0" i="0" u="none" strike="noStrike" cap="none" normalizeH="0" baseline="0" dirty="0" smtClean="0">
                          <a:ln>
                            <a:noFill/>
                          </a:ln>
                          <a:solidFill>
                            <a:schemeClr val="tx1"/>
                          </a:solidFill>
                          <a:effectLst/>
                          <a:latin typeface="Times New Roman" pitchFamily="18" charset="0"/>
                          <a:cs typeface="Arial" charset="0"/>
                        </a:rPr>
                        <a:t> TKXIII </a:t>
                      </a:r>
                      <a:r>
                        <a:rPr kumimoji="0" lang="en-US" sz="2400" b="0" i="0" u="none" strike="noStrike" cap="none" normalizeH="0" baseline="0" dirty="0" err="1" smtClean="0">
                          <a:ln>
                            <a:noFill/>
                          </a:ln>
                          <a:solidFill>
                            <a:schemeClr val="tx1"/>
                          </a:solidFill>
                          <a:effectLst/>
                          <a:latin typeface="Times New Roman" pitchFamily="18" charset="0"/>
                          <a:cs typeface="Arial" charset="0"/>
                        </a:rPr>
                        <a:t>gồm</a:t>
                      </a:r>
                      <a:r>
                        <a:rPr kumimoji="0" lang="en-US" sz="2400" b="0" i="0" u="none" strike="noStrike" cap="none" normalizeH="0" baseline="0" dirty="0" smtClean="0">
                          <a:ln>
                            <a:noFill/>
                          </a:ln>
                          <a:solidFill>
                            <a:schemeClr val="tx1"/>
                          </a:solidFill>
                          <a:effectLst/>
                          <a:latin typeface="Times New Roman" pitchFamily="18" charset="0"/>
                          <a:cs typeface="Arial" charset="0"/>
                        </a:rPr>
                        <a:t> 4 </a:t>
                      </a:r>
                      <a:r>
                        <a:rPr kumimoji="0" lang="en-US" sz="2400" b="0" i="0" u="none" strike="noStrike" cap="none" normalizeH="0" baseline="0" dirty="0" err="1" smtClean="0">
                          <a:ln>
                            <a:noFill/>
                          </a:ln>
                          <a:solidFill>
                            <a:schemeClr val="tx1"/>
                          </a:solidFill>
                          <a:effectLst/>
                          <a:latin typeface="Times New Roman" pitchFamily="18" charset="0"/>
                          <a:cs typeface="Arial" charset="0"/>
                        </a:rPr>
                        <a:t>phần</a:t>
                      </a:r>
                      <a:r>
                        <a:rPr kumimoji="0" lang="en-US" sz="2400" b="0" i="0" u="none" strike="noStrike" cap="none" normalizeH="0" baseline="0" dirty="0" smtClean="0">
                          <a:ln>
                            <a:noFill/>
                          </a:ln>
                          <a:solidFill>
                            <a:schemeClr val="tx1"/>
                          </a:solidFill>
                          <a:effectLst/>
                          <a:latin typeface="Times New Roman" pitchFamily="18" charset="0"/>
                          <a:cs typeface="Arial" charset="0"/>
                        </a:rPr>
                        <a:t> là </a:t>
                      </a:r>
                      <a:r>
                        <a:rPr kumimoji="0" lang="en-US" sz="2400" b="0" i="0" u="none" strike="noStrike" cap="none" normalizeH="0" baseline="0" dirty="0" err="1" smtClean="0">
                          <a:ln>
                            <a:noFill/>
                          </a:ln>
                          <a:solidFill>
                            <a:schemeClr val="tx1"/>
                          </a:solidFill>
                          <a:effectLst/>
                          <a:latin typeface="Times New Roman" pitchFamily="18" charset="0"/>
                          <a:cs typeface="Arial" charset="0"/>
                        </a:rPr>
                        <a:t>đê</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thực</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luận</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kết</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Vê</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hình</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thức</a:t>
                      </a:r>
                      <a:r>
                        <a:rPr kumimoji="0" lang="en-US" sz="2400" b="0" i="0" u="none" strike="noStrike" cap="none" normalizeH="0" baseline="0" dirty="0" smtClean="0">
                          <a:ln>
                            <a:noFill/>
                          </a:ln>
                          <a:solidFill>
                            <a:schemeClr val="tx1"/>
                          </a:solidFill>
                          <a:effectLst/>
                          <a:latin typeface="Times New Roman" pitchFamily="18" charset="0"/>
                          <a:cs typeface="Arial" charset="0"/>
                        </a:rPr>
                        <a:t> có </a:t>
                      </a:r>
                      <a:r>
                        <a:rPr kumimoji="0" lang="en-US" sz="2400" b="0" i="0" u="none" strike="noStrike" cap="none" normalizeH="0" baseline="0" dirty="0" err="1" smtClean="0">
                          <a:ln>
                            <a:noFill/>
                          </a:ln>
                          <a:solidFill>
                            <a:schemeClr val="tx1"/>
                          </a:solidFill>
                          <a:effectLst/>
                          <a:latin typeface="Times New Roman" pitchFamily="18" charset="0"/>
                          <a:cs typeface="Arial" charset="0"/>
                        </a:rPr>
                        <a:t>các</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dạng</a:t>
                      </a:r>
                      <a:r>
                        <a:rPr kumimoji="0" lang="en-US" sz="2400" b="0" i="0" u="none" strike="noStrike" cap="none" normalizeH="0" baseline="0" dirty="0" smtClean="0">
                          <a:ln>
                            <a:noFill/>
                          </a:ln>
                          <a:solidFill>
                            <a:schemeClr val="tx1"/>
                          </a:solidFill>
                          <a:effectLst/>
                          <a:latin typeface="Times New Roman" pitchFamily="18" charset="0"/>
                          <a:cs typeface="Arial" charset="0"/>
                        </a:rPr>
                        <a:t> là </a:t>
                      </a:r>
                      <a:r>
                        <a:rPr kumimoji="0" lang="en-US" sz="2400" b="0" i="0" u="none" strike="noStrike" cap="none" normalizeH="0" baseline="0" dirty="0" err="1" smtClean="0">
                          <a:ln>
                            <a:noFill/>
                          </a:ln>
                          <a:solidFill>
                            <a:schemeClr val="tx1"/>
                          </a:solidFill>
                          <a:effectLst/>
                          <a:latin typeface="Times New Roman" pitchFamily="18" charset="0"/>
                          <a:cs typeface="Arial" charset="0"/>
                        </a:rPr>
                        <a:t>thất</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ngôn</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và</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ngũ</a:t>
                      </a:r>
                      <a:r>
                        <a:rPr kumimoji="0" lang="en-US" sz="2400" b="0" i="0" u="none" strike="noStrike" cap="none" normalizeH="0" baseline="0" dirty="0" smtClean="0">
                          <a:ln>
                            <a:noFill/>
                          </a:ln>
                          <a:solidFill>
                            <a:schemeClr val="tx1"/>
                          </a:solidFill>
                          <a:effectLst/>
                          <a:latin typeface="Times New Roman" pitchFamily="18" charset="0"/>
                          <a:cs typeface="Arial" charset="0"/>
                        </a:rPr>
                        <a:t> </a:t>
                      </a:r>
                      <a:r>
                        <a:rPr kumimoji="0" lang="en-US" sz="2400" b="0" i="0" u="none" strike="noStrike" cap="none" normalizeH="0" baseline="0" dirty="0" err="1" smtClean="0">
                          <a:ln>
                            <a:noFill/>
                          </a:ln>
                          <a:solidFill>
                            <a:schemeClr val="tx1"/>
                          </a:solidFill>
                          <a:effectLst/>
                          <a:latin typeface="Times New Roman" pitchFamily="18" charset="0"/>
                          <a:cs typeface="Arial" charset="0"/>
                        </a:rPr>
                        <a:t>ngôn</a:t>
                      </a:r>
                      <a:r>
                        <a:rPr kumimoji="0" lang="en-US" sz="2400" b="0" i="0" u="none" strike="noStrike" cap="none" normalizeH="0" baseline="0" dirty="0" smtClean="0">
                          <a:ln>
                            <a:noFill/>
                          </a:ln>
                          <a:solidFill>
                            <a:schemeClr val="tx1"/>
                          </a:solidFill>
                          <a:effectLst/>
                          <a:latin typeface="Times New Roman" pitchFamily="18" charset="0"/>
                          <a:cs typeface="Arial" charset="0"/>
                        </a:rPr>
                        <a: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240753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7" descr="ANd9GcTkbLK3YQntZxtZiiTUowyojN2O4eBBxEfPH_vlUeXr88qknxVK"/>
          <p:cNvPicPr>
            <a:picLocks noChangeAspect="1" noChangeArrowheads="1"/>
          </p:cNvPicPr>
          <p:nvPr/>
        </p:nvPicPr>
        <p:blipFill>
          <a:blip r:embed="rId2"/>
          <a:srcRect/>
          <a:stretch>
            <a:fillRect/>
          </a:stretch>
        </p:blipFill>
        <p:spPr bwMode="auto">
          <a:xfrm>
            <a:off x="1905000" y="535901"/>
            <a:ext cx="3886200" cy="4142839"/>
          </a:xfrm>
          <a:prstGeom prst="rect">
            <a:avLst/>
          </a:prstGeom>
          <a:noFill/>
          <a:ln w="9525">
            <a:noFill/>
            <a:miter lim="800000"/>
            <a:headEnd/>
            <a:tailEnd/>
          </a:ln>
        </p:spPr>
      </p:pic>
      <p:pic>
        <p:nvPicPr>
          <p:cNvPr id="5" name="Picture 78" descr="ANd9GcRCHOf363x2KxZJACaf3iYE6epP_Fpvzoo-nBKx9vC2Ii1F9UHm8w"/>
          <p:cNvPicPr>
            <a:picLocks noChangeAspect="1" noChangeArrowheads="1"/>
          </p:cNvPicPr>
          <p:nvPr/>
        </p:nvPicPr>
        <p:blipFill>
          <a:blip r:embed="rId3"/>
          <a:srcRect/>
          <a:stretch>
            <a:fillRect/>
          </a:stretch>
        </p:blipFill>
        <p:spPr bwMode="auto">
          <a:xfrm>
            <a:off x="5943600" y="487740"/>
            <a:ext cx="4267200" cy="4191000"/>
          </a:xfrm>
          <a:prstGeom prst="rect">
            <a:avLst/>
          </a:prstGeom>
          <a:noFill/>
          <a:ln w="9525">
            <a:noFill/>
            <a:miter lim="800000"/>
            <a:headEnd/>
            <a:tailEnd/>
          </a:ln>
        </p:spPr>
      </p:pic>
      <p:sp>
        <p:nvSpPr>
          <p:cNvPr id="6" name="Rectangle 5"/>
          <p:cNvSpPr/>
          <p:nvPr/>
        </p:nvSpPr>
        <p:spPr>
          <a:xfrm>
            <a:off x="1905000" y="4754941"/>
            <a:ext cx="3886200" cy="1200329"/>
          </a:xfrm>
          <a:prstGeom prst="rect">
            <a:avLst/>
          </a:prstGeom>
        </p:spPr>
        <p:txBody>
          <a:bodyPr wrap="square">
            <a:spAutoFit/>
          </a:bodyPr>
          <a:lstStyle/>
          <a:p>
            <a:pPr algn="ctr"/>
            <a:r>
              <a:rPr lang="en-US" sz="2400" dirty="0" err="1">
                <a:latin typeface="Times New Roman" pitchFamily="18" charset="0"/>
                <a:cs typeface="Times New Roman" pitchFamily="18" charset="0"/>
              </a:rPr>
              <a:t>Truyện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Kiều</a:t>
            </a:r>
            <a:r>
              <a:rPr lang="en-US" sz="2400" dirty="0">
                <a:latin typeface="Times New Roman" pitchFamily="18" charset="0"/>
                <a:cs typeface="Times New Roman" pitchFamily="18" charset="0"/>
              </a:rPr>
              <a:t> là </a:t>
            </a:r>
            <a:r>
              <a:rPr lang="en-US" sz="2400" dirty="0" err="1">
                <a:latin typeface="Times New Roman" pitchFamily="18" charset="0"/>
                <a:cs typeface="Times New Roman" pitchFamily="18" charset="0"/>
              </a:rPr>
              <a:t>một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kiệt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của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Nguyễn</a:t>
            </a:r>
            <a:r>
              <a:rPr lang="en-US" sz="2400" dirty="0">
                <a:latin typeface="Times New Roman" pitchFamily="18" charset="0"/>
                <a:cs typeface="Times New Roman" pitchFamily="18" charset="0"/>
              </a:rPr>
              <a:t> Du </a:t>
            </a:r>
            <a:r>
              <a:rPr lang="en-US" sz="2400" dirty="0" err="1">
                <a:latin typeface="Times New Roman" pitchFamily="18" charset="0"/>
                <a:cs typeface="Times New Roman" pitchFamily="18" charset="0"/>
              </a:rPr>
              <a:t>được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viết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bằng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thể</a:t>
            </a:r>
            <a:r>
              <a:rPr lang="en-US" sz="2400"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thơ</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lục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bát</a:t>
            </a:r>
            <a:r>
              <a:rPr lang="en-US" sz="2400" dirty="0">
                <a:latin typeface="Times New Roman" pitchFamily="18" charset="0"/>
                <a:cs typeface="Times New Roman" pitchFamily="18" charset="0"/>
              </a:rPr>
              <a:t>.</a:t>
            </a:r>
          </a:p>
        </p:txBody>
      </p:sp>
      <p:sp>
        <p:nvSpPr>
          <p:cNvPr id="7" name="Rectangle 6"/>
          <p:cNvSpPr/>
          <p:nvPr/>
        </p:nvSpPr>
        <p:spPr>
          <a:xfrm>
            <a:off x="6019800" y="4754940"/>
            <a:ext cx="4191000" cy="1569660"/>
          </a:xfrm>
          <a:prstGeom prst="rect">
            <a:avLst/>
          </a:prstGeom>
        </p:spPr>
        <p:txBody>
          <a:bodyPr wrap="square">
            <a:spAutoFit/>
          </a:bodyPr>
          <a:lstStyle/>
          <a:p>
            <a:pPr algn="ctr"/>
            <a:r>
              <a:rPr lang="en-US" sz="2400" dirty="0" err="1">
                <a:latin typeface="Times New Roman" pitchFamily="18" charset="0"/>
                <a:cs typeface="Times New Roman" pitchFamily="18" charset="0"/>
              </a:rPr>
              <a:t>Lục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phẩm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lớn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Nguyễn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Chiểu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viết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bằng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thể</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thơ</a:t>
            </a:r>
            <a:r>
              <a:rPr lang="en-US" sz="2400" dirty="0">
                <a:latin typeface="Times New Roman" pitchFamily="18" charset="0"/>
                <a:cs typeface="Times New Roman" pitchFamily="18" charset="0"/>
              </a:rPr>
              <a:t> </a:t>
            </a:r>
          </a:p>
          <a:p>
            <a:pPr algn="ctr"/>
            <a:r>
              <a:rPr lang="en-US" sz="2400" b="1" dirty="0">
                <a:latin typeface="Times New Roman" pitchFamily="18" charset="0"/>
                <a:cs typeface="Times New Roman" pitchFamily="18" charset="0"/>
              </a:rPr>
              <a:t>song </a:t>
            </a:r>
            <a:r>
              <a:rPr lang="en-US" sz="2400" b="1" dirty="0" err="1">
                <a:latin typeface="Times New Roman" pitchFamily="18" charset="0"/>
                <a:cs typeface="Times New Roman" pitchFamily="18" charset="0"/>
              </a:rPr>
              <a:t>thất</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lục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bát</a:t>
            </a:r>
            <a:endParaRPr lang="en-US" sz="2400" b="1" dirty="0">
              <a:latin typeface="Times New Roman" pitchFamily="18" charset="0"/>
              <a:cs typeface="Times New Roman" pitchFamily="18" charset="0"/>
            </a:endParaRPr>
          </a:p>
        </p:txBody>
      </p:sp>
    </p:spTree>
    <p:extLst>
      <p:ext uri="{BB962C8B-B14F-4D97-AF65-F5344CB8AC3E}">
        <p14:creationId xmlns:p14="http://schemas.microsoft.com/office/powerpoint/2010/main" val="324984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2"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Scale>
                                      <p:cBhvr>
                                        <p:cTn id="12" dur="2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2000" decel="50000" fill="hold">
                                          <p:stCondLst>
                                            <p:cond delay="0"/>
                                          </p:stCondLst>
                                        </p:cTn>
                                        <p:tgtEl>
                                          <p:spTgt spid="5"/>
                                        </p:tgtEl>
                                        <p:attrNameLst>
                                          <p:attrName>ppt_x</p:attrName>
                                          <p:attrName>ppt_y</p:attrName>
                                        </p:attrNameLst>
                                      </p:cBhvr>
                                    </p:animMotion>
                                    <p:animEffect transition="in" filter="fade">
                                      <p:cBhvr>
                                        <p:cTn id="14" dur="2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17" presetClass="entr" presetSubtype="1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98"/>
          <p:cNvSpPr txBox="1">
            <a:spLocks noChangeArrowheads="1"/>
          </p:cNvSpPr>
          <p:nvPr/>
        </p:nvSpPr>
        <p:spPr>
          <a:xfrm>
            <a:off x="5334000" y="4648200"/>
            <a:ext cx="5105400" cy="1981200"/>
          </a:xfrm>
          <a:prstGeom prst="rect">
            <a:avLst/>
          </a:prstGeom>
        </p:spPr>
        <p:txBody>
          <a:bodyPr vert="horz" lIns="91440" tIns="45720" rIns="91440" bIns="45720" rtlCol="0">
            <a:normAutofit/>
          </a:bodyPr>
          <a:lstStyle/>
          <a:p>
            <a:pPr marL="342900" indent="-342900" algn="just">
              <a:lnSpc>
                <a:spcPct val="90000"/>
              </a:lnSpc>
              <a:spcBef>
                <a:spcPct val="20000"/>
              </a:spcBef>
              <a:defRPr/>
            </a:pPr>
            <a:r>
              <a:rPr lang="en-US" sz="2600" dirty="0">
                <a:latin typeface="Times New Roman" pitchFamily="18" charset="0"/>
              </a:rPr>
              <a:t>	Ca </a:t>
            </a:r>
            <a:r>
              <a:rPr lang="en-US" sz="2600" dirty="0" err="1">
                <a:latin typeface="Times New Roman" pitchFamily="18" charset="0"/>
              </a:rPr>
              <a:t>trù</a:t>
            </a:r>
            <a:r>
              <a:rPr lang="en-US" sz="2600" dirty="0">
                <a:latin typeface="Times New Roman" pitchFamily="18" charset="0"/>
              </a:rPr>
              <a:t> </a:t>
            </a:r>
            <a:r>
              <a:rPr lang="en-US" sz="2600" dirty="0" err="1">
                <a:latin typeface="Times New Roman" pitchFamily="18" charset="0"/>
              </a:rPr>
              <a:t>tiền</a:t>
            </a:r>
            <a:r>
              <a:rPr lang="en-US" sz="2600" dirty="0">
                <a:latin typeface="Times New Roman" pitchFamily="18" charset="0"/>
              </a:rPr>
              <a:t> </a:t>
            </a:r>
            <a:r>
              <a:rPr lang="en-US" sz="2600" dirty="0" err="1">
                <a:latin typeface="Times New Roman" pitchFamily="18" charset="0"/>
              </a:rPr>
              <a:t>thân</a:t>
            </a:r>
            <a:r>
              <a:rPr lang="en-US" sz="2600" dirty="0">
                <a:latin typeface="Times New Roman" pitchFamily="18" charset="0"/>
              </a:rPr>
              <a:t> </a:t>
            </a:r>
            <a:r>
              <a:rPr lang="en-US" sz="2600" dirty="0" err="1">
                <a:latin typeface="Times New Roman" pitchFamily="18" charset="0"/>
              </a:rPr>
              <a:t>của</a:t>
            </a:r>
            <a:r>
              <a:rPr lang="en-US" sz="2600" dirty="0">
                <a:latin typeface="Times New Roman" pitchFamily="18" charset="0"/>
              </a:rPr>
              <a:t> </a:t>
            </a:r>
            <a:r>
              <a:rPr lang="en-US" sz="2600" dirty="0" err="1">
                <a:latin typeface="Times New Roman" pitchFamily="18" charset="0"/>
              </a:rPr>
              <a:t>thê</a:t>
            </a:r>
            <a:r>
              <a:rPr lang="en-US" sz="2600" dirty="0">
                <a:latin typeface="Times New Roman" pitchFamily="18" charset="0"/>
              </a:rPr>
              <a:t>̉ </a:t>
            </a:r>
            <a:r>
              <a:rPr lang="en-US" sz="2600" dirty="0" err="1">
                <a:latin typeface="Times New Roman" pitchFamily="18" charset="0"/>
              </a:rPr>
              <a:t>hát</a:t>
            </a:r>
            <a:r>
              <a:rPr lang="en-US" sz="2600" dirty="0">
                <a:latin typeface="Times New Roman" pitchFamily="18" charset="0"/>
              </a:rPr>
              <a:t> </a:t>
            </a:r>
            <a:r>
              <a:rPr lang="en-US" sz="2600" dirty="0" err="1">
                <a:latin typeface="Times New Roman" pitchFamily="18" charset="0"/>
              </a:rPr>
              <a:t>nói</a:t>
            </a:r>
            <a:r>
              <a:rPr lang="en-US" sz="2600" dirty="0">
                <a:latin typeface="Times New Roman" pitchFamily="18" charset="0"/>
              </a:rPr>
              <a:t>. </a:t>
            </a:r>
            <a:r>
              <a:rPr lang="en-US" sz="2600" dirty="0" err="1">
                <a:latin typeface="Times New Roman" pitchFamily="18" charset="0"/>
              </a:rPr>
              <a:t>Ngay</a:t>
            </a:r>
            <a:r>
              <a:rPr lang="en-US" sz="2600" dirty="0">
                <a:latin typeface="Times New Roman" pitchFamily="18" charset="0"/>
              </a:rPr>
              <a:t> nay </a:t>
            </a:r>
            <a:r>
              <a:rPr lang="en-US" sz="2600" dirty="0" err="1">
                <a:latin typeface="Times New Roman" pitchFamily="18" charset="0"/>
              </a:rPr>
              <a:t>nhiều</a:t>
            </a:r>
            <a:r>
              <a:rPr lang="en-US" sz="2600" dirty="0">
                <a:latin typeface="Times New Roman" pitchFamily="18" charset="0"/>
              </a:rPr>
              <a:t> </a:t>
            </a:r>
            <a:r>
              <a:rPr lang="en-US" sz="2600" dirty="0" err="1">
                <a:latin typeface="Times New Roman" pitchFamily="18" charset="0"/>
              </a:rPr>
              <a:t>câu</a:t>
            </a:r>
            <a:r>
              <a:rPr lang="en-US" sz="2600" dirty="0">
                <a:latin typeface="Times New Roman" pitchFamily="18" charset="0"/>
              </a:rPr>
              <a:t> </a:t>
            </a:r>
            <a:r>
              <a:rPr lang="en-US" sz="2600" dirty="0" err="1">
                <a:latin typeface="Times New Roman" pitchFamily="18" charset="0"/>
              </a:rPr>
              <a:t>lạc</a:t>
            </a:r>
            <a:r>
              <a:rPr lang="en-US" sz="2600" dirty="0">
                <a:latin typeface="Times New Roman" pitchFamily="18" charset="0"/>
              </a:rPr>
              <a:t> </a:t>
            </a:r>
            <a:r>
              <a:rPr lang="en-US" sz="2600" dirty="0" err="1">
                <a:latin typeface="Times New Roman" pitchFamily="18" charset="0"/>
              </a:rPr>
              <a:t>bô</a:t>
            </a:r>
            <a:r>
              <a:rPr lang="en-US" sz="2600" dirty="0">
                <a:latin typeface="Times New Roman" pitchFamily="18" charset="0"/>
              </a:rPr>
              <a:t>̣ ca </a:t>
            </a:r>
            <a:r>
              <a:rPr lang="en-US" sz="2600" dirty="0" err="1">
                <a:latin typeface="Times New Roman" pitchFamily="18" charset="0"/>
              </a:rPr>
              <a:t>trù</a:t>
            </a:r>
            <a:r>
              <a:rPr lang="en-US" sz="2600" dirty="0">
                <a:latin typeface="Times New Roman" pitchFamily="18" charset="0"/>
              </a:rPr>
              <a:t> </a:t>
            </a:r>
            <a:r>
              <a:rPr lang="en-US" sz="2600" dirty="0" err="1">
                <a:latin typeface="Times New Roman" pitchFamily="18" charset="0"/>
              </a:rPr>
              <a:t>đã</a:t>
            </a:r>
            <a:r>
              <a:rPr lang="en-US" sz="2600" dirty="0">
                <a:latin typeface="Times New Roman" pitchFamily="18" charset="0"/>
              </a:rPr>
              <a:t> </a:t>
            </a:r>
            <a:r>
              <a:rPr lang="en-US" sz="2600" dirty="0" err="1">
                <a:latin typeface="Times New Roman" pitchFamily="18" charset="0"/>
              </a:rPr>
              <a:t>được</a:t>
            </a:r>
            <a:r>
              <a:rPr lang="en-US" sz="2600" dirty="0">
                <a:latin typeface="Times New Roman" pitchFamily="18" charset="0"/>
              </a:rPr>
              <a:t> </a:t>
            </a:r>
            <a:r>
              <a:rPr lang="en-US" sz="2600" dirty="0" err="1">
                <a:latin typeface="Times New Roman" pitchFamily="18" charset="0"/>
              </a:rPr>
              <a:t>hình</a:t>
            </a:r>
            <a:r>
              <a:rPr lang="en-US" sz="2600" dirty="0">
                <a:latin typeface="Times New Roman" pitchFamily="18" charset="0"/>
              </a:rPr>
              <a:t> </a:t>
            </a:r>
            <a:r>
              <a:rPr lang="en-US" sz="2600" dirty="0" err="1">
                <a:latin typeface="Times New Roman" pitchFamily="18" charset="0"/>
              </a:rPr>
              <a:t>thành</a:t>
            </a:r>
            <a:r>
              <a:rPr lang="en-US" sz="2600" dirty="0">
                <a:latin typeface="Times New Roman" pitchFamily="18" charset="0"/>
              </a:rPr>
              <a:t> ở </a:t>
            </a:r>
            <a:r>
              <a:rPr lang="en-US" sz="2600" dirty="0" err="1">
                <a:latin typeface="Times New Roman" pitchFamily="18" charset="0"/>
              </a:rPr>
              <a:t>miền</a:t>
            </a:r>
            <a:r>
              <a:rPr lang="en-US" sz="2600" dirty="0">
                <a:latin typeface="Times New Roman" pitchFamily="18" charset="0"/>
              </a:rPr>
              <a:t> </a:t>
            </a:r>
            <a:r>
              <a:rPr lang="en-US" sz="2600" dirty="0" err="1">
                <a:latin typeface="Times New Roman" pitchFamily="18" charset="0"/>
              </a:rPr>
              <a:t>Bắc</a:t>
            </a:r>
            <a:r>
              <a:rPr lang="en-US" sz="2600" dirty="0">
                <a:latin typeface="Times New Roman" pitchFamily="18" charset="0"/>
              </a:rPr>
              <a:t> </a:t>
            </a:r>
            <a:r>
              <a:rPr lang="en-US" sz="2600" dirty="0" err="1">
                <a:latin typeface="Times New Roman" pitchFamily="18" charset="0"/>
              </a:rPr>
              <a:t>nhằm</a:t>
            </a:r>
            <a:r>
              <a:rPr lang="en-US" sz="2600" dirty="0">
                <a:latin typeface="Times New Roman" pitchFamily="18" charset="0"/>
              </a:rPr>
              <a:t> </a:t>
            </a:r>
            <a:r>
              <a:rPr lang="en-US" sz="2600" dirty="0" err="1">
                <a:latin typeface="Times New Roman" pitchFamily="18" charset="0"/>
              </a:rPr>
              <a:t>bảo</a:t>
            </a:r>
            <a:r>
              <a:rPr lang="en-US" sz="2600" dirty="0">
                <a:latin typeface="Times New Roman" pitchFamily="18" charset="0"/>
              </a:rPr>
              <a:t> </a:t>
            </a:r>
            <a:r>
              <a:rPr lang="en-US" sz="2600" dirty="0" err="1">
                <a:latin typeface="Times New Roman" pitchFamily="18" charset="0"/>
              </a:rPr>
              <a:t>tồn</a:t>
            </a:r>
            <a:r>
              <a:rPr lang="en-US" sz="2600" dirty="0">
                <a:latin typeface="Times New Roman" pitchFamily="18" charset="0"/>
              </a:rPr>
              <a:t> </a:t>
            </a:r>
            <a:r>
              <a:rPr lang="en-US" sz="2600" dirty="0" err="1">
                <a:latin typeface="Times New Roman" pitchFamily="18" charset="0"/>
              </a:rPr>
              <a:t>va</a:t>
            </a:r>
            <a:r>
              <a:rPr lang="en-US" sz="2600" dirty="0">
                <a:latin typeface="Times New Roman" pitchFamily="18" charset="0"/>
              </a:rPr>
              <a:t>̀ </a:t>
            </a:r>
            <a:r>
              <a:rPr lang="en-US" sz="2600" dirty="0" err="1">
                <a:latin typeface="Times New Roman" pitchFamily="18" charset="0"/>
              </a:rPr>
              <a:t>phát</a:t>
            </a:r>
            <a:r>
              <a:rPr lang="en-US" sz="2600" dirty="0">
                <a:latin typeface="Times New Roman" pitchFamily="18" charset="0"/>
              </a:rPr>
              <a:t> </a:t>
            </a:r>
            <a:r>
              <a:rPr lang="en-US" sz="2600" dirty="0" err="1">
                <a:latin typeface="Times New Roman" pitchFamily="18" charset="0"/>
              </a:rPr>
              <a:t>triển</a:t>
            </a:r>
            <a:r>
              <a:rPr lang="en-US" sz="2600" dirty="0">
                <a:latin typeface="Times New Roman" pitchFamily="18" charset="0"/>
              </a:rPr>
              <a:t> </a:t>
            </a:r>
            <a:r>
              <a:rPr lang="en-US" sz="2600" dirty="0" err="1">
                <a:latin typeface="Times New Roman" pitchFamily="18" charset="0"/>
              </a:rPr>
              <a:t>loại</a:t>
            </a:r>
            <a:r>
              <a:rPr lang="en-US" sz="2600" dirty="0">
                <a:latin typeface="Times New Roman" pitchFamily="18" charset="0"/>
              </a:rPr>
              <a:t> </a:t>
            </a:r>
            <a:r>
              <a:rPr lang="en-US" sz="2600" dirty="0" err="1">
                <a:latin typeface="Times New Roman" pitchFamily="18" charset="0"/>
              </a:rPr>
              <a:t>hình</a:t>
            </a:r>
            <a:r>
              <a:rPr lang="en-US" sz="2600" dirty="0">
                <a:latin typeface="Times New Roman" pitchFamily="18" charset="0"/>
              </a:rPr>
              <a:t>  </a:t>
            </a:r>
            <a:r>
              <a:rPr lang="en-US" sz="2600" dirty="0" err="1">
                <a:latin typeface="Times New Roman" pitchFamily="18" charset="0"/>
              </a:rPr>
              <a:t>văn</a:t>
            </a:r>
            <a:r>
              <a:rPr lang="en-US" sz="2600" dirty="0">
                <a:latin typeface="Times New Roman" pitchFamily="18" charset="0"/>
              </a:rPr>
              <a:t> </a:t>
            </a:r>
            <a:r>
              <a:rPr lang="en-US" sz="2600" dirty="0" err="1">
                <a:latin typeface="Times New Roman" pitchFamily="18" charset="0"/>
              </a:rPr>
              <a:t>hóa</a:t>
            </a:r>
            <a:r>
              <a:rPr lang="en-US" sz="2600" dirty="0">
                <a:latin typeface="Times New Roman" pitchFamily="18" charset="0"/>
              </a:rPr>
              <a:t> </a:t>
            </a:r>
            <a:r>
              <a:rPr lang="en-US" sz="2600" dirty="0" err="1">
                <a:latin typeface="Times New Roman" pitchFamily="18" charset="0"/>
              </a:rPr>
              <a:t>tinh</a:t>
            </a:r>
            <a:r>
              <a:rPr lang="en-US" sz="2600" dirty="0">
                <a:latin typeface="Times New Roman" pitchFamily="18" charset="0"/>
              </a:rPr>
              <a:t> </a:t>
            </a:r>
            <a:r>
              <a:rPr lang="en-US" sz="2600" dirty="0" err="1">
                <a:latin typeface="Times New Roman" pitchFamily="18" charset="0"/>
              </a:rPr>
              <a:t>thần</a:t>
            </a:r>
            <a:r>
              <a:rPr lang="en-US" sz="2600" dirty="0">
                <a:latin typeface="Times New Roman" pitchFamily="18" charset="0"/>
              </a:rPr>
              <a:t>.</a:t>
            </a:r>
          </a:p>
        </p:txBody>
      </p:sp>
      <p:pic>
        <p:nvPicPr>
          <p:cNvPr id="5" name="Picture 91" descr="ANd9GcQDZLlzYvE2BJlyFfSGAMSdHGLOPnvPhxEGrFR4tdWBwK_BUTiaqg"/>
          <p:cNvPicPr>
            <a:picLocks noChangeAspect="1" noChangeArrowheads="1"/>
          </p:cNvPicPr>
          <p:nvPr/>
        </p:nvPicPr>
        <p:blipFill>
          <a:blip r:embed="rId2"/>
          <a:srcRect/>
          <a:stretch>
            <a:fillRect/>
          </a:stretch>
        </p:blipFill>
        <p:spPr bwMode="auto">
          <a:xfrm>
            <a:off x="1524001" y="0"/>
            <a:ext cx="3806825" cy="6858000"/>
          </a:xfrm>
          <a:prstGeom prst="rect">
            <a:avLst/>
          </a:prstGeom>
          <a:noFill/>
          <a:ln w="9525">
            <a:noFill/>
            <a:miter lim="800000"/>
            <a:headEnd/>
            <a:tailEnd/>
          </a:ln>
        </p:spPr>
      </p:pic>
      <p:pic>
        <p:nvPicPr>
          <p:cNvPr id="6" name="Picture 97" descr="ANd9GcRAPOS9YRVg_6pbr-RydokZDM_9dw651fJ0Kv6cpvCNpssN2bNQ1g"/>
          <p:cNvPicPr>
            <a:picLocks noChangeAspect="1" noChangeArrowheads="1"/>
          </p:cNvPicPr>
          <p:nvPr/>
        </p:nvPicPr>
        <p:blipFill>
          <a:blip r:embed="rId3"/>
          <a:srcRect/>
          <a:stretch>
            <a:fillRect/>
          </a:stretch>
        </p:blipFill>
        <p:spPr bwMode="auto">
          <a:xfrm>
            <a:off x="5410200" y="0"/>
            <a:ext cx="5257800" cy="4527550"/>
          </a:xfrm>
          <a:prstGeom prst="rect">
            <a:avLst/>
          </a:prstGeom>
          <a:noFill/>
          <a:ln w="9525">
            <a:noFill/>
            <a:miter lim="800000"/>
            <a:headEnd/>
            <a:tailEnd/>
          </a:ln>
        </p:spPr>
      </p:pic>
    </p:spTree>
    <p:extLst>
      <p:ext uri="{BB962C8B-B14F-4D97-AF65-F5344CB8AC3E}">
        <p14:creationId xmlns:p14="http://schemas.microsoft.com/office/powerpoint/2010/main" val="3389776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iterate type="lt">
                                    <p:tmPct val="5000"/>
                                  </p:iterate>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50" presetClass="entr" presetSubtype="0" decel="10000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000" fill="hold"/>
                                        <p:tgtEl>
                                          <p:spTgt spid="6"/>
                                        </p:tgtEl>
                                        <p:attrNameLst>
                                          <p:attrName>ppt_w</p:attrName>
                                        </p:attrNameLst>
                                      </p:cBhvr>
                                      <p:tavLst>
                                        <p:tav tm="0">
                                          <p:val>
                                            <p:strVal val="#ppt_w+.3"/>
                                          </p:val>
                                        </p:tav>
                                        <p:tav tm="100000">
                                          <p:val>
                                            <p:strVal val="#ppt_w"/>
                                          </p:val>
                                        </p:tav>
                                      </p:tavLst>
                                    </p:anim>
                                    <p:anim calcmode="lin" valueType="num">
                                      <p:cBhvr>
                                        <p:cTn id="16" dur="1000" fill="hold"/>
                                        <p:tgtEl>
                                          <p:spTgt spid="6"/>
                                        </p:tgtEl>
                                        <p:attrNameLst>
                                          <p:attrName>ppt_h</p:attrName>
                                        </p:attrNameLst>
                                      </p:cBhvr>
                                      <p:tavLst>
                                        <p:tav tm="0">
                                          <p:val>
                                            <p:strVal val="#ppt_h"/>
                                          </p:val>
                                        </p:tav>
                                        <p:tav tm="100000">
                                          <p:val>
                                            <p:strVal val="#ppt_h"/>
                                          </p:val>
                                        </p:tav>
                                      </p:tavLst>
                                    </p:anim>
                                    <p:animEffect transition="in" filter="fade">
                                      <p:cBhvr>
                                        <p:cTn id="17" dur="1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52" presetClass="entr" presetSubtype="0" fill="hold" nodeType="clickEffect">
                                  <p:stCondLst>
                                    <p:cond delay="0"/>
                                  </p:stCondLst>
                                  <p:childTnLst>
                                    <p:set>
                                      <p:cBhvr>
                                        <p:cTn id="21" dur="1" fill="hold">
                                          <p:stCondLst>
                                            <p:cond delay="0"/>
                                          </p:stCondLst>
                                        </p:cTn>
                                        <p:tgtEl>
                                          <p:spTgt spid="4">
                                            <p:txEl>
                                              <p:pRg st="0" end="0"/>
                                            </p:txEl>
                                          </p:spTgt>
                                        </p:tgtEl>
                                        <p:attrNameLst>
                                          <p:attrName>style.visibility</p:attrName>
                                        </p:attrNameLst>
                                      </p:cBhvr>
                                      <p:to>
                                        <p:strVal val="visible"/>
                                      </p:to>
                                    </p:set>
                                    <p:animScale>
                                      <p:cBhvr>
                                        <p:cTn id="22" dur="2000" decel="50000" fill="hold">
                                          <p:stCondLst>
                                            <p:cond delay="0"/>
                                          </p:stCondLst>
                                        </p:cTn>
                                        <p:tgtEl>
                                          <p:spTgt spid="4">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2000" decel="50000" fill="hold">
                                          <p:stCondLst>
                                            <p:cond delay="0"/>
                                          </p:stCondLst>
                                        </p:cTn>
                                        <p:tgtEl>
                                          <p:spTgt spid="4">
                                            <p:txEl>
                                              <p:pRg st="0" end="0"/>
                                            </p:txEl>
                                          </p:spTgt>
                                        </p:tgtEl>
                                        <p:attrNameLst>
                                          <p:attrName>ppt_x</p:attrName>
                                          <p:attrName>ppt_y</p:attrName>
                                        </p:attrNameLst>
                                      </p:cBhvr>
                                    </p:animMotion>
                                    <p:animEffect transition="in" filter="fade">
                                      <p:cBhvr>
                                        <p:cTn id="24"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txBox="1">
            <a:spLocks noChangeArrowheads="1"/>
          </p:cNvSpPr>
          <p:nvPr/>
        </p:nvSpPr>
        <p:spPr>
          <a:xfrm>
            <a:off x="1828800" y="76200"/>
            <a:ext cx="8534400" cy="1219200"/>
          </a:xfrm>
          <a:prstGeom prst="rect">
            <a:avLst/>
          </a:prstGeom>
        </p:spPr>
        <p:txBody>
          <a:bodyPr vert="horz" lIns="91440" tIns="45720" rIns="91440" bIns="45720" rtlCol="0" anchor="ctr">
            <a:normAutofit/>
          </a:bodyPr>
          <a:lstStyle/>
          <a:p>
            <a:pPr algn="just">
              <a:spcBef>
                <a:spcPct val="0"/>
              </a:spcBef>
              <a:defRPr/>
            </a:pPr>
            <a:r>
              <a:rPr lang="en-US" sz="2400" b="1" dirty="0" err="1">
                <a:latin typeface="Times New Roman" pitchFamily="18" charset="0"/>
                <a:ea typeface="+mj-ea"/>
                <a:cs typeface="+mj-cs"/>
              </a:rPr>
              <a:t>Việt</a:t>
            </a:r>
            <a:r>
              <a:rPr lang="en-US" sz="2400" b="1" dirty="0">
                <a:latin typeface="Times New Roman" pitchFamily="18" charset="0"/>
                <a:ea typeface="+mj-ea"/>
                <a:cs typeface="+mj-cs"/>
              </a:rPr>
              <a:t> </a:t>
            </a:r>
            <a:r>
              <a:rPr lang="en-US" sz="2400" b="1" dirty="0" err="1">
                <a:latin typeface="Times New Roman" pitchFamily="18" charset="0"/>
                <a:ea typeface="+mj-ea"/>
                <a:cs typeface="+mj-cs"/>
              </a:rPr>
              <a:t>hóa</a:t>
            </a:r>
            <a:r>
              <a:rPr lang="en-US" sz="2400" b="1" dirty="0">
                <a:latin typeface="Times New Roman" pitchFamily="18" charset="0"/>
                <a:ea typeface="+mj-ea"/>
                <a:cs typeface="+mj-cs"/>
              </a:rPr>
              <a:t> </a:t>
            </a:r>
            <a:r>
              <a:rPr lang="en-US" sz="2400" b="1" dirty="0" err="1">
                <a:latin typeface="Times New Roman" pitchFamily="18" charset="0"/>
                <a:ea typeface="+mj-ea"/>
                <a:cs typeface="+mj-cs"/>
              </a:rPr>
              <a:t>thơ</a:t>
            </a:r>
            <a:r>
              <a:rPr lang="en-US" sz="2400" b="1" dirty="0">
                <a:latin typeface="Times New Roman" pitchFamily="18" charset="0"/>
                <a:ea typeface="+mj-ea"/>
                <a:cs typeface="+mj-cs"/>
              </a:rPr>
              <a:t> </a:t>
            </a:r>
            <a:r>
              <a:rPr lang="en-US" sz="2400" b="1" dirty="0" err="1">
                <a:latin typeface="Times New Roman" pitchFamily="18" charset="0"/>
                <a:ea typeface="+mj-ea"/>
                <a:cs typeface="+mj-cs"/>
              </a:rPr>
              <a:t>Đường</a:t>
            </a:r>
            <a:r>
              <a:rPr lang="en-US" sz="2400" b="1" dirty="0">
                <a:latin typeface="Times New Roman" pitchFamily="18" charset="0"/>
                <a:ea typeface="+mj-ea"/>
                <a:cs typeface="+mj-cs"/>
              </a:rPr>
              <a:t> </a:t>
            </a:r>
            <a:r>
              <a:rPr lang="en-US" sz="2400" dirty="0" err="1">
                <a:latin typeface="Times New Roman" pitchFamily="18" charset="0"/>
                <a:ea typeface="+mj-ea"/>
                <a:cs typeface="+mj-cs"/>
              </a:rPr>
              <a:t>đã</a:t>
            </a:r>
            <a:r>
              <a:rPr lang="en-US" sz="2400" dirty="0">
                <a:latin typeface="Times New Roman" pitchFamily="18" charset="0"/>
                <a:ea typeface="+mj-ea"/>
                <a:cs typeface="+mj-cs"/>
              </a:rPr>
              <a:t> </a:t>
            </a:r>
            <a:r>
              <a:rPr lang="en-US" sz="2400" dirty="0" err="1">
                <a:latin typeface="Times New Roman" pitchFamily="18" charset="0"/>
                <a:ea typeface="+mj-ea"/>
                <a:cs typeface="+mj-cs"/>
              </a:rPr>
              <a:t>được</a:t>
            </a:r>
            <a:r>
              <a:rPr lang="en-US" sz="2400" dirty="0">
                <a:latin typeface="Times New Roman" pitchFamily="18" charset="0"/>
                <a:ea typeface="+mj-ea"/>
                <a:cs typeface="+mj-cs"/>
              </a:rPr>
              <a:t> </a:t>
            </a:r>
            <a:r>
              <a:rPr lang="en-US" sz="2400" dirty="0" err="1">
                <a:latin typeface="Times New Roman" pitchFamily="18" charset="0"/>
                <a:ea typeface="+mj-ea"/>
                <a:cs typeface="+mj-cs"/>
              </a:rPr>
              <a:t>kết</a:t>
            </a:r>
            <a:r>
              <a:rPr lang="en-US" sz="2400" dirty="0">
                <a:latin typeface="Times New Roman" pitchFamily="18" charset="0"/>
                <a:ea typeface="+mj-ea"/>
                <a:cs typeface="+mj-cs"/>
              </a:rPr>
              <a:t> </a:t>
            </a:r>
            <a:r>
              <a:rPr lang="en-US" sz="2400" dirty="0" err="1">
                <a:latin typeface="Times New Roman" pitchFamily="18" charset="0"/>
                <a:ea typeface="+mj-ea"/>
                <a:cs typeface="+mj-cs"/>
              </a:rPr>
              <a:t>tinh</a:t>
            </a:r>
            <a:r>
              <a:rPr lang="en-US" sz="2400" dirty="0">
                <a:latin typeface="Times New Roman" pitchFamily="18" charset="0"/>
                <a:ea typeface="+mj-ea"/>
                <a:cs typeface="+mj-cs"/>
              </a:rPr>
              <a:t> ở </a:t>
            </a:r>
            <a:r>
              <a:rPr lang="en-US" sz="2400" dirty="0" err="1">
                <a:latin typeface="Times New Roman" pitchFamily="18" charset="0"/>
                <a:ea typeface="+mj-ea"/>
                <a:cs typeface="+mj-cs"/>
              </a:rPr>
              <a:t>các</a:t>
            </a:r>
            <a:r>
              <a:rPr lang="en-US" sz="2400" dirty="0">
                <a:latin typeface="Times New Roman" pitchFamily="18" charset="0"/>
                <a:ea typeface="+mj-ea"/>
                <a:cs typeface="+mj-cs"/>
              </a:rPr>
              <a:t> </a:t>
            </a:r>
            <a:r>
              <a:rPr lang="en-US" sz="2400" dirty="0" err="1">
                <a:latin typeface="Times New Roman" pitchFamily="18" charset="0"/>
                <a:ea typeface="+mj-ea"/>
                <a:cs typeface="+mj-cs"/>
              </a:rPr>
              <a:t>nhà</a:t>
            </a:r>
            <a:r>
              <a:rPr lang="en-US" sz="2400" dirty="0">
                <a:latin typeface="Times New Roman" pitchFamily="18" charset="0"/>
                <a:ea typeface="+mj-ea"/>
                <a:cs typeface="+mj-cs"/>
              </a:rPr>
              <a:t> </a:t>
            </a:r>
            <a:r>
              <a:rPr lang="en-US" sz="2400" dirty="0" err="1">
                <a:latin typeface="Times New Roman" pitchFamily="18" charset="0"/>
                <a:ea typeface="+mj-ea"/>
                <a:cs typeface="+mj-cs"/>
              </a:rPr>
              <a:t>thơ</a:t>
            </a:r>
            <a:r>
              <a:rPr lang="en-US" sz="2400" dirty="0">
                <a:latin typeface="Times New Roman" pitchFamily="18" charset="0"/>
                <a:ea typeface="+mj-ea"/>
                <a:cs typeface="+mj-cs"/>
              </a:rPr>
              <a:t> </a:t>
            </a:r>
            <a:r>
              <a:rPr lang="en-US" sz="2400" dirty="0" err="1">
                <a:latin typeface="Times New Roman" pitchFamily="18" charset="0"/>
                <a:ea typeface="+mj-ea"/>
                <a:cs typeface="+mj-cs"/>
              </a:rPr>
              <a:t>tài</a:t>
            </a:r>
            <a:r>
              <a:rPr lang="en-US" sz="2400" dirty="0">
                <a:latin typeface="Times New Roman" pitchFamily="18" charset="0"/>
                <a:ea typeface="+mj-ea"/>
                <a:cs typeface="+mj-cs"/>
              </a:rPr>
              <a:t> </a:t>
            </a:r>
            <a:r>
              <a:rPr lang="en-US" sz="2400" dirty="0" err="1">
                <a:latin typeface="Times New Roman" pitchFamily="18" charset="0"/>
                <a:ea typeface="+mj-ea"/>
                <a:cs typeface="+mj-cs"/>
              </a:rPr>
              <a:t>hoa</a:t>
            </a:r>
            <a:r>
              <a:rPr lang="en-US" sz="2400" dirty="0">
                <a:latin typeface="Times New Roman" pitchFamily="18" charset="0"/>
                <a:ea typeface="+mj-ea"/>
                <a:cs typeface="+mj-cs"/>
              </a:rPr>
              <a:t> </a:t>
            </a:r>
            <a:r>
              <a:rPr lang="en-US" sz="2400" dirty="0" err="1">
                <a:latin typeface="Times New Roman" pitchFamily="18" charset="0"/>
                <a:ea typeface="+mj-ea"/>
                <a:cs typeface="+mj-cs"/>
              </a:rPr>
              <a:t>như</a:t>
            </a:r>
            <a:r>
              <a:rPr lang="en-US" sz="2400" dirty="0">
                <a:latin typeface="Times New Roman" pitchFamily="18" charset="0"/>
                <a:ea typeface="+mj-ea"/>
                <a:cs typeface="+mj-cs"/>
              </a:rPr>
              <a:t> </a:t>
            </a:r>
            <a:r>
              <a:rPr lang="en-US" sz="2400" dirty="0" err="1">
                <a:latin typeface="Times New Roman" pitchFamily="18" charset="0"/>
                <a:ea typeface="+mj-ea"/>
                <a:cs typeface="+mj-cs"/>
              </a:rPr>
              <a:t>Hô</a:t>
            </a:r>
            <a:r>
              <a:rPr lang="en-US" sz="2400" dirty="0">
                <a:latin typeface="Times New Roman" pitchFamily="18" charset="0"/>
                <a:ea typeface="+mj-ea"/>
                <a:cs typeface="+mj-cs"/>
              </a:rPr>
              <a:t>̀ </a:t>
            </a:r>
            <a:r>
              <a:rPr lang="en-US" sz="2400" dirty="0" err="1">
                <a:latin typeface="Times New Roman" pitchFamily="18" charset="0"/>
                <a:ea typeface="+mj-ea"/>
                <a:cs typeface="+mj-cs"/>
              </a:rPr>
              <a:t>Xuân</a:t>
            </a:r>
            <a:r>
              <a:rPr lang="en-US" sz="2400" dirty="0">
                <a:latin typeface="Times New Roman" pitchFamily="18" charset="0"/>
                <a:ea typeface="+mj-ea"/>
                <a:cs typeface="+mj-cs"/>
              </a:rPr>
              <a:t> </a:t>
            </a:r>
            <a:r>
              <a:rPr lang="en-US" sz="2400" dirty="0" err="1">
                <a:latin typeface="Times New Roman" pitchFamily="18" charset="0"/>
                <a:ea typeface="+mj-ea"/>
                <a:cs typeface="+mj-cs"/>
              </a:rPr>
              <a:t>Hương</a:t>
            </a:r>
            <a:r>
              <a:rPr lang="en-US" sz="2400" dirty="0">
                <a:latin typeface="Times New Roman" pitchFamily="18" charset="0"/>
                <a:ea typeface="+mj-ea"/>
                <a:cs typeface="+mj-cs"/>
              </a:rPr>
              <a:t>, </a:t>
            </a:r>
            <a:r>
              <a:rPr lang="en-US" sz="2400" dirty="0" err="1">
                <a:latin typeface="Times New Roman" pitchFamily="18" charset="0"/>
                <a:ea typeface="+mj-ea"/>
                <a:cs typeface="+mj-cs"/>
              </a:rPr>
              <a:t>Nguyễn</a:t>
            </a:r>
            <a:r>
              <a:rPr lang="en-US" sz="2400" dirty="0">
                <a:latin typeface="Times New Roman" pitchFamily="18" charset="0"/>
                <a:ea typeface="+mj-ea"/>
                <a:cs typeface="+mj-cs"/>
              </a:rPr>
              <a:t> </a:t>
            </a:r>
            <a:r>
              <a:rPr lang="en-US" sz="2400" dirty="0" err="1">
                <a:latin typeface="Times New Roman" pitchFamily="18" charset="0"/>
                <a:ea typeface="+mj-ea"/>
                <a:cs typeface="+mj-cs"/>
              </a:rPr>
              <a:t>Khuyến</a:t>
            </a:r>
            <a:r>
              <a:rPr lang="en-US" sz="2400" dirty="0">
                <a:latin typeface="Times New Roman" pitchFamily="18" charset="0"/>
                <a:ea typeface="+mj-ea"/>
                <a:cs typeface="+mj-cs"/>
              </a:rPr>
              <a:t>, </a:t>
            </a:r>
            <a:r>
              <a:rPr lang="en-US" sz="2400" dirty="0" err="1">
                <a:latin typeface="Times New Roman" pitchFamily="18" charset="0"/>
                <a:ea typeface="+mj-ea"/>
                <a:cs typeface="+mj-cs"/>
              </a:rPr>
              <a:t>Tú</a:t>
            </a:r>
            <a:r>
              <a:rPr lang="en-US" sz="2400" dirty="0">
                <a:latin typeface="Times New Roman" pitchFamily="18" charset="0"/>
                <a:ea typeface="+mj-ea"/>
                <a:cs typeface="+mj-cs"/>
              </a:rPr>
              <a:t> </a:t>
            </a:r>
            <a:r>
              <a:rPr lang="en-US" sz="2400" dirty="0" err="1">
                <a:latin typeface="Times New Roman" pitchFamily="18" charset="0"/>
                <a:ea typeface="+mj-ea"/>
                <a:cs typeface="+mj-cs"/>
              </a:rPr>
              <a:t>Xương</a:t>
            </a:r>
            <a:r>
              <a:rPr lang="en-US" sz="2400" dirty="0">
                <a:latin typeface="Times New Roman" pitchFamily="18" charset="0"/>
                <a:ea typeface="+mj-ea"/>
                <a:cs typeface="+mj-cs"/>
              </a:rPr>
              <a:t>.</a:t>
            </a:r>
          </a:p>
        </p:txBody>
      </p:sp>
      <p:sp>
        <p:nvSpPr>
          <p:cNvPr id="7" name="Rectangle 10"/>
          <p:cNvSpPr txBox="1">
            <a:spLocks noChangeArrowheads="1"/>
          </p:cNvSpPr>
          <p:nvPr/>
        </p:nvSpPr>
        <p:spPr>
          <a:xfrm>
            <a:off x="1981200" y="6019800"/>
            <a:ext cx="8229600" cy="533400"/>
          </a:xfrm>
          <a:prstGeom prst="rect">
            <a:avLst/>
          </a:prstGeom>
        </p:spPr>
        <p:txBody>
          <a:bodyPr vert="horz" lIns="91440" tIns="45720" rIns="91440" bIns="45720" rtlCol="0">
            <a:normAutofit/>
          </a:bodyPr>
          <a:lstStyle/>
          <a:p>
            <a:pPr marL="342900" indent="-342900" algn="ctr">
              <a:spcBef>
                <a:spcPct val="20000"/>
              </a:spcBef>
              <a:defRPr/>
            </a:pPr>
            <a:r>
              <a:rPr lang="en-US" sz="2600" b="1" dirty="0">
                <a:latin typeface="Times New Roman" pitchFamily="18" charset="0"/>
              </a:rPr>
              <a:t>Thu </a:t>
            </a:r>
            <a:r>
              <a:rPr lang="en-US" sz="2600" b="1" dirty="0" err="1">
                <a:latin typeface="Times New Roman" pitchFamily="18" charset="0"/>
              </a:rPr>
              <a:t>điếu</a:t>
            </a:r>
            <a:r>
              <a:rPr lang="en-US" sz="2600" b="1" dirty="0">
                <a:latin typeface="Times New Roman" pitchFamily="18" charset="0"/>
              </a:rPr>
              <a:t> – </a:t>
            </a:r>
            <a:r>
              <a:rPr lang="en-US" sz="2600" b="1" dirty="0" err="1">
                <a:latin typeface="Times New Roman" pitchFamily="18" charset="0"/>
              </a:rPr>
              <a:t>Nguyễn</a:t>
            </a:r>
            <a:r>
              <a:rPr lang="en-US" sz="2600" b="1" dirty="0">
                <a:latin typeface="Times New Roman" pitchFamily="18" charset="0"/>
              </a:rPr>
              <a:t> </a:t>
            </a:r>
            <a:r>
              <a:rPr lang="en-US" sz="2600" b="1" dirty="0" err="1">
                <a:latin typeface="Times New Roman" pitchFamily="18" charset="0"/>
              </a:rPr>
              <a:t>Khuyến</a:t>
            </a:r>
            <a:endParaRPr lang="en-US" sz="2600" b="1" dirty="0">
              <a:latin typeface="Times New Roman" pitchFamily="18" charset="0"/>
            </a:endParaRPr>
          </a:p>
        </p:txBody>
      </p:sp>
      <p:pic>
        <p:nvPicPr>
          <p:cNvPr id="9" name="Picture 12" descr="ANd9GcQZNWAAYAHUa4-MUrrkzfNRMjtNUxg58lp8Cgep4Dub8bzJVC7VBw"/>
          <p:cNvPicPr>
            <a:picLocks noChangeAspect="1" noChangeArrowheads="1"/>
          </p:cNvPicPr>
          <p:nvPr/>
        </p:nvPicPr>
        <p:blipFill>
          <a:blip r:embed="rId2"/>
          <a:srcRect/>
          <a:stretch>
            <a:fillRect/>
          </a:stretch>
        </p:blipFill>
        <p:spPr bwMode="auto">
          <a:xfrm>
            <a:off x="1905000" y="1295400"/>
            <a:ext cx="2743200" cy="4648200"/>
          </a:xfrm>
          <a:prstGeom prst="rect">
            <a:avLst/>
          </a:prstGeom>
          <a:noFill/>
          <a:ln w="9525">
            <a:noFill/>
            <a:miter lim="800000"/>
            <a:headEnd/>
            <a:tailEnd/>
          </a:ln>
        </p:spPr>
      </p:pic>
      <p:pic>
        <p:nvPicPr>
          <p:cNvPr id="57346" name="Picture 2" descr="Kết quả hình ảnh cho thu điếu nguyễn khuyến"/>
          <p:cNvPicPr>
            <a:picLocks noChangeAspect="1" noChangeArrowheads="1"/>
          </p:cNvPicPr>
          <p:nvPr/>
        </p:nvPicPr>
        <p:blipFill>
          <a:blip r:embed="rId3"/>
          <a:srcRect/>
          <a:stretch>
            <a:fillRect/>
          </a:stretch>
        </p:blipFill>
        <p:spPr bwMode="auto">
          <a:xfrm>
            <a:off x="4800601" y="1295400"/>
            <a:ext cx="2600325" cy="4648200"/>
          </a:xfrm>
          <a:prstGeom prst="rect">
            <a:avLst/>
          </a:prstGeom>
          <a:noFill/>
        </p:spPr>
      </p:pic>
      <p:pic>
        <p:nvPicPr>
          <p:cNvPr id="57348" name="Picture 4" descr="Kết quả hình ảnh cho thu điếu nguyễn khuyến"/>
          <p:cNvPicPr>
            <a:picLocks noChangeAspect="1" noChangeArrowheads="1"/>
          </p:cNvPicPr>
          <p:nvPr/>
        </p:nvPicPr>
        <p:blipFill>
          <a:blip r:embed="rId4"/>
          <a:srcRect/>
          <a:stretch>
            <a:fillRect/>
          </a:stretch>
        </p:blipFill>
        <p:spPr bwMode="auto">
          <a:xfrm>
            <a:off x="7543800" y="1287462"/>
            <a:ext cx="2667000" cy="4656138"/>
          </a:xfrm>
          <a:prstGeom prst="rect">
            <a:avLst/>
          </a:prstGeom>
          <a:noFill/>
        </p:spPr>
      </p:pic>
    </p:spTree>
    <p:extLst>
      <p:ext uri="{BB962C8B-B14F-4D97-AF65-F5344CB8AC3E}">
        <p14:creationId xmlns:p14="http://schemas.microsoft.com/office/powerpoint/2010/main" val="3613677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10" dur="1000" fill="hold"/>
                                        <p:tgtEl>
                                          <p:spTgt spid="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7" presetClass="entr" presetSubtype="1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ppt_w</p:attrName>
                                        </p:attrNameLst>
                                      </p:cBhvr>
                                      <p:tavLst>
                                        <p:tav tm="0">
                                          <p:val>
                                            <p:fltVal val="0"/>
                                          </p:val>
                                        </p:tav>
                                        <p:tav tm="100000">
                                          <p:val>
                                            <p:strVal val="#ppt_w"/>
                                          </p:val>
                                        </p:tav>
                                      </p:tavLst>
                                    </p:anim>
                                    <p:anim calcmode="lin" valueType="num">
                                      <p:cBhvr>
                                        <p:cTn id="20" dur="500" fill="hold"/>
                                        <p:tgtEl>
                                          <p:spTgt spid="9"/>
                                        </p:tgtEl>
                                        <p:attrNameLst>
                                          <p:attrName>ppt_h</p:attrName>
                                        </p:attrNameLst>
                                      </p:cBhvr>
                                      <p:tavLst>
                                        <p:tav tm="0">
                                          <p:val>
                                            <p:strVal val="#ppt_h"/>
                                          </p:val>
                                        </p:tav>
                                        <p:tav tm="100000">
                                          <p:val>
                                            <p:strVal val="#ppt_h"/>
                                          </p:val>
                                        </p:tav>
                                      </p:tavLst>
                                    </p:anim>
                                  </p:childTnLst>
                                </p:cTn>
                              </p:par>
                              <p:par>
                                <p:cTn id="21" presetID="17" presetClass="entr" presetSubtype="10" fill="hold" nodeType="withEffect">
                                  <p:stCondLst>
                                    <p:cond delay="0"/>
                                  </p:stCondLst>
                                  <p:childTnLst>
                                    <p:set>
                                      <p:cBhvr>
                                        <p:cTn id="22" dur="1" fill="hold">
                                          <p:stCondLst>
                                            <p:cond delay="0"/>
                                          </p:stCondLst>
                                        </p:cTn>
                                        <p:tgtEl>
                                          <p:spTgt spid="57346"/>
                                        </p:tgtEl>
                                        <p:attrNameLst>
                                          <p:attrName>style.visibility</p:attrName>
                                        </p:attrNameLst>
                                      </p:cBhvr>
                                      <p:to>
                                        <p:strVal val="visible"/>
                                      </p:to>
                                    </p:set>
                                    <p:anim calcmode="lin" valueType="num">
                                      <p:cBhvr>
                                        <p:cTn id="23" dur="500" fill="hold"/>
                                        <p:tgtEl>
                                          <p:spTgt spid="57346"/>
                                        </p:tgtEl>
                                        <p:attrNameLst>
                                          <p:attrName>ppt_w</p:attrName>
                                        </p:attrNameLst>
                                      </p:cBhvr>
                                      <p:tavLst>
                                        <p:tav tm="0">
                                          <p:val>
                                            <p:fltVal val="0"/>
                                          </p:val>
                                        </p:tav>
                                        <p:tav tm="100000">
                                          <p:val>
                                            <p:strVal val="#ppt_w"/>
                                          </p:val>
                                        </p:tav>
                                      </p:tavLst>
                                    </p:anim>
                                    <p:anim calcmode="lin" valueType="num">
                                      <p:cBhvr>
                                        <p:cTn id="24" dur="500" fill="hold"/>
                                        <p:tgtEl>
                                          <p:spTgt spid="57346"/>
                                        </p:tgtEl>
                                        <p:attrNameLst>
                                          <p:attrName>ppt_h</p:attrName>
                                        </p:attrNameLst>
                                      </p:cBhvr>
                                      <p:tavLst>
                                        <p:tav tm="0">
                                          <p:val>
                                            <p:strVal val="#ppt_h"/>
                                          </p:val>
                                        </p:tav>
                                        <p:tav tm="100000">
                                          <p:val>
                                            <p:strVal val="#ppt_h"/>
                                          </p:val>
                                        </p:tav>
                                      </p:tavLst>
                                    </p:anim>
                                  </p:childTnLst>
                                </p:cTn>
                              </p:par>
                              <p:par>
                                <p:cTn id="25" presetID="17" presetClass="entr" presetSubtype="10" fill="hold" nodeType="withEffect">
                                  <p:stCondLst>
                                    <p:cond delay="0"/>
                                  </p:stCondLst>
                                  <p:childTnLst>
                                    <p:set>
                                      <p:cBhvr>
                                        <p:cTn id="26" dur="1" fill="hold">
                                          <p:stCondLst>
                                            <p:cond delay="0"/>
                                          </p:stCondLst>
                                        </p:cTn>
                                        <p:tgtEl>
                                          <p:spTgt spid="57348"/>
                                        </p:tgtEl>
                                        <p:attrNameLst>
                                          <p:attrName>style.visibility</p:attrName>
                                        </p:attrNameLst>
                                      </p:cBhvr>
                                      <p:to>
                                        <p:strVal val="visible"/>
                                      </p:to>
                                    </p:set>
                                    <p:anim calcmode="lin" valueType="num">
                                      <p:cBhvr>
                                        <p:cTn id="27" dur="500" fill="hold"/>
                                        <p:tgtEl>
                                          <p:spTgt spid="57348"/>
                                        </p:tgtEl>
                                        <p:attrNameLst>
                                          <p:attrName>ppt_w</p:attrName>
                                        </p:attrNameLst>
                                      </p:cBhvr>
                                      <p:tavLst>
                                        <p:tav tm="0">
                                          <p:val>
                                            <p:fltVal val="0"/>
                                          </p:val>
                                        </p:tav>
                                        <p:tav tm="100000">
                                          <p:val>
                                            <p:strVal val="#ppt_w"/>
                                          </p:val>
                                        </p:tav>
                                      </p:tavLst>
                                    </p:anim>
                                    <p:anim calcmode="lin" valueType="num">
                                      <p:cBhvr>
                                        <p:cTn id="28" dur="500" fill="hold"/>
                                        <p:tgtEl>
                                          <p:spTgt spid="57348"/>
                                        </p:tgtEl>
                                        <p:attrNameLst>
                                          <p:attrName>ppt_h</p:attrName>
                                        </p:attrNameLst>
                                      </p:cBhvr>
                                      <p:tavLst>
                                        <p:tav tm="0">
                                          <p:val>
                                            <p:strVal val="#ppt_h"/>
                                          </p:val>
                                        </p:tav>
                                        <p:tav tm="100000">
                                          <p:val>
                                            <p:strVal val="#ppt_h"/>
                                          </p:val>
                                        </p:tav>
                                      </p:tavLst>
                                    </p:anim>
                                  </p:childTnLst>
                                </p:cTn>
                              </p:par>
                              <p:par>
                                <p:cTn id="29" presetID="17" presetClass="entr" presetSubtype="10"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500" fill="hold"/>
                                        <p:tgtEl>
                                          <p:spTgt spid="7"/>
                                        </p:tgtEl>
                                        <p:attrNameLst>
                                          <p:attrName>ppt_w</p:attrName>
                                        </p:attrNameLst>
                                      </p:cBhvr>
                                      <p:tavLst>
                                        <p:tav tm="0">
                                          <p:val>
                                            <p:fltVal val="0"/>
                                          </p:val>
                                        </p:tav>
                                        <p:tav tm="100000">
                                          <p:val>
                                            <p:strVal val="#ppt_w"/>
                                          </p:val>
                                        </p:tav>
                                      </p:tavLst>
                                    </p:anim>
                                    <p:anim calcmode="lin" valueType="num">
                                      <p:cBhvr>
                                        <p:cTn id="32" dur="5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p:cNvSpPr txBox="1">
            <a:spLocks noChangeArrowheads="1"/>
          </p:cNvSpPr>
          <p:nvPr/>
        </p:nvSpPr>
        <p:spPr>
          <a:xfrm>
            <a:off x="2057400" y="-76200"/>
            <a:ext cx="8382000" cy="2895600"/>
          </a:xfrm>
          <a:prstGeom prst="rect">
            <a:avLst/>
          </a:prstGeom>
        </p:spPr>
        <p:txBody>
          <a:bodyPr vert="horz" lIns="91440" tIns="45720" rIns="91440" bIns="45720" rtlCol="0" anchor="ctr">
            <a:normAutofit/>
          </a:bodyPr>
          <a:lstStyle/>
          <a:p>
            <a:pPr algn="just">
              <a:spcBef>
                <a:spcPct val="0"/>
              </a:spcBef>
              <a:defRPr/>
            </a:pPr>
            <a:r>
              <a:rPr lang="en-US" sz="2800" b="1" dirty="0">
                <a:solidFill>
                  <a:srgbClr val="0000FF"/>
                </a:solidFill>
                <a:latin typeface="Times New Roman" pitchFamily="18" charset="0"/>
                <a:ea typeface="+mj-ea"/>
                <a:cs typeface="Times New Roman" pitchFamily="18" charset="0"/>
              </a:rPr>
              <a:t>* Ca </a:t>
            </a:r>
            <a:r>
              <a:rPr lang="en-US" sz="2800" b="1" dirty="0" err="1">
                <a:solidFill>
                  <a:srgbClr val="0000FF"/>
                </a:solidFill>
                <a:latin typeface="Times New Roman" pitchFamily="18" charset="0"/>
                <a:ea typeface="+mj-ea"/>
                <a:cs typeface="Times New Roman" pitchFamily="18" charset="0"/>
              </a:rPr>
              <a:t>hành</a:t>
            </a:r>
            <a:r>
              <a:rPr lang="en-US" sz="2800" b="1" dirty="0">
                <a:solidFill>
                  <a:srgbClr val="0000FF"/>
                </a:solidFill>
                <a:latin typeface="Times New Roman" pitchFamily="18" charset="0"/>
                <a:ea typeface="+mj-ea"/>
                <a:cs typeface="Times New Roman" pitchFamily="18" charset="0"/>
              </a:rPr>
              <a:t>:</a:t>
            </a:r>
            <a:r>
              <a:rPr lang="en-US" sz="2800" dirty="0">
                <a:latin typeface="Times New Roman" pitchFamily="18" charset="0"/>
                <a:ea typeface="+mj-ea"/>
                <a:cs typeface="Times New Roman" pitchFamily="18" charset="0"/>
              </a:rPr>
              <a:t> </a:t>
            </a:r>
            <a:r>
              <a:rPr lang="en-US" sz="2800" dirty="0" err="1">
                <a:latin typeface="Times New Roman" pitchFamily="18" charset="0"/>
                <a:ea typeface="+mj-ea"/>
                <a:cs typeface="Times New Roman" pitchFamily="18" charset="0"/>
              </a:rPr>
              <a:t>bắt</a:t>
            </a:r>
            <a:r>
              <a:rPr lang="en-US" sz="2800" dirty="0">
                <a:latin typeface="Times New Roman" pitchFamily="18" charset="0"/>
                <a:ea typeface="+mj-ea"/>
                <a:cs typeface="Times New Roman" pitchFamily="18" charset="0"/>
              </a:rPr>
              <a:t> </a:t>
            </a:r>
            <a:r>
              <a:rPr lang="en-US" sz="2800" dirty="0" err="1">
                <a:latin typeface="Times New Roman" pitchFamily="18" charset="0"/>
                <a:ea typeface="+mj-ea"/>
                <a:cs typeface="Times New Roman" pitchFamily="18" charset="0"/>
              </a:rPr>
              <a:t>nguồn</a:t>
            </a:r>
            <a:r>
              <a:rPr lang="en-US" sz="2800" dirty="0">
                <a:latin typeface="Times New Roman" pitchFamily="18" charset="0"/>
                <a:ea typeface="+mj-ea"/>
                <a:cs typeface="Times New Roman" pitchFamily="18" charset="0"/>
              </a:rPr>
              <a:t> </a:t>
            </a:r>
            <a:r>
              <a:rPr lang="en-US" sz="2800" dirty="0" err="1">
                <a:latin typeface="Times New Roman" pitchFamily="18" charset="0"/>
                <a:ea typeface="+mj-ea"/>
                <a:cs typeface="Times New Roman" pitchFamily="18" charset="0"/>
              </a:rPr>
              <a:t>từ</a:t>
            </a:r>
            <a:r>
              <a:rPr lang="en-US" sz="2800" dirty="0">
                <a:latin typeface="Times New Roman" pitchFamily="18" charset="0"/>
                <a:ea typeface="+mj-ea"/>
                <a:cs typeface="Times New Roman" pitchFamily="18" charset="0"/>
              </a:rPr>
              <a:t> </a:t>
            </a:r>
            <a:r>
              <a:rPr lang="en-US" sz="2800" dirty="0" err="1">
                <a:latin typeface="Times New Roman" pitchFamily="18" charset="0"/>
                <a:ea typeface="+mj-ea"/>
                <a:cs typeface="Times New Roman" pitchFamily="18" charset="0"/>
              </a:rPr>
              <a:t>Trung</a:t>
            </a:r>
            <a:r>
              <a:rPr lang="en-US" sz="2800" dirty="0">
                <a:latin typeface="Times New Roman" pitchFamily="18" charset="0"/>
                <a:ea typeface="+mj-ea"/>
                <a:cs typeface="Times New Roman" pitchFamily="18" charset="0"/>
              </a:rPr>
              <a:t> </a:t>
            </a:r>
            <a:r>
              <a:rPr lang="en-US" sz="2800" dirty="0" err="1">
                <a:latin typeface="Times New Roman" pitchFamily="18" charset="0"/>
                <a:ea typeface="+mj-ea"/>
                <a:cs typeface="Times New Roman" pitchFamily="18" charset="0"/>
              </a:rPr>
              <a:t>Hoa</a:t>
            </a:r>
            <a:r>
              <a:rPr lang="en-US" sz="2800" dirty="0">
                <a:latin typeface="Times New Roman" pitchFamily="18" charset="0"/>
                <a:ea typeface="+mj-ea"/>
                <a:cs typeface="Times New Roman" pitchFamily="18" charset="0"/>
              </a:rPr>
              <a:t>, </a:t>
            </a:r>
            <a:r>
              <a:rPr lang="en-US" sz="2800" dirty="0" err="1">
                <a:latin typeface="Times New Roman" pitchFamily="18" charset="0"/>
                <a:ea typeface="+mj-ea"/>
                <a:cs typeface="Times New Roman" pitchFamily="18" charset="0"/>
              </a:rPr>
              <a:t>được</a:t>
            </a:r>
            <a:r>
              <a:rPr lang="en-US" sz="2800" dirty="0">
                <a:latin typeface="Times New Roman" pitchFamily="18" charset="0"/>
                <a:ea typeface="+mj-ea"/>
                <a:cs typeface="Times New Roman" pitchFamily="18" charset="0"/>
              </a:rPr>
              <a:t> </a:t>
            </a:r>
            <a:r>
              <a:rPr lang="en-US" sz="2800" dirty="0" err="1">
                <a:latin typeface="Times New Roman" pitchFamily="18" charset="0"/>
                <a:ea typeface="+mj-ea"/>
                <a:cs typeface="Times New Roman" pitchFamily="18" charset="0"/>
              </a:rPr>
              <a:t>tiếp</a:t>
            </a:r>
            <a:r>
              <a:rPr lang="en-US" sz="2800" dirty="0">
                <a:latin typeface="Times New Roman" pitchFamily="18" charset="0"/>
                <a:ea typeface="+mj-ea"/>
                <a:cs typeface="Times New Roman" pitchFamily="18" charset="0"/>
              </a:rPr>
              <a:t> </a:t>
            </a:r>
            <a:r>
              <a:rPr lang="en-US" sz="2800" dirty="0" err="1">
                <a:latin typeface="Times New Roman" pitchFamily="18" charset="0"/>
                <a:ea typeface="+mj-ea"/>
                <a:cs typeface="Times New Roman" pitchFamily="18" charset="0"/>
              </a:rPr>
              <a:t>nhận</a:t>
            </a:r>
            <a:r>
              <a:rPr lang="en-US" sz="2800" dirty="0">
                <a:latin typeface="Times New Roman" pitchFamily="18" charset="0"/>
                <a:ea typeface="+mj-ea"/>
                <a:cs typeface="Times New Roman" pitchFamily="18" charset="0"/>
              </a:rPr>
              <a:t> </a:t>
            </a:r>
            <a:r>
              <a:rPr lang="en-US" sz="2800" dirty="0" err="1">
                <a:latin typeface="Times New Roman" pitchFamily="18" charset="0"/>
                <a:ea typeface="+mj-ea"/>
                <a:cs typeface="Times New Roman" pitchFamily="18" charset="0"/>
              </a:rPr>
              <a:t>vào</a:t>
            </a:r>
            <a:r>
              <a:rPr lang="en-US" sz="2800" dirty="0">
                <a:latin typeface="Times New Roman" pitchFamily="18" charset="0"/>
                <a:ea typeface="+mj-ea"/>
                <a:cs typeface="Times New Roman" pitchFamily="18" charset="0"/>
              </a:rPr>
              <a:t> VN </a:t>
            </a:r>
            <a:r>
              <a:rPr lang="en-US" sz="2800" dirty="0" err="1">
                <a:latin typeface="Times New Roman" pitchFamily="18" charset="0"/>
                <a:ea typeface="+mj-ea"/>
                <a:cs typeface="Times New Roman" pitchFamily="18" charset="0"/>
              </a:rPr>
              <a:t>tương</a:t>
            </a:r>
            <a:r>
              <a:rPr lang="en-US" sz="2800" dirty="0">
                <a:latin typeface="Times New Roman" pitchFamily="18" charset="0"/>
                <a:ea typeface="+mj-ea"/>
                <a:cs typeface="Times New Roman" pitchFamily="18" charset="0"/>
              </a:rPr>
              <a:t> </a:t>
            </a:r>
            <a:r>
              <a:rPr lang="en-US" sz="2800" dirty="0" err="1">
                <a:latin typeface="Times New Roman" pitchFamily="18" charset="0"/>
                <a:ea typeface="+mj-ea"/>
                <a:cs typeface="Times New Roman" pitchFamily="18" charset="0"/>
              </a:rPr>
              <a:t>đối</a:t>
            </a:r>
            <a:r>
              <a:rPr lang="en-US" sz="2800" dirty="0">
                <a:latin typeface="Times New Roman" pitchFamily="18" charset="0"/>
                <a:ea typeface="+mj-ea"/>
                <a:cs typeface="Times New Roman" pitchFamily="18" charset="0"/>
              </a:rPr>
              <a:t> </a:t>
            </a:r>
            <a:r>
              <a:rPr lang="en-US" sz="2800" dirty="0" err="1">
                <a:latin typeface="Times New Roman" pitchFamily="18" charset="0"/>
                <a:ea typeface="+mj-ea"/>
                <a:cs typeface="Times New Roman" pitchFamily="18" charset="0"/>
              </a:rPr>
              <a:t>sớm</a:t>
            </a:r>
            <a:r>
              <a:rPr lang="en-US" sz="2800" dirty="0">
                <a:latin typeface="Times New Roman" pitchFamily="18" charset="0"/>
                <a:ea typeface="+mj-ea"/>
                <a:cs typeface="Times New Roman" pitchFamily="18" charset="0"/>
              </a:rPr>
              <a:t> </a:t>
            </a:r>
            <a:r>
              <a:rPr lang="en-US" sz="2800" dirty="0" err="1">
                <a:latin typeface="Times New Roman" pitchFamily="18" charset="0"/>
                <a:ea typeface="+mj-ea"/>
                <a:cs typeface="Times New Roman" pitchFamily="18" charset="0"/>
              </a:rPr>
              <a:t>và</a:t>
            </a:r>
            <a:r>
              <a:rPr lang="en-US" sz="2800" dirty="0">
                <a:latin typeface="Times New Roman" pitchFamily="18" charset="0"/>
                <a:ea typeface="+mj-ea"/>
                <a:cs typeface="Times New Roman" pitchFamily="18" charset="0"/>
              </a:rPr>
              <a:t> có </a:t>
            </a:r>
            <a:r>
              <a:rPr lang="en-US" sz="2800" dirty="0" err="1">
                <a:latin typeface="Times New Roman" pitchFamily="18" charset="0"/>
                <a:ea typeface="+mj-ea"/>
                <a:cs typeface="Times New Roman" pitchFamily="18" charset="0"/>
              </a:rPr>
              <a:t>những</a:t>
            </a:r>
            <a:r>
              <a:rPr lang="en-US" sz="2800" dirty="0">
                <a:latin typeface="Times New Roman" pitchFamily="18" charset="0"/>
                <a:ea typeface="+mj-ea"/>
                <a:cs typeface="Times New Roman" pitchFamily="18" charset="0"/>
              </a:rPr>
              <a:t> </a:t>
            </a:r>
            <a:r>
              <a:rPr lang="en-US" sz="2800" dirty="0" err="1">
                <a:latin typeface="Times New Roman" pitchFamily="18" charset="0"/>
                <a:ea typeface="+mj-ea"/>
                <a:cs typeface="Times New Roman" pitchFamily="18" charset="0"/>
              </a:rPr>
              <a:t>đóng</a:t>
            </a:r>
            <a:r>
              <a:rPr lang="en-US" sz="2800" dirty="0">
                <a:latin typeface="Times New Roman" pitchFamily="18" charset="0"/>
                <a:ea typeface="+mj-ea"/>
                <a:cs typeface="Times New Roman" pitchFamily="18" charset="0"/>
              </a:rPr>
              <a:t> </a:t>
            </a:r>
            <a:r>
              <a:rPr lang="en-US" sz="2800" dirty="0" err="1">
                <a:latin typeface="Times New Roman" pitchFamily="18" charset="0"/>
                <a:ea typeface="+mj-ea"/>
                <a:cs typeface="Times New Roman" pitchFamily="18" charset="0"/>
              </a:rPr>
              <a:t>góp</a:t>
            </a:r>
            <a:r>
              <a:rPr lang="en-US" sz="2800" dirty="0">
                <a:latin typeface="Times New Roman" pitchFamily="18" charset="0"/>
                <a:ea typeface="+mj-ea"/>
                <a:cs typeface="Times New Roman" pitchFamily="18" charset="0"/>
              </a:rPr>
              <a:t> </a:t>
            </a:r>
            <a:r>
              <a:rPr lang="en-US" sz="2800" dirty="0" err="1">
                <a:latin typeface="Times New Roman" pitchFamily="18" charset="0"/>
                <a:ea typeface="+mj-ea"/>
                <a:cs typeface="Times New Roman" pitchFamily="18" charset="0"/>
              </a:rPr>
              <a:t>cho</a:t>
            </a:r>
            <a:r>
              <a:rPr lang="en-US" sz="2800" dirty="0">
                <a:latin typeface="Times New Roman" pitchFamily="18" charset="0"/>
                <a:ea typeface="+mj-ea"/>
                <a:cs typeface="Times New Roman" pitchFamily="18" charset="0"/>
              </a:rPr>
              <a:t> </a:t>
            </a:r>
            <a:r>
              <a:rPr lang="en-US" sz="2800" dirty="0" err="1">
                <a:latin typeface="Times New Roman" pitchFamily="18" charset="0"/>
                <a:ea typeface="+mj-ea"/>
                <a:cs typeface="Times New Roman" pitchFamily="18" charset="0"/>
              </a:rPr>
              <a:t>sư</a:t>
            </a:r>
            <a:r>
              <a:rPr lang="en-US" sz="2800" dirty="0">
                <a:latin typeface="Times New Roman" pitchFamily="18" charset="0"/>
                <a:ea typeface="+mj-ea"/>
                <a:cs typeface="Times New Roman" pitchFamily="18" charset="0"/>
              </a:rPr>
              <a:t>̣ </a:t>
            </a:r>
            <a:r>
              <a:rPr lang="en-US" sz="2800" dirty="0" err="1">
                <a:latin typeface="Times New Roman" pitchFamily="18" charset="0"/>
                <a:ea typeface="+mj-ea"/>
                <a:cs typeface="Times New Roman" pitchFamily="18" charset="0"/>
              </a:rPr>
              <a:t>phát</a:t>
            </a:r>
            <a:r>
              <a:rPr lang="en-US" sz="2800" dirty="0">
                <a:latin typeface="Times New Roman" pitchFamily="18" charset="0"/>
                <a:ea typeface="+mj-ea"/>
                <a:cs typeface="Times New Roman" pitchFamily="18" charset="0"/>
              </a:rPr>
              <a:t> </a:t>
            </a:r>
            <a:r>
              <a:rPr lang="en-US" sz="2800" dirty="0" err="1">
                <a:latin typeface="Times New Roman" pitchFamily="18" charset="0"/>
                <a:ea typeface="+mj-ea"/>
                <a:cs typeface="Times New Roman" pitchFamily="18" charset="0"/>
              </a:rPr>
              <a:t>triển</a:t>
            </a:r>
            <a:r>
              <a:rPr lang="en-US" sz="2800" dirty="0">
                <a:latin typeface="Times New Roman" pitchFamily="18" charset="0"/>
                <a:ea typeface="+mj-ea"/>
                <a:cs typeface="Times New Roman" pitchFamily="18" charset="0"/>
              </a:rPr>
              <a:t> </a:t>
            </a:r>
            <a:r>
              <a:rPr lang="en-US" sz="2800" dirty="0" err="1">
                <a:latin typeface="Times New Roman" pitchFamily="18" charset="0"/>
                <a:ea typeface="+mj-ea"/>
                <a:cs typeface="Times New Roman" pitchFamily="18" charset="0"/>
              </a:rPr>
              <a:t>của</a:t>
            </a:r>
            <a:r>
              <a:rPr lang="en-US" sz="2800" dirty="0">
                <a:latin typeface="Times New Roman" pitchFamily="18" charset="0"/>
                <a:ea typeface="+mj-ea"/>
                <a:cs typeface="Times New Roman" pitchFamily="18" charset="0"/>
              </a:rPr>
              <a:t> </a:t>
            </a:r>
            <a:r>
              <a:rPr lang="en-US" sz="2800" dirty="0" err="1">
                <a:latin typeface="Times New Roman" pitchFamily="18" charset="0"/>
                <a:ea typeface="+mj-ea"/>
                <a:cs typeface="Times New Roman" pitchFamily="18" charset="0"/>
              </a:rPr>
              <a:t>Văn</a:t>
            </a:r>
            <a:r>
              <a:rPr lang="en-US" sz="2800" dirty="0">
                <a:latin typeface="Times New Roman" pitchFamily="18" charset="0"/>
                <a:ea typeface="+mj-ea"/>
                <a:cs typeface="Times New Roman" pitchFamily="18" charset="0"/>
              </a:rPr>
              <a:t> </a:t>
            </a:r>
            <a:r>
              <a:rPr lang="en-US" sz="2800" dirty="0" err="1">
                <a:latin typeface="Times New Roman" pitchFamily="18" charset="0"/>
                <a:ea typeface="+mj-ea"/>
                <a:cs typeface="Times New Roman" pitchFamily="18" charset="0"/>
              </a:rPr>
              <a:t>học</a:t>
            </a:r>
            <a:r>
              <a:rPr lang="en-US" sz="2800" dirty="0">
                <a:latin typeface="Times New Roman" pitchFamily="18" charset="0"/>
                <a:ea typeface="+mj-ea"/>
                <a:cs typeface="Times New Roman" pitchFamily="18" charset="0"/>
              </a:rPr>
              <a:t> </a:t>
            </a:r>
            <a:r>
              <a:rPr lang="en-US" sz="2800" dirty="0" err="1">
                <a:latin typeface="Times New Roman" pitchFamily="18" charset="0"/>
                <a:ea typeface="+mj-ea"/>
                <a:cs typeface="Times New Roman" pitchFamily="18" charset="0"/>
              </a:rPr>
              <a:t>nước</a:t>
            </a:r>
            <a:r>
              <a:rPr lang="en-US" sz="2800" dirty="0">
                <a:latin typeface="Times New Roman" pitchFamily="18" charset="0"/>
                <a:ea typeface="+mj-ea"/>
                <a:cs typeface="Times New Roman" pitchFamily="18" charset="0"/>
              </a:rPr>
              <a:t> </a:t>
            </a:r>
            <a:r>
              <a:rPr lang="en-US" sz="2800" dirty="0" err="1">
                <a:latin typeface="Times New Roman" pitchFamily="18" charset="0"/>
                <a:ea typeface="+mj-ea"/>
                <a:cs typeface="Times New Roman" pitchFamily="18" charset="0"/>
              </a:rPr>
              <a:t>nhà</a:t>
            </a:r>
            <a:r>
              <a:rPr lang="en-US" sz="2800" dirty="0">
                <a:latin typeface="Times New Roman" pitchFamily="18" charset="0"/>
                <a:ea typeface="+mj-ea"/>
                <a:cs typeface="Times New Roman" pitchFamily="18" charset="0"/>
              </a:rPr>
              <a:t>. Do có </a:t>
            </a:r>
            <a:r>
              <a:rPr lang="en-US" sz="2800" dirty="0" err="1">
                <a:latin typeface="Times New Roman" pitchFamily="18" charset="0"/>
                <a:ea typeface="+mj-ea"/>
                <a:cs typeface="Times New Roman" pitchFamily="18" charset="0"/>
              </a:rPr>
              <a:t>tính</a:t>
            </a:r>
            <a:r>
              <a:rPr lang="en-US" sz="2800" dirty="0">
                <a:latin typeface="Times New Roman" pitchFamily="18" charset="0"/>
                <a:ea typeface="+mj-ea"/>
                <a:cs typeface="Times New Roman" pitchFamily="18" charset="0"/>
              </a:rPr>
              <a:t> </a:t>
            </a:r>
            <a:r>
              <a:rPr lang="en-US" sz="2800" dirty="0" err="1">
                <a:latin typeface="Times New Roman" pitchFamily="18" charset="0"/>
                <a:ea typeface="+mj-ea"/>
                <a:cs typeface="Times New Roman" pitchFamily="18" charset="0"/>
              </a:rPr>
              <a:t>chất</a:t>
            </a:r>
            <a:r>
              <a:rPr lang="en-US" sz="2800" dirty="0">
                <a:latin typeface="Times New Roman" pitchFamily="18" charset="0"/>
                <a:ea typeface="+mj-ea"/>
                <a:cs typeface="Times New Roman" pitchFamily="18" charset="0"/>
              </a:rPr>
              <a:t> </a:t>
            </a:r>
            <a:r>
              <a:rPr lang="en-US" sz="2800" dirty="0" err="1">
                <a:latin typeface="Times New Roman" pitchFamily="18" charset="0"/>
                <a:ea typeface="+mj-ea"/>
                <a:cs typeface="Times New Roman" pitchFamily="18" charset="0"/>
              </a:rPr>
              <a:t>không</a:t>
            </a:r>
            <a:r>
              <a:rPr lang="en-US" sz="2800" dirty="0">
                <a:latin typeface="Times New Roman" pitchFamily="18" charset="0"/>
                <a:ea typeface="+mj-ea"/>
                <a:cs typeface="Times New Roman" pitchFamily="18" charset="0"/>
              </a:rPr>
              <a:t> gò </a:t>
            </a:r>
            <a:r>
              <a:rPr lang="en-US" sz="2800" dirty="0" err="1">
                <a:latin typeface="Times New Roman" pitchFamily="18" charset="0"/>
                <a:ea typeface="+mj-ea"/>
                <a:cs typeface="Times New Roman" pitchFamily="18" charset="0"/>
              </a:rPr>
              <a:t>bó</a:t>
            </a:r>
            <a:r>
              <a:rPr lang="en-US" sz="2800" dirty="0">
                <a:latin typeface="Times New Roman" pitchFamily="18" charset="0"/>
                <a:ea typeface="+mj-ea"/>
                <a:cs typeface="Times New Roman" pitchFamily="18" charset="0"/>
              </a:rPr>
              <a:t> </a:t>
            </a:r>
            <a:r>
              <a:rPr lang="en-US" sz="2800" dirty="0" err="1">
                <a:latin typeface="Times New Roman" pitchFamily="18" charset="0"/>
                <a:ea typeface="+mj-ea"/>
                <a:cs typeface="Times New Roman" pitchFamily="18" charset="0"/>
              </a:rPr>
              <a:t>vào</a:t>
            </a:r>
            <a:r>
              <a:rPr lang="en-US" sz="2800" dirty="0">
                <a:latin typeface="Times New Roman" pitchFamily="18" charset="0"/>
                <a:ea typeface="+mj-ea"/>
                <a:cs typeface="Times New Roman" pitchFamily="18" charset="0"/>
              </a:rPr>
              <a:t> </a:t>
            </a:r>
            <a:r>
              <a:rPr lang="en-US" sz="2800" dirty="0" err="1">
                <a:latin typeface="Times New Roman" pitchFamily="18" charset="0"/>
                <a:ea typeface="+mj-ea"/>
                <a:cs typeface="Times New Roman" pitchFamily="18" charset="0"/>
              </a:rPr>
              <a:t>vần</a:t>
            </a:r>
            <a:r>
              <a:rPr lang="en-US" sz="2800" dirty="0">
                <a:latin typeface="Times New Roman" pitchFamily="18" charset="0"/>
                <a:ea typeface="+mj-ea"/>
                <a:cs typeface="Times New Roman" pitchFamily="18" charset="0"/>
              </a:rPr>
              <a:t> </a:t>
            </a:r>
            <a:r>
              <a:rPr lang="en-US" sz="2800" dirty="0" err="1">
                <a:latin typeface="Times New Roman" pitchFamily="18" charset="0"/>
                <a:ea typeface="+mj-ea"/>
                <a:cs typeface="Times New Roman" pitchFamily="18" charset="0"/>
              </a:rPr>
              <a:t>luật</a:t>
            </a:r>
            <a:r>
              <a:rPr lang="en-US" sz="2800" dirty="0">
                <a:latin typeface="Times New Roman" pitchFamily="18" charset="0"/>
                <a:ea typeface="+mj-ea"/>
                <a:cs typeface="Times New Roman" pitchFamily="18" charset="0"/>
              </a:rPr>
              <a:t>, </a:t>
            </a:r>
            <a:r>
              <a:rPr lang="en-US" sz="2800" dirty="0" err="1">
                <a:latin typeface="Times New Roman" pitchFamily="18" charset="0"/>
                <a:ea typeface="+mj-ea"/>
                <a:cs typeface="Times New Roman" pitchFamily="18" charset="0"/>
              </a:rPr>
              <a:t>thê</a:t>
            </a:r>
            <a:r>
              <a:rPr lang="en-US" sz="2800" dirty="0">
                <a:latin typeface="Times New Roman" pitchFamily="18" charset="0"/>
                <a:ea typeface="+mj-ea"/>
                <a:cs typeface="Times New Roman" pitchFamily="18" charset="0"/>
              </a:rPr>
              <a:t>̉ ca </a:t>
            </a:r>
            <a:r>
              <a:rPr lang="en-US" sz="2800" dirty="0" err="1">
                <a:latin typeface="Times New Roman" pitchFamily="18" charset="0"/>
                <a:ea typeface="+mj-ea"/>
                <a:cs typeface="Times New Roman" pitchFamily="18" charset="0"/>
              </a:rPr>
              <a:t>hành</a:t>
            </a:r>
            <a:r>
              <a:rPr lang="en-US" sz="2800" dirty="0">
                <a:latin typeface="Times New Roman" pitchFamily="18" charset="0"/>
                <a:ea typeface="+mj-ea"/>
                <a:cs typeface="Times New Roman" pitchFamily="18" charset="0"/>
              </a:rPr>
              <a:t> </a:t>
            </a:r>
            <a:r>
              <a:rPr lang="en-US" sz="2800" dirty="0" err="1">
                <a:latin typeface="Times New Roman" pitchFamily="18" charset="0"/>
                <a:ea typeface="+mj-ea"/>
                <a:cs typeface="Times New Roman" pitchFamily="18" charset="0"/>
              </a:rPr>
              <a:t>diễn</a:t>
            </a:r>
            <a:r>
              <a:rPr lang="en-US" sz="2800" dirty="0">
                <a:latin typeface="Times New Roman" pitchFamily="18" charset="0"/>
                <a:ea typeface="+mj-ea"/>
                <a:cs typeface="Times New Roman" pitchFamily="18" charset="0"/>
              </a:rPr>
              <a:t> </a:t>
            </a:r>
            <a:r>
              <a:rPr lang="en-US" sz="2800" dirty="0" err="1">
                <a:latin typeface="Times New Roman" pitchFamily="18" charset="0"/>
                <a:ea typeface="+mj-ea"/>
                <a:cs typeface="Times New Roman" pitchFamily="18" charset="0"/>
              </a:rPr>
              <a:t>đạt</a:t>
            </a:r>
            <a:r>
              <a:rPr lang="en-US" sz="2800" dirty="0">
                <a:latin typeface="Times New Roman" pitchFamily="18" charset="0"/>
                <a:ea typeface="+mj-ea"/>
                <a:cs typeface="Times New Roman" pitchFamily="18" charset="0"/>
              </a:rPr>
              <a:t> </a:t>
            </a:r>
            <a:r>
              <a:rPr lang="en-US" sz="2800" dirty="0" err="1">
                <a:latin typeface="Times New Roman" pitchFamily="18" charset="0"/>
                <a:ea typeface="+mj-ea"/>
                <a:cs typeface="Times New Roman" pitchFamily="18" charset="0"/>
              </a:rPr>
              <a:t>những</a:t>
            </a:r>
            <a:r>
              <a:rPr lang="en-US" sz="2800" dirty="0">
                <a:latin typeface="Times New Roman" pitchFamily="18" charset="0"/>
                <a:ea typeface="+mj-ea"/>
                <a:cs typeface="Times New Roman" pitchFamily="18" charset="0"/>
              </a:rPr>
              <a:t> </a:t>
            </a:r>
            <a:r>
              <a:rPr lang="en-US" sz="2800" dirty="0" err="1">
                <a:latin typeface="Times New Roman" pitchFamily="18" charset="0"/>
                <a:ea typeface="+mj-ea"/>
                <a:cs typeface="Times New Roman" pitchFamily="18" charset="0"/>
              </a:rPr>
              <a:t>nội</a:t>
            </a:r>
            <a:r>
              <a:rPr lang="en-US" sz="2800" dirty="0">
                <a:latin typeface="Times New Roman" pitchFamily="18" charset="0"/>
                <a:ea typeface="+mj-ea"/>
                <a:cs typeface="Times New Roman" pitchFamily="18" charset="0"/>
              </a:rPr>
              <a:t> dung </a:t>
            </a:r>
            <a:r>
              <a:rPr lang="en-US" sz="2800" dirty="0" err="1">
                <a:latin typeface="Times New Roman" pitchFamily="18" charset="0"/>
                <a:ea typeface="+mj-ea"/>
                <a:cs typeface="Times New Roman" pitchFamily="18" charset="0"/>
              </a:rPr>
              <a:t>phóng</a:t>
            </a:r>
            <a:r>
              <a:rPr lang="en-US" sz="2800" dirty="0">
                <a:latin typeface="Times New Roman" pitchFamily="18" charset="0"/>
                <a:ea typeface="+mj-ea"/>
                <a:cs typeface="Times New Roman" pitchFamily="18" charset="0"/>
              </a:rPr>
              <a:t> </a:t>
            </a:r>
            <a:r>
              <a:rPr lang="en-US" sz="2800" dirty="0" err="1">
                <a:latin typeface="Times New Roman" pitchFamily="18" charset="0"/>
                <a:ea typeface="+mj-ea"/>
                <a:cs typeface="Times New Roman" pitchFamily="18" charset="0"/>
              </a:rPr>
              <a:t>khoáng</a:t>
            </a:r>
            <a:r>
              <a:rPr lang="en-US" sz="2800" dirty="0">
                <a:latin typeface="Times New Roman" pitchFamily="18" charset="0"/>
                <a:ea typeface="+mj-ea"/>
                <a:cs typeface="Times New Roman" pitchFamily="18" charset="0"/>
              </a:rPr>
              <a:t> </a:t>
            </a:r>
            <a:r>
              <a:rPr lang="en-US" sz="2800" dirty="0" err="1">
                <a:latin typeface="Times New Roman" pitchFamily="18" charset="0"/>
                <a:ea typeface="+mj-ea"/>
                <a:cs typeface="Times New Roman" pitchFamily="18" charset="0"/>
              </a:rPr>
              <a:t>và</a:t>
            </a:r>
            <a:r>
              <a:rPr lang="en-US" sz="2800" dirty="0">
                <a:latin typeface="Times New Roman" pitchFamily="18" charset="0"/>
                <a:ea typeface="+mj-ea"/>
                <a:cs typeface="Times New Roman" pitchFamily="18" charset="0"/>
              </a:rPr>
              <a:t> </a:t>
            </a:r>
            <a:r>
              <a:rPr lang="en-US" sz="2800" dirty="0" err="1">
                <a:latin typeface="Times New Roman" pitchFamily="18" charset="0"/>
                <a:ea typeface="+mj-ea"/>
                <a:cs typeface="Times New Roman" pitchFamily="18" charset="0"/>
              </a:rPr>
              <a:t>tư</a:t>
            </a:r>
            <a:r>
              <a:rPr lang="en-US" sz="2800" dirty="0">
                <a:latin typeface="Times New Roman" pitchFamily="18" charset="0"/>
                <a:ea typeface="+mj-ea"/>
                <a:cs typeface="Times New Roman" pitchFamily="18" charset="0"/>
              </a:rPr>
              <a:t>̣ do.</a:t>
            </a:r>
          </a:p>
        </p:txBody>
      </p:sp>
      <p:pic>
        <p:nvPicPr>
          <p:cNvPr id="10242" name="Picture 2" descr="Kết quả hình ảnh cho bài ca ngắn đi trên bãi cát"/>
          <p:cNvPicPr>
            <a:picLocks noChangeAspect="1" noChangeArrowheads="1"/>
          </p:cNvPicPr>
          <p:nvPr/>
        </p:nvPicPr>
        <p:blipFill>
          <a:blip r:embed="rId2"/>
          <a:srcRect/>
          <a:stretch>
            <a:fillRect/>
          </a:stretch>
        </p:blipFill>
        <p:spPr bwMode="auto">
          <a:xfrm>
            <a:off x="2743200" y="2743200"/>
            <a:ext cx="6781800" cy="3962400"/>
          </a:xfrm>
          <a:prstGeom prst="rect">
            <a:avLst/>
          </a:prstGeom>
          <a:noFill/>
        </p:spPr>
      </p:pic>
      <p:sp>
        <p:nvSpPr>
          <p:cNvPr id="6" name="Rectangle 5"/>
          <p:cNvSpPr/>
          <p:nvPr/>
        </p:nvSpPr>
        <p:spPr>
          <a:xfrm>
            <a:off x="5715000" y="6248400"/>
            <a:ext cx="3505200" cy="30480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Times New Roman" pitchFamily="18" charset="0"/>
                <a:cs typeface="Times New Roman" pitchFamily="18" charset="0"/>
              </a:rPr>
              <a:t>CA    HÀNH</a:t>
            </a:r>
          </a:p>
        </p:txBody>
      </p:sp>
    </p:spTree>
    <p:extLst>
      <p:ext uri="{BB962C8B-B14F-4D97-AF65-F5344CB8AC3E}">
        <p14:creationId xmlns:p14="http://schemas.microsoft.com/office/powerpoint/2010/main" val="2412157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0" presetClass="entr" presetSubtype="0" decel="100000" fill="hold" nodeType="clickEffect">
                                  <p:stCondLst>
                                    <p:cond delay="0"/>
                                  </p:stCondLst>
                                  <p:childTnLst>
                                    <p:set>
                                      <p:cBhvr>
                                        <p:cTn id="13" dur="1" fill="hold">
                                          <p:stCondLst>
                                            <p:cond delay="0"/>
                                          </p:stCondLst>
                                        </p:cTn>
                                        <p:tgtEl>
                                          <p:spTgt spid="10242"/>
                                        </p:tgtEl>
                                        <p:attrNameLst>
                                          <p:attrName>style.visibility</p:attrName>
                                        </p:attrNameLst>
                                      </p:cBhvr>
                                      <p:to>
                                        <p:strVal val="visible"/>
                                      </p:to>
                                    </p:set>
                                    <p:anim calcmode="lin" valueType="num">
                                      <p:cBhvr>
                                        <p:cTn id="14" dur="1000" fill="hold"/>
                                        <p:tgtEl>
                                          <p:spTgt spid="10242"/>
                                        </p:tgtEl>
                                        <p:attrNameLst>
                                          <p:attrName>ppt_w</p:attrName>
                                        </p:attrNameLst>
                                      </p:cBhvr>
                                      <p:tavLst>
                                        <p:tav tm="0">
                                          <p:val>
                                            <p:strVal val="#ppt_w+.3"/>
                                          </p:val>
                                        </p:tav>
                                        <p:tav tm="100000">
                                          <p:val>
                                            <p:strVal val="#ppt_w"/>
                                          </p:val>
                                        </p:tav>
                                      </p:tavLst>
                                    </p:anim>
                                    <p:anim calcmode="lin" valueType="num">
                                      <p:cBhvr>
                                        <p:cTn id="15" dur="1000" fill="hold"/>
                                        <p:tgtEl>
                                          <p:spTgt spid="10242"/>
                                        </p:tgtEl>
                                        <p:attrNameLst>
                                          <p:attrName>ppt_h</p:attrName>
                                        </p:attrNameLst>
                                      </p:cBhvr>
                                      <p:tavLst>
                                        <p:tav tm="0">
                                          <p:val>
                                            <p:strVal val="#ppt_h"/>
                                          </p:val>
                                        </p:tav>
                                        <p:tav tm="100000">
                                          <p:val>
                                            <p:strVal val="#ppt_h"/>
                                          </p:val>
                                        </p:tav>
                                      </p:tavLst>
                                    </p:anim>
                                    <p:animEffect transition="in" filter="fade">
                                      <p:cBhvr>
                                        <p:cTn id="16" dur="1000"/>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p:cNvSpPr txBox="1">
            <a:spLocks noChangeArrowheads="1"/>
          </p:cNvSpPr>
          <p:nvPr/>
        </p:nvSpPr>
        <p:spPr>
          <a:xfrm>
            <a:off x="1975485" y="304800"/>
            <a:ext cx="8469630" cy="3581400"/>
          </a:xfrm>
          <a:prstGeom prst="rect">
            <a:avLst/>
          </a:prstGeom>
        </p:spPr>
        <p:txBody>
          <a:bodyPr vert="horz" lIns="91440" tIns="45720" rIns="91440" bIns="45720" rtlCol="0">
            <a:normAutofit/>
          </a:bodyPr>
          <a:lstStyle/>
          <a:p>
            <a:pPr marL="342900" indent="-342900" algn="just">
              <a:spcBef>
                <a:spcPct val="20000"/>
              </a:spcBef>
              <a:defRPr/>
            </a:pPr>
            <a:r>
              <a:rPr lang="en-US" sz="2800" b="1" dirty="0">
                <a:solidFill>
                  <a:srgbClr val="0000FF"/>
                </a:solidFill>
                <a:latin typeface="Times New Roman" pitchFamily="18" charset="0"/>
                <a:cs typeface="Times New Roman" pitchFamily="18" charset="0"/>
              </a:rPr>
              <a:t> * </a:t>
            </a:r>
            <a:r>
              <a:rPr lang="en-US" sz="2800" b="1" dirty="0" err="1">
                <a:solidFill>
                  <a:srgbClr val="0000FF"/>
                </a:solidFill>
                <a:latin typeface="Times New Roman" pitchFamily="18" charset="0"/>
                <a:cs typeface="Times New Roman" pitchFamily="18" charset="0"/>
              </a:rPr>
              <a:t>Chiếu</a:t>
            </a:r>
            <a:r>
              <a:rPr lang="en-US" sz="2800" b="1" dirty="0">
                <a:solidFill>
                  <a:srgbClr val="0000FF"/>
                </a:solidFill>
                <a:latin typeface="Times New Roman" pitchFamily="18" charset="0"/>
                <a:cs typeface="Times New Roman" pitchFamily="18" charset="0"/>
              </a:rPr>
              <a: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văn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bản</a:t>
            </a:r>
            <a:r>
              <a:rPr lang="en-US" sz="2800" dirty="0">
                <a:latin typeface="Times New Roman" pitchFamily="18" charset="0"/>
                <a:cs typeface="Times New Roman" pitchFamily="18" charset="0"/>
              </a:rPr>
              <a:t> có </a:t>
            </a:r>
            <a:r>
              <a:rPr lang="en-US" sz="2800" dirty="0" err="1">
                <a:latin typeface="Times New Roman" pitchFamily="18" charset="0"/>
                <a:cs typeface="Times New Roman" pitchFamily="18" charset="0"/>
              </a:rPr>
              <a:t>chức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hành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chính</a:t>
            </a:r>
            <a:r>
              <a:rPr lang="en-US" sz="2800" dirty="0">
                <a:latin typeface="Times New Roman" pitchFamily="18" charset="0"/>
                <a:cs typeface="Times New Roman" pitchFamily="18" charset="0"/>
              </a:rPr>
              <a:t> do </a:t>
            </a:r>
            <a:r>
              <a:rPr lang="en-US" sz="2800" dirty="0" err="1">
                <a:latin typeface="Times New Roman" pitchFamily="18" charset="0"/>
                <a:cs typeface="Times New Roman" pitchFamily="18" charset="0"/>
              </a:rPr>
              <a:t>vua</a:t>
            </a:r>
            <a:r>
              <a:rPr lang="en-US" sz="2800" dirty="0">
                <a:latin typeface="Times New Roman" pitchFamily="18" charset="0"/>
                <a:cs typeface="Times New Roman" pitchFamily="18" charset="0"/>
              </a:rPr>
              <a:t> ban </a:t>
            </a:r>
            <a:r>
              <a:rPr lang="en-US" sz="2800" dirty="0" err="1">
                <a:latin typeface="Times New Roman" pitchFamily="18" charset="0"/>
                <a:cs typeface="Times New Roman" pitchFamily="18" charset="0"/>
              </a:rPr>
              <a:t>xuống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bê</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tôi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Chiếu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cũng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được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gọi</a:t>
            </a:r>
            <a:r>
              <a:rPr lang="en-US" sz="2800" dirty="0">
                <a:latin typeface="Times New Roman" pitchFamily="18" charset="0"/>
                <a:cs typeface="Times New Roman" pitchFamily="18" charset="0"/>
              </a:rPr>
              <a:t> là </a:t>
            </a:r>
            <a:r>
              <a:rPr lang="en-US" sz="2800" dirty="0" err="1">
                <a:latin typeface="Times New Roman" pitchFamily="18" charset="0"/>
                <a:cs typeface="Times New Roman" pitchFamily="18" charset="0"/>
              </a:rPr>
              <a:t>cáo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mệnh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Thuộc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loại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luận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chính</a:t>
            </a:r>
            <a:r>
              <a:rPr lang="en-US" sz="2800" dirty="0">
                <a:latin typeface="Times New Roman" pitchFamily="18" charset="0"/>
                <a:cs typeface="Times New Roman" pitchFamily="18" charset="0"/>
              </a:rPr>
              <a:t> trị – </a:t>
            </a:r>
            <a:r>
              <a:rPr lang="en-US" sz="2800" dirty="0" err="1">
                <a:latin typeface="Times New Roman" pitchFamily="18" charset="0"/>
                <a:cs typeface="Times New Roman" pitchFamily="18" charset="0"/>
              </a:rPr>
              <a:t>xa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hội</a:t>
            </a:r>
            <a:r>
              <a:rPr lang="en-US" sz="2800" dirty="0">
                <a:latin typeface="Times New Roman" pitchFamily="18" charset="0"/>
                <a:cs typeface="Times New Roman" pitchFamily="18" charset="0"/>
              </a:rPr>
              <a:t> do </a:t>
            </a:r>
            <a:r>
              <a:rPr lang="en-US" sz="2800" dirty="0" err="1">
                <a:latin typeface="Times New Roman" pitchFamily="18" charset="0"/>
                <a:cs typeface="Times New Roman" pitchFamily="18" charset="0"/>
              </a:rPr>
              <a:t>đo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vê</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nghê</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thuật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chiếu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coi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yếu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tô</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lập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luận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luận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cứ</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thuyết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phục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người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nghe</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Văn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trang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lời</a:t>
            </a:r>
            <a:r>
              <a:rPr lang="en-US" sz="2800" dirty="0">
                <a:latin typeface="Times New Roman" pitchFamily="18" charset="0"/>
                <a:cs typeface="Times New Roman" pitchFamily="18" charset="0"/>
              </a:rPr>
              <a:t> lẻ </a:t>
            </a:r>
            <a:r>
              <a:rPr lang="en-US" sz="2800" dirty="0" err="1">
                <a:latin typeface="Times New Roman" pitchFamily="18" charset="0"/>
                <a:cs typeface="Times New Roman" pitchFamily="18" charset="0"/>
              </a:rPr>
              <a:t>rõ</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ràng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tao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nha</a:t>
            </a:r>
            <a:r>
              <a:rPr lang="en-US" sz="2800" dirty="0">
                <a:latin typeface="Times New Roman" pitchFamily="18" charset="0"/>
                <a:cs typeface="Times New Roman" pitchFamily="18" charset="0"/>
              </a:rPr>
              <a:t>̃.</a:t>
            </a:r>
          </a:p>
        </p:txBody>
      </p:sp>
      <p:pic>
        <p:nvPicPr>
          <p:cNvPr id="1026" name="Picture 2" descr="Kết quả hình ảnh cho chiếu cầu hiền"/>
          <p:cNvPicPr>
            <a:picLocks noChangeAspect="1" noChangeArrowheads="1"/>
          </p:cNvPicPr>
          <p:nvPr/>
        </p:nvPicPr>
        <p:blipFill>
          <a:blip r:embed="rId2"/>
          <a:srcRect/>
          <a:stretch>
            <a:fillRect/>
          </a:stretch>
        </p:blipFill>
        <p:spPr bwMode="auto">
          <a:xfrm>
            <a:off x="1752600" y="3122024"/>
            <a:ext cx="4286250" cy="2993028"/>
          </a:xfrm>
          <a:prstGeom prst="rect">
            <a:avLst/>
          </a:prstGeom>
          <a:noFill/>
        </p:spPr>
      </p:pic>
      <p:pic>
        <p:nvPicPr>
          <p:cNvPr id="1028" name="Picture 4" descr="Kết quả hình ảnh cho chiếu cầu hiền"/>
          <p:cNvPicPr>
            <a:picLocks noChangeAspect="1" noChangeArrowheads="1"/>
          </p:cNvPicPr>
          <p:nvPr/>
        </p:nvPicPr>
        <p:blipFill>
          <a:blip r:embed="rId3"/>
          <a:srcRect/>
          <a:stretch>
            <a:fillRect/>
          </a:stretch>
        </p:blipFill>
        <p:spPr bwMode="auto">
          <a:xfrm>
            <a:off x="6096000" y="3124200"/>
            <a:ext cx="4267200" cy="2971800"/>
          </a:xfrm>
          <a:prstGeom prst="rect">
            <a:avLst/>
          </a:prstGeom>
          <a:noFill/>
        </p:spPr>
      </p:pic>
      <p:sp>
        <p:nvSpPr>
          <p:cNvPr id="7" name="Rectangle 10"/>
          <p:cNvSpPr txBox="1">
            <a:spLocks noChangeArrowheads="1"/>
          </p:cNvSpPr>
          <p:nvPr/>
        </p:nvSpPr>
        <p:spPr>
          <a:xfrm>
            <a:off x="1981200" y="6172200"/>
            <a:ext cx="8229600" cy="533400"/>
          </a:xfrm>
          <a:prstGeom prst="rect">
            <a:avLst/>
          </a:prstGeom>
        </p:spPr>
        <p:txBody>
          <a:bodyPr vert="horz" lIns="91440" tIns="45720" rIns="91440" bIns="45720" rtlCol="0">
            <a:normAutofit/>
          </a:bodyPr>
          <a:lstStyle/>
          <a:p>
            <a:pPr marL="342900" indent="-342900" algn="ctr">
              <a:spcBef>
                <a:spcPct val="20000"/>
              </a:spcBef>
              <a:defRPr/>
            </a:pPr>
            <a:r>
              <a:rPr lang="en-US" sz="2600" b="1" dirty="0" err="1">
                <a:latin typeface="Times New Roman" pitchFamily="18" charset="0"/>
              </a:rPr>
              <a:t>Chiếu</a:t>
            </a:r>
            <a:r>
              <a:rPr lang="en-US" sz="2600" b="1" dirty="0">
                <a:latin typeface="Times New Roman" pitchFamily="18" charset="0"/>
              </a:rPr>
              <a:t> </a:t>
            </a:r>
            <a:r>
              <a:rPr lang="en-US" sz="2600" b="1" dirty="0" err="1">
                <a:latin typeface="Times New Roman" pitchFamily="18" charset="0"/>
              </a:rPr>
              <a:t>cầu</a:t>
            </a:r>
            <a:r>
              <a:rPr lang="en-US" sz="2600" b="1" dirty="0">
                <a:latin typeface="Times New Roman" pitchFamily="18" charset="0"/>
              </a:rPr>
              <a:t> </a:t>
            </a:r>
            <a:r>
              <a:rPr lang="en-US" sz="2600" b="1" dirty="0" err="1">
                <a:latin typeface="Times New Roman" pitchFamily="18" charset="0"/>
              </a:rPr>
              <a:t>hiền</a:t>
            </a:r>
            <a:r>
              <a:rPr lang="en-US" sz="2600" b="1" dirty="0">
                <a:latin typeface="Times New Roman" pitchFamily="18" charset="0"/>
              </a:rPr>
              <a:t> – </a:t>
            </a:r>
            <a:r>
              <a:rPr lang="en-US" sz="2600" b="1" dirty="0" err="1">
                <a:latin typeface="Times New Roman" pitchFamily="18" charset="0"/>
              </a:rPr>
              <a:t>Ngô</a:t>
            </a:r>
            <a:r>
              <a:rPr lang="en-US" sz="2600" b="1" dirty="0">
                <a:latin typeface="Times New Roman" pitchFamily="18" charset="0"/>
              </a:rPr>
              <a:t> </a:t>
            </a:r>
            <a:r>
              <a:rPr lang="en-US" sz="2600" b="1" dirty="0" err="1">
                <a:latin typeface="Times New Roman" pitchFamily="18" charset="0"/>
              </a:rPr>
              <a:t>Thì</a:t>
            </a:r>
            <a:r>
              <a:rPr lang="en-US" sz="2600" b="1" dirty="0">
                <a:latin typeface="Times New Roman" pitchFamily="18" charset="0"/>
              </a:rPr>
              <a:t> </a:t>
            </a:r>
            <a:r>
              <a:rPr lang="en-US" sz="2600" b="1" dirty="0" err="1">
                <a:latin typeface="Times New Roman" pitchFamily="18" charset="0"/>
              </a:rPr>
              <a:t>Nhậm</a:t>
            </a:r>
            <a:endParaRPr lang="en-US" sz="2600" b="1" dirty="0">
              <a:latin typeface="Times New Roman" pitchFamily="18" charset="0"/>
            </a:endParaRPr>
          </a:p>
        </p:txBody>
      </p:sp>
    </p:spTree>
    <p:extLst>
      <p:ext uri="{BB962C8B-B14F-4D97-AF65-F5344CB8AC3E}">
        <p14:creationId xmlns:p14="http://schemas.microsoft.com/office/powerpoint/2010/main" val="2150491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7" presetClass="entr" presetSubtype="1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 calcmode="lin" valueType="num">
                                      <p:cBhvr>
                                        <p:cTn id="12" dur="500" fill="hold"/>
                                        <p:tgtEl>
                                          <p:spTgt spid="1026"/>
                                        </p:tgtEl>
                                        <p:attrNameLst>
                                          <p:attrName>ppt_w</p:attrName>
                                        </p:attrNameLst>
                                      </p:cBhvr>
                                      <p:tavLst>
                                        <p:tav tm="0">
                                          <p:val>
                                            <p:fltVal val="0"/>
                                          </p:val>
                                        </p:tav>
                                        <p:tav tm="100000">
                                          <p:val>
                                            <p:strVal val="#ppt_w"/>
                                          </p:val>
                                        </p:tav>
                                      </p:tavLst>
                                    </p:anim>
                                    <p:anim calcmode="lin" valueType="num">
                                      <p:cBhvr>
                                        <p:cTn id="13" dur="500" fill="hold"/>
                                        <p:tgtEl>
                                          <p:spTgt spid="1026"/>
                                        </p:tgtEl>
                                        <p:attrNameLst>
                                          <p:attrName>ppt_h</p:attrName>
                                        </p:attrNameLst>
                                      </p:cBhvr>
                                      <p:tavLst>
                                        <p:tav tm="0">
                                          <p:val>
                                            <p:strVal val="#ppt_h"/>
                                          </p:val>
                                        </p:tav>
                                        <p:tav tm="100000">
                                          <p:val>
                                            <p:strVal val="#ppt_h"/>
                                          </p:val>
                                        </p:tav>
                                      </p:tavLst>
                                    </p:anim>
                                  </p:childTnLst>
                                </p:cTn>
                              </p:par>
                              <p:par>
                                <p:cTn id="14" presetID="17" presetClass="entr" presetSubtype="10" fill="hold" nodeType="withEffect">
                                  <p:stCondLst>
                                    <p:cond delay="0"/>
                                  </p:stCondLst>
                                  <p:childTnLst>
                                    <p:set>
                                      <p:cBhvr>
                                        <p:cTn id="15" dur="1" fill="hold">
                                          <p:stCondLst>
                                            <p:cond delay="0"/>
                                          </p:stCondLst>
                                        </p:cTn>
                                        <p:tgtEl>
                                          <p:spTgt spid="1028"/>
                                        </p:tgtEl>
                                        <p:attrNameLst>
                                          <p:attrName>style.visibility</p:attrName>
                                        </p:attrNameLst>
                                      </p:cBhvr>
                                      <p:to>
                                        <p:strVal val="visible"/>
                                      </p:to>
                                    </p:set>
                                    <p:anim calcmode="lin" valueType="num">
                                      <p:cBhvr>
                                        <p:cTn id="16" dur="500" fill="hold"/>
                                        <p:tgtEl>
                                          <p:spTgt spid="1028"/>
                                        </p:tgtEl>
                                        <p:attrNameLst>
                                          <p:attrName>ppt_w</p:attrName>
                                        </p:attrNameLst>
                                      </p:cBhvr>
                                      <p:tavLst>
                                        <p:tav tm="0">
                                          <p:val>
                                            <p:fltVal val="0"/>
                                          </p:val>
                                        </p:tav>
                                        <p:tav tm="100000">
                                          <p:val>
                                            <p:strVal val="#ppt_w"/>
                                          </p:val>
                                        </p:tav>
                                      </p:tavLst>
                                    </p:anim>
                                    <p:anim calcmode="lin" valueType="num">
                                      <p:cBhvr>
                                        <p:cTn id="17" dur="500" fill="hold"/>
                                        <p:tgtEl>
                                          <p:spTgt spid="1028"/>
                                        </p:tgtEl>
                                        <p:attrNameLst>
                                          <p:attrName>ppt_h</p:attrName>
                                        </p:attrNameLst>
                                      </p:cBhvr>
                                      <p:tavLst>
                                        <p:tav tm="0">
                                          <p:val>
                                            <p:strVal val="#ppt_h"/>
                                          </p:val>
                                        </p:tav>
                                        <p:tav tm="100000">
                                          <p:val>
                                            <p:strVal val="#ppt_h"/>
                                          </p:val>
                                        </p:tav>
                                      </p:tavLst>
                                    </p:anim>
                                  </p:childTnLst>
                                </p:cTn>
                              </p:par>
                              <p:par>
                                <p:cTn id="18" presetID="17" presetClass="entr" presetSubtype="10"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TotalTime>
  <Words>1633</Words>
  <Application>Microsoft Office PowerPoint</Application>
  <PresentationFormat>Widescreen</PresentationFormat>
  <Paragraphs>175</Paragraphs>
  <Slides>26</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26</vt:i4>
      </vt:variant>
    </vt:vector>
  </HeadingPairs>
  <TitlesOfParts>
    <vt:vector size="34" baseType="lpstr">
      <vt:lpstr>.VnTime</vt:lpstr>
      <vt:lpstr>Arial</vt:lpstr>
      <vt:lpstr>Calibri</vt:lpstr>
      <vt:lpstr>Calibri Light</vt:lpstr>
      <vt:lpstr>Times New Roman</vt:lpstr>
      <vt:lpstr>VNI-Zap</vt:lpstr>
      <vt:lpstr>Wingdings</vt:lpstr>
      <vt:lpstr>Office Theme</vt:lpstr>
      <vt:lpstr>PowerPoint Presentation</vt:lpstr>
      <vt:lpstr>HƯỚNG DẪN NGHIÊN CỨU BÀI HỌC</vt:lpstr>
      <vt:lpstr>KỂ TÊN CÁC BỘ PHẬN CỦA VĂN HỌC VIỆT NAM</vt:lpstr>
      <vt:lpstr>VĂN HỌC TRUNG ĐẠI  ĐƯỢC CHIA THÀNH CÁC GIAI ĐOẠN NHƯ THẾ NÀO? HÃY NÊU ĐẶC ĐIỂM CỦA TỪNG GIAI ĐOẠN.</vt:lpstr>
      <vt:lpstr>Các giai đoạn phát triển của văn học trung đại.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dc:creator>
  <cp:lastModifiedBy>Phúc Minh</cp:lastModifiedBy>
  <cp:revision>7</cp:revision>
  <dcterms:created xsi:type="dcterms:W3CDTF">2020-05-15T21:58:41Z</dcterms:created>
  <dcterms:modified xsi:type="dcterms:W3CDTF">2020-05-17T06:26:44Z</dcterms:modified>
</cp:coreProperties>
</file>