
<file path=[Content_Types].xml><?xml version="1.0" encoding="utf-8"?>
<Types xmlns="http://schemas.openxmlformats.org/package/2006/content-types">
  <Override PartName="/ppt/slideMasters/slideMaster3.xml" ContentType="application/vnd.openxmlformats-officedocument.presentationml.slideMaster+xml"/>
  <Override PartName="/ppt/slides/slide29.xml" ContentType="application/vnd.openxmlformats-officedocument.presentationml.slide+xml"/>
  <Override PartName="/ppt/slideLayouts/slideLayout39.xml" ContentType="application/vnd.openxmlformats-officedocument.presentationml.slideLayout+xml"/>
  <Override PartName="/ppt/slideLayouts/slideLayout57.xml" ContentType="application/vnd.openxmlformats-officedocument.presentationml.slideLayout+xml"/>
  <Override PartName="/ppt/theme/theme5.xml" ContentType="application/vnd.openxmlformats-officedocument.theme+xml"/>
  <Override PartName="/ppt/slides/slide4.xml" ContentType="application/vnd.openxmlformats-officedocument.presentationml.slide+xml"/>
  <Override PartName="/ppt/slides/slide18.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slideLayouts/slideLayout46.xml" ContentType="application/vnd.openxmlformats-officedocument.presentationml.slideLayout+xml"/>
  <Override PartName="/ppt/slideLayouts/slideLayout64.xml" ContentType="application/vnd.openxmlformats-officedocument.presentationml.slideLayout+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5.xml" ContentType="application/vnd.openxmlformats-officedocument.presentationml.slideLayout+xml"/>
  <Override PartName="/ppt/slideLayouts/slideLayout53.xml" ContentType="application/vnd.openxmlformats-officedocument.presentationml.slideLayout+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4.xml" ContentType="application/vnd.openxmlformats-officedocument.presentationml.slideLayout+xml"/>
  <Override PartName="/ppt/slideLayouts/slideLayout42.xml" ContentType="application/vnd.openxmlformats-officedocument.presentationml.slideLayout+xml"/>
  <Override PartName="/ppt/slideLayouts/slideLayout60.xml" ContentType="application/vnd.openxmlformats-officedocument.presentationml.slideLayout+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slideMasters/slideMaster6.xml" ContentType="application/vnd.openxmlformats-officedocument.presentationml.slideMaster+xml"/>
  <Override PartName="/ppt/slideMasters/slideMaster4.xml" ContentType="application/vnd.openxmlformats-officedocument.presentationml.slideMaster+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Layouts/slideLayout69.xml" ContentType="application/vnd.openxmlformats-officedocument.presentationml.slideLayout+xml"/>
  <Override PartName="/ppt/theme/theme6.xml" ContentType="application/vnd.openxmlformats-officedocument.theme+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Override PartName="/ppt/slideLayouts/slideLayout38.xml" ContentType="application/vnd.openxmlformats-officedocument.presentationml.slideLayout+xml"/>
  <Override PartName="/ppt/theme/theme4.xml" ContentType="application/vnd.openxmlformats-officedocument.theme+xml"/>
  <Override PartName="/ppt/slideLayouts/slideLayout49.xml" ContentType="application/vnd.openxmlformats-officedocument.presentationml.slideLayout+xml"/>
  <Override PartName="/ppt/slideLayouts/slideLayout58.xml" ContentType="application/vnd.openxmlformats-officedocument.presentationml.slideLayout+xml"/>
  <Override PartName="/ppt/slideLayouts/slideLayout6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36.xml" ContentType="application/vnd.openxmlformats-officedocument.presentationml.slideLayout+xml"/>
  <Override PartName="/ppt/slideLayouts/slideLayout45.xml" ContentType="application/vnd.openxmlformats-officedocument.presentationml.slideLayout+xml"/>
  <Override PartName="/ppt/slideLayouts/slideLayout47.xml" ContentType="application/vnd.openxmlformats-officedocument.presentationml.slideLayout+xml"/>
  <Override PartName="/ppt/slideLayouts/slideLayout56.xml" ContentType="application/vnd.openxmlformats-officedocument.presentationml.slideLayout+xml"/>
  <Override PartName="/ppt/slideLayouts/slideLayout6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slideLayouts/slideLayout25.xml" ContentType="application/vnd.openxmlformats-officedocument.presentationml.slideLayout+xml"/>
  <Override PartName="/ppt/slideLayouts/slideLayout34.xml" ContentType="application/vnd.openxmlformats-officedocument.presentationml.slideLayout+xml"/>
  <Override PartName="/ppt/slideLayouts/slideLayout43.xml" ContentType="application/vnd.openxmlformats-officedocument.presentationml.slideLayout+xml"/>
  <Override PartName="/ppt/slideLayouts/slideLayout54.xml" ContentType="application/vnd.openxmlformats-officedocument.presentationml.slideLayout+xml"/>
  <Override PartName="/ppt/slideLayouts/slideLayout6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Override PartName="/ppt/slideLayouts/slideLayout41.xml" ContentType="application/vnd.openxmlformats-officedocument.presentationml.slideLayout+xml"/>
  <Override PartName="/ppt/slideLayouts/slideLayout52.xml" ContentType="application/vnd.openxmlformats-officedocument.presentationml.slideLayout+xml"/>
  <Override PartName="/ppt/slideLayouts/slideLayout6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50.xml" ContentType="application/vnd.openxmlformats-officedocument.presentationml.slideLayout+xml"/>
  <Override PartName="/ppt/slideLayouts/slideLayout10.xml" ContentType="application/vnd.openxmlformats-officedocument.presentationml.slideLayout+xml"/>
  <Override PartName="/ppt/slideMasters/slideMaster5.xml" ContentType="application/vnd.openxmlformats-officedocument.presentationml.slideMaster+xml"/>
  <Override PartName="/ppt/slides/slide8.xml" ContentType="application/vnd.openxmlformats-officedocument.presentationml.slide+xml"/>
  <Override PartName="/ppt/slideLayouts/slideLayout59.xml" ContentType="application/vnd.openxmlformats-officedocument.presentationml.slideLayout+xml"/>
  <Override PartName="/ppt/slideLayouts/slideLayout68.xml" ContentType="application/vnd.openxmlformats-officedocument.presentationml.slideLayout+xml"/>
  <Override PartName="/ppt/theme/theme7.xml" ContentType="application/vnd.openxmlformats-officedocument.theme+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Layouts/slideLayout48.xml" ContentType="application/vnd.openxmlformats-officedocument.presentationml.slideLayout+xml"/>
  <Override PartName="/ppt/slideLayouts/slideLayout66.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Layouts/slideLayout37.xml" ContentType="application/vnd.openxmlformats-officedocument.presentationml.slideLayout+xml"/>
  <Override PartName="/ppt/slideLayouts/slideLayout55.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slideLayouts/slideLayout44.xml" ContentType="application/vnd.openxmlformats-officedocument.presentationml.slideLayout+xml"/>
  <Override PartName="/ppt/slideLayouts/slideLayout62.xml" ContentType="application/vnd.openxmlformats-officedocument.presentationml.slideLayout+xml"/>
  <Default Extension="rels" ContentType="application/vnd.openxmlformats-package.relationships+xml"/>
  <Override PartName="/ppt/slides/slide23.xml" ContentType="application/vnd.openxmlformats-officedocument.presentationml.slide+xml"/>
  <Override PartName="/ppt/slideLayouts/slideLayout22.xml" ContentType="application/vnd.openxmlformats-officedocument.presentationml.slideLayout+xml"/>
  <Override PartName="/ppt/slideLayouts/slideLayout33.xml" ContentType="application/vnd.openxmlformats-officedocument.presentationml.slideLayout+xml"/>
  <Override PartName="/ppt/slideLayouts/slideLayout51.xml" ContentType="application/vnd.openxmlformats-officedocument.presentationml.slideLayout+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slideLayouts/slideLayout4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 id="2147483686" r:id="rId4"/>
    <p:sldMasterId id="2147483698" r:id="rId5"/>
    <p:sldMasterId id="2147483710" r:id="rId6"/>
  </p:sldMasterIdLst>
  <p:notesMasterIdLst>
    <p:notesMasterId r:id="rId37"/>
  </p:notesMasterIdLst>
  <p:sldIdLst>
    <p:sldId id="297" r:id="rId7"/>
    <p:sldId id="257" r:id="rId8"/>
    <p:sldId id="258" r:id="rId9"/>
    <p:sldId id="263" r:id="rId10"/>
    <p:sldId id="264" r:id="rId11"/>
    <p:sldId id="299" r:id="rId12"/>
    <p:sldId id="260" r:id="rId13"/>
    <p:sldId id="267" r:id="rId14"/>
    <p:sldId id="298" r:id="rId15"/>
    <p:sldId id="268" r:id="rId16"/>
    <p:sldId id="269" r:id="rId17"/>
    <p:sldId id="276" r:id="rId18"/>
    <p:sldId id="300" r:id="rId19"/>
    <p:sldId id="279" r:id="rId20"/>
    <p:sldId id="272" r:id="rId21"/>
    <p:sldId id="273" r:id="rId22"/>
    <p:sldId id="274" r:id="rId23"/>
    <p:sldId id="282" r:id="rId24"/>
    <p:sldId id="275" r:id="rId25"/>
    <p:sldId id="283" r:id="rId26"/>
    <p:sldId id="284" r:id="rId27"/>
    <p:sldId id="286" r:id="rId28"/>
    <p:sldId id="293" r:id="rId29"/>
    <p:sldId id="294" r:id="rId30"/>
    <p:sldId id="295" r:id="rId31"/>
    <p:sldId id="296" r:id="rId32"/>
    <p:sldId id="285" r:id="rId33"/>
    <p:sldId id="288" r:id="rId34"/>
    <p:sldId id="289" r:id="rId35"/>
    <p:sldId id="290"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6029" autoAdjust="0"/>
    <p:restoredTop sz="94660"/>
  </p:normalViewPr>
  <p:slideViewPr>
    <p:cSldViewPr snapToGrid="0">
      <p:cViewPr varScale="1">
        <p:scale>
          <a:sx n="89" d="100"/>
          <a:sy n="89" d="100"/>
        </p:scale>
        <p:origin x="-168" y="-108"/>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viewProps" Target="viewProps.xml"/><Relationship Id="rId3" Type="http://schemas.openxmlformats.org/officeDocument/2006/relationships/slideMaster" Target="slideMasters/slideMaster3.xml"/><Relationship Id="rId21" Type="http://schemas.openxmlformats.org/officeDocument/2006/relationships/slide" Target="slides/slide15.xml"/><Relationship Id="rId34" Type="http://schemas.openxmlformats.org/officeDocument/2006/relationships/slide" Target="slides/slide28.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slide" Target="slides/slide23.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Master" Target="slideMasters/slideMaster5.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B7E0242-4C15-44FC-B901-3EA020801D11}" type="datetimeFigureOut">
              <a:rPr lang="en-US" smtClean="0"/>
              <a:pPr/>
              <a:t>6/7/2020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73734F2-DBD3-45A1-910E-1B50F2E0C244}" type="slidenum">
              <a:rPr lang="en-US" smtClean="0"/>
              <a:pPr/>
              <a:t>‹#›</a:t>
            </a:fld>
            <a:endParaRPr lang="en-US"/>
          </a:p>
        </p:txBody>
      </p:sp>
    </p:spTree>
    <p:extLst>
      <p:ext uri="{BB962C8B-B14F-4D97-AF65-F5344CB8AC3E}">
        <p14:creationId xmlns="" xmlns:p14="http://schemas.microsoft.com/office/powerpoint/2010/main" val="7647062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31747"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31748" name="Slide Number Placeholder 3"/>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defTabSz="457200" eaLnBrk="0" fontAlgn="base" hangingPunct="0">
              <a:spcBef>
                <a:spcPct val="0"/>
              </a:spcBef>
              <a:spcAft>
                <a:spcPct val="0"/>
              </a:spcAft>
              <a:defRPr>
                <a:solidFill>
                  <a:schemeClr val="tx1"/>
                </a:solidFill>
                <a:latin typeface="Trebuchet MS" panose="020B0603020202020204" pitchFamily="34" charset="0"/>
              </a:defRPr>
            </a:lvl6pPr>
            <a:lvl7pPr marL="2971800" indent="-228600" defTabSz="457200" eaLnBrk="0" fontAlgn="base" hangingPunct="0">
              <a:spcBef>
                <a:spcPct val="0"/>
              </a:spcBef>
              <a:spcAft>
                <a:spcPct val="0"/>
              </a:spcAft>
              <a:defRPr>
                <a:solidFill>
                  <a:schemeClr val="tx1"/>
                </a:solidFill>
                <a:latin typeface="Trebuchet MS" panose="020B0603020202020204" pitchFamily="34" charset="0"/>
              </a:defRPr>
            </a:lvl7pPr>
            <a:lvl8pPr marL="3429000" indent="-228600" defTabSz="457200" eaLnBrk="0" fontAlgn="base" hangingPunct="0">
              <a:spcBef>
                <a:spcPct val="0"/>
              </a:spcBef>
              <a:spcAft>
                <a:spcPct val="0"/>
              </a:spcAft>
              <a:defRPr>
                <a:solidFill>
                  <a:schemeClr val="tx1"/>
                </a:solidFill>
                <a:latin typeface="Trebuchet MS" panose="020B0603020202020204" pitchFamily="34" charset="0"/>
              </a:defRPr>
            </a:lvl8pPr>
            <a:lvl9pPr marL="3886200" indent="-228600" defTabSz="457200" eaLnBrk="0" fontAlgn="base" hangingPunct="0">
              <a:spcBef>
                <a:spcPct val="0"/>
              </a:spcBef>
              <a:spcAft>
                <a:spcPct val="0"/>
              </a:spcAft>
              <a:defRPr>
                <a:solidFill>
                  <a:schemeClr val="tx1"/>
                </a:solidFill>
                <a:latin typeface="Trebuchet MS" panose="020B0603020202020204" pitchFamily="34" charset="0"/>
              </a:defRPr>
            </a:lvl9pPr>
          </a:lstStyle>
          <a:p>
            <a:fld id="{E20B61F3-AFB0-441B-B34D-9AACB2045D50}" type="slidenum">
              <a:rPr lang="en-US" altLang="en-US" smtClean="0"/>
              <a:pPr/>
              <a:t>24</a:t>
            </a:fld>
            <a:endParaRPr lang="en-US" altLang="en-US" smtClean="0"/>
          </a:p>
        </p:txBody>
      </p:sp>
    </p:spTree>
    <p:extLst>
      <p:ext uri="{BB962C8B-B14F-4D97-AF65-F5344CB8AC3E}">
        <p14:creationId xmlns="" xmlns:p14="http://schemas.microsoft.com/office/powerpoint/2010/main" val="20966413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BA52E7E2-8956-462B-8905-879B2A8B5D8F}" type="datetimeFigureOut">
              <a:rPr lang="en-US" smtClean="0"/>
              <a:pPr/>
              <a:t>6/7/2020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2CD8279-00AA-4F17-AAAD-A75313B88587}" type="slidenum">
              <a:rPr lang="en-US" smtClean="0"/>
              <a:pPr/>
              <a:t>‹#›</a:t>
            </a:fld>
            <a:endParaRPr lang="en-US"/>
          </a:p>
        </p:txBody>
      </p:sp>
    </p:spTree>
    <p:extLst>
      <p:ext uri="{BB962C8B-B14F-4D97-AF65-F5344CB8AC3E}">
        <p14:creationId xmlns="" xmlns:p14="http://schemas.microsoft.com/office/powerpoint/2010/main" val="11238904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A52E7E2-8956-462B-8905-879B2A8B5D8F}" type="datetimeFigureOut">
              <a:rPr lang="en-US" smtClean="0"/>
              <a:pPr/>
              <a:t>6/7/2020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2CD8279-00AA-4F17-AAAD-A75313B88587}" type="slidenum">
              <a:rPr lang="en-US" smtClean="0"/>
              <a:pPr/>
              <a:t>‹#›</a:t>
            </a:fld>
            <a:endParaRPr lang="en-US"/>
          </a:p>
        </p:txBody>
      </p:sp>
    </p:spTree>
    <p:extLst>
      <p:ext uri="{BB962C8B-B14F-4D97-AF65-F5344CB8AC3E}">
        <p14:creationId xmlns="" xmlns:p14="http://schemas.microsoft.com/office/powerpoint/2010/main" val="29278732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A52E7E2-8956-462B-8905-879B2A8B5D8F}" type="datetimeFigureOut">
              <a:rPr lang="en-US" smtClean="0"/>
              <a:pPr/>
              <a:t>6/7/2020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2CD8279-00AA-4F17-AAAD-A75313B88587}" type="slidenum">
              <a:rPr lang="en-US" smtClean="0"/>
              <a:pPr/>
              <a:t>‹#›</a:t>
            </a:fld>
            <a:endParaRPr lang="en-US"/>
          </a:p>
        </p:txBody>
      </p:sp>
    </p:spTree>
    <p:extLst>
      <p:ext uri="{BB962C8B-B14F-4D97-AF65-F5344CB8AC3E}">
        <p14:creationId xmlns="" xmlns:p14="http://schemas.microsoft.com/office/powerpoint/2010/main" val="17333159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BA52E7E2-8956-462B-8905-879B2A8B5D8F}" type="datetimeFigureOut">
              <a:rPr lang="en-US" smtClean="0"/>
              <a:pPr/>
              <a:t>6/7/2020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2CD8279-00AA-4F17-AAAD-A75313B88587}" type="slidenum">
              <a:rPr lang="en-US" smtClean="0"/>
              <a:pPr/>
              <a:t>‹#›</a:t>
            </a:fld>
            <a:endParaRPr lang="en-US"/>
          </a:p>
        </p:txBody>
      </p:sp>
    </p:spTree>
    <p:extLst>
      <p:ext uri="{BB962C8B-B14F-4D97-AF65-F5344CB8AC3E}">
        <p14:creationId xmlns="" xmlns:p14="http://schemas.microsoft.com/office/powerpoint/2010/main" val="9725899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BA52E7E2-8956-462B-8905-879B2A8B5D8F}" type="datetimeFigureOut">
              <a:rPr lang="en-US" smtClean="0"/>
              <a:pPr/>
              <a:t>6/7/2020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2CD8279-00AA-4F17-AAAD-A75313B88587}" type="slidenum">
              <a:rPr lang="en-US" smtClean="0"/>
              <a:pPr/>
              <a:t>‹#›</a:t>
            </a:fld>
            <a:endParaRPr lang="en-US"/>
          </a:p>
        </p:txBody>
      </p:sp>
    </p:spTree>
    <p:extLst>
      <p:ext uri="{BB962C8B-B14F-4D97-AF65-F5344CB8AC3E}">
        <p14:creationId xmlns="" xmlns:p14="http://schemas.microsoft.com/office/powerpoint/2010/main" val="32765445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BA52E7E2-8956-462B-8905-879B2A8B5D8F}" type="datetimeFigureOut">
              <a:rPr lang="en-US" smtClean="0"/>
              <a:pPr/>
              <a:t>6/7/2020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2CD8279-00AA-4F17-AAAD-A75313B88587}" type="slidenum">
              <a:rPr lang="en-US" smtClean="0"/>
              <a:pPr/>
              <a:t>‹#›</a:t>
            </a:fld>
            <a:endParaRPr lang="en-US"/>
          </a:p>
        </p:txBody>
      </p:sp>
    </p:spTree>
    <p:extLst>
      <p:ext uri="{BB962C8B-B14F-4D97-AF65-F5344CB8AC3E}">
        <p14:creationId xmlns="" xmlns:p14="http://schemas.microsoft.com/office/powerpoint/2010/main" val="40441602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A52E7E2-8956-462B-8905-879B2A8B5D8F}" type="datetimeFigureOut">
              <a:rPr lang="en-US" smtClean="0"/>
              <a:pPr/>
              <a:t>6/7/2020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2CD8279-00AA-4F17-AAAD-A75313B88587}" type="slidenum">
              <a:rPr lang="en-US" smtClean="0"/>
              <a:pPr/>
              <a:t>‹#›</a:t>
            </a:fld>
            <a:endParaRPr lang="en-US"/>
          </a:p>
        </p:txBody>
      </p:sp>
    </p:spTree>
    <p:extLst>
      <p:ext uri="{BB962C8B-B14F-4D97-AF65-F5344CB8AC3E}">
        <p14:creationId xmlns="" xmlns:p14="http://schemas.microsoft.com/office/powerpoint/2010/main" val="1302335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BA52E7E2-8956-462B-8905-879B2A8B5D8F}" type="datetimeFigureOut">
              <a:rPr lang="en-US" smtClean="0"/>
              <a:pPr/>
              <a:t>6/7/2020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2CD8279-00AA-4F17-AAAD-A75313B88587}" type="slidenum">
              <a:rPr lang="en-US" smtClean="0"/>
              <a:pPr/>
              <a:t>‹#›</a:t>
            </a:fld>
            <a:endParaRPr lang="en-US"/>
          </a:p>
        </p:txBody>
      </p:sp>
    </p:spTree>
    <p:extLst>
      <p:ext uri="{BB962C8B-B14F-4D97-AF65-F5344CB8AC3E}">
        <p14:creationId xmlns="" xmlns:p14="http://schemas.microsoft.com/office/powerpoint/2010/main" val="23693424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BA52E7E2-8956-462B-8905-879B2A8B5D8F}" type="datetimeFigureOut">
              <a:rPr lang="en-US" smtClean="0"/>
              <a:pPr/>
              <a:t>6/7/2020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2CD8279-00AA-4F17-AAAD-A75313B88587}" type="slidenum">
              <a:rPr lang="en-US" smtClean="0"/>
              <a:pPr/>
              <a:t>‹#›</a:t>
            </a:fld>
            <a:endParaRPr lang="en-US"/>
          </a:p>
        </p:txBody>
      </p:sp>
    </p:spTree>
    <p:extLst>
      <p:ext uri="{BB962C8B-B14F-4D97-AF65-F5344CB8AC3E}">
        <p14:creationId xmlns="" xmlns:p14="http://schemas.microsoft.com/office/powerpoint/2010/main" val="20152664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A52E7E2-8956-462B-8905-879B2A8B5D8F}" type="datetimeFigureOut">
              <a:rPr lang="en-US" smtClean="0"/>
              <a:pPr/>
              <a:t>6/7/2020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2CD8279-00AA-4F17-AAAD-A75313B88587}" type="slidenum">
              <a:rPr lang="en-US" smtClean="0"/>
              <a:pPr/>
              <a:t>‹#›</a:t>
            </a:fld>
            <a:endParaRPr lang="en-US"/>
          </a:p>
        </p:txBody>
      </p:sp>
    </p:spTree>
    <p:extLst>
      <p:ext uri="{BB962C8B-B14F-4D97-AF65-F5344CB8AC3E}">
        <p14:creationId xmlns="" xmlns:p14="http://schemas.microsoft.com/office/powerpoint/2010/main" val="32524407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A52E7E2-8956-462B-8905-879B2A8B5D8F}" type="datetimeFigureOut">
              <a:rPr lang="en-US" smtClean="0"/>
              <a:pPr/>
              <a:t>6/7/2020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2CD8279-00AA-4F17-AAAD-A75313B88587}" type="slidenum">
              <a:rPr lang="en-US" smtClean="0"/>
              <a:pPr/>
              <a:t>‹#›</a:t>
            </a:fld>
            <a:endParaRPr lang="en-US"/>
          </a:p>
        </p:txBody>
      </p:sp>
    </p:spTree>
    <p:extLst>
      <p:ext uri="{BB962C8B-B14F-4D97-AF65-F5344CB8AC3E}">
        <p14:creationId xmlns="" xmlns:p14="http://schemas.microsoft.com/office/powerpoint/2010/main" val="1341177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5" name="Footer Placeholder 4"/>
          <p:cNvSpPr>
            <a:spLocks noGrp="1"/>
          </p:cNvSpPr>
          <p:nvPr>
            <p:ph type="ftr" sz="quarter" idx="11"/>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pPr fontAlgn="base">
              <a:spcBef>
                <a:spcPct val="0"/>
              </a:spcBef>
              <a:spcAft>
                <a:spcPct val="0"/>
              </a:spcAft>
            </a:pPr>
            <a:fld id="{65832E6C-C7C2-4CC9-A367-F760596BD5A6}"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 xmlns:p14="http://schemas.microsoft.com/office/powerpoint/2010/main" val="184665801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5" name="Footer Placeholder 4"/>
          <p:cNvSpPr>
            <a:spLocks noGrp="1"/>
          </p:cNvSpPr>
          <p:nvPr>
            <p:ph type="ftr" sz="quarter" idx="11"/>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pPr fontAlgn="base">
              <a:spcBef>
                <a:spcPct val="0"/>
              </a:spcBef>
              <a:spcAft>
                <a:spcPct val="0"/>
              </a:spcAft>
            </a:pPr>
            <a:fld id="{10517196-EEA7-45BD-A328-E1D021B1E860}"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 xmlns:p14="http://schemas.microsoft.com/office/powerpoint/2010/main" val="72188916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39"/>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Edit Master text styles</a:t>
            </a:r>
          </a:p>
        </p:txBody>
      </p:sp>
      <p:sp>
        <p:nvSpPr>
          <p:cNvPr id="4" name="Date Placeholder 3"/>
          <p:cNvSpPr>
            <a:spLocks noGrp="1"/>
          </p:cNvSpPr>
          <p:nvPr>
            <p:ph type="dt" sz="half" idx="10"/>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5" name="Footer Placeholder 4"/>
          <p:cNvSpPr>
            <a:spLocks noGrp="1"/>
          </p:cNvSpPr>
          <p:nvPr>
            <p:ph type="ftr" sz="quarter" idx="11"/>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pPr fontAlgn="base">
              <a:spcBef>
                <a:spcPct val="0"/>
              </a:spcBef>
              <a:spcAft>
                <a:spcPct val="0"/>
              </a:spcAft>
            </a:pPr>
            <a:fld id="{6A3A6B70-4A71-4A7E-A54F-B3F4AEBE5A8E}"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 xmlns:p14="http://schemas.microsoft.com/office/powerpoint/2010/main" val="225162401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6" name="Footer Placeholder 5"/>
          <p:cNvSpPr>
            <a:spLocks noGrp="1"/>
          </p:cNvSpPr>
          <p:nvPr>
            <p:ph type="ftr" sz="quarter" idx="11"/>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pPr fontAlgn="base">
              <a:spcBef>
                <a:spcPct val="0"/>
              </a:spcBef>
              <a:spcAft>
                <a:spcPct val="0"/>
              </a:spcAft>
            </a:pPr>
            <a:fld id="{742A4073-AF26-42D2-97E7-C1F24901D661}"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 xmlns:p14="http://schemas.microsoft.com/office/powerpoint/2010/main" val="375552472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40317" y="365126"/>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40318" y="2505075"/>
            <a:ext cx="5158316"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71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8" name="Footer Placeholder 7"/>
          <p:cNvSpPr>
            <a:spLocks noGrp="1"/>
          </p:cNvSpPr>
          <p:nvPr>
            <p:ph type="ftr" sz="quarter" idx="11"/>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9" name="Slide Number Placeholder 8"/>
          <p:cNvSpPr>
            <a:spLocks noGrp="1"/>
          </p:cNvSpPr>
          <p:nvPr>
            <p:ph type="sldNum" sz="quarter" idx="12"/>
          </p:nvPr>
        </p:nvSpPr>
        <p:spPr/>
        <p:txBody>
          <a:bodyPr/>
          <a:lstStyle>
            <a:lvl1pPr>
              <a:defRPr/>
            </a:lvl1pPr>
          </a:lstStyle>
          <a:p>
            <a:pPr fontAlgn="base">
              <a:spcBef>
                <a:spcPct val="0"/>
              </a:spcBef>
              <a:spcAft>
                <a:spcPct val="0"/>
              </a:spcAft>
            </a:pPr>
            <a:fld id="{CBD1AE2F-8632-47E6-94A9-F4F84E49777A}"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 xmlns:p14="http://schemas.microsoft.com/office/powerpoint/2010/main" val="295712815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4" name="Footer Placeholder 3"/>
          <p:cNvSpPr>
            <a:spLocks noGrp="1"/>
          </p:cNvSpPr>
          <p:nvPr>
            <p:ph type="ftr" sz="quarter" idx="11"/>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5" name="Slide Number Placeholder 4"/>
          <p:cNvSpPr>
            <a:spLocks noGrp="1"/>
          </p:cNvSpPr>
          <p:nvPr>
            <p:ph type="sldNum" sz="quarter" idx="12"/>
          </p:nvPr>
        </p:nvSpPr>
        <p:spPr/>
        <p:txBody>
          <a:bodyPr/>
          <a:lstStyle>
            <a:lvl1pPr>
              <a:defRPr/>
            </a:lvl1pPr>
          </a:lstStyle>
          <a:p>
            <a:pPr fontAlgn="base">
              <a:spcBef>
                <a:spcPct val="0"/>
              </a:spcBef>
              <a:spcAft>
                <a:spcPct val="0"/>
              </a:spcAft>
            </a:pPr>
            <a:fld id="{45DE35F4-8FD7-4F45-BC44-D92CDA609382}"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 xmlns:p14="http://schemas.microsoft.com/office/powerpoint/2010/main" val="270723336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3" name="Footer Placeholder 2"/>
          <p:cNvSpPr>
            <a:spLocks noGrp="1"/>
          </p:cNvSpPr>
          <p:nvPr>
            <p:ph type="ftr" sz="quarter" idx="11"/>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4" name="Slide Number Placeholder 3"/>
          <p:cNvSpPr>
            <a:spLocks noGrp="1"/>
          </p:cNvSpPr>
          <p:nvPr>
            <p:ph type="sldNum" sz="quarter" idx="12"/>
          </p:nvPr>
        </p:nvSpPr>
        <p:spPr/>
        <p:txBody>
          <a:bodyPr/>
          <a:lstStyle>
            <a:lvl1pPr>
              <a:defRPr/>
            </a:lvl1pPr>
          </a:lstStyle>
          <a:p>
            <a:pPr fontAlgn="base">
              <a:spcBef>
                <a:spcPct val="0"/>
              </a:spcBef>
              <a:spcAft>
                <a:spcPct val="0"/>
              </a:spcAft>
            </a:pPr>
            <a:fld id="{1D6DED40-A8CE-4DA9-8334-489448D11EB7}"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 xmlns:p14="http://schemas.microsoft.com/office/powerpoint/2010/main" val="286364821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6" name="Footer Placeholder 5"/>
          <p:cNvSpPr>
            <a:spLocks noGrp="1"/>
          </p:cNvSpPr>
          <p:nvPr>
            <p:ph type="ftr" sz="quarter" idx="11"/>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pPr fontAlgn="base">
              <a:spcBef>
                <a:spcPct val="0"/>
              </a:spcBef>
              <a:spcAft>
                <a:spcPct val="0"/>
              </a:spcAft>
            </a:pPr>
            <a:fld id="{197D7F61-99A9-4E32-8A89-7F8E08BFF094}"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 xmlns:p14="http://schemas.microsoft.com/office/powerpoint/2010/main" val="205536190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6" name="Footer Placeholder 5"/>
          <p:cNvSpPr>
            <a:spLocks noGrp="1"/>
          </p:cNvSpPr>
          <p:nvPr>
            <p:ph type="ftr" sz="quarter" idx="11"/>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pPr fontAlgn="base">
              <a:spcBef>
                <a:spcPct val="0"/>
              </a:spcBef>
              <a:spcAft>
                <a:spcPct val="0"/>
              </a:spcAft>
            </a:pPr>
            <a:fld id="{DBF0D815-2809-43AE-ACE1-E5A3990DBA33}"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 xmlns:p14="http://schemas.microsoft.com/office/powerpoint/2010/main" val="312496114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5" name="Footer Placeholder 4"/>
          <p:cNvSpPr>
            <a:spLocks noGrp="1"/>
          </p:cNvSpPr>
          <p:nvPr>
            <p:ph type="ftr" sz="quarter" idx="11"/>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pPr fontAlgn="base">
              <a:spcBef>
                <a:spcPct val="0"/>
              </a:spcBef>
              <a:spcAft>
                <a:spcPct val="0"/>
              </a:spcAft>
            </a:pPr>
            <a:fld id="{1EC98225-C28B-4421-BEA1-AB283C8BEDC6}"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 xmlns:p14="http://schemas.microsoft.com/office/powerpoint/2010/main" val="369498781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5" name="Footer Placeholder 4"/>
          <p:cNvSpPr>
            <a:spLocks noGrp="1"/>
          </p:cNvSpPr>
          <p:nvPr>
            <p:ph type="ftr" sz="quarter" idx="11"/>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pPr fontAlgn="base">
              <a:spcBef>
                <a:spcPct val="0"/>
              </a:spcBef>
              <a:spcAft>
                <a:spcPct val="0"/>
              </a:spcAft>
            </a:pPr>
            <a:fld id="{B79E0902-1677-405A-8F7D-47DA7C6187A2}"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 xmlns:p14="http://schemas.microsoft.com/office/powerpoint/2010/main" val="43933041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609600" y="1600201"/>
            <a:ext cx="10972800" cy="4525963"/>
          </a:xfrm>
        </p:spPr>
        <p:txBody>
          <a:bodyPr/>
          <a:lstStyle/>
          <a:p>
            <a:endParaRPr lang="en-US"/>
          </a:p>
        </p:txBody>
      </p:sp>
      <p:sp>
        <p:nvSpPr>
          <p:cNvPr id="4" name="Date Placeholder 3"/>
          <p:cNvSpPr>
            <a:spLocks noGrp="1"/>
          </p:cNvSpPr>
          <p:nvPr>
            <p:ph type="dt" sz="half" idx="10"/>
          </p:nvPr>
        </p:nvSpPr>
        <p:spPr>
          <a:xfrm>
            <a:off x="609600" y="6245225"/>
            <a:ext cx="2844800" cy="476250"/>
          </a:xfrm>
        </p:spPr>
        <p:txBody>
          <a:bodyPr/>
          <a:lstStyle>
            <a:lvl1pPr>
              <a:defRPr/>
            </a:lvl1pPr>
          </a:lstStyle>
          <a:p>
            <a:endParaRPr lang="en-US" altLang="en-US"/>
          </a:p>
        </p:txBody>
      </p:sp>
      <p:sp>
        <p:nvSpPr>
          <p:cNvPr id="5" name="Footer Placeholder 4"/>
          <p:cNvSpPr>
            <a:spLocks noGrp="1"/>
          </p:cNvSpPr>
          <p:nvPr>
            <p:ph type="ftr" sz="quarter" idx="11"/>
          </p:nvPr>
        </p:nvSpPr>
        <p:spPr>
          <a:xfrm>
            <a:off x="4165600" y="6245225"/>
            <a:ext cx="3860800" cy="476250"/>
          </a:xfrm>
        </p:spPr>
        <p:txBody>
          <a:bodyPr/>
          <a:lstStyle>
            <a:lvl1pPr>
              <a:defRPr/>
            </a:lvl1pPr>
          </a:lstStyle>
          <a:p>
            <a:endParaRPr lang="en-US" altLang="en-US"/>
          </a:p>
        </p:txBody>
      </p:sp>
      <p:sp>
        <p:nvSpPr>
          <p:cNvPr id="6" name="Slide Number Placeholder 5"/>
          <p:cNvSpPr>
            <a:spLocks noGrp="1"/>
          </p:cNvSpPr>
          <p:nvPr>
            <p:ph type="sldNum" sz="quarter" idx="12"/>
          </p:nvPr>
        </p:nvSpPr>
        <p:spPr>
          <a:xfrm>
            <a:off x="8737600" y="6245225"/>
            <a:ext cx="2844800" cy="476250"/>
          </a:xfrm>
        </p:spPr>
        <p:txBody>
          <a:bodyPr/>
          <a:lstStyle>
            <a:lvl1pPr>
              <a:defRPr/>
            </a:lvl1pPr>
          </a:lstStyle>
          <a:p>
            <a:fld id="{9AB2C169-2594-4DBE-9DEC-2B21B3E5390C}" type="slidenum">
              <a:rPr lang="en-US" altLang="en-US"/>
              <a:pPr/>
              <a:t>‹#›</a:t>
            </a:fld>
            <a:endParaRPr lang="en-US" altLang="en-US"/>
          </a:p>
        </p:txBody>
      </p:sp>
    </p:spTree>
    <p:extLst>
      <p:ext uri="{BB962C8B-B14F-4D97-AF65-F5344CB8AC3E}">
        <p14:creationId xmlns="" xmlns:p14="http://schemas.microsoft.com/office/powerpoint/2010/main" val="390673942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5" name="Footer Placeholder 4"/>
          <p:cNvSpPr>
            <a:spLocks noGrp="1"/>
          </p:cNvSpPr>
          <p:nvPr>
            <p:ph type="ftr" sz="quarter" idx="11"/>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pPr fontAlgn="base">
              <a:spcBef>
                <a:spcPct val="0"/>
              </a:spcBef>
              <a:spcAft>
                <a:spcPct val="0"/>
              </a:spcAft>
            </a:pPr>
            <a:fld id="{65832E6C-C7C2-4CC9-A367-F760596BD5A6}"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 xmlns:p14="http://schemas.microsoft.com/office/powerpoint/2010/main" val="82074355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5" name="Footer Placeholder 4"/>
          <p:cNvSpPr>
            <a:spLocks noGrp="1"/>
          </p:cNvSpPr>
          <p:nvPr>
            <p:ph type="ftr" sz="quarter" idx="11"/>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pPr fontAlgn="base">
              <a:spcBef>
                <a:spcPct val="0"/>
              </a:spcBef>
              <a:spcAft>
                <a:spcPct val="0"/>
              </a:spcAft>
            </a:pPr>
            <a:fld id="{10517196-EEA7-45BD-A328-E1D021B1E860}"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 xmlns:p14="http://schemas.microsoft.com/office/powerpoint/2010/main" val="158825080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39"/>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Edit Master text styles</a:t>
            </a:r>
          </a:p>
        </p:txBody>
      </p:sp>
      <p:sp>
        <p:nvSpPr>
          <p:cNvPr id="4" name="Date Placeholder 3"/>
          <p:cNvSpPr>
            <a:spLocks noGrp="1"/>
          </p:cNvSpPr>
          <p:nvPr>
            <p:ph type="dt" sz="half" idx="10"/>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5" name="Footer Placeholder 4"/>
          <p:cNvSpPr>
            <a:spLocks noGrp="1"/>
          </p:cNvSpPr>
          <p:nvPr>
            <p:ph type="ftr" sz="quarter" idx="11"/>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pPr fontAlgn="base">
              <a:spcBef>
                <a:spcPct val="0"/>
              </a:spcBef>
              <a:spcAft>
                <a:spcPct val="0"/>
              </a:spcAft>
            </a:pPr>
            <a:fld id="{6A3A6B70-4A71-4A7E-A54F-B3F4AEBE5A8E}"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 xmlns:p14="http://schemas.microsoft.com/office/powerpoint/2010/main" val="197055045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6" name="Footer Placeholder 5"/>
          <p:cNvSpPr>
            <a:spLocks noGrp="1"/>
          </p:cNvSpPr>
          <p:nvPr>
            <p:ph type="ftr" sz="quarter" idx="11"/>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pPr fontAlgn="base">
              <a:spcBef>
                <a:spcPct val="0"/>
              </a:spcBef>
              <a:spcAft>
                <a:spcPct val="0"/>
              </a:spcAft>
            </a:pPr>
            <a:fld id="{742A4073-AF26-42D2-97E7-C1F24901D661}"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 xmlns:p14="http://schemas.microsoft.com/office/powerpoint/2010/main" val="390196079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40317" y="365126"/>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40318" y="2505075"/>
            <a:ext cx="5158316"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71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8" name="Footer Placeholder 7"/>
          <p:cNvSpPr>
            <a:spLocks noGrp="1"/>
          </p:cNvSpPr>
          <p:nvPr>
            <p:ph type="ftr" sz="quarter" idx="11"/>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9" name="Slide Number Placeholder 8"/>
          <p:cNvSpPr>
            <a:spLocks noGrp="1"/>
          </p:cNvSpPr>
          <p:nvPr>
            <p:ph type="sldNum" sz="quarter" idx="12"/>
          </p:nvPr>
        </p:nvSpPr>
        <p:spPr/>
        <p:txBody>
          <a:bodyPr/>
          <a:lstStyle>
            <a:lvl1pPr>
              <a:defRPr/>
            </a:lvl1pPr>
          </a:lstStyle>
          <a:p>
            <a:pPr fontAlgn="base">
              <a:spcBef>
                <a:spcPct val="0"/>
              </a:spcBef>
              <a:spcAft>
                <a:spcPct val="0"/>
              </a:spcAft>
            </a:pPr>
            <a:fld id="{CBD1AE2F-8632-47E6-94A9-F4F84E49777A}"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 xmlns:p14="http://schemas.microsoft.com/office/powerpoint/2010/main" val="5958210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4" name="Footer Placeholder 3"/>
          <p:cNvSpPr>
            <a:spLocks noGrp="1"/>
          </p:cNvSpPr>
          <p:nvPr>
            <p:ph type="ftr" sz="quarter" idx="11"/>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5" name="Slide Number Placeholder 4"/>
          <p:cNvSpPr>
            <a:spLocks noGrp="1"/>
          </p:cNvSpPr>
          <p:nvPr>
            <p:ph type="sldNum" sz="quarter" idx="12"/>
          </p:nvPr>
        </p:nvSpPr>
        <p:spPr/>
        <p:txBody>
          <a:bodyPr/>
          <a:lstStyle>
            <a:lvl1pPr>
              <a:defRPr/>
            </a:lvl1pPr>
          </a:lstStyle>
          <a:p>
            <a:pPr fontAlgn="base">
              <a:spcBef>
                <a:spcPct val="0"/>
              </a:spcBef>
              <a:spcAft>
                <a:spcPct val="0"/>
              </a:spcAft>
            </a:pPr>
            <a:fld id="{45DE35F4-8FD7-4F45-BC44-D92CDA609382}"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 xmlns:p14="http://schemas.microsoft.com/office/powerpoint/2010/main" val="276720381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3" name="Footer Placeholder 2"/>
          <p:cNvSpPr>
            <a:spLocks noGrp="1"/>
          </p:cNvSpPr>
          <p:nvPr>
            <p:ph type="ftr" sz="quarter" idx="11"/>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4" name="Slide Number Placeholder 3"/>
          <p:cNvSpPr>
            <a:spLocks noGrp="1"/>
          </p:cNvSpPr>
          <p:nvPr>
            <p:ph type="sldNum" sz="quarter" idx="12"/>
          </p:nvPr>
        </p:nvSpPr>
        <p:spPr/>
        <p:txBody>
          <a:bodyPr/>
          <a:lstStyle>
            <a:lvl1pPr>
              <a:defRPr/>
            </a:lvl1pPr>
          </a:lstStyle>
          <a:p>
            <a:pPr fontAlgn="base">
              <a:spcBef>
                <a:spcPct val="0"/>
              </a:spcBef>
              <a:spcAft>
                <a:spcPct val="0"/>
              </a:spcAft>
            </a:pPr>
            <a:fld id="{1D6DED40-A8CE-4DA9-8334-489448D11EB7}"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 xmlns:p14="http://schemas.microsoft.com/office/powerpoint/2010/main" val="51424988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6" name="Footer Placeholder 5"/>
          <p:cNvSpPr>
            <a:spLocks noGrp="1"/>
          </p:cNvSpPr>
          <p:nvPr>
            <p:ph type="ftr" sz="quarter" idx="11"/>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pPr fontAlgn="base">
              <a:spcBef>
                <a:spcPct val="0"/>
              </a:spcBef>
              <a:spcAft>
                <a:spcPct val="0"/>
              </a:spcAft>
            </a:pPr>
            <a:fld id="{197D7F61-99A9-4E32-8A89-7F8E08BFF094}"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 xmlns:p14="http://schemas.microsoft.com/office/powerpoint/2010/main" val="267499859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6" name="Footer Placeholder 5"/>
          <p:cNvSpPr>
            <a:spLocks noGrp="1"/>
          </p:cNvSpPr>
          <p:nvPr>
            <p:ph type="ftr" sz="quarter" idx="11"/>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pPr fontAlgn="base">
              <a:spcBef>
                <a:spcPct val="0"/>
              </a:spcBef>
              <a:spcAft>
                <a:spcPct val="0"/>
              </a:spcAft>
            </a:pPr>
            <a:fld id="{DBF0D815-2809-43AE-ACE1-E5A3990DBA33}"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 xmlns:p14="http://schemas.microsoft.com/office/powerpoint/2010/main" val="343568458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5" name="Footer Placeholder 4"/>
          <p:cNvSpPr>
            <a:spLocks noGrp="1"/>
          </p:cNvSpPr>
          <p:nvPr>
            <p:ph type="ftr" sz="quarter" idx="11"/>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pPr fontAlgn="base">
              <a:spcBef>
                <a:spcPct val="0"/>
              </a:spcBef>
              <a:spcAft>
                <a:spcPct val="0"/>
              </a:spcAft>
            </a:pPr>
            <a:fld id="{1EC98225-C28B-4421-BEA1-AB283C8BEDC6}"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 xmlns:p14="http://schemas.microsoft.com/office/powerpoint/2010/main" val="283222179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5" name="Footer Placeholder 4"/>
          <p:cNvSpPr>
            <a:spLocks noGrp="1"/>
          </p:cNvSpPr>
          <p:nvPr>
            <p:ph type="ftr" sz="quarter" idx="11"/>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pPr fontAlgn="base">
              <a:spcBef>
                <a:spcPct val="0"/>
              </a:spcBef>
              <a:spcAft>
                <a:spcPct val="0"/>
              </a:spcAft>
            </a:pPr>
            <a:fld id="{B79E0902-1677-405A-8F7D-47DA7C6187A2}"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 xmlns:p14="http://schemas.microsoft.com/office/powerpoint/2010/main" val="310751127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609600" y="1600201"/>
            <a:ext cx="10972800" cy="4525963"/>
          </a:xfrm>
        </p:spPr>
        <p:txBody>
          <a:bodyPr/>
          <a:lstStyle/>
          <a:p>
            <a:endParaRPr lang="en-US"/>
          </a:p>
        </p:txBody>
      </p:sp>
      <p:sp>
        <p:nvSpPr>
          <p:cNvPr id="4" name="Date Placeholder 3"/>
          <p:cNvSpPr>
            <a:spLocks noGrp="1"/>
          </p:cNvSpPr>
          <p:nvPr>
            <p:ph type="dt" sz="half" idx="10"/>
          </p:nvPr>
        </p:nvSpPr>
        <p:spPr>
          <a:xfrm>
            <a:off x="609600" y="6245225"/>
            <a:ext cx="2844800" cy="476250"/>
          </a:xfrm>
        </p:spPr>
        <p:txBody>
          <a:bodyPr/>
          <a:lstStyle>
            <a:lvl1pPr>
              <a:defRPr/>
            </a:lvl1pPr>
          </a:lstStyle>
          <a:p>
            <a:endParaRPr lang="en-US" altLang="en-US"/>
          </a:p>
        </p:txBody>
      </p:sp>
      <p:sp>
        <p:nvSpPr>
          <p:cNvPr id="5" name="Footer Placeholder 4"/>
          <p:cNvSpPr>
            <a:spLocks noGrp="1"/>
          </p:cNvSpPr>
          <p:nvPr>
            <p:ph type="ftr" sz="quarter" idx="11"/>
          </p:nvPr>
        </p:nvSpPr>
        <p:spPr>
          <a:xfrm>
            <a:off x="4165600" y="6245225"/>
            <a:ext cx="3860800" cy="476250"/>
          </a:xfrm>
        </p:spPr>
        <p:txBody>
          <a:bodyPr/>
          <a:lstStyle>
            <a:lvl1pPr>
              <a:defRPr/>
            </a:lvl1pPr>
          </a:lstStyle>
          <a:p>
            <a:endParaRPr lang="en-US" altLang="en-US"/>
          </a:p>
        </p:txBody>
      </p:sp>
      <p:sp>
        <p:nvSpPr>
          <p:cNvPr id="6" name="Slide Number Placeholder 5"/>
          <p:cNvSpPr>
            <a:spLocks noGrp="1"/>
          </p:cNvSpPr>
          <p:nvPr>
            <p:ph type="sldNum" sz="quarter" idx="12"/>
          </p:nvPr>
        </p:nvSpPr>
        <p:spPr>
          <a:xfrm>
            <a:off x="8737600" y="6245225"/>
            <a:ext cx="2844800" cy="476250"/>
          </a:xfrm>
        </p:spPr>
        <p:txBody>
          <a:bodyPr/>
          <a:lstStyle>
            <a:lvl1pPr>
              <a:defRPr/>
            </a:lvl1pPr>
          </a:lstStyle>
          <a:p>
            <a:fld id="{9AB2C169-2594-4DBE-9DEC-2B21B3E5390C}" type="slidenum">
              <a:rPr lang="en-US" altLang="en-US"/>
              <a:pPr/>
              <a:t>‹#›</a:t>
            </a:fld>
            <a:endParaRPr lang="en-US" altLang="en-US"/>
          </a:p>
        </p:txBody>
      </p:sp>
    </p:spTree>
    <p:extLst>
      <p:ext uri="{BB962C8B-B14F-4D97-AF65-F5344CB8AC3E}">
        <p14:creationId xmlns="" xmlns:p14="http://schemas.microsoft.com/office/powerpoint/2010/main" val="95615822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5" name="Footer Placeholder 4"/>
          <p:cNvSpPr>
            <a:spLocks noGrp="1"/>
          </p:cNvSpPr>
          <p:nvPr>
            <p:ph type="ftr" sz="quarter" idx="11"/>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pPr fontAlgn="base">
              <a:spcBef>
                <a:spcPct val="0"/>
              </a:spcBef>
              <a:spcAft>
                <a:spcPct val="0"/>
              </a:spcAft>
            </a:pPr>
            <a:fld id="{65832E6C-C7C2-4CC9-A367-F760596BD5A6}"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 xmlns:p14="http://schemas.microsoft.com/office/powerpoint/2010/main" val="201705516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5" name="Footer Placeholder 4"/>
          <p:cNvSpPr>
            <a:spLocks noGrp="1"/>
          </p:cNvSpPr>
          <p:nvPr>
            <p:ph type="ftr" sz="quarter" idx="11"/>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pPr fontAlgn="base">
              <a:spcBef>
                <a:spcPct val="0"/>
              </a:spcBef>
              <a:spcAft>
                <a:spcPct val="0"/>
              </a:spcAft>
            </a:pPr>
            <a:fld id="{10517196-EEA7-45BD-A328-E1D021B1E860}"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 xmlns:p14="http://schemas.microsoft.com/office/powerpoint/2010/main" val="130839298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39"/>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Edit Master text styles</a:t>
            </a:r>
          </a:p>
        </p:txBody>
      </p:sp>
      <p:sp>
        <p:nvSpPr>
          <p:cNvPr id="4" name="Date Placeholder 3"/>
          <p:cNvSpPr>
            <a:spLocks noGrp="1"/>
          </p:cNvSpPr>
          <p:nvPr>
            <p:ph type="dt" sz="half" idx="10"/>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5" name="Footer Placeholder 4"/>
          <p:cNvSpPr>
            <a:spLocks noGrp="1"/>
          </p:cNvSpPr>
          <p:nvPr>
            <p:ph type="ftr" sz="quarter" idx="11"/>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pPr fontAlgn="base">
              <a:spcBef>
                <a:spcPct val="0"/>
              </a:spcBef>
              <a:spcAft>
                <a:spcPct val="0"/>
              </a:spcAft>
            </a:pPr>
            <a:fld id="{6A3A6B70-4A71-4A7E-A54F-B3F4AEBE5A8E}"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 xmlns:p14="http://schemas.microsoft.com/office/powerpoint/2010/main" val="356411032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6" name="Footer Placeholder 5"/>
          <p:cNvSpPr>
            <a:spLocks noGrp="1"/>
          </p:cNvSpPr>
          <p:nvPr>
            <p:ph type="ftr" sz="quarter" idx="11"/>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pPr fontAlgn="base">
              <a:spcBef>
                <a:spcPct val="0"/>
              </a:spcBef>
              <a:spcAft>
                <a:spcPct val="0"/>
              </a:spcAft>
            </a:pPr>
            <a:fld id="{742A4073-AF26-42D2-97E7-C1F24901D661}"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 xmlns:p14="http://schemas.microsoft.com/office/powerpoint/2010/main" val="156920146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40317" y="365126"/>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40318" y="2505075"/>
            <a:ext cx="5158316"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71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8" name="Footer Placeholder 7"/>
          <p:cNvSpPr>
            <a:spLocks noGrp="1"/>
          </p:cNvSpPr>
          <p:nvPr>
            <p:ph type="ftr" sz="quarter" idx="11"/>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9" name="Slide Number Placeholder 8"/>
          <p:cNvSpPr>
            <a:spLocks noGrp="1"/>
          </p:cNvSpPr>
          <p:nvPr>
            <p:ph type="sldNum" sz="quarter" idx="12"/>
          </p:nvPr>
        </p:nvSpPr>
        <p:spPr/>
        <p:txBody>
          <a:bodyPr/>
          <a:lstStyle>
            <a:lvl1pPr>
              <a:defRPr/>
            </a:lvl1pPr>
          </a:lstStyle>
          <a:p>
            <a:pPr fontAlgn="base">
              <a:spcBef>
                <a:spcPct val="0"/>
              </a:spcBef>
              <a:spcAft>
                <a:spcPct val="0"/>
              </a:spcAft>
            </a:pPr>
            <a:fld id="{CBD1AE2F-8632-47E6-94A9-F4F84E49777A}"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 xmlns:p14="http://schemas.microsoft.com/office/powerpoint/2010/main" val="2319869267"/>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4" name="Footer Placeholder 3"/>
          <p:cNvSpPr>
            <a:spLocks noGrp="1"/>
          </p:cNvSpPr>
          <p:nvPr>
            <p:ph type="ftr" sz="quarter" idx="11"/>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5" name="Slide Number Placeholder 4"/>
          <p:cNvSpPr>
            <a:spLocks noGrp="1"/>
          </p:cNvSpPr>
          <p:nvPr>
            <p:ph type="sldNum" sz="quarter" idx="12"/>
          </p:nvPr>
        </p:nvSpPr>
        <p:spPr/>
        <p:txBody>
          <a:bodyPr/>
          <a:lstStyle>
            <a:lvl1pPr>
              <a:defRPr/>
            </a:lvl1pPr>
          </a:lstStyle>
          <a:p>
            <a:pPr fontAlgn="base">
              <a:spcBef>
                <a:spcPct val="0"/>
              </a:spcBef>
              <a:spcAft>
                <a:spcPct val="0"/>
              </a:spcAft>
            </a:pPr>
            <a:fld id="{45DE35F4-8FD7-4F45-BC44-D92CDA609382}"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 xmlns:p14="http://schemas.microsoft.com/office/powerpoint/2010/main" val="212292284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3" name="Footer Placeholder 2"/>
          <p:cNvSpPr>
            <a:spLocks noGrp="1"/>
          </p:cNvSpPr>
          <p:nvPr>
            <p:ph type="ftr" sz="quarter" idx="11"/>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4" name="Slide Number Placeholder 3"/>
          <p:cNvSpPr>
            <a:spLocks noGrp="1"/>
          </p:cNvSpPr>
          <p:nvPr>
            <p:ph type="sldNum" sz="quarter" idx="12"/>
          </p:nvPr>
        </p:nvSpPr>
        <p:spPr/>
        <p:txBody>
          <a:bodyPr/>
          <a:lstStyle>
            <a:lvl1pPr>
              <a:defRPr/>
            </a:lvl1pPr>
          </a:lstStyle>
          <a:p>
            <a:pPr fontAlgn="base">
              <a:spcBef>
                <a:spcPct val="0"/>
              </a:spcBef>
              <a:spcAft>
                <a:spcPct val="0"/>
              </a:spcAft>
            </a:pPr>
            <a:fld id="{1D6DED40-A8CE-4DA9-8334-489448D11EB7}"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 xmlns:p14="http://schemas.microsoft.com/office/powerpoint/2010/main" val="658051108"/>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6" name="Footer Placeholder 5"/>
          <p:cNvSpPr>
            <a:spLocks noGrp="1"/>
          </p:cNvSpPr>
          <p:nvPr>
            <p:ph type="ftr" sz="quarter" idx="11"/>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pPr fontAlgn="base">
              <a:spcBef>
                <a:spcPct val="0"/>
              </a:spcBef>
              <a:spcAft>
                <a:spcPct val="0"/>
              </a:spcAft>
            </a:pPr>
            <a:fld id="{197D7F61-99A9-4E32-8A89-7F8E08BFF094}"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 xmlns:p14="http://schemas.microsoft.com/office/powerpoint/2010/main" val="793210741"/>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6" name="Footer Placeholder 5"/>
          <p:cNvSpPr>
            <a:spLocks noGrp="1"/>
          </p:cNvSpPr>
          <p:nvPr>
            <p:ph type="ftr" sz="quarter" idx="11"/>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pPr fontAlgn="base">
              <a:spcBef>
                <a:spcPct val="0"/>
              </a:spcBef>
              <a:spcAft>
                <a:spcPct val="0"/>
              </a:spcAft>
            </a:pPr>
            <a:fld id="{DBF0D815-2809-43AE-ACE1-E5A3990DBA33}"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 xmlns:p14="http://schemas.microsoft.com/office/powerpoint/2010/main" val="4199239164"/>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5" name="Footer Placeholder 4"/>
          <p:cNvSpPr>
            <a:spLocks noGrp="1"/>
          </p:cNvSpPr>
          <p:nvPr>
            <p:ph type="ftr" sz="quarter" idx="11"/>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pPr fontAlgn="base">
              <a:spcBef>
                <a:spcPct val="0"/>
              </a:spcBef>
              <a:spcAft>
                <a:spcPct val="0"/>
              </a:spcAft>
            </a:pPr>
            <a:fld id="{1EC98225-C28B-4421-BEA1-AB283C8BEDC6}"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 xmlns:p14="http://schemas.microsoft.com/office/powerpoint/2010/main" val="2086156159"/>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5" name="Footer Placeholder 4"/>
          <p:cNvSpPr>
            <a:spLocks noGrp="1"/>
          </p:cNvSpPr>
          <p:nvPr>
            <p:ph type="ftr" sz="quarter" idx="11"/>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pPr fontAlgn="base">
              <a:spcBef>
                <a:spcPct val="0"/>
              </a:spcBef>
              <a:spcAft>
                <a:spcPct val="0"/>
              </a:spcAft>
            </a:pPr>
            <a:fld id="{B79E0902-1677-405A-8F7D-47DA7C6187A2}"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 xmlns:p14="http://schemas.microsoft.com/office/powerpoint/2010/main" val="4277025473"/>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5" name="Footer Placeholder 4"/>
          <p:cNvSpPr>
            <a:spLocks noGrp="1"/>
          </p:cNvSpPr>
          <p:nvPr>
            <p:ph type="ftr" sz="quarter" idx="11"/>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pPr fontAlgn="base">
              <a:spcBef>
                <a:spcPct val="0"/>
              </a:spcBef>
              <a:spcAft>
                <a:spcPct val="0"/>
              </a:spcAft>
            </a:pPr>
            <a:fld id="{65832E6C-C7C2-4CC9-A367-F760596BD5A6}"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 xmlns:p14="http://schemas.microsoft.com/office/powerpoint/2010/main" val="345021762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5" name="Footer Placeholder 4"/>
          <p:cNvSpPr>
            <a:spLocks noGrp="1"/>
          </p:cNvSpPr>
          <p:nvPr>
            <p:ph type="ftr" sz="quarter" idx="11"/>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pPr fontAlgn="base">
              <a:spcBef>
                <a:spcPct val="0"/>
              </a:spcBef>
              <a:spcAft>
                <a:spcPct val="0"/>
              </a:spcAft>
            </a:pPr>
            <a:fld id="{10517196-EEA7-45BD-A328-E1D021B1E860}"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 xmlns:p14="http://schemas.microsoft.com/office/powerpoint/2010/main" val="2545061922"/>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39"/>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Edit Master text styles</a:t>
            </a:r>
          </a:p>
        </p:txBody>
      </p:sp>
      <p:sp>
        <p:nvSpPr>
          <p:cNvPr id="4" name="Date Placeholder 3"/>
          <p:cNvSpPr>
            <a:spLocks noGrp="1"/>
          </p:cNvSpPr>
          <p:nvPr>
            <p:ph type="dt" sz="half" idx="10"/>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5" name="Footer Placeholder 4"/>
          <p:cNvSpPr>
            <a:spLocks noGrp="1"/>
          </p:cNvSpPr>
          <p:nvPr>
            <p:ph type="ftr" sz="quarter" idx="11"/>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pPr fontAlgn="base">
              <a:spcBef>
                <a:spcPct val="0"/>
              </a:spcBef>
              <a:spcAft>
                <a:spcPct val="0"/>
              </a:spcAft>
            </a:pPr>
            <a:fld id="{6A3A6B70-4A71-4A7E-A54F-B3F4AEBE5A8E}"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 xmlns:p14="http://schemas.microsoft.com/office/powerpoint/2010/main" val="4016959615"/>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6" name="Footer Placeholder 5"/>
          <p:cNvSpPr>
            <a:spLocks noGrp="1"/>
          </p:cNvSpPr>
          <p:nvPr>
            <p:ph type="ftr" sz="quarter" idx="11"/>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pPr fontAlgn="base">
              <a:spcBef>
                <a:spcPct val="0"/>
              </a:spcBef>
              <a:spcAft>
                <a:spcPct val="0"/>
              </a:spcAft>
            </a:pPr>
            <a:fld id="{742A4073-AF26-42D2-97E7-C1F24901D661}"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 xmlns:p14="http://schemas.microsoft.com/office/powerpoint/2010/main" val="2361818921"/>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40317" y="365126"/>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40318" y="2505075"/>
            <a:ext cx="5158316"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71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8" name="Footer Placeholder 7"/>
          <p:cNvSpPr>
            <a:spLocks noGrp="1"/>
          </p:cNvSpPr>
          <p:nvPr>
            <p:ph type="ftr" sz="quarter" idx="11"/>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9" name="Slide Number Placeholder 8"/>
          <p:cNvSpPr>
            <a:spLocks noGrp="1"/>
          </p:cNvSpPr>
          <p:nvPr>
            <p:ph type="sldNum" sz="quarter" idx="12"/>
          </p:nvPr>
        </p:nvSpPr>
        <p:spPr/>
        <p:txBody>
          <a:bodyPr/>
          <a:lstStyle>
            <a:lvl1pPr>
              <a:defRPr/>
            </a:lvl1pPr>
          </a:lstStyle>
          <a:p>
            <a:pPr fontAlgn="base">
              <a:spcBef>
                <a:spcPct val="0"/>
              </a:spcBef>
              <a:spcAft>
                <a:spcPct val="0"/>
              </a:spcAft>
            </a:pPr>
            <a:fld id="{CBD1AE2F-8632-47E6-94A9-F4F84E49777A}"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 xmlns:p14="http://schemas.microsoft.com/office/powerpoint/2010/main" val="1664451565"/>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4" name="Footer Placeholder 3"/>
          <p:cNvSpPr>
            <a:spLocks noGrp="1"/>
          </p:cNvSpPr>
          <p:nvPr>
            <p:ph type="ftr" sz="quarter" idx="11"/>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5" name="Slide Number Placeholder 4"/>
          <p:cNvSpPr>
            <a:spLocks noGrp="1"/>
          </p:cNvSpPr>
          <p:nvPr>
            <p:ph type="sldNum" sz="quarter" idx="12"/>
          </p:nvPr>
        </p:nvSpPr>
        <p:spPr/>
        <p:txBody>
          <a:bodyPr/>
          <a:lstStyle>
            <a:lvl1pPr>
              <a:defRPr/>
            </a:lvl1pPr>
          </a:lstStyle>
          <a:p>
            <a:pPr fontAlgn="base">
              <a:spcBef>
                <a:spcPct val="0"/>
              </a:spcBef>
              <a:spcAft>
                <a:spcPct val="0"/>
              </a:spcAft>
            </a:pPr>
            <a:fld id="{45DE35F4-8FD7-4F45-BC44-D92CDA609382}"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 xmlns:p14="http://schemas.microsoft.com/office/powerpoint/2010/main" val="169354968"/>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3" name="Footer Placeholder 2"/>
          <p:cNvSpPr>
            <a:spLocks noGrp="1"/>
          </p:cNvSpPr>
          <p:nvPr>
            <p:ph type="ftr" sz="quarter" idx="11"/>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4" name="Slide Number Placeholder 3"/>
          <p:cNvSpPr>
            <a:spLocks noGrp="1"/>
          </p:cNvSpPr>
          <p:nvPr>
            <p:ph type="sldNum" sz="quarter" idx="12"/>
          </p:nvPr>
        </p:nvSpPr>
        <p:spPr/>
        <p:txBody>
          <a:bodyPr/>
          <a:lstStyle>
            <a:lvl1pPr>
              <a:defRPr/>
            </a:lvl1pPr>
          </a:lstStyle>
          <a:p>
            <a:pPr fontAlgn="base">
              <a:spcBef>
                <a:spcPct val="0"/>
              </a:spcBef>
              <a:spcAft>
                <a:spcPct val="0"/>
              </a:spcAft>
            </a:pPr>
            <a:fld id="{1D6DED40-A8CE-4DA9-8334-489448D11EB7}"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 xmlns:p14="http://schemas.microsoft.com/office/powerpoint/2010/main" val="15955724"/>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6" name="Footer Placeholder 5"/>
          <p:cNvSpPr>
            <a:spLocks noGrp="1"/>
          </p:cNvSpPr>
          <p:nvPr>
            <p:ph type="ftr" sz="quarter" idx="11"/>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pPr fontAlgn="base">
              <a:spcBef>
                <a:spcPct val="0"/>
              </a:spcBef>
              <a:spcAft>
                <a:spcPct val="0"/>
              </a:spcAft>
            </a:pPr>
            <a:fld id="{197D7F61-99A9-4E32-8A89-7F8E08BFF094}"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 xmlns:p14="http://schemas.microsoft.com/office/powerpoint/2010/main" val="3504528359"/>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6" name="Footer Placeholder 5"/>
          <p:cNvSpPr>
            <a:spLocks noGrp="1"/>
          </p:cNvSpPr>
          <p:nvPr>
            <p:ph type="ftr" sz="quarter" idx="11"/>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pPr fontAlgn="base">
              <a:spcBef>
                <a:spcPct val="0"/>
              </a:spcBef>
              <a:spcAft>
                <a:spcPct val="0"/>
              </a:spcAft>
            </a:pPr>
            <a:fld id="{DBF0D815-2809-43AE-ACE1-E5A3990DBA33}"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 xmlns:p14="http://schemas.microsoft.com/office/powerpoint/2010/main" val="2990739804"/>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5" name="Footer Placeholder 4"/>
          <p:cNvSpPr>
            <a:spLocks noGrp="1"/>
          </p:cNvSpPr>
          <p:nvPr>
            <p:ph type="ftr" sz="quarter" idx="11"/>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pPr fontAlgn="base">
              <a:spcBef>
                <a:spcPct val="0"/>
              </a:spcBef>
              <a:spcAft>
                <a:spcPct val="0"/>
              </a:spcAft>
            </a:pPr>
            <a:fld id="{1EC98225-C28B-4421-BEA1-AB283C8BEDC6}"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 xmlns:p14="http://schemas.microsoft.com/office/powerpoint/2010/main" val="2925578268"/>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5" name="Footer Placeholder 4"/>
          <p:cNvSpPr>
            <a:spLocks noGrp="1"/>
          </p:cNvSpPr>
          <p:nvPr>
            <p:ph type="ftr" sz="quarter" idx="11"/>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pPr fontAlgn="base">
              <a:spcBef>
                <a:spcPct val="0"/>
              </a:spcBef>
              <a:spcAft>
                <a:spcPct val="0"/>
              </a:spcAft>
            </a:pPr>
            <a:fld id="{B79E0902-1677-405A-8F7D-47DA7C6187A2}"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 xmlns:p14="http://schemas.microsoft.com/office/powerpoint/2010/main" val="1285449733"/>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5" name="Footer Placeholder 4"/>
          <p:cNvSpPr>
            <a:spLocks noGrp="1"/>
          </p:cNvSpPr>
          <p:nvPr>
            <p:ph type="ftr" sz="quarter" idx="11"/>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pPr fontAlgn="base">
              <a:spcBef>
                <a:spcPct val="0"/>
              </a:spcBef>
              <a:spcAft>
                <a:spcPct val="0"/>
              </a:spcAft>
            </a:pPr>
            <a:fld id="{29941744-039C-4D51-B5E9-20FD0CAB5FA7}"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 xmlns:p14="http://schemas.microsoft.com/office/powerpoint/2010/main" val="1150486084"/>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5" name="Footer Placeholder 4"/>
          <p:cNvSpPr>
            <a:spLocks noGrp="1"/>
          </p:cNvSpPr>
          <p:nvPr>
            <p:ph type="ftr" sz="quarter" idx="11"/>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pPr fontAlgn="base">
              <a:spcBef>
                <a:spcPct val="0"/>
              </a:spcBef>
              <a:spcAft>
                <a:spcPct val="0"/>
              </a:spcAft>
            </a:pPr>
            <a:fld id="{643DB50A-3587-43DD-A3F0-2E040973D742}"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 xmlns:p14="http://schemas.microsoft.com/office/powerpoint/2010/main" val="4259856871"/>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39"/>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Edit Master text styles</a:t>
            </a:r>
          </a:p>
        </p:txBody>
      </p:sp>
      <p:sp>
        <p:nvSpPr>
          <p:cNvPr id="4" name="Date Placeholder 3"/>
          <p:cNvSpPr>
            <a:spLocks noGrp="1"/>
          </p:cNvSpPr>
          <p:nvPr>
            <p:ph type="dt" sz="half" idx="10"/>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5" name="Footer Placeholder 4"/>
          <p:cNvSpPr>
            <a:spLocks noGrp="1"/>
          </p:cNvSpPr>
          <p:nvPr>
            <p:ph type="ftr" sz="quarter" idx="11"/>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pPr fontAlgn="base">
              <a:spcBef>
                <a:spcPct val="0"/>
              </a:spcBef>
              <a:spcAft>
                <a:spcPct val="0"/>
              </a:spcAft>
            </a:pPr>
            <a:fld id="{D10E001B-FE38-4C8E-9E0F-E2966298ACDE}"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 xmlns:p14="http://schemas.microsoft.com/office/powerpoint/2010/main" val="1930946811"/>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6" name="Footer Placeholder 5"/>
          <p:cNvSpPr>
            <a:spLocks noGrp="1"/>
          </p:cNvSpPr>
          <p:nvPr>
            <p:ph type="ftr" sz="quarter" idx="11"/>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pPr fontAlgn="base">
              <a:spcBef>
                <a:spcPct val="0"/>
              </a:spcBef>
              <a:spcAft>
                <a:spcPct val="0"/>
              </a:spcAft>
            </a:pPr>
            <a:fld id="{B84B33B8-B889-4F83-B4F2-F71E75E42924}"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 xmlns:p14="http://schemas.microsoft.com/office/powerpoint/2010/main" val="3367884301"/>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40317" y="365126"/>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40318" y="2505075"/>
            <a:ext cx="5158316"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71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8" name="Footer Placeholder 7"/>
          <p:cNvSpPr>
            <a:spLocks noGrp="1"/>
          </p:cNvSpPr>
          <p:nvPr>
            <p:ph type="ftr" sz="quarter" idx="11"/>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9" name="Slide Number Placeholder 8"/>
          <p:cNvSpPr>
            <a:spLocks noGrp="1"/>
          </p:cNvSpPr>
          <p:nvPr>
            <p:ph type="sldNum" sz="quarter" idx="12"/>
          </p:nvPr>
        </p:nvSpPr>
        <p:spPr/>
        <p:txBody>
          <a:bodyPr/>
          <a:lstStyle>
            <a:lvl1pPr>
              <a:defRPr/>
            </a:lvl1pPr>
          </a:lstStyle>
          <a:p>
            <a:pPr fontAlgn="base">
              <a:spcBef>
                <a:spcPct val="0"/>
              </a:spcBef>
              <a:spcAft>
                <a:spcPct val="0"/>
              </a:spcAft>
            </a:pPr>
            <a:fld id="{63BB9017-9AB9-4316-B912-372FA9B49386}"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 xmlns:p14="http://schemas.microsoft.com/office/powerpoint/2010/main" val="2292847811"/>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4" name="Footer Placeholder 3"/>
          <p:cNvSpPr>
            <a:spLocks noGrp="1"/>
          </p:cNvSpPr>
          <p:nvPr>
            <p:ph type="ftr" sz="quarter" idx="11"/>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5" name="Slide Number Placeholder 4"/>
          <p:cNvSpPr>
            <a:spLocks noGrp="1"/>
          </p:cNvSpPr>
          <p:nvPr>
            <p:ph type="sldNum" sz="quarter" idx="12"/>
          </p:nvPr>
        </p:nvSpPr>
        <p:spPr/>
        <p:txBody>
          <a:bodyPr/>
          <a:lstStyle>
            <a:lvl1pPr>
              <a:defRPr/>
            </a:lvl1pPr>
          </a:lstStyle>
          <a:p>
            <a:pPr fontAlgn="base">
              <a:spcBef>
                <a:spcPct val="0"/>
              </a:spcBef>
              <a:spcAft>
                <a:spcPct val="0"/>
              </a:spcAft>
            </a:pPr>
            <a:fld id="{E2923ECD-A095-4C51-BAD0-B77CD64372C6}"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 xmlns:p14="http://schemas.microsoft.com/office/powerpoint/2010/main" val="4084169871"/>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3" name="Footer Placeholder 2"/>
          <p:cNvSpPr>
            <a:spLocks noGrp="1"/>
          </p:cNvSpPr>
          <p:nvPr>
            <p:ph type="ftr" sz="quarter" idx="11"/>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4" name="Slide Number Placeholder 3"/>
          <p:cNvSpPr>
            <a:spLocks noGrp="1"/>
          </p:cNvSpPr>
          <p:nvPr>
            <p:ph type="sldNum" sz="quarter" idx="12"/>
          </p:nvPr>
        </p:nvSpPr>
        <p:spPr/>
        <p:txBody>
          <a:bodyPr/>
          <a:lstStyle>
            <a:lvl1pPr>
              <a:defRPr/>
            </a:lvl1pPr>
          </a:lstStyle>
          <a:p>
            <a:pPr fontAlgn="base">
              <a:spcBef>
                <a:spcPct val="0"/>
              </a:spcBef>
              <a:spcAft>
                <a:spcPct val="0"/>
              </a:spcAft>
            </a:pPr>
            <a:fld id="{272FCF4B-28AD-4E87-A65F-6D61E0A7336C}"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 xmlns:p14="http://schemas.microsoft.com/office/powerpoint/2010/main" val="869582833"/>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6" name="Footer Placeholder 5"/>
          <p:cNvSpPr>
            <a:spLocks noGrp="1"/>
          </p:cNvSpPr>
          <p:nvPr>
            <p:ph type="ftr" sz="quarter" idx="11"/>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pPr fontAlgn="base">
              <a:spcBef>
                <a:spcPct val="0"/>
              </a:spcBef>
              <a:spcAft>
                <a:spcPct val="0"/>
              </a:spcAft>
            </a:pPr>
            <a:fld id="{30CF35F6-4746-4F34-B5A1-4E63A11F0BEA}"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 xmlns:p14="http://schemas.microsoft.com/office/powerpoint/2010/main" val="4100181308"/>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6" name="Footer Placeholder 5"/>
          <p:cNvSpPr>
            <a:spLocks noGrp="1"/>
          </p:cNvSpPr>
          <p:nvPr>
            <p:ph type="ftr" sz="quarter" idx="11"/>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pPr fontAlgn="base">
              <a:spcBef>
                <a:spcPct val="0"/>
              </a:spcBef>
              <a:spcAft>
                <a:spcPct val="0"/>
              </a:spcAft>
            </a:pPr>
            <a:fld id="{ECFD925F-5C3A-4C38-9BE4-01650EB6C53D}"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 xmlns:p14="http://schemas.microsoft.com/office/powerpoint/2010/main" val="1276009192"/>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5" name="Footer Placeholder 4"/>
          <p:cNvSpPr>
            <a:spLocks noGrp="1"/>
          </p:cNvSpPr>
          <p:nvPr>
            <p:ph type="ftr" sz="quarter" idx="11"/>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pPr fontAlgn="base">
              <a:spcBef>
                <a:spcPct val="0"/>
              </a:spcBef>
              <a:spcAft>
                <a:spcPct val="0"/>
              </a:spcAft>
            </a:pPr>
            <a:fld id="{832C7DBA-5362-43C4-8EA5-6CF13EA87203}"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 xmlns:p14="http://schemas.microsoft.com/office/powerpoint/2010/main" val="1579065145"/>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5" name="Footer Placeholder 4"/>
          <p:cNvSpPr>
            <a:spLocks noGrp="1"/>
          </p:cNvSpPr>
          <p:nvPr>
            <p:ph type="ftr" sz="quarter" idx="11"/>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pPr fontAlgn="base">
              <a:spcBef>
                <a:spcPct val="0"/>
              </a:spcBef>
              <a:spcAft>
                <a:spcPct val="0"/>
              </a:spcAft>
            </a:pPr>
            <a:fld id="{40AB86E8-3A53-49FB-B2A1-19CDE6DA1DD8}"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 xmlns:p14="http://schemas.microsoft.com/office/powerpoint/2010/main" val="1962314775"/>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39"/>
            <a:ext cx="10972800" cy="58515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Date Placeholder 2"/>
          <p:cNvSpPr>
            <a:spLocks noGrp="1"/>
          </p:cNvSpPr>
          <p:nvPr>
            <p:ph type="dt" sz="half" idx="10"/>
          </p:nvPr>
        </p:nvSpPr>
        <p:spPr>
          <a:xfrm>
            <a:off x="609600" y="6245225"/>
            <a:ext cx="2844800" cy="476250"/>
          </a:xfrm>
        </p:spPr>
        <p:txBody>
          <a:bodyPr/>
          <a:lstStyle>
            <a:lvl1pPr>
              <a:defRPr/>
            </a:lvl1pPr>
          </a:lstStyle>
          <a:p>
            <a:pPr fontAlgn="base">
              <a:spcBef>
                <a:spcPct val="0"/>
              </a:spcBef>
              <a:spcAft>
                <a:spcPct val="0"/>
              </a:spcAft>
            </a:pPr>
            <a:endParaRPr lang="en-US" altLang="en-US">
              <a:solidFill>
                <a:srgbClr val="000000"/>
              </a:solidFill>
            </a:endParaRPr>
          </a:p>
        </p:txBody>
      </p:sp>
      <p:sp>
        <p:nvSpPr>
          <p:cNvPr id="4" name="Footer Placeholder 3"/>
          <p:cNvSpPr>
            <a:spLocks noGrp="1"/>
          </p:cNvSpPr>
          <p:nvPr>
            <p:ph type="ftr" sz="quarter" idx="11"/>
          </p:nvPr>
        </p:nvSpPr>
        <p:spPr>
          <a:xfrm>
            <a:off x="4165600" y="6245225"/>
            <a:ext cx="3860800" cy="476250"/>
          </a:xfrm>
        </p:spPr>
        <p:txBody>
          <a:bodyPr/>
          <a:lstStyle>
            <a:lvl1pPr>
              <a:defRPr/>
            </a:lvl1pPr>
          </a:lstStyle>
          <a:p>
            <a:pPr fontAlgn="base">
              <a:spcBef>
                <a:spcPct val="0"/>
              </a:spcBef>
              <a:spcAft>
                <a:spcPct val="0"/>
              </a:spcAft>
            </a:pPr>
            <a:endParaRPr lang="en-US" altLang="en-US">
              <a:solidFill>
                <a:srgbClr val="000000"/>
              </a:solidFill>
            </a:endParaRPr>
          </a:p>
        </p:txBody>
      </p:sp>
      <p:sp>
        <p:nvSpPr>
          <p:cNvPr id="5" name="Slide Number Placeholder 4"/>
          <p:cNvSpPr>
            <a:spLocks noGrp="1"/>
          </p:cNvSpPr>
          <p:nvPr>
            <p:ph type="sldNum" sz="quarter" idx="12"/>
          </p:nvPr>
        </p:nvSpPr>
        <p:spPr>
          <a:xfrm>
            <a:off x="8737600" y="6245225"/>
            <a:ext cx="2844800" cy="476250"/>
          </a:xfrm>
        </p:spPr>
        <p:txBody>
          <a:bodyPr/>
          <a:lstStyle>
            <a:lvl1pPr>
              <a:defRPr/>
            </a:lvl1pPr>
          </a:lstStyle>
          <a:p>
            <a:pPr fontAlgn="base">
              <a:spcBef>
                <a:spcPct val="0"/>
              </a:spcBef>
              <a:spcAft>
                <a:spcPct val="0"/>
              </a:spcAft>
            </a:pPr>
            <a:fld id="{4A4114CF-1BAB-47D8-AC6B-10E5FCA41292}"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 xmlns:p14="http://schemas.microsoft.com/office/powerpoint/2010/main" val="1258602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13" Type="http://schemas.openxmlformats.org/officeDocument/2006/relationships/theme" Target="../theme/theme3.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slideLayout" Target="../slideLayouts/slideLayout35.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3.xml"/><Relationship Id="rId3" Type="http://schemas.openxmlformats.org/officeDocument/2006/relationships/slideLayout" Target="../slideLayouts/slideLayout38.xml"/><Relationship Id="rId7" Type="http://schemas.openxmlformats.org/officeDocument/2006/relationships/slideLayout" Target="../slideLayouts/slideLayout42.xml"/><Relationship Id="rId12" Type="http://schemas.openxmlformats.org/officeDocument/2006/relationships/theme" Target="../theme/theme4.xml"/><Relationship Id="rId2" Type="http://schemas.openxmlformats.org/officeDocument/2006/relationships/slideLayout" Target="../slideLayouts/slideLayout37.xml"/><Relationship Id="rId1" Type="http://schemas.openxmlformats.org/officeDocument/2006/relationships/slideLayout" Target="../slideLayouts/slideLayout36.xml"/><Relationship Id="rId6" Type="http://schemas.openxmlformats.org/officeDocument/2006/relationships/slideLayout" Target="../slideLayouts/slideLayout41.xml"/><Relationship Id="rId11" Type="http://schemas.openxmlformats.org/officeDocument/2006/relationships/slideLayout" Target="../slideLayouts/slideLayout46.xml"/><Relationship Id="rId5" Type="http://schemas.openxmlformats.org/officeDocument/2006/relationships/slideLayout" Target="../slideLayouts/slideLayout40.xml"/><Relationship Id="rId10" Type="http://schemas.openxmlformats.org/officeDocument/2006/relationships/slideLayout" Target="../slideLayouts/slideLayout45.xml"/><Relationship Id="rId4" Type="http://schemas.openxmlformats.org/officeDocument/2006/relationships/slideLayout" Target="../slideLayouts/slideLayout39.xml"/><Relationship Id="rId9" Type="http://schemas.openxmlformats.org/officeDocument/2006/relationships/slideLayout" Target="../slideLayouts/slideLayout44.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4.xml"/><Relationship Id="rId3" Type="http://schemas.openxmlformats.org/officeDocument/2006/relationships/slideLayout" Target="../slideLayouts/slideLayout49.xml"/><Relationship Id="rId7" Type="http://schemas.openxmlformats.org/officeDocument/2006/relationships/slideLayout" Target="../slideLayouts/slideLayout53.xml"/><Relationship Id="rId12" Type="http://schemas.openxmlformats.org/officeDocument/2006/relationships/theme" Target="../theme/theme5.xml"/><Relationship Id="rId2" Type="http://schemas.openxmlformats.org/officeDocument/2006/relationships/slideLayout" Target="../slideLayouts/slideLayout48.xml"/><Relationship Id="rId1" Type="http://schemas.openxmlformats.org/officeDocument/2006/relationships/slideLayout" Target="../slideLayouts/slideLayout47.xml"/><Relationship Id="rId6" Type="http://schemas.openxmlformats.org/officeDocument/2006/relationships/slideLayout" Target="../slideLayouts/slideLayout52.xml"/><Relationship Id="rId11" Type="http://schemas.openxmlformats.org/officeDocument/2006/relationships/slideLayout" Target="../slideLayouts/slideLayout57.xml"/><Relationship Id="rId5" Type="http://schemas.openxmlformats.org/officeDocument/2006/relationships/slideLayout" Target="../slideLayouts/slideLayout51.xml"/><Relationship Id="rId10" Type="http://schemas.openxmlformats.org/officeDocument/2006/relationships/slideLayout" Target="../slideLayouts/slideLayout56.xml"/><Relationship Id="rId4" Type="http://schemas.openxmlformats.org/officeDocument/2006/relationships/slideLayout" Target="../slideLayouts/slideLayout50.xml"/><Relationship Id="rId9" Type="http://schemas.openxmlformats.org/officeDocument/2006/relationships/slideLayout" Target="../slideLayouts/slideLayout55.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5.xml"/><Relationship Id="rId13" Type="http://schemas.openxmlformats.org/officeDocument/2006/relationships/theme" Target="../theme/theme6.xml"/><Relationship Id="rId3" Type="http://schemas.openxmlformats.org/officeDocument/2006/relationships/slideLayout" Target="../slideLayouts/slideLayout60.xml"/><Relationship Id="rId7" Type="http://schemas.openxmlformats.org/officeDocument/2006/relationships/slideLayout" Target="../slideLayouts/slideLayout64.xml"/><Relationship Id="rId12" Type="http://schemas.openxmlformats.org/officeDocument/2006/relationships/slideLayout" Target="../slideLayouts/slideLayout69.xml"/><Relationship Id="rId2" Type="http://schemas.openxmlformats.org/officeDocument/2006/relationships/slideLayout" Target="../slideLayouts/slideLayout59.xml"/><Relationship Id="rId1" Type="http://schemas.openxmlformats.org/officeDocument/2006/relationships/slideLayout" Target="../slideLayouts/slideLayout58.xml"/><Relationship Id="rId6" Type="http://schemas.openxmlformats.org/officeDocument/2006/relationships/slideLayout" Target="../slideLayouts/slideLayout63.xml"/><Relationship Id="rId11" Type="http://schemas.openxmlformats.org/officeDocument/2006/relationships/slideLayout" Target="../slideLayouts/slideLayout68.xml"/><Relationship Id="rId5" Type="http://schemas.openxmlformats.org/officeDocument/2006/relationships/slideLayout" Target="../slideLayouts/slideLayout62.xml"/><Relationship Id="rId10" Type="http://schemas.openxmlformats.org/officeDocument/2006/relationships/slideLayout" Target="../slideLayouts/slideLayout67.xml"/><Relationship Id="rId4" Type="http://schemas.openxmlformats.org/officeDocument/2006/relationships/slideLayout" Target="../slideLayouts/slideLayout61.xml"/><Relationship Id="rId9" Type="http://schemas.openxmlformats.org/officeDocument/2006/relationships/slideLayout" Target="../slideLayouts/slideLayout66.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A52E7E2-8956-462B-8905-879B2A8B5D8F}" type="datetimeFigureOut">
              <a:rPr lang="en-US" smtClean="0"/>
              <a:pPr/>
              <a:t>6/7/2020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2CD8279-00AA-4F17-AAAD-A75313B88587}" type="slidenum">
              <a:rPr lang="en-US" smtClean="0"/>
              <a:pPr/>
              <a:t>‹#›</a:t>
            </a:fld>
            <a:endParaRPr lang="en-US"/>
          </a:p>
        </p:txBody>
      </p:sp>
    </p:spTree>
    <p:extLst>
      <p:ext uri="{BB962C8B-B14F-4D97-AF65-F5344CB8AC3E}">
        <p14:creationId xmlns="" xmlns:p14="http://schemas.microsoft.com/office/powerpoint/2010/main" val="81581913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atin typeface="+mn-lt"/>
              </a:defRPr>
            </a:lvl1pPr>
          </a:lstStyle>
          <a:p>
            <a:pPr fontAlgn="base">
              <a:spcBef>
                <a:spcPct val="0"/>
              </a:spcBef>
              <a:spcAft>
                <a:spcPct val="0"/>
              </a:spcAft>
            </a:pPr>
            <a:endParaRPr lang="en-US" altLang="en-US">
              <a:solidFill>
                <a:srgbClr val="000000"/>
              </a:solidFill>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atin typeface="+mn-lt"/>
              </a:defRPr>
            </a:lvl1pPr>
          </a:lstStyle>
          <a:p>
            <a:pPr fontAlgn="base">
              <a:spcBef>
                <a:spcPct val="0"/>
              </a:spcBef>
              <a:spcAft>
                <a:spcPct val="0"/>
              </a:spcAft>
            </a:pPr>
            <a:endParaRPr lang="en-US" altLang="en-US">
              <a:solidFill>
                <a:srgbClr val="000000"/>
              </a:solidFill>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atin typeface="+mn-lt"/>
              </a:defRPr>
            </a:lvl1pPr>
          </a:lstStyle>
          <a:p>
            <a:pPr fontAlgn="base">
              <a:spcBef>
                <a:spcPct val="0"/>
              </a:spcBef>
              <a:spcAft>
                <a:spcPct val="0"/>
              </a:spcAft>
            </a:pPr>
            <a:fld id="{ED477E91-CCD1-4434-9DD6-2B4C91D902D5}"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 xmlns:p14="http://schemas.microsoft.com/office/powerpoint/2010/main" val="252214690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85" r:id="rId12"/>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atin typeface="+mn-lt"/>
              </a:defRPr>
            </a:lvl1pPr>
          </a:lstStyle>
          <a:p>
            <a:pPr fontAlgn="base">
              <a:spcBef>
                <a:spcPct val="0"/>
              </a:spcBef>
              <a:spcAft>
                <a:spcPct val="0"/>
              </a:spcAft>
            </a:pPr>
            <a:endParaRPr lang="en-US" altLang="en-US">
              <a:solidFill>
                <a:srgbClr val="000000"/>
              </a:solidFill>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atin typeface="+mn-lt"/>
              </a:defRPr>
            </a:lvl1pPr>
          </a:lstStyle>
          <a:p>
            <a:pPr fontAlgn="base">
              <a:spcBef>
                <a:spcPct val="0"/>
              </a:spcBef>
              <a:spcAft>
                <a:spcPct val="0"/>
              </a:spcAft>
            </a:pPr>
            <a:endParaRPr lang="en-US" altLang="en-US">
              <a:solidFill>
                <a:srgbClr val="000000"/>
              </a:solidFill>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atin typeface="+mn-lt"/>
              </a:defRPr>
            </a:lvl1pPr>
          </a:lstStyle>
          <a:p>
            <a:pPr fontAlgn="base">
              <a:spcBef>
                <a:spcPct val="0"/>
              </a:spcBef>
              <a:spcAft>
                <a:spcPct val="0"/>
              </a:spcAft>
            </a:pPr>
            <a:fld id="{ED477E91-CCD1-4434-9DD6-2B4C91D902D5}"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 xmlns:p14="http://schemas.microsoft.com/office/powerpoint/2010/main" val="150893743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atin typeface="+mn-lt"/>
              </a:defRPr>
            </a:lvl1pPr>
          </a:lstStyle>
          <a:p>
            <a:pPr fontAlgn="base">
              <a:spcBef>
                <a:spcPct val="0"/>
              </a:spcBef>
              <a:spcAft>
                <a:spcPct val="0"/>
              </a:spcAft>
            </a:pPr>
            <a:endParaRPr lang="en-US" altLang="en-US">
              <a:solidFill>
                <a:srgbClr val="000000"/>
              </a:solidFill>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atin typeface="+mn-lt"/>
              </a:defRPr>
            </a:lvl1pPr>
          </a:lstStyle>
          <a:p>
            <a:pPr fontAlgn="base">
              <a:spcBef>
                <a:spcPct val="0"/>
              </a:spcBef>
              <a:spcAft>
                <a:spcPct val="0"/>
              </a:spcAft>
            </a:pPr>
            <a:endParaRPr lang="en-US" altLang="en-US">
              <a:solidFill>
                <a:srgbClr val="000000"/>
              </a:solidFill>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atin typeface="+mn-lt"/>
              </a:defRPr>
            </a:lvl1pPr>
          </a:lstStyle>
          <a:p>
            <a:pPr fontAlgn="base">
              <a:spcBef>
                <a:spcPct val="0"/>
              </a:spcBef>
              <a:spcAft>
                <a:spcPct val="0"/>
              </a:spcAft>
            </a:pPr>
            <a:fld id="{ED477E91-CCD1-4434-9DD6-2B4C91D902D5}"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 xmlns:p14="http://schemas.microsoft.com/office/powerpoint/2010/main" val="1315723401"/>
      </p:ext>
    </p:extLst>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atin typeface="+mn-lt"/>
              </a:defRPr>
            </a:lvl1pPr>
          </a:lstStyle>
          <a:p>
            <a:pPr fontAlgn="base">
              <a:spcBef>
                <a:spcPct val="0"/>
              </a:spcBef>
              <a:spcAft>
                <a:spcPct val="0"/>
              </a:spcAft>
            </a:pPr>
            <a:endParaRPr lang="en-US" altLang="en-US">
              <a:solidFill>
                <a:srgbClr val="000000"/>
              </a:solidFill>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atin typeface="+mn-lt"/>
              </a:defRPr>
            </a:lvl1pPr>
          </a:lstStyle>
          <a:p>
            <a:pPr fontAlgn="base">
              <a:spcBef>
                <a:spcPct val="0"/>
              </a:spcBef>
              <a:spcAft>
                <a:spcPct val="0"/>
              </a:spcAft>
            </a:pPr>
            <a:endParaRPr lang="en-US" altLang="en-US">
              <a:solidFill>
                <a:srgbClr val="000000"/>
              </a:solidFill>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atin typeface="+mn-lt"/>
              </a:defRPr>
            </a:lvl1pPr>
          </a:lstStyle>
          <a:p>
            <a:pPr fontAlgn="base">
              <a:spcBef>
                <a:spcPct val="0"/>
              </a:spcBef>
              <a:spcAft>
                <a:spcPct val="0"/>
              </a:spcAft>
            </a:pPr>
            <a:fld id="{ED477E91-CCD1-4434-9DD6-2B4C91D902D5}"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 xmlns:p14="http://schemas.microsoft.com/office/powerpoint/2010/main" val="2721093037"/>
      </p:ext>
    </p:extLst>
  </p:cSld>
  <p:clrMap bg1="lt1" tx1="dk1" bg2="lt2" tx2="dk2" accent1="accent1" accent2="accent2" accent3="accent3" accent4="accent4" accent5="accent5" accent6="accent6" hlink="hlink" folHlink="folHlink"/>
  <p:sldLayoutIdLst>
    <p:sldLayoutId id="2147483699"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blipFill dpi="0" rotWithShape="0">
          <a:blip r:embed="rId14"/>
          <a:srcRect/>
          <a:stretch>
            <a:fillRect/>
          </a:stretch>
        </a:blipFill>
        <a:effectLst/>
      </p:bgPr>
    </p:bg>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32771" name="Rectangle 3"/>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32772"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n-US" altLang="en-US">
              <a:solidFill>
                <a:srgbClr val="000000"/>
              </a:solidFill>
            </a:endParaRPr>
          </a:p>
        </p:txBody>
      </p:sp>
      <p:sp>
        <p:nvSpPr>
          <p:cNvPr id="32773"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n-US" altLang="en-US">
              <a:solidFill>
                <a:srgbClr val="000000"/>
              </a:solidFill>
            </a:endParaRPr>
          </a:p>
        </p:txBody>
      </p:sp>
      <p:sp>
        <p:nvSpPr>
          <p:cNvPr id="32774"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A6869A05-8B54-4236-A63C-AA09A5C34DB5}"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 xmlns:p14="http://schemas.microsoft.com/office/powerpoint/2010/main" val="938496725"/>
      </p:ext>
    </p:extLst>
  </p:cSld>
  <p:clrMap bg1="lt1" tx1="dk1" bg2="lt2" tx2="dk2" accent1="accent1" accent2="accent2" accent3="accent3" accent4="accent4" accent5="accent5" accent6="accent6" hlink="hlink" folHlink="folHlink"/>
  <p:sldLayoutIdLst>
    <p:sldLayoutId id="2147483711" r:id="rId1"/>
    <p:sldLayoutId id="2147483712" r:id="rId2"/>
    <p:sldLayoutId id="2147483713" r:id="rId3"/>
    <p:sldLayoutId id="2147483714" r:id="rId4"/>
    <p:sldLayoutId id="2147483715" r:id="rId5"/>
    <p:sldLayoutId id="2147483716" r:id="rId6"/>
    <p:sldLayoutId id="2147483717" r:id="rId7"/>
    <p:sldLayoutId id="2147483718" r:id="rId8"/>
    <p:sldLayoutId id="2147483719" r:id="rId9"/>
    <p:sldLayoutId id="2147483720" r:id="rId10"/>
    <p:sldLayoutId id="2147483721" r:id="rId11"/>
    <p:sldLayoutId id="2147483722" r:id="rId12"/>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6.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5.xml"/></Relationships>
</file>

<file path=ppt/slides/_rels/slide1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5.xml"/><Relationship Id="rId4" Type="http://schemas.openxmlformats.org/officeDocument/2006/relationships/image" Target="../media/image17.jpeg"/></Relationships>
</file>

<file path=ppt/slides/_rels/slide1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5.xml"/><Relationship Id="rId4" Type="http://schemas.openxmlformats.org/officeDocument/2006/relationships/image" Target="../media/image20.jpeg"/></Relationships>
</file>

<file path=ppt/slides/_rels/slide1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3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8.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9.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8.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8.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8.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628650" y="514350"/>
            <a:ext cx="6229350" cy="6115050"/>
          </a:xfrm>
          <a:prstGeom prst="rect">
            <a:avLst/>
          </a:prstGeom>
          <a:noFill/>
          <a:ln>
            <a:noFill/>
          </a:ln>
          <a:effectLst>
            <a:prstShdw prst="shdw13" dist="53882" dir="13500000">
              <a:schemeClr val="bg2">
                <a:alpha val="50000"/>
              </a:schemeClr>
            </a:prstShdw>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
        <p:nvSpPr>
          <p:cNvPr id="3" name="TextBox 2"/>
          <p:cNvSpPr txBox="1"/>
          <p:nvPr/>
        </p:nvSpPr>
        <p:spPr>
          <a:xfrm>
            <a:off x="7180420" y="1219206"/>
            <a:ext cx="4721070" cy="2246769"/>
          </a:xfrm>
          <a:prstGeom prst="rect">
            <a:avLst/>
          </a:prstGeom>
          <a:noFill/>
          <a:ln>
            <a:noFill/>
          </a:ln>
          <a:effectLst>
            <a:innerShdw blurRad="114300">
              <a:srgbClr val="FF0000"/>
            </a:innerShdw>
          </a:effectLst>
        </p:spPr>
        <p:txBody>
          <a:bodyPr wrap="square">
            <a:spAutoFit/>
          </a:bodyPr>
          <a:lstStyle/>
          <a:p>
            <a:pPr algn="ctr">
              <a:defRPr/>
            </a:pPr>
            <a:r>
              <a:rPr lang="en-US" sz="3500" dirty="0">
                <a:solidFill>
                  <a:srgbClr val="C00000"/>
                </a:solidFill>
                <a:latin typeface="Times New Roman" pitchFamily="18" charset="0"/>
                <a:cs typeface="Times New Roman" pitchFamily="18" charset="0"/>
              </a:rPr>
              <a:t>BỘ MÔN</a:t>
            </a:r>
          </a:p>
          <a:p>
            <a:pPr algn="ctr">
              <a:defRPr/>
            </a:pPr>
            <a:r>
              <a:rPr lang="en-US" sz="3500" dirty="0">
                <a:solidFill>
                  <a:srgbClr val="C00000"/>
                </a:solidFill>
                <a:latin typeface="Times New Roman" pitchFamily="18" charset="0"/>
                <a:cs typeface="Times New Roman" pitchFamily="18" charset="0"/>
              </a:rPr>
              <a:t> NGỮ VĂN 2</a:t>
            </a:r>
          </a:p>
          <a:p>
            <a:pPr algn="ctr">
              <a:defRPr/>
            </a:pPr>
            <a:r>
              <a:rPr lang="en-US" sz="3500" dirty="0">
                <a:solidFill>
                  <a:srgbClr val="C00000"/>
                </a:solidFill>
                <a:latin typeface="Times New Roman" pitchFamily="18" charset="0"/>
                <a:cs typeface="Times New Roman" pitchFamily="18" charset="0"/>
              </a:rPr>
              <a:t>THƯƠNG MẾN </a:t>
            </a:r>
          </a:p>
          <a:p>
            <a:pPr algn="ctr">
              <a:defRPr/>
            </a:pPr>
            <a:r>
              <a:rPr lang="en-US" sz="3500" dirty="0">
                <a:solidFill>
                  <a:srgbClr val="C00000"/>
                </a:solidFill>
                <a:latin typeface="Times New Roman" pitchFamily="18" charset="0"/>
                <a:cs typeface="Times New Roman" pitchFamily="18" charset="0"/>
              </a:rPr>
              <a:t>CHÀO CÁC EM</a:t>
            </a:r>
          </a:p>
        </p:txBody>
      </p:sp>
      <p:sp>
        <p:nvSpPr>
          <p:cNvPr id="3078" name="TextBox 3"/>
          <p:cNvSpPr txBox="1">
            <a:spLocks noChangeArrowheads="1"/>
          </p:cNvSpPr>
          <p:nvPr/>
        </p:nvSpPr>
        <p:spPr bwMode="auto">
          <a:xfrm>
            <a:off x="6934202" y="4038605"/>
            <a:ext cx="5075832" cy="224676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spcBef>
                <a:spcPct val="20000"/>
              </a:spcBef>
              <a:buBlip>
                <a:blip r:embed="rId4"/>
              </a:buBlip>
              <a:defRPr sz="3200">
                <a:solidFill>
                  <a:schemeClr val="tx1"/>
                </a:solidFill>
                <a:latin typeface="Arial" panose="020B0604020202020204" pitchFamily="34" charset="0"/>
              </a:defRPr>
            </a:lvl1pPr>
            <a:lvl2pPr marL="742950" indent="-285750">
              <a:spcBef>
                <a:spcPct val="20000"/>
              </a:spcBef>
              <a:buSzPct val="80000"/>
              <a:buBlip>
                <a:blip r:embed="rId5"/>
              </a:buBlip>
              <a:defRPr sz="2800">
                <a:solidFill>
                  <a:schemeClr val="tx1"/>
                </a:solidFill>
                <a:latin typeface="Arial" panose="020B0604020202020204" pitchFamily="34" charset="0"/>
              </a:defRPr>
            </a:lvl2pPr>
            <a:lvl3pPr marL="1143000" indent="-228600">
              <a:spcBef>
                <a:spcPct val="20000"/>
              </a:spcBef>
              <a:buSzPct val="70000"/>
              <a:buBlip>
                <a:blip r:embed="rId6"/>
              </a:buBlip>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3500">
                <a:solidFill>
                  <a:srgbClr val="FF0000"/>
                </a:solidFill>
                <a:latin typeface="Times New Roman" panose="02020603050405020304" pitchFamily="18" charset="0"/>
                <a:cs typeface="Times New Roman" panose="02020603050405020304" pitchFamily="18" charset="0"/>
              </a:rPr>
              <a:t>MONG CÁC EM LUÔN MẠNH KHỎE </a:t>
            </a:r>
          </a:p>
          <a:p>
            <a:pPr algn="ctr" eaLnBrk="1" hangingPunct="1">
              <a:spcBef>
                <a:spcPct val="0"/>
              </a:spcBef>
              <a:buFontTx/>
              <a:buNone/>
            </a:pPr>
            <a:r>
              <a:rPr lang="en-US" altLang="en-US" sz="3500">
                <a:solidFill>
                  <a:srgbClr val="FF0000"/>
                </a:solidFill>
                <a:latin typeface="Times New Roman" panose="02020603050405020304" pitchFamily="18" charset="0"/>
                <a:cs typeface="Times New Roman" panose="02020603050405020304" pitchFamily="18" charset="0"/>
              </a:rPr>
              <a:t>VÀ </a:t>
            </a:r>
          </a:p>
          <a:p>
            <a:pPr algn="ctr" eaLnBrk="1" hangingPunct="1">
              <a:spcBef>
                <a:spcPct val="0"/>
              </a:spcBef>
              <a:buFontTx/>
              <a:buNone/>
            </a:pPr>
            <a:r>
              <a:rPr lang="en-US" altLang="en-US" sz="3500">
                <a:solidFill>
                  <a:srgbClr val="FF0000"/>
                </a:solidFill>
                <a:latin typeface="Times New Roman" panose="02020603050405020304" pitchFamily="18" charset="0"/>
                <a:cs typeface="Times New Roman" panose="02020603050405020304" pitchFamily="18" charset="0"/>
              </a:rPr>
              <a:t>HỌC TẬP TỐT </a:t>
            </a:r>
          </a:p>
        </p:txBody>
      </p:sp>
    </p:spTree>
    <p:extLst>
      <p:ext uri="{BB962C8B-B14F-4D97-AF65-F5344CB8AC3E}">
        <p14:creationId xmlns="" xmlns:p14="http://schemas.microsoft.com/office/powerpoint/2010/main" val="4020331901"/>
      </p:ext>
    </p:extLst>
  </p:cSld>
  <p:clrMapOvr>
    <a:masterClrMapping/>
  </p:clrMapOvr>
  <p:transition spd="slow"/>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a:xfrm>
            <a:off x="1909411" y="5300310"/>
            <a:ext cx="8596312" cy="1320800"/>
          </a:xfrm>
        </p:spPr>
        <p:txBody>
          <a:bodyPr/>
          <a:lstStyle/>
          <a:p>
            <a:pPr algn="just"/>
            <a:r>
              <a:rPr lang="en-US" altLang="en-US" sz="3000" b="1" dirty="0" err="1" smtClean="0">
                <a:solidFill>
                  <a:schemeClr val="tx1"/>
                </a:solidFill>
                <a:latin typeface="Times New Roman" panose="02020603050405020304" pitchFamily="18" charset="0"/>
                <a:cs typeface="Times New Roman" panose="02020603050405020304" pitchFamily="18" charset="0"/>
              </a:rPr>
              <a:t>Đôi</a:t>
            </a:r>
            <a:r>
              <a:rPr lang="en-US" altLang="en-US" sz="3000" b="1" dirty="0" smtClean="0">
                <a:solidFill>
                  <a:schemeClr val="tx1"/>
                </a:solidFill>
                <a:latin typeface="Times New Roman" panose="02020603050405020304" pitchFamily="18" charset="0"/>
                <a:cs typeface="Times New Roman" panose="02020603050405020304" pitchFamily="18" charset="0"/>
              </a:rPr>
              <a:t> </a:t>
            </a:r>
            <a:r>
              <a:rPr lang="en-US" altLang="en-US" sz="3000" b="1" dirty="0" err="1" smtClean="0">
                <a:solidFill>
                  <a:schemeClr val="tx1"/>
                </a:solidFill>
                <a:latin typeface="Times New Roman" panose="02020603050405020304" pitchFamily="18" charset="0"/>
                <a:cs typeface="Times New Roman" panose="02020603050405020304" pitchFamily="18" charset="0"/>
              </a:rPr>
              <a:t>môi</a:t>
            </a:r>
            <a:r>
              <a:rPr lang="en-US" altLang="en-US" sz="3000" b="1" dirty="0" smtClean="0">
                <a:solidFill>
                  <a:schemeClr val="tx1"/>
                </a:solidFill>
                <a:latin typeface="Times New Roman" panose="02020603050405020304" pitchFamily="18" charset="0"/>
                <a:cs typeface="Times New Roman" panose="02020603050405020304" pitchFamily="18" charset="0"/>
              </a:rPr>
              <a:t> </a:t>
            </a:r>
            <a:r>
              <a:rPr lang="en-US" altLang="en-US" sz="3000" b="1" dirty="0" err="1" smtClean="0">
                <a:solidFill>
                  <a:schemeClr val="tx1"/>
                </a:solidFill>
                <a:latin typeface="Times New Roman" panose="02020603050405020304" pitchFamily="18" charset="0"/>
                <a:cs typeface="Times New Roman" panose="02020603050405020304" pitchFamily="18" charset="0"/>
              </a:rPr>
              <a:t>cô</a:t>
            </a:r>
            <a:r>
              <a:rPr lang="en-US" altLang="en-US" sz="3000" b="1" dirty="0" smtClean="0">
                <a:solidFill>
                  <a:schemeClr val="tx1"/>
                </a:solidFill>
                <a:latin typeface="Times New Roman" panose="02020603050405020304" pitchFamily="18" charset="0"/>
                <a:cs typeface="Times New Roman" panose="02020603050405020304" pitchFamily="18" charset="0"/>
              </a:rPr>
              <a:t> </a:t>
            </a:r>
            <a:r>
              <a:rPr lang="en-US" altLang="en-US" sz="3000" b="1" dirty="0" err="1" smtClean="0">
                <a:solidFill>
                  <a:schemeClr val="tx1"/>
                </a:solidFill>
                <a:latin typeface="Times New Roman" panose="02020603050405020304" pitchFamily="18" charset="0"/>
                <a:cs typeface="Times New Roman" panose="02020603050405020304" pitchFamily="18" charset="0"/>
              </a:rPr>
              <a:t>gái</a:t>
            </a:r>
            <a:r>
              <a:rPr lang="en-US" altLang="en-US" sz="3000" b="1" dirty="0" smtClean="0">
                <a:solidFill>
                  <a:schemeClr val="tx1"/>
                </a:solidFill>
                <a:latin typeface="Times New Roman" panose="02020603050405020304" pitchFamily="18" charset="0"/>
                <a:cs typeface="Times New Roman" panose="02020603050405020304" pitchFamily="18" charset="0"/>
              </a:rPr>
              <a:t> </a:t>
            </a:r>
            <a:r>
              <a:rPr lang="en-US" altLang="en-US" sz="3000" b="1" dirty="0" err="1" smtClean="0">
                <a:solidFill>
                  <a:schemeClr val="tx1"/>
                </a:solidFill>
                <a:latin typeface="Times New Roman" panose="02020603050405020304" pitchFamily="18" charset="0"/>
                <a:cs typeface="Times New Roman" panose="02020603050405020304" pitchFamily="18" charset="0"/>
              </a:rPr>
              <a:t>căng</a:t>
            </a:r>
            <a:r>
              <a:rPr lang="en-US" altLang="en-US" sz="3000" b="1" dirty="0" smtClean="0">
                <a:solidFill>
                  <a:schemeClr val="tx1"/>
                </a:solidFill>
                <a:latin typeface="Times New Roman" panose="02020603050405020304" pitchFamily="18" charset="0"/>
                <a:cs typeface="Times New Roman" panose="02020603050405020304" pitchFamily="18" charset="0"/>
              </a:rPr>
              <a:t> </a:t>
            </a:r>
            <a:r>
              <a:rPr lang="en-US" altLang="en-US" sz="3000" b="1" dirty="0" err="1" smtClean="0">
                <a:solidFill>
                  <a:schemeClr val="tx1"/>
                </a:solidFill>
                <a:latin typeface="Times New Roman" panose="02020603050405020304" pitchFamily="18" charset="0"/>
                <a:cs typeface="Times New Roman" panose="02020603050405020304" pitchFamily="18" charset="0"/>
              </a:rPr>
              <a:t>mọng</a:t>
            </a:r>
            <a:r>
              <a:rPr lang="en-US" altLang="en-US" sz="3000" b="1" dirty="0" smtClean="0">
                <a:solidFill>
                  <a:schemeClr val="tx1"/>
                </a:solidFill>
                <a:latin typeface="Times New Roman" panose="02020603050405020304" pitchFamily="18" charset="0"/>
                <a:cs typeface="Times New Roman" panose="02020603050405020304" pitchFamily="18" charset="0"/>
              </a:rPr>
              <a:t> </a:t>
            </a:r>
            <a:r>
              <a:rPr lang="en-US" altLang="en-US" sz="3000" b="1" dirty="0" err="1" smtClean="0">
                <a:solidFill>
                  <a:schemeClr val="tx1"/>
                </a:solidFill>
                <a:latin typeface="Times New Roman" panose="02020603050405020304" pitchFamily="18" charset="0"/>
                <a:cs typeface="Times New Roman" panose="02020603050405020304" pitchFamily="18" charset="0"/>
              </a:rPr>
              <a:t>như</a:t>
            </a:r>
            <a:r>
              <a:rPr lang="en-US" altLang="en-US" sz="3000" b="1" dirty="0" smtClean="0">
                <a:solidFill>
                  <a:schemeClr val="tx1"/>
                </a:solidFill>
                <a:latin typeface="Times New Roman" panose="02020603050405020304" pitchFamily="18" charset="0"/>
                <a:cs typeface="Times New Roman" panose="02020603050405020304" pitchFamily="18" charset="0"/>
              </a:rPr>
              <a:t> </a:t>
            </a:r>
            <a:r>
              <a:rPr lang="en-US" altLang="en-US" sz="3000" b="1" dirty="0" err="1" smtClean="0">
                <a:solidFill>
                  <a:schemeClr val="tx1"/>
                </a:solidFill>
                <a:latin typeface="Times New Roman" panose="02020603050405020304" pitchFamily="18" charset="0"/>
                <a:cs typeface="Times New Roman" panose="02020603050405020304" pitchFamily="18" charset="0"/>
              </a:rPr>
              <a:t>quả</a:t>
            </a:r>
            <a:r>
              <a:rPr lang="en-US" altLang="en-US" sz="3000" b="1" dirty="0" smtClean="0">
                <a:solidFill>
                  <a:schemeClr val="tx1"/>
                </a:solidFill>
                <a:latin typeface="Times New Roman" panose="02020603050405020304" pitchFamily="18" charset="0"/>
                <a:cs typeface="Times New Roman" panose="02020603050405020304" pitchFamily="18" charset="0"/>
              </a:rPr>
              <a:t> </a:t>
            </a:r>
            <a:r>
              <a:rPr lang="en-US" altLang="en-US" sz="3000" b="1" dirty="0" err="1" smtClean="0">
                <a:solidFill>
                  <a:schemeClr val="tx1"/>
                </a:solidFill>
                <a:latin typeface="Times New Roman" panose="02020603050405020304" pitchFamily="18" charset="0"/>
                <a:cs typeface="Times New Roman" panose="02020603050405020304" pitchFamily="18" charset="0"/>
              </a:rPr>
              <a:t>chín</a:t>
            </a:r>
            <a:r>
              <a:rPr lang="en-US" altLang="en-US" sz="3000" b="1" dirty="0" smtClean="0">
                <a:solidFill>
                  <a:schemeClr val="tx1"/>
                </a:solidFill>
                <a:latin typeface="Times New Roman" panose="02020603050405020304" pitchFamily="18" charset="0"/>
                <a:cs typeface="Times New Roman" panose="02020603050405020304" pitchFamily="18" charset="0"/>
              </a:rPr>
              <a:t>.</a:t>
            </a:r>
          </a:p>
        </p:txBody>
      </p:sp>
      <p:pic>
        <p:nvPicPr>
          <p:cNvPr id="9219" name="Content Placeholder 3"/>
          <p:cNvPicPr>
            <a:picLocks noGrp="1" noChangeAspect="1"/>
          </p:cNvPicPr>
          <p:nvPr>
            <p:ph idx="1"/>
          </p:nvPr>
        </p:nvPicPr>
        <p:blipFill>
          <a:blip r:embed="rId2">
            <a:extLst>
              <a:ext uri="{28A0092B-C50C-407E-A947-70E740481C1C}">
                <a14:useLocalDpi xmlns="" xmlns:a14="http://schemas.microsoft.com/office/drawing/2010/main" val="0"/>
              </a:ext>
            </a:extLst>
          </a:blip>
          <a:srcRect/>
          <a:stretch>
            <a:fillRect/>
          </a:stretch>
        </p:blipFill>
        <p:spPr>
          <a:xfrm>
            <a:off x="1760538" y="352425"/>
            <a:ext cx="7242175" cy="4557713"/>
          </a:xfrm>
        </p:spPr>
      </p:pic>
    </p:spTree>
    <p:extLst>
      <p:ext uri="{BB962C8B-B14F-4D97-AF65-F5344CB8AC3E}">
        <p14:creationId xmlns="" xmlns:p14="http://schemas.microsoft.com/office/powerpoint/2010/main" val="71572144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9219"/>
                                        </p:tgtEl>
                                        <p:attrNameLst>
                                          <p:attrName>style.visibility</p:attrName>
                                        </p:attrNameLst>
                                      </p:cBhvr>
                                      <p:to>
                                        <p:strVal val="visible"/>
                                      </p:to>
                                    </p:set>
                                    <p:animEffect transition="in" filter="fade">
                                      <p:cBhvr>
                                        <p:cTn id="7" dur="500"/>
                                        <p:tgtEl>
                                          <p:spTgt spid="921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218"/>
                                        </p:tgtEl>
                                        <p:attrNameLst>
                                          <p:attrName>style.visibility</p:attrName>
                                        </p:attrNameLst>
                                      </p:cBhvr>
                                      <p:to>
                                        <p:strVal val="visible"/>
                                      </p:to>
                                    </p:set>
                                    <p:animEffect transition="in" filter="fade">
                                      <p:cBhvr>
                                        <p:cTn id="12" dur="500"/>
                                        <p:tgtEl>
                                          <p:spTgt spid="92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Content Placeholder 5"/>
          <p:cNvPicPr>
            <a:picLocks noGrp="1" noChangeAspect="1"/>
          </p:cNvPicPr>
          <p:nvPr>
            <p:ph idx="1"/>
          </p:nvPr>
        </p:nvPicPr>
        <p:blipFill>
          <a:blip r:embed="rId2">
            <a:extLst>
              <a:ext uri="{28A0092B-C50C-407E-A947-70E740481C1C}">
                <a14:useLocalDpi xmlns="" xmlns:a14="http://schemas.microsoft.com/office/drawing/2010/main" val="0"/>
              </a:ext>
            </a:extLst>
          </a:blip>
          <a:srcRect/>
          <a:stretch>
            <a:fillRect/>
          </a:stretch>
        </p:blipFill>
        <p:spPr>
          <a:xfrm>
            <a:off x="1247775" y="163513"/>
            <a:ext cx="9626600" cy="5435600"/>
          </a:xfrm>
        </p:spPr>
      </p:pic>
      <p:sp>
        <p:nvSpPr>
          <p:cNvPr id="10243" name="TextBox 7"/>
          <p:cNvSpPr txBox="1">
            <a:spLocks noChangeArrowheads="1"/>
          </p:cNvSpPr>
          <p:nvPr/>
        </p:nvSpPr>
        <p:spPr bwMode="auto">
          <a:xfrm>
            <a:off x="79022" y="6011334"/>
            <a:ext cx="11774311" cy="55399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spcBef>
                <a:spcPct val="0"/>
              </a:spcBef>
              <a:buClrTx/>
              <a:buSzTx/>
              <a:buFontTx/>
              <a:buNone/>
            </a:pPr>
            <a:r>
              <a:rPr lang="en-US" altLang="en-US" sz="3000" b="1" dirty="0" err="1" smtClean="0">
                <a:solidFill>
                  <a:schemeClr val="tx1"/>
                </a:solidFill>
                <a:latin typeface="Times New Roman" panose="02020603050405020304" pitchFamily="18" charset="0"/>
                <a:cs typeface="Times New Roman" panose="02020603050405020304" pitchFamily="18" charset="0"/>
              </a:rPr>
              <a:t>Cô</a:t>
            </a:r>
            <a:r>
              <a:rPr lang="en-US" altLang="en-US" sz="3000" b="1" dirty="0" smtClean="0">
                <a:solidFill>
                  <a:schemeClr val="tx1"/>
                </a:solidFill>
                <a:latin typeface="Times New Roman" panose="02020603050405020304" pitchFamily="18" charset="0"/>
                <a:cs typeface="Times New Roman" panose="02020603050405020304" pitchFamily="18" charset="0"/>
              </a:rPr>
              <a:t> </a:t>
            </a:r>
            <a:r>
              <a:rPr lang="en-US" altLang="en-US" sz="3000" b="1" dirty="0" err="1" smtClean="0">
                <a:solidFill>
                  <a:schemeClr val="tx1"/>
                </a:solidFill>
                <a:latin typeface="Times New Roman" panose="02020603050405020304" pitchFamily="18" charset="0"/>
                <a:cs typeface="Times New Roman" panose="02020603050405020304" pitchFamily="18" charset="0"/>
              </a:rPr>
              <a:t>gái</a:t>
            </a:r>
            <a:r>
              <a:rPr lang="en-US" altLang="en-US" sz="3000" b="1" dirty="0" smtClean="0">
                <a:solidFill>
                  <a:schemeClr val="tx1"/>
                </a:solidFill>
                <a:latin typeface="Times New Roman" panose="02020603050405020304" pitchFamily="18" charset="0"/>
                <a:cs typeface="Times New Roman" panose="02020603050405020304" pitchFamily="18" charset="0"/>
              </a:rPr>
              <a:t> </a:t>
            </a:r>
            <a:r>
              <a:rPr lang="en-US" altLang="en-US" sz="3000" b="1" dirty="0" err="1" smtClean="0">
                <a:solidFill>
                  <a:schemeClr val="tx1"/>
                </a:solidFill>
                <a:latin typeface="Times New Roman" panose="02020603050405020304" pitchFamily="18" charset="0"/>
                <a:cs typeface="Times New Roman" panose="02020603050405020304" pitchFamily="18" charset="0"/>
              </a:rPr>
              <a:t>yêu</a:t>
            </a:r>
            <a:r>
              <a:rPr lang="en-US" altLang="en-US" sz="3000" b="1" dirty="0" smtClean="0">
                <a:solidFill>
                  <a:schemeClr val="tx1"/>
                </a:solidFill>
                <a:latin typeface="Times New Roman" panose="02020603050405020304" pitchFamily="18" charset="0"/>
                <a:cs typeface="Times New Roman" panose="02020603050405020304" pitchFamily="18" charset="0"/>
              </a:rPr>
              <a:t> </a:t>
            </a:r>
            <a:r>
              <a:rPr lang="en-US" altLang="en-US" sz="3000" b="1" dirty="0" err="1" smtClean="0">
                <a:solidFill>
                  <a:schemeClr val="tx1"/>
                </a:solidFill>
                <a:latin typeface="Times New Roman" panose="02020603050405020304" pitchFamily="18" charset="0"/>
                <a:cs typeface="Times New Roman" panose="02020603050405020304" pitchFamily="18" charset="0"/>
              </a:rPr>
              <a:t>kiều</a:t>
            </a:r>
            <a:r>
              <a:rPr lang="en-US" altLang="en-US" sz="3000" b="1" dirty="0" smtClean="0">
                <a:solidFill>
                  <a:schemeClr val="tx1"/>
                </a:solidFill>
                <a:latin typeface="Times New Roman" panose="02020603050405020304" pitchFamily="18" charset="0"/>
                <a:cs typeface="Times New Roman" panose="02020603050405020304" pitchFamily="18" charset="0"/>
              </a:rPr>
              <a:t> </a:t>
            </a:r>
            <a:r>
              <a:rPr lang="en-US" altLang="en-US" sz="3000" b="1" dirty="0" err="1" smtClean="0">
                <a:solidFill>
                  <a:schemeClr val="tx1"/>
                </a:solidFill>
                <a:latin typeface="Times New Roman" panose="02020603050405020304" pitchFamily="18" charset="0"/>
                <a:cs typeface="Times New Roman" panose="02020603050405020304" pitchFamily="18" charset="0"/>
              </a:rPr>
              <a:t>với</a:t>
            </a:r>
            <a:r>
              <a:rPr lang="en-US" altLang="en-US" sz="3000" b="1" dirty="0" smtClean="0">
                <a:solidFill>
                  <a:schemeClr val="tx1"/>
                </a:solidFill>
                <a:latin typeface="Times New Roman" panose="02020603050405020304" pitchFamily="18" charset="0"/>
                <a:cs typeface="Times New Roman" panose="02020603050405020304" pitchFamily="18" charset="0"/>
              </a:rPr>
              <a:t> </a:t>
            </a:r>
            <a:r>
              <a:rPr lang="en-US" altLang="en-US" sz="3000" b="1" dirty="0" err="1" smtClean="0">
                <a:solidFill>
                  <a:schemeClr val="tx1"/>
                </a:solidFill>
                <a:latin typeface="Times New Roman" panose="02020603050405020304" pitchFamily="18" charset="0"/>
                <a:cs typeface="Times New Roman" panose="02020603050405020304" pitchFamily="18" charset="0"/>
              </a:rPr>
              <a:t>mái</a:t>
            </a:r>
            <a:r>
              <a:rPr lang="en-US" altLang="en-US" sz="3000" b="1" dirty="0" smtClean="0">
                <a:solidFill>
                  <a:schemeClr val="tx1"/>
                </a:solidFill>
                <a:latin typeface="Times New Roman" panose="02020603050405020304" pitchFamily="18" charset="0"/>
                <a:cs typeface="Times New Roman" panose="02020603050405020304" pitchFamily="18" charset="0"/>
              </a:rPr>
              <a:t> </a:t>
            </a:r>
            <a:r>
              <a:rPr lang="en-US" altLang="en-US" sz="3000" b="1" dirty="0" err="1" smtClean="0">
                <a:solidFill>
                  <a:schemeClr val="tx1"/>
                </a:solidFill>
                <a:latin typeface="Times New Roman" panose="02020603050405020304" pitchFamily="18" charset="0"/>
                <a:cs typeface="Times New Roman" panose="02020603050405020304" pitchFamily="18" charset="0"/>
              </a:rPr>
              <a:t>tóc</a:t>
            </a:r>
            <a:r>
              <a:rPr lang="en-US" altLang="en-US" sz="3000" b="1" dirty="0" smtClean="0">
                <a:solidFill>
                  <a:schemeClr val="tx1"/>
                </a:solidFill>
                <a:latin typeface="Times New Roman" panose="02020603050405020304" pitchFamily="18" charset="0"/>
                <a:cs typeface="Times New Roman" panose="02020603050405020304" pitchFamily="18" charset="0"/>
              </a:rPr>
              <a:t> </a:t>
            </a:r>
            <a:r>
              <a:rPr lang="en-US" altLang="en-US" sz="3000" b="1" dirty="0" err="1" smtClean="0">
                <a:solidFill>
                  <a:schemeClr val="tx1"/>
                </a:solidFill>
                <a:latin typeface="Times New Roman" panose="02020603050405020304" pitchFamily="18" charset="0"/>
                <a:cs typeface="Times New Roman" panose="02020603050405020304" pitchFamily="18" charset="0"/>
              </a:rPr>
              <a:t>mềm</a:t>
            </a:r>
            <a:r>
              <a:rPr lang="en-US" altLang="en-US" sz="3000" b="1" dirty="0" smtClean="0">
                <a:solidFill>
                  <a:schemeClr val="tx1"/>
                </a:solidFill>
                <a:latin typeface="Times New Roman" panose="02020603050405020304" pitchFamily="18" charset="0"/>
                <a:cs typeface="Times New Roman" panose="02020603050405020304" pitchFamily="18" charset="0"/>
              </a:rPr>
              <a:t> </a:t>
            </a:r>
            <a:r>
              <a:rPr lang="en-US" altLang="en-US" sz="3000" b="1" dirty="0" err="1" smtClean="0">
                <a:solidFill>
                  <a:schemeClr val="tx1"/>
                </a:solidFill>
                <a:latin typeface="Times New Roman" panose="02020603050405020304" pitchFamily="18" charset="0"/>
                <a:cs typeface="Times New Roman" panose="02020603050405020304" pitchFamily="18" charset="0"/>
              </a:rPr>
              <a:t>mượt</a:t>
            </a:r>
            <a:r>
              <a:rPr lang="en-US" altLang="en-US" sz="3000" b="1" dirty="0" smtClean="0">
                <a:solidFill>
                  <a:schemeClr val="tx1"/>
                </a:solidFill>
                <a:latin typeface="Times New Roman" panose="02020603050405020304" pitchFamily="18" charset="0"/>
                <a:cs typeface="Times New Roman" panose="02020603050405020304" pitchFamily="18" charset="0"/>
              </a:rPr>
              <a:t> </a:t>
            </a:r>
            <a:r>
              <a:rPr lang="en-US" altLang="en-US" sz="3000" b="1" dirty="0" err="1" smtClean="0">
                <a:solidFill>
                  <a:schemeClr val="tx1"/>
                </a:solidFill>
                <a:latin typeface="Times New Roman" panose="02020603050405020304" pitchFamily="18" charset="0"/>
                <a:cs typeface="Times New Roman" panose="02020603050405020304" pitchFamily="18" charset="0"/>
              </a:rPr>
              <a:t>như</a:t>
            </a:r>
            <a:r>
              <a:rPr lang="en-US" altLang="en-US" sz="3000" b="1" dirty="0" smtClean="0">
                <a:solidFill>
                  <a:schemeClr val="tx1"/>
                </a:solidFill>
                <a:latin typeface="Times New Roman" panose="02020603050405020304" pitchFamily="18" charset="0"/>
                <a:cs typeface="Times New Roman" panose="02020603050405020304" pitchFamily="18" charset="0"/>
              </a:rPr>
              <a:t> </a:t>
            </a:r>
            <a:r>
              <a:rPr lang="en-US" altLang="en-US" sz="3000" b="1" dirty="0" err="1" smtClean="0">
                <a:solidFill>
                  <a:schemeClr val="tx1"/>
                </a:solidFill>
                <a:latin typeface="Times New Roman" panose="02020603050405020304" pitchFamily="18" charset="0"/>
                <a:cs typeface="Times New Roman" panose="02020603050405020304" pitchFamily="18" charset="0"/>
              </a:rPr>
              <a:t>nhung</a:t>
            </a:r>
            <a:r>
              <a:rPr lang="en-US" altLang="en-US" sz="3000" b="1" dirty="0" smtClean="0">
                <a:solidFill>
                  <a:schemeClr val="tx1"/>
                </a:solidFill>
                <a:latin typeface="Times New Roman" panose="02020603050405020304" pitchFamily="18" charset="0"/>
                <a:cs typeface="Times New Roman" panose="02020603050405020304" pitchFamily="18" charset="0"/>
              </a:rPr>
              <a:t> </a:t>
            </a:r>
            <a:r>
              <a:rPr lang="en-US" altLang="en-US" sz="3000" b="1" dirty="0" err="1" smtClean="0">
                <a:solidFill>
                  <a:schemeClr val="tx1"/>
                </a:solidFill>
                <a:latin typeface="Times New Roman" panose="02020603050405020304" pitchFamily="18" charset="0"/>
                <a:cs typeface="Times New Roman" panose="02020603050405020304" pitchFamily="18" charset="0"/>
              </a:rPr>
              <a:t>làm</a:t>
            </a:r>
            <a:r>
              <a:rPr lang="en-US" altLang="en-US" sz="3000" b="1" dirty="0" smtClean="0">
                <a:solidFill>
                  <a:schemeClr val="tx1"/>
                </a:solidFill>
                <a:latin typeface="Times New Roman" panose="02020603050405020304" pitchFamily="18" charset="0"/>
                <a:cs typeface="Times New Roman" panose="02020603050405020304" pitchFamily="18" charset="0"/>
              </a:rPr>
              <a:t> ta </a:t>
            </a:r>
            <a:r>
              <a:rPr lang="en-US" altLang="en-US" sz="3000" b="1" dirty="0" err="1" smtClean="0">
                <a:solidFill>
                  <a:schemeClr val="tx1"/>
                </a:solidFill>
                <a:latin typeface="Times New Roman" panose="02020603050405020304" pitchFamily="18" charset="0"/>
                <a:cs typeface="Times New Roman" panose="02020603050405020304" pitchFamily="18" charset="0"/>
              </a:rPr>
              <a:t>xao</a:t>
            </a:r>
            <a:r>
              <a:rPr lang="en-US" altLang="en-US" sz="3000" b="1" dirty="0" smtClean="0">
                <a:solidFill>
                  <a:schemeClr val="tx1"/>
                </a:solidFill>
                <a:latin typeface="Times New Roman" panose="02020603050405020304" pitchFamily="18" charset="0"/>
                <a:cs typeface="Times New Roman" panose="02020603050405020304" pitchFamily="18" charset="0"/>
              </a:rPr>
              <a:t> </a:t>
            </a:r>
            <a:r>
              <a:rPr lang="en-US" altLang="en-US" sz="3000" b="1" dirty="0" err="1" smtClean="0">
                <a:solidFill>
                  <a:schemeClr val="tx1"/>
                </a:solidFill>
                <a:latin typeface="Times New Roman" panose="02020603050405020304" pitchFamily="18" charset="0"/>
                <a:cs typeface="Times New Roman" panose="02020603050405020304" pitchFamily="18" charset="0"/>
              </a:rPr>
              <a:t>xuyến</a:t>
            </a:r>
            <a:r>
              <a:rPr lang="en-US" altLang="en-US" sz="3000" b="1" dirty="0" smtClean="0">
                <a:solidFill>
                  <a:schemeClr val="tx1"/>
                </a:solidFill>
                <a:latin typeface="Times New Roman" panose="02020603050405020304" pitchFamily="18" charset="0"/>
                <a:cs typeface="Times New Roman" panose="02020603050405020304" pitchFamily="18" charset="0"/>
              </a:rPr>
              <a:t>.</a:t>
            </a:r>
            <a:endParaRPr lang="en-US" altLang="en-US" sz="30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 xmlns:p14="http://schemas.microsoft.com/office/powerpoint/2010/main" val="55429602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10242"/>
                                        </p:tgtEl>
                                        <p:attrNameLst>
                                          <p:attrName>style.visibility</p:attrName>
                                        </p:attrNameLst>
                                      </p:cBhvr>
                                      <p:to>
                                        <p:strVal val="visible"/>
                                      </p:to>
                                    </p:set>
                                    <p:animEffect transition="in" filter="fade">
                                      <p:cBhvr>
                                        <p:cTn id="7" dur="1000"/>
                                        <p:tgtEl>
                                          <p:spTgt spid="10242"/>
                                        </p:tgtEl>
                                      </p:cBhvr>
                                    </p:animEffect>
                                    <p:anim calcmode="lin" valueType="num">
                                      <p:cBhvr>
                                        <p:cTn id="8" dur="1000" fill="hold"/>
                                        <p:tgtEl>
                                          <p:spTgt spid="10242"/>
                                        </p:tgtEl>
                                        <p:attrNameLst>
                                          <p:attrName>ppt_x</p:attrName>
                                        </p:attrNameLst>
                                      </p:cBhvr>
                                      <p:tavLst>
                                        <p:tav tm="0">
                                          <p:val>
                                            <p:strVal val="#ppt_x"/>
                                          </p:val>
                                        </p:tav>
                                        <p:tav tm="100000">
                                          <p:val>
                                            <p:strVal val="#ppt_x"/>
                                          </p:val>
                                        </p:tav>
                                      </p:tavLst>
                                    </p:anim>
                                    <p:anim calcmode="lin" valueType="num">
                                      <p:cBhvr>
                                        <p:cTn id="9" dur="1000" fill="hold"/>
                                        <p:tgtEl>
                                          <p:spTgt spid="10242"/>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10243"/>
                                        </p:tgtEl>
                                        <p:attrNameLst>
                                          <p:attrName>style.visibility</p:attrName>
                                        </p:attrNameLst>
                                      </p:cBhvr>
                                      <p:to>
                                        <p:strVal val="visible"/>
                                      </p:to>
                                    </p:set>
                                    <p:animEffect transition="in" filter="barn(inVertical)">
                                      <p:cBhvr>
                                        <p:cTn id="14" dur="500"/>
                                        <p:tgtEl>
                                          <p:spTgt spid="102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6" name="Picture 6" descr="beo 1"/>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6248401" y="1752600"/>
            <a:ext cx="3643313" cy="4191000"/>
          </a:xfrm>
          <a:prstGeom prst="rect">
            <a:avLst/>
          </a:prstGeom>
          <a:noFill/>
          <a:extLst>
            <a:ext uri="{909E8E84-426E-40DD-AFC4-6F175D3DCCD1}">
              <a14:hiddenFill xmlns="" xmlns:a14="http://schemas.microsoft.com/office/drawing/2010/main">
                <a:solidFill>
                  <a:srgbClr val="FFFFFF"/>
                </a:solidFill>
              </a14:hiddenFill>
            </a:ext>
          </a:extLst>
        </p:spPr>
      </p:pic>
      <p:pic>
        <p:nvPicPr>
          <p:cNvPr id="5127" name="Picture 7" descr="beo"/>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2362200" y="1752600"/>
            <a:ext cx="3886200" cy="4191000"/>
          </a:xfrm>
          <a:prstGeom prst="rect">
            <a:avLst/>
          </a:prstGeom>
          <a:noFill/>
          <a:extLst>
            <a:ext uri="{909E8E84-426E-40DD-AFC4-6F175D3DCCD1}">
              <a14:hiddenFill xmlns="" xmlns:a14="http://schemas.microsoft.com/office/drawing/2010/main">
                <a:solidFill>
                  <a:srgbClr val="FFFFFF"/>
                </a:solidFill>
              </a14:hiddenFill>
            </a:ext>
          </a:extLst>
        </p:spPr>
      </p:pic>
      <p:sp>
        <p:nvSpPr>
          <p:cNvPr id="5128" name="Text Box 8"/>
          <p:cNvSpPr txBox="1">
            <a:spLocks noChangeArrowheads="1"/>
          </p:cNvSpPr>
          <p:nvPr/>
        </p:nvSpPr>
        <p:spPr bwMode="auto">
          <a:xfrm>
            <a:off x="3893428" y="548395"/>
            <a:ext cx="4709944" cy="83099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dirty="0" smtClean="0">
                <a:latin typeface="Times New Roman" panose="02020603050405020304" pitchFamily="18" charset="0"/>
                <a:cs typeface="Times New Roman" panose="02020603050405020304" pitchFamily="18" charset="0"/>
              </a:rPr>
              <a:t>VD2: </a:t>
            </a:r>
            <a:r>
              <a:rPr lang="en-US" altLang="en-US" sz="2400" b="1" dirty="0" err="1" smtClean="0">
                <a:latin typeface="Times New Roman" panose="02020603050405020304" pitchFamily="18" charset="0"/>
                <a:cs typeface="Times New Roman" panose="02020603050405020304" pitchFamily="18" charset="0"/>
              </a:rPr>
              <a:t>Thân</a:t>
            </a:r>
            <a:r>
              <a:rPr lang="en-US" altLang="en-US" sz="2400" b="1" dirty="0" smtClean="0">
                <a:latin typeface="Times New Roman" panose="02020603050405020304" pitchFamily="18" charset="0"/>
                <a:cs typeface="Times New Roman" panose="02020603050405020304" pitchFamily="18" charset="0"/>
              </a:rPr>
              <a:t> </a:t>
            </a:r>
            <a:r>
              <a:rPr lang="en-US" altLang="en-US" sz="2400" b="1" dirty="0" err="1" smtClean="0">
                <a:latin typeface="Times New Roman" panose="02020603050405020304" pitchFamily="18" charset="0"/>
                <a:cs typeface="Times New Roman" panose="02020603050405020304" pitchFamily="18" charset="0"/>
              </a:rPr>
              <a:t>em</a:t>
            </a:r>
            <a:r>
              <a:rPr lang="en-US" altLang="en-US" sz="2400" b="1" dirty="0" smtClean="0">
                <a:latin typeface="Times New Roman" panose="02020603050405020304" pitchFamily="18" charset="0"/>
                <a:cs typeface="Times New Roman" panose="02020603050405020304" pitchFamily="18" charset="0"/>
              </a:rPr>
              <a:t> </a:t>
            </a:r>
            <a:r>
              <a:rPr lang="en-US" altLang="en-US" sz="2400" b="1" dirty="0" err="1" smtClean="0">
                <a:latin typeface="Times New Roman" panose="02020603050405020304" pitchFamily="18" charset="0"/>
                <a:cs typeface="Times New Roman" panose="02020603050405020304" pitchFamily="18" charset="0"/>
              </a:rPr>
              <a:t>như</a:t>
            </a:r>
            <a:r>
              <a:rPr lang="en-US" altLang="en-US" sz="2400" b="1" dirty="0" smtClean="0">
                <a:latin typeface="Times New Roman" panose="02020603050405020304" pitchFamily="18" charset="0"/>
                <a:cs typeface="Times New Roman" panose="02020603050405020304" pitchFamily="18" charset="0"/>
              </a:rPr>
              <a:t> </a:t>
            </a:r>
            <a:r>
              <a:rPr lang="en-US" altLang="en-US" sz="2400" b="1" dirty="0" err="1" smtClean="0">
                <a:latin typeface="Times New Roman" panose="02020603050405020304" pitchFamily="18" charset="0"/>
                <a:cs typeface="Times New Roman" panose="02020603050405020304" pitchFamily="18" charset="0"/>
              </a:rPr>
              <a:t>cánh</a:t>
            </a:r>
            <a:r>
              <a:rPr lang="en-US" altLang="en-US" sz="2400" b="1" dirty="0" smtClean="0">
                <a:latin typeface="Times New Roman" panose="02020603050405020304" pitchFamily="18" charset="0"/>
                <a:cs typeface="Times New Roman" panose="02020603050405020304" pitchFamily="18" charset="0"/>
              </a:rPr>
              <a:t> </a:t>
            </a:r>
            <a:r>
              <a:rPr lang="en-US" altLang="en-US" sz="2400" b="1" dirty="0" err="1" smtClean="0">
                <a:latin typeface="Times New Roman" panose="02020603050405020304" pitchFamily="18" charset="0"/>
                <a:cs typeface="Times New Roman" panose="02020603050405020304" pitchFamily="18" charset="0"/>
              </a:rPr>
              <a:t>bèo</a:t>
            </a:r>
            <a:r>
              <a:rPr lang="en-US" altLang="en-US" sz="2400" b="1" dirty="0" smtClean="0">
                <a:latin typeface="Times New Roman" panose="02020603050405020304" pitchFamily="18" charset="0"/>
                <a:cs typeface="Times New Roman" panose="02020603050405020304" pitchFamily="18" charset="0"/>
              </a:rPr>
              <a:t> </a:t>
            </a:r>
            <a:r>
              <a:rPr lang="en-US" altLang="en-US" sz="2400" b="1" dirty="0" err="1" smtClean="0">
                <a:latin typeface="Times New Roman" panose="02020603050405020304" pitchFamily="18" charset="0"/>
                <a:cs typeface="Times New Roman" panose="02020603050405020304" pitchFamily="18" charset="0"/>
              </a:rPr>
              <a:t>trôi</a:t>
            </a:r>
            <a:endParaRPr lang="en-US" altLang="en-US" sz="2400" b="1" dirty="0" smtClean="0">
              <a:latin typeface="Times New Roman" panose="02020603050405020304" pitchFamily="18" charset="0"/>
              <a:cs typeface="Times New Roman" panose="02020603050405020304" pitchFamily="18" charset="0"/>
            </a:endParaRPr>
          </a:p>
          <a:p>
            <a:pPr algn="ctr"/>
            <a:r>
              <a:rPr lang="en-US" altLang="en-US" sz="2400" b="1" dirty="0" err="1" smtClean="0">
                <a:latin typeface="Times New Roman" panose="02020603050405020304" pitchFamily="18" charset="0"/>
                <a:cs typeface="Times New Roman" panose="02020603050405020304" pitchFamily="18" charset="0"/>
              </a:rPr>
              <a:t>Sóng</a:t>
            </a:r>
            <a:r>
              <a:rPr lang="en-US" altLang="en-US" sz="2400" b="1" dirty="0" smtClean="0">
                <a:latin typeface="Times New Roman" panose="02020603050405020304" pitchFamily="18" charset="0"/>
                <a:cs typeface="Times New Roman" panose="02020603050405020304" pitchFamily="18" charset="0"/>
              </a:rPr>
              <a:t> </a:t>
            </a:r>
            <a:r>
              <a:rPr lang="en-US" altLang="en-US" sz="2400" b="1" dirty="0" err="1" smtClean="0">
                <a:latin typeface="Times New Roman" panose="02020603050405020304" pitchFamily="18" charset="0"/>
                <a:cs typeface="Times New Roman" panose="02020603050405020304" pitchFamily="18" charset="0"/>
              </a:rPr>
              <a:t>dập</a:t>
            </a:r>
            <a:r>
              <a:rPr lang="en-US" altLang="en-US" sz="2400" b="1" dirty="0" smtClean="0">
                <a:latin typeface="Times New Roman" panose="02020603050405020304" pitchFamily="18" charset="0"/>
                <a:cs typeface="Times New Roman" panose="02020603050405020304" pitchFamily="18" charset="0"/>
              </a:rPr>
              <a:t> </a:t>
            </a:r>
            <a:r>
              <a:rPr lang="en-US" altLang="en-US" sz="2400" b="1" dirty="0" err="1" smtClean="0">
                <a:latin typeface="Times New Roman" panose="02020603050405020304" pitchFamily="18" charset="0"/>
                <a:cs typeface="Times New Roman" panose="02020603050405020304" pitchFamily="18" charset="0"/>
              </a:rPr>
              <a:t>gió</a:t>
            </a:r>
            <a:r>
              <a:rPr lang="en-US" altLang="en-US" sz="2400" b="1" dirty="0" smtClean="0">
                <a:latin typeface="Times New Roman" panose="02020603050405020304" pitchFamily="18" charset="0"/>
                <a:cs typeface="Times New Roman" panose="02020603050405020304" pitchFamily="18" charset="0"/>
              </a:rPr>
              <a:t> </a:t>
            </a:r>
            <a:r>
              <a:rPr lang="en-US" altLang="en-US" sz="2400" b="1" dirty="0" err="1" smtClean="0">
                <a:latin typeface="Times New Roman" panose="02020603050405020304" pitchFamily="18" charset="0"/>
                <a:cs typeface="Times New Roman" panose="02020603050405020304" pitchFamily="18" charset="0"/>
              </a:rPr>
              <a:t>dồi</a:t>
            </a:r>
            <a:r>
              <a:rPr lang="en-US" altLang="en-US" sz="2400" b="1" dirty="0" smtClean="0">
                <a:latin typeface="Times New Roman" panose="02020603050405020304" pitchFamily="18" charset="0"/>
                <a:cs typeface="Times New Roman" panose="02020603050405020304" pitchFamily="18" charset="0"/>
              </a:rPr>
              <a:t> </a:t>
            </a:r>
            <a:r>
              <a:rPr lang="en-US" altLang="en-US" sz="2400" b="1" dirty="0" err="1" smtClean="0">
                <a:latin typeface="Times New Roman" panose="02020603050405020304" pitchFamily="18" charset="0"/>
                <a:cs typeface="Times New Roman" panose="02020603050405020304" pitchFamily="18" charset="0"/>
              </a:rPr>
              <a:t>biết</a:t>
            </a:r>
            <a:r>
              <a:rPr lang="en-US" altLang="en-US" sz="2400" b="1" dirty="0" smtClean="0">
                <a:latin typeface="Times New Roman" panose="02020603050405020304" pitchFamily="18" charset="0"/>
                <a:cs typeface="Times New Roman" panose="02020603050405020304" pitchFamily="18" charset="0"/>
              </a:rPr>
              <a:t> </a:t>
            </a:r>
            <a:r>
              <a:rPr lang="en-US" altLang="en-US" sz="2400" b="1" dirty="0" err="1" smtClean="0">
                <a:latin typeface="Times New Roman" panose="02020603050405020304" pitchFamily="18" charset="0"/>
                <a:cs typeface="Times New Roman" panose="02020603050405020304" pitchFamily="18" charset="0"/>
              </a:rPr>
              <a:t>tấp</a:t>
            </a:r>
            <a:r>
              <a:rPr lang="en-US" altLang="en-US" sz="2400" b="1" dirty="0" smtClean="0">
                <a:latin typeface="Times New Roman" panose="02020603050405020304" pitchFamily="18" charset="0"/>
                <a:cs typeface="Times New Roman" panose="02020603050405020304" pitchFamily="18" charset="0"/>
              </a:rPr>
              <a:t> </a:t>
            </a:r>
            <a:r>
              <a:rPr lang="en-US" altLang="en-US" sz="2400" b="1" dirty="0" err="1" smtClean="0">
                <a:latin typeface="Times New Roman" panose="02020603050405020304" pitchFamily="18" charset="0"/>
                <a:cs typeface="Times New Roman" panose="02020603050405020304" pitchFamily="18" charset="0"/>
              </a:rPr>
              <a:t>vào</a:t>
            </a:r>
            <a:r>
              <a:rPr lang="en-US" altLang="en-US" sz="2400" b="1" dirty="0" smtClean="0">
                <a:latin typeface="Times New Roman" panose="02020603050405020304" pitchFamily="18" charset="0"/>
                <a:cs typeface="Times New Roman" panose="02020603050405020304" pitchFamily="18" charset="0"/>
              </a:rPr>
              <a:t> </a:t>
            </a:r>
            <a:r>
              <a:rPr lang="en-US" altLang="en-US" sz="2400" b="1" dirty="0" err="1" smtClean="0">
                <a:latin typeface="Times New Roman" panose="02020603050405020304" pitchFamily="18" charset="0"/>
                <a:cs typeface="Times New Roman" panose="02020603050405020304" pitchFamily="18" charset="0"/>
              </a:rPr>
              <a:t>đâu</a:t>
            </a:r>
            <a:r>
              <a:rPr lang="en-US" altLang="en-US" sz="2400" b="1" dirty="0">
                <a:latin typeface="Times New Roman" panose="02020603050405020304" pitchFamily="18" charset="0"/>
                <a:cs typeface="Times New Roman" panose="02020603050405020304" pitchFamily="18" charset="0"/>
              </a:rPr>
              <a:t>.</a:t>
            </a:r>
          </a:p>
        </p:txBody>
      </p:sp>
    </p:spTree>
    <p:extLst>
      <p:ext uri="{BB962C8B-B14F-4D97-AF65-F5344CB8AC3E}">
        <p14:creationId xmlns="" xmlns:p14="http://schemas.microsoft.com/office/powerpoint/2010/main" val="77303202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a:xfrm>
            <a:off x="1595438" y="5646738"/>
            <a:ext cx="8596312" cy="1320800"/>
          </a:xfrm>
        </p:spPr>
        <p:txBody>
          <a:bodyPr/>
          <a:lstStyle/>
          <a:p>
            <a:pPr algn="ctr"/>
            <a:r>
              <a:rPr lang="en-US" altLang="en-US" sz="3000" b="1" dirty="0" err="1" smtClean="0">
                <a:solidFill>
                  <a:schemeClr val="tx1"/>
                </a:solidFill>
                <a:latin typeface="Times New Roman" panose="02020603050405020304" pitchFamily="18" charset="0"/>
                <a:cs typeface="Times New Roman" panose="02020603050405020304" pitchFamily="18" charset="0"/>
              </a:rPr>
              <a:t>Thân</a:t>
            </a:r>
            <a:r>
              <a:rPr lang="en-US" altLang="en-US" sz="3000" b="1" dirty="0" smtClean="0">
                <a:solidFill>
                  <a:schemeClr val="tx1"/>
                </a:solidFill>
                <a:latin typeface="Times New Roman" panose="02020603050405020304" pitchFamily="18" charset="0"/>
                <a:cs typeface="Times New Roman" panose="02020603050405020304" pitchFamily="18" charset="0"/>
              </a:rPr>
              <a:t> </a:t>
            </a:r>
            <a:r>
              <a:rPr lang="en-US" altLang="en-US" sz="3000" b="1" dirty="0" err="1" smtClean="0">
                <a:solidFill>
                  <a:schemeClr val="tx1"/>
                </a:solidFill>
                <a:latin typeface="Times New Roman" panose="02020603050405020304" pitchFamily="18" charset="0"/>
                <a:cs typeface="Times New Roman" panose="02020603050405020304" pitchFamily="18" charset="0"/>
              </a:rPr>
              <a:t>em</a:t>
            </a:r>
            <a:r>
              <a:rPr lang="en-US" altLang="en-US" sz="3000" b="1" dirty="0" smtClean="0">
                <a:solidFill>
                  <a:schemeClr val="tx1"/>
                </a:solidFill>
                <a:latin typeface="Times New Roman" panose="02020603050405020304" pitchFamily="18" charset="0"/>
                <a:cs typeface="Times New Roman" panose="02020603050405020304" pitchFamily="18" charset="0"/>
              </a:rPr>
              <a:t> </a:t>
            </a:r>
            <a:r>
              <a:rPr lang="en-US" altLang="en-US" sz="3000" b="1" dirty="0" err="1" smtClean="0">
                <a:solidFill>
                  <a:schemeClr val="tx1"/>
                </a:solidFill>
                <a:latin typeface="Times New Roman" panose="02020603050405020304" pitchFamily="18" charset="0"/>
                <a:cs typeface="Times New Roman" panose="02020603050405020304" pitchFamily="18" charset="0"/>
              </a:rPr>
              <a:t>như</a:t>
            </a:r>
            <a:r>
              <a:rPr lang="en-US" altLang="en-US" sz="3000" b="1" dirty="0" smtClean="0">
                <a:solidFill>
                  <a:schemeClr val="tx1"/>
                </a:solidFill>
                <a:latin typeface="Times New Roman" panose="02020603050405020304" pitchFamily="18" charset="0"/>
                <a:cs typeface="Times New Roman" panose="02020603050405020304" pitchFamily="18" charset="0"/>
              </a:rPr>
              <a:t> </a:t>
            </a:r>
            <a:r>
              <a:rPr lang="en-US" altLang="en-US" sz="3000" b="1" dirty="0" err="1" smtClean="0">
                <a:solidFill>
                  <a:schemeClr val="tx1"/>
                </a:solidFill>
                <a:latin typeface="Times New Roman" panose="02020603050405020304" pitchFamily="18" charset="0"/>
                <a:cs typeface="Times New Roman" panose="02020603050405020304" pitchFamily="18" charset="0"/>
              </a:rPr>
              <a:t>tấm</a:t>
            </a:r>
            <a:r>
              <a:rPr lang="en-US" altLang="en-US" sz="3000" b="1" dirty="0" smtClean="0">
                <a:solidFill>
                  <a:schemeClr val="tx1"/>
                </a:solidFill>
                <a:latin typeface="Times New Roman" panose="02020603050405020304" pitchFamily="18" charset="0"/>
                <a:cs typeface="Times New Roman" panose="02020603050405020304" pitchFamily="18" charset="0"/>
              </a:rPr>
              <a:t> </a:t>
            </a:r>
            <a:r>
              <a:rPr lang="en-US" altLang="en-US" sz="3000" b="1" dirty="0" err="1" smtClean="0">
                <a:solidFill>
                  <a:schemeClr val="tx1"/>
                </a:solidFill>
                <a:latin typeface="Times New Roman" panose="02020603050405020304" pitchFamily="18" charset="0"/>
                <a:cs typeface="Times New Roman" panose="02020603050405020304" pitchFamily="18" charset="0"/>
              </a:rPr>
              <a:t>lụa</a:t>
            </a:r>
            <a:r>
              <a:rPr lang="en-US" altLang="en-US" sz="3000" b="1" dirty="0" smtClean="0">
                <a:solidFill>
                  <a:schemeClr val="tx1"/>
                </a:solidFill>
                <a:latin typeface="Times New Roman" panose="02020603050405020304" pitchFamily="18" charset="0"/>
                <a:cs typeface="Times New Roman" panose="02020603050405020304" pitchFamily="18" charset="0"/>
              </a:rPr>
              <a:t> </a:t>
            </a:r>
            <a:r>
              <a:rPr lang="en-US" altLang="en-US" sz="3000" b="1" dirty="0" err="1" smtClean="0">
                <a:solidFill>
                  <a:schemeClr val="tx1"/>
                </a:solidFill>
                <a:latin typeface="Times New Roman" panose="02020603050405020304" pitchFamily="18" charset="0"/>
                <a:cs typeface="Times New Roman" panose="02020603050405020304" pitchFamily="18" charset="0"/>
              </a:rPr>
              <a:t>đào</a:t>
            </a:r>
            <a:r>
              <a:rPr lang="en-US" altLang="en-US" sz="3000" b="1" dirty="0" smtClean="0">
                <a:solidFill>
                  <a:schemeClr val="tx1"/>
                </a:solidFill>
                <a:latin typeface="Times New Roman" panose="02020603050405020304" pitchFamily="18" charset="0"/>
                <a:cs typeface="Times New Roman" panose="02020603050405020304" pitchFamily="18" charset="0"/>
              </a:rPr>
              <a:t/>
            </a:r>
            <a:br>
              <a:rPr lang="en-US" altLang="en-US" sz="3000" b="1" dirty="0" smtClean="0">
                <a:solidFill>
                  <a:schemeClr val="tx1"/>
                </a:solidFill>
                <a:latin typeface="Times New Roman" panose="02020603050405020304" pitchFamily="18" charset="0"/>
                <a:cs typeface="Times New Roman" panose="02020603050405020304" pitchFamily="18" charset="0"/>
              </a:rPr>
            </a:br>
            <a:r>
              <a:rPr lang="en-US" altLang="en-US" sz="3000" b="1" dirty="0" err="1">
                <a:latin typeface="Times New Roman" panose="02020603050405020304" pitchFamily="18" charset="0"/>
                <a:cs typeface="Times New Roman" panose="02020603050405020304" pitchFamily="18" charset="0"/>
              </a:rPr>
              <a:t>P</a:t>
            </a:r>
            <a:r>
              <a:rPr lang="en-US" altLang="en-US" sz="3000" b="1" dirty="0" err="1" smtClean="0">
                <a:solidFill>
                  <a:schemeClr val="tx1"/>
                </a:solidFill>
                <a:latin typeface="Times New Roman" panose="02020603050405020304" pitchFamily="18" charset="0"/>
                <a:cs typeface="Times New Roman" panose="02020603050405020304" pitchFamily="18" charset="0"/>
              </a:rPr>
              <a:t>hất</a:t>
            </a:r>
            <a:r>
              <a:rPr lang="en-US" altLang="en-US" sz="3000" b="1" dirty="0" smtClean="0">
                <a:solidFill>
                  <a:schemeClr val="tx1"/>
                </a:solidFill>
                <a:latin typeface="Times New Roman" panose="02020603050405020304" pitchFamily="18" charset="0"/>
                <a:cs typeface="Times New Roman" panose="02020603050405020304" pitchFamily="18" charset="0"/>
              </a:rPr>
              <a:t> </a:t>
            </a:r>
            <a:r>
              <a:rPr lang="en-US" altLang="en-US" sz="3000" b="1" dirty="0" err="1" smtClean="0">
                <a:solidFill>
                  <a:schemeClr val="tx1"/>
                </a:solidFill>
                <a:latin typeface="Times New Roman" panose="02020603050405020304" pitchFamily="18" charset="0"/>
                <a:cs typeface="Times New Roman" panose="02020603050405020304" pitchFamily="18" charset="0"/>
              </a:rPr>
              <a:t>phơ</a:t>
            </a:r>
            <a:r>
              <a:rPr lang="en-US" altLang="en-US" sz="3000" b="1" dirty="0" smtClean="0">
                <a:solidFill>
                  <a:schemeClr val="tx1"/>
                </a:solidFill>
                <a:latin typeface="Times New Roman" panose="02020603050405020304" pitchFamily="18" charset="0"/>
                <a:cs typeface="Times New Roman" panose="02020603050405020304" pitchFamily="18" charset="0"/>
              </a:rPr>
              <a:t> </a:t>
            </a:r>
            <a:r>
              <a:rPr lang="en-US" altLang="en-US" sz="3000" b="1" dirty="0" err="1" smtClean="0">
                <a:solidFill>
                  <a:schemeClr val="tx1"/>
                </a:solidFill>
                <a:latin typeface="Times New Roman" panose="02020603050405020304" pitchFamily="18" charset="0"/>
                <a:cs typeface="Times New Roman" panose="02020603050405020304" pitchFamily="18" charset="0"/>
              </a:rPr>
              <a:t>giữa</a:t>
            </a:r>
            <a:r>
              <a:rPr lang="en-US" altLang="en-US" sz="3000" b="1" dirty="0" smtClean="0">
                <a:solidFill>
                  <a:schemeClr val="tx1"/>
                </a:solidFill>
                <a:latin typeface="Times New Roman" panose="02020603050405020304" pitchFamily="18" charset="0"/>
                <a:cs typeface="Times New Roman" panose="02020603050405020304" pitchFamily="18" charset="0"/>
              </a:rPr>
              <a:t> </a:t>
            </a:r>
            <a:r>
              <a:rPr lang="en-US" altLang="en-US" sz="3000" b="1" dirty="0" err="1" smtClean="0">
                <a:solidFill>
                  <a:schemeClr val="tx1"/>
                </a:solidFill>
                <a:latin typeface="Times New Roman" panose="02020603050405020304" pitchFamily="18" charset="0"/>
                <a:cs typeface="Times New Roman" panose="02020603050405020304" pitchFamily="18" charset="0"/>
              </a:rPr>
              <a:t>chợ</a:t>
            </a:r>
            <a:r>
              <a:rPr lang="en-US" altLang="en-US" sz="3000" b="1" dirty="0" smtClean="0">
                <a:solidFill>
                  <a:schemeClr val="tx1"/>
                </a:solidFill>
                <a:latin typeface="Times New Roman" panose="02020603050405020304" pitchFamily="18" charset="0"/>
                <a:cs typeface="Times New Roman" panose="02020603050405020304" pitchFamily="18" charset="0"/>
              </a:rPr>
              <a:t> </a:t>
            </a:r>
            <a:r>
              <a:rPr lang="en-US" altLang="en-US" sz="3000" b="1" dirty="0" err="1" smtClean="0">
                <a:solidFill>
                  <a:schemeClr val="tx1"/>
                </a:solidFill>
                <a:latin typeface="Times New Roman" panose="02020603050405020304" pitchFamily="18" charset="0"/>
                <a:cs typeface="Times New Roman" panose="02020603050405020304" pitchFamily="18" charset="0"/>
              </a:rPr>
              <a:t>biết</a:t>
            </a:r>
            <a:r>
              <a:rPr lang="en-US" altLang="en-US" sz="3000" b="1" dirty="0" smtClean="0">
                <a:solidFill>
                  <a:schemeClr val="tx1"/>
                </a:solidFill>
                <a:latin typeface="Times New Roman" panose="02020603050405020304" pitchFamily="18" charset="0"/>
                <a:cs typeface="Times New Roman" panose="02020603050405020304" pitchFamily="18" charset="0"/>
              </a:rPr>
              <a:t> </a:t>
            </a:r>
            <a:r>
              <a:rPr lang="en-US" altLang="en-US" sz="3000" b="1" dirty="0" err="1" smtClean="0">
                <a:solidFill>
                  <a:schemeClr val="tx1"/>
                </a:solidFill>
                <a:latin typeface="Times New Roman" panose="02020603050405020304" pitchFamily="18" charset="0"/>
                <a:cs typeface="Times New Roman" panose="02020603050405020304" pitchFamily="18" charset="0"/>
              </a:rPr>
              <a:t>vào</a:t>
            </a:r>
            <a:r>
              <a:rPr lang="en-US" altLang="en-US" sz="3000" b="1" dirty="0" smtClean="0">
                <a:solidFill>
                  <a:schemeClr val="tx1"/>
                </a:solidFill>
                <a:latin typeface="Times New Roman" panose="02020603050405020304" pitchFamily="18" charset="0"/>
                <a:cs typeface="Times New Roman" panose="02020603050405020304" pitchFamily="18" charset="0"/>
              </a:rPr>
              <a:t> </a:t>
            </a:r>
            <a:r>
              <a:rPr lang="en-US" altLang="en-US" sz="3000" b="1" dirty="0" err="1" smtClean="0">
                <a:solidFill>
                  <a:schemeClr val="tx1"/>
                </a:solidFill>
                <a:latin typeface="Times New Roman" panose="02020603050405020304" pitchFamily="18" charset="0"/>
                <a:cs typeface="Times New Roman" panose="02020603050405020304" pitchFamily="18" charset="0"/>
              </a:rPr>
              <a:t>tay</a:t>
            </a:r>
            <a:r>
              <a:rPr lang="en-US" altLang="en-US" sz="3000" b="1" dirty="0" smtClean="0">
                <a:solidFill>
                  <a:schemeClr val="tx1"/>
                </a:solidFill>
                <a:latin typeface="Times New Roman" panose="02020603050405020304" pitchFamily="18" charset="0"/>
                <a:cs typeface="Times New Roman" panose="02020603050405020304" pitchFamily="18" charset="0"/>
              </a:rPr>
              <a:t> </a:t>
            </a:r>
            <a:r>
              <a:rPr lang="en-US" altLang="en-US" sz="3000" b="1" dirty="0" err="1" smtClean="0">
                <a:solidFill>
                  <a:schemeClr val="tx1"/>
                </a:solidFill>
                <a:latin typeface="Times New Roman" panose="02020603050405020304" pitchFamily="18" charset="0"/>
                <a:cs typeface="Times New Roman" panose="02020603050405020304" pitchFamily="18" charset="0"/>
              </a:rPr>
              <a:t>ai</a:t>
            </a:r>
            <a:endParaRPr lang="en-US" altLang="en-US" sz="3000" b="1" dirty="0" smtClean="0">
              <a:solidFill>
                <a:schemeClr val="tx1"/>
              </a:solidFill>
              <a:latin typeface="Times New Roman" panose="02020603050405020304" pitchFamily="18" charset="0"/>
              <a:cs typeface="Times New Roman" panose="02020603050405020304" pitchFamily="18" charset="0"/>
            </a:endParaRPr>
          </a:p>
        </p:txBody>
      </p:sp>
      <p:pic>
        <p:nvPicPr>
          <p:cNvPr id="11267" name="Content Placeholder 3"/>
          <p:cNvPicPr>
            <a:picLocks noGrp="1" noChangeAspect="1"/>
          </p:cNvPicPr>
          <p:nvPr>
            <p:ph idx="1"/>
          </p:nvPr>
        </p:nvPicPr>
        <p:blipFill>
          <a:blip r:embed="rId2">
            <a:extLst>
              <a:ext uri="{28A0092B-C50C-407E-A947-70E740481C1C}">
                <a14:useLocalDpi xmlns="" xmlns:a14="http://schemas.microsoft.com/office/drawing/2010/main" val="0"/>
              </a:ext>
            </a:extLst>
          </a:blip>
          <a:srcRect/>
          <a:stretch>
            <a:fillRect/>
          </a:stretch>
        </p:blipFill>
        <p:spPr>
          <a:xfrm>
            <a:off x="1068388" y="119063"/>
            <a:ext cx="9650412" cy="5418137"/>
          </a:xfrm>
        </p:spPr>
      </p:pic>
    </p:spTree>
    <p:extLst>
      <p:ext uri="{BB962C8B-B14F-4D97-AF65-F5344CB8AC3E}">
        <p14:creationId xmlns="" xmlns:p14="http://schemas.microsoft.com/office/powerpoint/2010/main" val="174488004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nodeType="clickEffect">
                                  <p:stCondLst>
                                    <p:cond delay="0"/>
                                  </p:stCondLst>
                                  <p:childTnLst>
                                    <p:set>
                                      <p:cBhvr>
                                        <p:cTn id="6" dur="1" fill="hold">
                                          <p:stCondLst>
                                            <p:cond delay="0"/>
                                          </p:stCondLst>
                                        </p:cTn>
                                        <p:tgtEl>
                                          <p:spTgt spid="11267"/>
                                        </p:tgtEl>
                                        <p:attrNameLst>
                                          <p:attrName>style.visibility</p:attrName>
                                        </p:attrNameLst>
                                      </p:cBhvr>
                                      <p:to>
                                        <p:strVal val="visible"/>
                                      </p:to>
                                    </p:set>
                                    <p:animEffect transition="in" filter="barn(inVertical)">
                                      <p:cBhvr>
                                        <p:cTn id="7" dur="500"/>
                                        <p:tgtEl>
                                          <p:spTgt spid="1126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1266"/>
                                        </p:tgtEl>
                                        <p:attrNameLst>
                                          <p:attrName>style.visibility</p:attrName>
                                        </p:attrNameLst>
                                      </p:cBhvr>
                                      <p:to>
                                        <p:strVal val="visible"/>
                                      </p:to>
                                    </p:set>
                                    <p:animEffect transition="in" filter="wipe(down)">
                                      <p:cBhvr>
                                        <p:cTn id="12" dur="500"/>
                                        <p:tgtEl>
                                          <p:spTgt spid="112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03515" y="457201"/>
            <a:ext cx="10515600" cy="5564776"/>
          </a:xfrm>
        </p:spPr>
        <p:txBody>
          <a:bodyPr>
            <a:normAutofit/>
          </a:bodyPr>
          <a:lstStyle/>
          <a:p>
            <a:r>
              <a:rPr lang="en-US" dirty="0" smtClean="0">
                <a:latin typeface="Times New Roman" panose="02020603050405020304" pitchFamily="18" charset="0"/>
                <a:cs typeface="Times New Roman" panose="02020603050405020304" pitchFamily="18" charset="0"/>
              </a:rPr>
              <a:t>So </a:t>
            </a:r>
            <a:r>
              <a:rPr lang="en-US" dirty="0" err="1" smtClean="0">
                <a:latin typeface="Times New Roman" panose="02020603050405020304" pitchFamily="18" charset="0"/>
                <a:cs typeface="Times New Roman" panose="02020603050405020304" pitchFamily="18" charset="0"/>
              </a:rPr>
              <a:t>sánh</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là</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gì</a:t>
            </a:r>
            <a:r>
              <a:rPr lang="en-US" dirty="0" smtClean="0">
                <a:latin typeface="Times New Roman" panose="02020603050405020304" pitchFamily="18" charset="0"/>
                <a:cs typeface="Times New Roman" panose="02020603050405020304" pitchFamily="18" charset="0"/>
              </a:rPr>
              <a:t>?</a:t>
            </a:r>
            <a:br>
              <a:rPr lang="en-US" dirty="0" smtClean="0">
                <a:latin typeface="Times New Roman" panose="02020603050405020304" pitchFamily="18" charset="0"/>
                <a:cs typeface="Times New Roman" panose="02020603050405020304" pitchFamily="18" charset="0"/>
              </a:rPr>
            </a:br>
            <a:r>
              <a:rPr lang="en-US" dirty="0" err="1" smtClean="0">
                <a:latin typeface="Times New Roman" panose="02020603050405020304" pitchFamily="18" charset="0"/>
                <a:cs typeface="Times New Roman" panose="02020603050405020304" pitchFamily="18" charset="0"/>
              </a:rPr>
              <a:t>Để</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có</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thể</a:t>
            </a:r>
            <a:r>
              <a:rPr lang="en-US" dirty="0" smtClean="0">
                <a:latin typeface="Times New Roman" panose="02020603050405020304" pitchFamily="18" charset="0"/>
                <a:cs typeface="Times New Roman" panose="02020603050405020304" pitchFamily="18" charset="0"/>
              </a:rPr>
              <a:t> so </a:t>
            </a:r>
            <a:r>
              <a:rPr lang="en-US" dirty="0" err="1" smtClean="0">
                <a:latin typeface="Times New Roman" panose="02020603050405020304" pitchFamily="18" charset="0"/>
                <a:cs typeface="Times New Roman" panose="02020603050405020304" pitchFamily="18" charset="0"/>
              </a:rPr>
              <a:t>sánh</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chúng</a:t>
            </a:r>
            <a:r>
              <a:rPr lang="en-US" dirty="0" smtClean="0">
                <a:latin typeface="Times New Roman" panose="02020603050405020304" pitchFamily="18" charset="0"/>
                <a:cs typeface="Times New Roman" panose="02020603050405020304" pitchFamily="18" charset="0"/>
              </a:rPr>
              <a:t> ta </a:t>
            </a:r>
            <a:r>
              <a:rPr lang="en-US" dirty="0" err="1" smtClean="0">
                <a:latin typeface="Times New Roman" panose="02020603050405020304" pitchFamily="18" charset="0"/>
                <a:cs typeface="Times New Roman" panose="02020603050405020304" pitchFamily="18" charset="0"/>
              </a:rPr>
              <a:t>cần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có</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các</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đối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tượng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nào</a:t>
            </a:r>
            <a:r>
              <a:rPr lang="en-US" dirty="0" smtClean="0">
                <a:latin typeface="Times New Roman" panose="02020603050405020304" pitchFamily="18" charset="0"/>
                <a:cs typeface="Times New Roman" panose="02020603050405020304" pitchFamily="18" charset="0"/>
              </a:rPr>
              <a:t>?</a:t>
            </a:r>
            <a:br>
              <a:rPr lang="en-US" dirty="0" smtClean="0">
                <a:latin typeface="Times New Roman" panose="02020603050405020304" pitchFamily="18" charset="0"/>
                <a:cs typeface="Times New Roman" panose="02020603050405020304" pitchFamily="18" charset="0"/>
              </a:rPr>
            </a:br>
            <a:r>
              <a:rPr lang="en-US" dirty="0" err="1" smtClean="0">
                <a:latin typeface="Times New Roman" panose="02020603050405020304" pitchFamily="18" charset="0"/>
                <a:cs typeface="Times New Roman" panose="02020603050405020304" pitchFamily="18" charset="0"/>
              </a:rPr>
              <a:t>Mục</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đích</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yêu</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cầu</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phân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loại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cách</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lập</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luận</a:t>
            </a:r>
            <a:r>
              <a:rPr lang="en-US" dirty="0" smtClean="0">
                <a:latin typeface="Times New Roman" panose="02020603050405020304" pitchFamily="18" charset="0"/>
                <a:cs typeface="Times New Roman" panose="02020603050405020304" pitchFamily="18" charset="0"/>
              </a:rPr>
              <a:t> so </a:t>
            </a:r>
            <a:r>
              <a:rPr lang="en-US" dirty="0" err="1" smtClean="0">
                <a:latin typeface="Times New Roman" panose="02020603050405020304" pitchFamily="18" charset="0"/>
                <a:cs typeface="Times New Roman" panose="02020603050405020304" pitchFamily="18" charset="0"/>
              </a:rPr>
              <a:t>sánh</a:t>
            </a:r>
            <a:r>
              <a:rPr lang="en-US" dirty="0" smtClean="0">
                <a:latin typeface="Times New Roman" panose="02020603050405020304" pitchFamily="18" charset="0"/>
                <a:cs typeface="Times New Roman" panose="02020603050405020304" pitchFamily="18" charset="0"/>
              </a:rPr>
              <a:t> ?</a:t>
            </a:r>
            <a:endParaRPr lang="vi-VN" dirty="0">
              <a:latin typeface="Times New Roman" panose="02020603050405020304" pitchFamily="18" charset="0"/>
              <a:cs typeface="Times New Roman" panose="02020603050405020304" pitchFamily="18" charset="0"/>
            </a:endParaRPr>
          </a:p>
        </p:txBody>
      </p:sp>
    </p:spTree>
    <p:extLst>
      <p:ext uri="{BB962C8B-B14F-4D97-AF65-F5344CB8AC3E}">
        <p14:creationId xmlns="" xmlns:p14="http://schemas.microsoft.com/office/powerpoint/2010/main" val="7601337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ctrTitle"/>
          </p:nvPr>
        </p:nvSpPr>
        <p:spPr>
          <a:xfrm>
            <a:off x="2987675" y="2252663"/>
            <a:ext cx="7767638" cy="1646237"/>
          </a:xfrm>
        </p:spPr>
        <p:txBody>
          <a:bodyPr/>
          <a:lstStyle/>
          <a:p>
            <a:endParaRPr lang="en-US" altLang="en-US" smtClean="0"/>
          </a:p>
        </p:txBody>
      </p:sp>
      <p:pic>
        <p:nvPicPr>
          <p:cNvPr id="6147" name="Picture 5"/>
          <p:cNvPicPr>
            <a:picLocks noChangeAspect="1"/>
          </p:cNvPicPr>
          <p:nvPr/>
        </p:nvPicPr>
        <p:blipFill>
          <a:blip r:embed="rId2">
            <a:extLst>
              <a:ext uri="{28A0092B-C50C-407E-A947-70E740481C1C}">
                <a14:useLocalDpi xmlns="" xmlns:a14="http://schemas.microsoft.com/office/drawing/2010/main" val="0"/>
              </a:ext>
            </a:extLst>
          </a:blip>
          <a:srcRect/>
          <a:stretch>
            <a:fillRect/>
          </a:stretch>
        </p:blipFill>
        <p:spPr bwMode="auto">
          <a:xfrm>
            <a:off x="0" y="-7938"/>
            <a:ext cx="12192000" cy="685482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2" name="Rectangle 1"/>
          <p:cNvSpPr/>
          <p:nvPr/>
        </p:nvSpPr>
        <p:spPr>
          <a:xfrm rot="10800000" flipH="1" flipV="1">
            <a:off x="0" y="5923810"/>
            <a:ext cx="9824164" cy="923330"/>
          </a:xfrm>
          <a:prstGeom prst="rect">
            <a:avLst/>
          </a:prstGeom>
          <a:ln>
            <a:solidFill>
              <a:srgbClr val="0070C0"/>
            </a:solidFill>
          </a:ln>
          <a:effectLst>
            <a:innerShdw blurRad="63500" dist="50800" dir="13500000">
              <a:prstClr val="black">
                <a:alpha val="50000"/>
              </a:prstClr>
            </a:innerShdw>
          </a:effectLst>
        </p:spPr>
        <p:style>
          <a:lnRef idx="2">
            <a:schemeClr val="accent1"/>
          </a:lnRef>
          <a:fillRef idx="1">
            <a:schemeClr val="lt1"/>
          </a:fillRef>
          <a:effectRef idx="0">
            <a:schemeClr val="accent1"/>
          </a:effectRef>
          <a:fontRef idx="minor">
            <a:schemeClr val="dk1"/>
          </a:fontRef>
        </p:style>
        <p:txBody>
          <a:bodyPr wrap="none">
            <a:spAutoFit/>
          </a:bodyPr>
          <a:lstStyle/>
          <a:p>
            <a:pPr algn="ctr">
              <a:defRPr/>
            </a:pPr>
            <a:r>
              <a:rPr lang="en-US" sz="5400" b="1" dirty="0">
                <a:ln w="22225">
                  <a:solidFill>
                    <a:schemeClr val="accent2"/>
                  </a:solidFill>
                  <a:prstDash val="solid"/>
                </a:ln>
                <a:solidFill>
                  <a:schemeClr val="accent2">
                    <a:lumMod val="40000"/>
                    <a:lumOff val="60000"/>
                  </a:schemeClr>
                </a:solidFill>
              </a:rPr>
              <a:t>THAO TÁC LẬP LUẬN SO SÁNH</a:t>
            </a:r>
          </a:p>
        </p:txBody>
      </p:sp>
    </p:spTree>
    <p:extLst>
      <p:ext uri="{BB962C8B-B14F-4D97-AF65-F5344CB8AC3E}">
        <p14:creationId xmlns="" xmlns:p14="http://schemas.microsoft.com/office/powerpoint/2010/main" val="256681651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 Box 6"/>
          <p:cNvSpPr txBox="1">
            <a:spLocks noChangeArrowheads="1"/>
          </p:cNvSpPr>
          <p:nvPr/>
        </p:nvSpPr>
        <p:spPr bwMode="auto">
          <a:xfrm>
            <a:off x="1473200" y="146756"/>
            <a:ext cx="7821372" cy="58477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r>
              <a:rPr lang="en-US" altLang="en-US" sz="3200" b="1" dirty="0" err="1" smtClean="0">
                <a:solidFill>
                  <a:srgbClr val="FF0000"/>
                </a:solidFill>
                <a:latin typeface="Times New Roman" panose="02020603050405020304" pitchFamily="18" charset="0"/>
                <a:cs typeface="Times New Roman" panose="02020603050405020304" pitchFamily="18" charset="0"/>
              </a:rPr>
              <a:t>Bài</a:t>
            </a:r>
            <a:r>
              <a:rPr lang="en-US" altLang="en-US" sz="3200" b="1" dirty="0" smtClean="0">
                <a:solidFill>
                  <a:srgbClr val="FF0000"/>
                </a:solidFill>
                <a:latin typeface="Times New Roman" panose="02020603050405020304" pitchFamily="18" charset="0"/>
                <a:cs typeface="Times New Roman" panose="02020603050405020304" pitchFamily="18" charset="0"/>
              </a:rPr>
              <a:t> 12</a:t>
            </a:r>
            <a:r>
              <a:rPr lang="en-US" altLang="en-US" sz="3200" b="1" dirty="0" smtClean="0">
                <a:solidFill>
                  <a:srgbClr val="FF0000"/>
                </a:solidFill>
                <a:latin typeface="VNI-Times" pitchFamily="2" charset="0"/>
              </a:rPr>
              <a:t>: THAO </a:t>
            </a:r>
            <a:r>
              <a:rPr lang="en-US" altLang="en-US" sz="3200" b="1" dirty="0">
                <a:solidFill>
                  <a:srgbClr val="FF0000"/>
                </a:solidFill>
                <a:latin typeface="VNI-Times" pitchFamily="2" charset="0"/>
              </a:rPr>
              <a:t>TAÙC LAÄP LUAÄN SO SAÙNH</a:t>
            </a:r>
          </a:p>
        </p:txBody>
      </p:sp>
      <p:sp>
        <p:nvSpPr>
          <p:cNvPr id="14" name="Content Placeholder 3"/>
          <p:cNvSpPr>
            <a:spLocks noGrp="1"/>
          </p:cNvSpPr>
          <p:nvPr>
            <p:ph sz="half" idx="2"/>
          </p:nvPr>
        </p:nvSpPr>
        <p:spPr>
          <a:xfrm>
            <a:off x="677685" y="1293223"/>
            <a:ext cx="11198225" cy="5238206"/>
          </a:xfrm>
        </p:spPr>
        <p:txBody>
          <a:bodyPr/>
          <a:lstStyle/>
          <a:p>
            <a:pPr marL="0" indent="0" eaLnBrk="1" hangingPunct="1">
              <a:buFont typeface="Wingdings 3" panose="05040102010807070707" pitchFamily="18" charset="2"/>
              <a:buNone/>
            </a:pPr>
            <a:r>
              <a:rPr lang="en-US" altLang="en-US" sz="3500" dirty="0" err="1" smtClean="0">
                <a:latin typeface="Times New Roman" panose="02020603050405020304" pitchFamily="18" charset="0"/>
                <a:cs typeface="Times New Roman" panose="02020603050405020304" pitchFamily="18" charset="0"/>
              </a:rPr>
              <a:t>Đọc</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đoạn</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trích</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sau</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và</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thực</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hiện</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các</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yêu</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cầu</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nêu</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bên</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dưới</a:t>
            </a:r>
            <a:r>
              <a:rPr lang="en-US" altLang="en-US" sz="3500" dirty="0" smtClean="0">
                <a:latin typeface="Times New Roman" panose="02020603050405020304" pitchFamily="18" charset="0"/>
                <a:cs typeface="Times New Roman" panose="02020603050405020304" pitchFamily="18" charset="0"/>
              </a:rPr>
              <a:t>:</a:t>
            </a:r>
          </a:p>
          <a:p>
            <a:pPr marL="0" indent="0" eaLnBrk="1" hangingPunct="1">
              <a:buFont typeface="Wingdings 3" panose="05040102010807070707" pitchFamily="18" charset="2"/>
              <a:buNone/>
            </a:pPr>
            <a:r>
              <a:rPr lang="en-US" altLang="en-US" sz="3500" dirty="0" smtClean="0">
                <a:latin typeface="Times New Roman" panose="02020603050405020304" pitchFamily="18" charset="0"/>
                <a:cs typeface="Times New Roman" panose="02020603050405020304" pitchFamily="18" charset="0"/>
              </a:rPr>
              <a:t>a. </a:t>
            </a:r>
            <a:r>
              <a:rPr lang="en-US" altLang="en-US" sz="3500" dirty="0" err="1" smtClean="0">
                <a:latin typeface="Times New Roman" panose="02020603050405020304" pitchFamily="18" charset="0"/>
                <a:cs typeface="Times New Roman" panose="02020603050405020304" pitchFamily="18" charset="0"/>
              </a:rPr>
              <a:t>Xác</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định</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đối</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tượng</a:t>
            </a:r>
            <a:r>
              <a:rPr lang="en-US" altLang="en-US" sz="3500" dirty="0" smtClean="0">
                <a:latin typeface="Times New Roman" panose="02020603050405020304" pitchFamily="18" charset="0"/>
                <a:cs typeface="Times New Roman" panose="02020603050405020304" pitchFamily="18" charset="0"/>
              </a:rPr>
              <a:t> so </a:t>
            </a:r>
            <a:r>
              <a:rPr lang="en-US" altLang="en-US" sz="3500" dirty="0" err="1" smtClean="0">
                <a:latin typeface="Times New Roman" panose="02020603050405020304" pitchFamily="18" charset="0"/>
                <a:cs typeface="Times New Roman" panose="02020603050405020304" pitchFamily="18" charset="0"/>
              </a:rPr>
              <a:t>sánh</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và</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đối</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tượng</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được</a:t>
            </a:r>
            <a:r>
              <a:rPr lang="en-US" altLang="en-US" sz="3500" dirty="0" smtClean="0">
                <a:latin typeface="Times New Roman" panose="02020603050405020304" pitchFamily="18" charset="0"/>
                <a:cs typeface="Times New Roman" panose="02020603050405020304" pitchFamily="18" charset="0"/>
              </a:rPr>
              <a:t> so </a:t>
            </a:r>
            <a:r>
              <a:rPr lang="en-US" altLang="en-US" sz="3500" dirty="0" err="1" smtClean="0">
                <a:latin typeface="Times New Roman" panose="02020603050405020304" pitchFamily="18" charset="0"/>
                <a:cs typeface="Times New Roman" panose="02020603050405020304" pitchFamily="18" charset="0"/>
              </a:rPr>
              <a:t>sánh</a:t>
            </a:r>
            <a:r>
              <a:rPr lang="en-US" altLang="en-US" sz="3500" dirty="0" smtClean="0">
                <a:latin typeface="Times New Roman" panose="02020603050405020304" pitchFamily="18" charset="0"/>
                <a:cs typeface="Times New Roman" panose="02020603050405020304" pitchFamily="18" charset="0"/>
              </a:rPr>
              <a:t>.</a:t>
            </a:r>
          </a:p>
          <a:p>
            <a:pPr marL="0" indent="0" eaLnBrk="1" hangingPunct="1">
              <a:buFont typeface="Wingdings 3" panose="05040102010807070707" pitchFamily="18" charset="2"/>
              <a:buNone/>
            </a:pPr>
            <a:r>
              <a:rPr lang="en-US" altLang="en-US" sz="3500" dirty="0" smtClean="0">
                <a:latin typeface="Times New Roman" panose="02020603050405020304" pitchFamily="18" charset="0"/>
                <a:cs typeface="Times New Roman" panose="02020603050405020304" pitchFamily="18" charset="0"/>
              </a:rPr>
              <a:t>b. </a:t>
            </a:r>
            <a:r>
              <a:rPr lang="en-US" altLang="en-US" sz="3500" dirty="0" err="1" smtClean="0">
                <a:latin typeface="Times New Roman" panose="02020603050405020304" pitchFamily="18" charset="0"/>
                <a:cs typeface="Times New Roman" panose="02020603050405020304" pitchFamily="18" charset="0"/>
              </a:rPr>
              <a:t>Phân</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tích</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điểm</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giống</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và</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khác</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nhau</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giữa</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đối</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tượng</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được</a:t>
            </a:r>
            <a:r>
              <a:rPr lang="en-US" altLang="en-US" sz="3500" dirty="0" smtClean="0">
                <a:latin typeface="Times New Roman" panose="02020603050405020304" pitchFamily="18" charset="0"/>
                <a:cs typeface="Times New Roman" panose="02020603050405020304" pitchFamily="18" charset="0"/>
              </a:rPr>
              <a:t> so </a:t>
            </a:r>
            <a:r>
              <a:rPr lang="en-US" altLang="en-US" sz="3500" dirty="0" err="1" smtClean="0">
                <a:latin typeface="Times New Roman" panose="02020603050405020304" pitchFamily="18" charset="0"/>
                <a:cs typeface="Times New Roman" panose="02020603050405020304" pitchFamily="18" charset="0"/>
              </a:rPr>
              <a:t>sánh</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và</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đối</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tượng</a:t>
            </a:r>
            <a:r>
              <a:rPr lang="en-US" altLang="en-US" sz="3500" dirty="0" smtClean="0">
                <a:latin typeface="Times New Roman" panose="02020603050405020304" pitchFamily="18" charset="0"/>
                <a:cs typeface="Times New Roman" panose="02020603050405020304" pitchFamily="18" charset="0"/>
              </a:rPr>
              <a:t> so </a:t>
            </a:r>
            <a:r>
              <a:rPr lang="en-US" altLang="en-US" sz="3500" dirty="0" err="1" smtClean="0">
                <a:latin typeface="Times New Roman" panose="02020603050405020304" pitchFamily="18" charset="0"/>
                <a:cs typeface="Times New Roman" panose="02020603050405020304" pitchFamily="18" charset="0"/>
              </a:rPr>
              <a:t>sánh</a:t>
            </a:r>
            <a:r>
              <a:rPr lang="en-US" altLang="en-US" sz="3500" dirty="0" smtClean="0">
                <a:latin typeface="Times New Roman" panose="02020603050405020304" pitchFamily="18" charset="0"/>
                <a:cs typeface="Times New Roman" panose="02020603050405020304" pitchFamily="18" charset="0"/>
              </a:rPr>
              <a:t>.</a:t>
            </a:r>
          </a:p>
          <a:p>
            <a:pPr marL="0" indent="0" eaLnBrk="1" hangingPunct="1">
              <a:buFont typeface="Wingdings 3" panose="05040102010807070707" pitchFamily="18" charset="2"/>
              <a:buNone/>
            </a:pPr>
            <a:r>
              <a:rPr lang="en-US" altLang="en-US" sz="3500" dirty="0" smtClean="0">
                <a:latin typeface="Times New Roman" panose="02020603050405020304" pitchFamily="18" charset="0"/>
                <a:cs typeface="Times New Roman" panose="02020603050405020304" pitchFamily="18" charset="0"/>
              </a:rPr>
              <a:t>c. </a:t>
            </a:r>
            <a:r>
              <a:rPr lang="en-US" altLang="en-US" sz="3500" dirty="0" err="1" smtClean="0">
                <a:latin typeface="Times New Roman" panose="02020603050405020304" pitchFamily="18" charset="0"/>
                <a:cs typeface="Times New Roman" panose="02020603050405020304" pitchFamily="18" charset="0"/>
              </a:rPr>
              <a:t>Xác</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định</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mục</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đích</a:t>
            </a:r>
            <a:r>
              <a:rPr lang="en-US" altLang="en-US" sz="3500" dirty="0" smtClean="0">
                <a:latin typeface="Times New Roman" panose="02020603050405020304" pitchFamily="18" charset="0"/>
                <a:cs typeface="Times New Roman" panose="02020603050405020304" pitchFamily="18" charset="0"/>
              </a:rPr>
              <a:t> so </a:t>
            </a:r>
            <a:r>
              <a:rPr lang="en-US" altLang="en-US" sz="3500" dirty="0" err="1" smtClean="0">
                <a:latin typeface="Times New Roman" panose="02020603050405020304" pitchFamily="18" charset="0"/>
                <a:cs typeface="Times New Roman" panose="02020603050405020304" pitchFamily="18" charset="0"/>
              </a:rPr>
              <a:t>sánh</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căn</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cứ</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để</a:t>
            </a:r>
            <a:r>
              <a:rPr lang="en-US" altLang="en-US" sz="3500" dirty="0" smtClean="0">
                <a:latin typeface="Times New Roman" panose="02020603050405020304" pitchFamily="18" charset="0"/>
                <a:cs typeface="Times New Roman" panose="02020603050405020304" pitchFamily="18" charset="0"/>
              </a:rPr>
              <a:t> so </a:t>
            </a:r>
            <a:r>
              <a:rPr lang="en-US" altLang="en-US" sz="3500" dirty="0" err="1" smtClean="0">
                <a:latin typeface="Times New Roman" panose="02020603050405020304" pitchFamily="18" charset="0"/>
                <a:cs typeface="Times New Roman" panose="02020603050405020304" pitchFamily="18" charset="0"/>
              </a:rPr>
              <a:t>sánh</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trong</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đoạn</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ngữ</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liệu</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bên</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dưới</a:t>
            </a:r>
            <a:r>
              <a:rPr lang="en-US" altLang="en-US" sz="3500" dirty="0" smtClean="0">
                <a:latin typeface="Times New Roman" panose="02020603050405020304" pitchFamily="18" charset="0"/>
                <a:cs typeface="Times New Roman" panose="02020603050405020304" pitchFamily="18" charset="0"/>
              </a:rPr>
              <a:t>?</a:t>
            </a:r>
          </a:p>
          <a:p>
            <a:pPr marL="0" indent="0" eaLnBrk="1" hangingPunct="1">
              <a:buFont typeface="Wingdings 3" panose="05040102010807070707" pitchFamily="18" charset="2"/>
              <a:buNone/>
            </a:pPr>
            <a:r>
              <a:rPr lang="en-US" altLang="en-US" sz="3500" dirty="0" smtClean="0">
                <a:latin typeface="Times New Roman" panose="02020603050405020304" pitchFamily="18" charset="0"/>
                <a:cs typeface="Times New Roman" panose="02020603050405020304" pitchFamily="18" charset="0"/>
              </a:rPr>
              <a:t>d. </a:t>
            </a:r>
            <a:r>
              <a:rPr lang="en-US" altLang="en-US" sz="3500" dirty="0" err="1" smtClean="0">
                <a:latin typeface="Times New Roman" panose="02020603050405020304" pitchFamily="18" charset="0"/>
                <a:cs typeface="Times New Roman" panose="02020603050405020304" pitchFamily="18" charset="0"/>
              </a:rPr>
              <a:t>Từ</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nhận</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xét</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trên</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hãy</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cho</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biết</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mục</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đích</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và</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yêu</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cầu</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của</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thao</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tác</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lập</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luận</a:t>
            </a:r>
            <a:r>
              <a:rPr lang="en-US" altLang="en-US" sz="3500" dirty="0" smtClean="0">
                <a:latin typeface="Times New Roman" panose="02020603050405020304" pitchFamily="18" charset="0"/>
                <a:cs typeface="Times New Roman" panose="02020603050405020304" pitchFamily="18" charset="0"/>
              </a:rPr>
              <a:t> so </a:t>
            </a:r>
            <a:r>
              <a:rPr lang="en-US" altLang="en-US" sz="3500" dirty="0" err="1" smtClean="0">
                <a:latin typeface="Times New Roman" panose="02020603050405020304" pitchFamily="18" charset="0"/>
                <a:cs typeface="Times New Roman" panose="02020603050405020304" pitchFamily="18" charset="0"/>
              </a:rPr>
              <a:t>sánh</a:t>
            </a:r>
            <a:r>
              <a:rPr lang="en-US" altLang="en-US" sz="3500" dirty="0" smtClean="0">
                <a:latin typeface="Times New Roman" panose="02020603050405020304" pitchFamily="18" charset="0"/>
                <a:cs typeface="Times New Roman" panose="02020603050405020304" pitchFamily="18" charset="0"/>
              </a:rPr>
              <a:t>?</a:t>
            </a:r>
          </a:p>
          <a:p>
            <a:pPr marL="0" indent="0" eaLnBrk="1" hangingPunct="1">
              <a:buFont typeface="Wingdings 3" panose="05040102010807070707" pitchFamily="18" charset="2"/>
              <a:buNone/>
            </a:pPr>
            <a:endParaRPr lang="en-US" altLang="en-US" sz="3000"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 xmlns:p14="http://schemas.microsoft.com/office/powerpoint/2010/main" val="40662826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heel(4)">
                                      <p:cBhvr>
                                        <p:cTn id="7" dur="20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14">
                                            <p:txEl>
                                              <p:pRg st="0" end="0"/>
                                            </p:txEl>
                                          </p:spTgt>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14">
                                            <p:txEl>
                                              <p:pRg st="1" end="1"/>
                                            </p:txEl>
                                          </p:spTgt>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14">
                                            <p:txEl>
                                              <p:pRg st="2" end="2"/>
                                            </p:txEl>
                                          </p:spTgt>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grpId="0" nodeType="clickEffect">
                                  <p:stCondLst>
                                    <p:cond delay="0"/>
                                  </p:stCondLst>
                                  <p:childTnLst>
                                    <p:set>
                                      <p:cBhvr>
                                        <p:cTn id="23" dur="1" fill="hold">
                                          <p:stCondLst>
                                            <p:cond delay="0"/>
                                          </p:stCondLst>
                                        </p:cTn>
                                        <p:tgtEl>
                                          <p:spTgt spid="14">
                                            <p:txEl>
                                              <p:pRg st="3" end="3"/>
                                            </p:txEl>
                                          </p:spTgt>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grpId="0" nodeType="clickEffect">
                                  <p:stCondLst>
                                    <p:cond delay="0"/>
                                  </p:stCondLst>
                                  <p:childTnLst>
                                    <p:set>
                                      <p:cBhvr>
                                        <p:cTn id="27" dur="1" fill="hold">
                                          <p:stCondLst>
                                            <p:cond delay="0"/>
                                          </p:stCondLst>
                                        </p:cTn>
                                        <p:tgtEl>
                                          <p:spTgt spid="14">
                                            <p:txEl>
                                              <p:pRg st="4" end="4"/>
                                            </p:txEl>
                                          </p:spTgt>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1" nodeType="clickEffect">
                                  <p:stCondLst>
                                    <p:cond delay="0"/>
                                  </p:stCondLst>
                                  <p:childTnLst>
                                    <p:set>
                                      <p:cBhvr>
                                        <p:cTn id="31" dur="1" fill="hold">
                                          <p:stCondLst>
                                            <p:cond delay="0"/>
                                          </p:stCondLst>
                                        </p:cTn>
                                        <p:tgtEl>
                                          <p:spTgt spid="14">
                                            <p:txEl>
                                              <p:pRg st="0" end="0"/>
                                            </p:txEl>
                                          </p:spTgt>
                                        </p:tgtEl>
                                        <p:attrNameLst>
                                          <p:attrName>style.visibility</p:attrName>
                                        </p:attrNameLst>
                                      </p:cBhvr>
                                      <p:to>
                                        <p:strVal val="visible"/>
                                      </p:to>
                                    </p:set>
                                    <p:animEffect transition="in" filter="fade">
                                      <p:cBhvr>
                                        <p:cTn id="32" dur="500"/>
                                        <p:tgtEl>
                                          <p:spTgt spid="14">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1" nodeType="clickEffect">
                                  <p:stCondLst>
                                    <p:cond delay="0"/>
                                  </p:stCondLst>
                                  <p:childTnLst>
                                    <p:set>
                                      <p:cBhvr>
                                        <p:cTn id="36" dur="1" fill="hold">
                                          <p:stCondLst>
                                            <p:cond delay="0"/>
                                          </p:stCondLst>
                                        </p:cTn>
                                        <p:tgtEl>
                                          <p:spTgt spid="14">
                                            <p:txEl>
                                              <p:pRg st="1" end="1"/>
                                            </p:txEl>
                                          </p:spTgt>
                                        </p:tgtEl>
                                        <p:attrNameLst>
                                          <p:attrName>style.visibility</p:attrName>
                                        </p:attrNameLst>
                                      </p:cBhvr>
                                      <p:to>
                                        <p:strVal val="visible"/>
                                      </p:to>
                                    </p:set>
                                    <p:animEffect transition="in" filter="fade">
                                      <p:cBhvr>
                                        <p:cTn id="37" dur="500"/>
                                        <p:tgtEl>
                                          <p:spTgt spid="14">
                                            <p:txEl>
                                              <p:pRg st="1" end="1"/>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1" nodeType="clickEffect">
                                  <p:stCondLst>
                                    <p:cond delay="0"/>
                                  </p:stCondLst>
                                  <p:childTnLst>
                                    <p:set>
                                      <p:cBhvr>
                                        <p:cTn id="41" dur="1" fill="hold">
                                          <p:stCondLst>
                                            <p:cond delay="0"/>
                                          </p:stCondLst>
                                        </p:cTn>
                                        <p:tgtEl>
                                          <p:spTgt spid="14">
                                            <p:txEl>
                                              <p:pRg st="2" end="2"/>
                                            </p:txEl>
                                          </p:spTgt>
                                        </p:tgtEl>
                                        <p:attrNameLst>
                                          <p:attrName>style.visibility</p:attrName>
                                        </p:attrNameLst>
                                      </p:cBhvr>
                                      <p:to>
                                        <p:strVal val="visible"/>
                                      </p:to>
                                    </p:set>
                                    <p:animEffect transition="in" filter="fade">
                                      <p:cBhvr>
                                        <p:cTn id="42" dur="500"/>
                                        <p:tgtEl>
                                          <p:spTgt spid="14">
                                            <p:txEl>
                                              <p:pRg st="2" end="2"/>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1" nodeType="clickEffect">
                                  <p:stCondLst>
                                    <p:cond delay="0"/>
                                  </p:stCondLst>
                                  <p:childTnLst>
                                    <p:set>
                                      <p:cBhvr>
                                        <p:cTn id="46" dur="1" fill="hold">
                                          <p:stCondLst>
                                            <p:cond delay="0"/>
                                          </p:stCondLst>
                                        </p:cTn>
                                        <p:tgtEl>
                                          <p:spTgt spid="14">
                                            <p:txEl>
                                              <p:pRg st="3" end="3"/>
                                            </p:txEl>
                                          </p:spTgt>
                                        </p:tgtEl>
                                        <p:attrNameLst>
                                          <p:attrName>style.visibility</p:attrName>
                                        </p:attrNameLst>
                                      </p:cBhvr>
                                      <p:to>
                                        <p:strVal val="visible"/>
                                      </p:to>
                                    </p:set>
                                    <p:animEffect transition="in" filter="fade">
                                      <p:cBhvr>
                                        <p:cTn id="47" dur="500"/>
                                        <p:tgtEl>
                                          <p:spTgt spid="14">
                                            <p:txEl>
                                              <p:pRg st="3" end="3"/>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1" nodeType="clickEffect">
                                  <p:stCondLst>
                                    <p:cond delay="0"/>
                                  </p:stCondLst>
                                  <p:childTnLst>
                                    <p:set>
                                      <p:cBhvr>
                                        <p:cTn id="51" dur="1" fill="hold">
                                          <p:stCondLst>
                                            <p:cond delay="0"/>
                                          </p:stCondLst>
                                        </p:cTn>
                                        <p:tgtEl>
                                          <p:spTgt spid="14">
                                            <p:txEl>
                                              <p:pRg st="4" end="4"/>
                                            </p:txEl>
                                          </p:spTgt>
                                        </p:tgtEl>
                                        <p:attrNameLst>
                                          <p:attrName>style.visibility</p:attrName>
                                        </p:attrNameLst>
                                      </p:cBhvr>
                                      <p:to>
                                        <p:strVal val="visible"/>
                                      </p:to>
                                    </p:set>
                                    <p:animEffect transition="in" filter="fade">
                                      <p:cBhvr>
                                        <p:cTn id="52" dur="500"/>
                                        <p:tgtEl>
                                          <p:spTgt spid="1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4" grpId="0" build="p"/>
      <p:bldP spid="14" grpId="1"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0" y="1254034"/>
            <a:ext cx="11930906" cy="4925995"/>
          </a:xfrm>
          <a:prstGeom prst="rect">
            <a:avLst/>
          </a:prstGeom>
        </p:spPr>
      </p:pic>
    </p:spTree>
    <p:extLst>
      <p:ext uri="{BB962C8B-B14F-4D97-AF65-F5344CB8AC3E}">
        <p14:creationId xmlns="" xmlns:p14="http://schemas.microsoft.com/office/powerpoint/2010/main" val="18790918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28357" y="1165577"/>
            <a:ext cx="5449954" cy="48542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solidFill>
                  <a:srgbClr val="FF0000"/>
                </a:solidFill>
                <a:latin typeface="Times New Roman" panose="02020603050405020304" pitchFamily="18" charset="0"/>
                <a:cs typeface="Times New Roman" panose="02020603050405020304" pitchFamily="18" charset="0"/>
              </a:rPr>
              <a:t>VĂN TẾ NGHĨA SĨ CẦN GIUỘC</a:t>
            </a:r>
            <a:endParaRPr lang="en-US" sz="2400" b="1" dirty="0">
              <a:solidFill>
                <a:srgbClr val="FF0000"/>
              </a:solidFill>
              <a:latin typeface="Times New Roman" panose="02020603050405020304" pitchFamily="18" charset="0"/>
              <a:cs typeface="Times New Roman" panose="02020603050405020304" pitchFamily="18" charset="0"/>
            </a:endParaRPr>
          </a:p>
        </p:txBody>
      </p:sp>
      <p:sp>
        <p:nvSpPr>
          <p:cNvPr id="6" name="Rectangle 5"/>
          <p:cNvSpPr/>
          <p:nvPr/>
        </p:nvSpPr>
        <p:spPr>
          <a:xfrm>
            <a:off x="6009644" y="1165577"/>
            <a:ext cx="6171068" cy="48542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solidFill>
                  <a:srgbClr val="FF0000"/>
                </a:solidFill>
                <a:latin typeface="Times New Roman" panose="02020603050405020304" pitchFamily="18" charset="0"/>
                <a:cs typeface="Times New Roman" panose="02020603050405020304" pitchFamily="18" charset="0"/>
              </a:rPr>
              <a:t>ĐẠI CÁO BÌNH NGÔ</a:t>
            </a:r>
            <a:endParaRPr lang="en-US" sz="2400" b="1" dirty="0">
              <a:solidFill>
                <a:srgbClr val="FF0000"/>
              </a:solidFill>
              <a:latin typeface="Times New Roman" panose="02020603050405020304" pitchFamily="18" charset="0"/>
              <a:cs typeface="Times New Roman" panose="02020603050405020304" pitchFamily="18" charset="0"/>
            </a:endParaRPr>
          </a:p>
        </p:txBody>
      </p:sp>
      <p:sp>
        <p:nvSpPr>
          <p:cNvPr id="7" name="Down Arrow 6"/>
          <p:cNvSpPr/>
          <p:nvPr/>
        </p:nvSpPr>
        <p:spPr>
          <a:xfrm>
            <a:off x="4562946" y="3318934"/>
            <a:ext cx="2537764" cy="1873955"/>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8" name="Rectangle 7"/>
          <p:cNvSpPr/>
          <p:nvPr/>
        </p:nvSpPr>
        <p:spPr>
          <a:xfrm>
            <a:off x="2599020" y="5164666"/>
            <a:ext cx="6544979" cy="169333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en-US" sz="2400" b="1" dirty="0" smtClean="0">
                <a:solidFill>
                  <a:srgbClr val="000000"/>
                </a:solidFill>
                <a:latin typeface="VNI-Times" pitchFamily="2" charset="0"/>
              </a:rPr>
              <a:t> HAI BAØI VAÊN: HAI CAÛNH NGOÄ, HAI THÔØI BUOÅI, NHÖNG MOÄT DAÂN TOÄC.</a:t>
            </a:r>
            <a:endParaRPr lang="en-US" sz="2400" dirty="0"/>
          </a:p>
        </p:txBody>
      </p:sp>
      <p:sp>
        <p:nvSpPr>
          <p:cNvPr id="9" name="Rectangle 8"/>
          <p:cNvSpPr/>
          <p:nvPr/>
        </p:nvSpPr>
        <p:spPr>
          <a:xfrm>
            <a:off x="6023508" y="1651000"/>
            <a:ext cx="6157203" cy="168204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altLang="en-US" sz="2400" b="1" dirty="0" err="1">
                <a:solidFill>
                  <a:srgbClr val="000000"/>
                </a:solidFill>
                <a:latin typeface="VNI-Times" pitchFamily="2" charset="0"/>
              </a:rPr>
              <a:t>laø</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khuùc</a:t>
            </a:r>
            <a:r>
              <a:rPr lang="en-US" altLang="en-US" sz="2400" b="1" dirty="0">
                <a:solidFill>
                  <a:srgbClr val="000000"/>
                </a:solidFill>
                <a:latin typeface="VNI-Times" pitchFamily="2" charset="0"/>
              </a:rPr>
              <a:t> ca </a:t>
            </a:r>
            <a:r>
              <a:rPr lang="en-US" altLang="en-US" sz="2400" b="1" dirty="0" err="1">
                <a:solidFill>
                  <a:srgbClr val="000000"/>
                </a:solidFill>
                <a:latin typeface="VNI-Times" pitchFamily="2" charset="0"/>
              </a:rPr>
              <a:t>khaûi</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hoaøn</a:t>
            </a:r>
            <a:r>
              <a:rPr lang="en-US" altLang="en-US" sz="2400" b="1" dirty="0">
                <a:solidFill>
                  <a:srgbClr val="000000"/>
                </a:solidFill>
                <a:latin typeface="VNI-Times" pitchFamily="2" charset="0"/>
              </a:rPr>
              <a:t>, ca </a:t>
            </a:r>
            <a:r>
              <a:rPr lang="en-US" altLang="en-US" sz="2400" b="1" dirty="0" err="1">
                <a:solidFill>
                  <a:srgbClr val="000000"/>
                </a:solidFill>
                <a:latin typeface="VNI-Times" pitchFamily="2" charset="0"/>
              </a:rPr>
              <a:t>ngôïi</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chieán</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coâng</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oanh</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lieät</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chöa</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töøng</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thaáy</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bieåu</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döông</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chieán</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thaéng</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laøm</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raïng</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rôõ</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nöôùc</a:t>
            </a:r>
            <a:r>
              <a:rPr lang="en-US" altLang="en-US" sz="2400" b="1" dirty="0">
                <a:solidFill>
                  <a:srgbClr val="000000"/>
                </a:solidFill>
                <a:latin typeface="VNI-Times" pitchFamily="2" charset="0"/>
              </a:rPr>
              <a:t> </a:t>
            </a:r>
            <a:r>
              <a:rPr lang="en-US" altLang="en-US" sz="2400" b="1" dirty="0" err="1" smtClean="0">
                <a:solidFill>
                  <a:srgbClr val="000000"/>
                </a:solidFill>
                <a:latin typeface="VNI-Times" pitchFamily="2" charset="0"/>
              </a:rPr>
              <a:t>nha.ø</a:t>
            </a:r>
            <a:endParaRPr lang="en-US" sz="2400" dirty="0"/>
          </a:p>
        </p:txBody>
      </p:sp>
      <p:sp>
        <p:nvSpPr>
          <p:cNvPr id="10" name="Rectangle 9"/>
          <p:cNvSpPr/>
          <p:nvPr/>
        </p:nvSpPr>
        <p:spPr>
          <a:xfrm>
            <a:off x="225778" y="1651000"/>
            <a:ext cx="5463819" cy="166793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altLang="en-US" sz="2400" b="1" dirty="0" err="1">
                <a:solidFill>
                  <a:srgbClr val="000000"/>
                </a:solidFill>
                <a:latin typeface="VNI-Times" pitchFamily="2" charset="0"/>
              </a:rPr>
              <a:t>laø</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khuùc</a:t>
            </a:r>
            <a:r>
              <a:rPr lang="en-US" altLang="en-US" sz="2400" b="1" dirty="0">
                <a:solidFill>
                  <a:srgbClr val="000000"/>
                </a:solidFill>
                <a:latin typeface="VNI-Times" pitchFamily="2" charset="0"/>
              </a:rPr>
              <a:t> ca </a:t>
            </a:r>
            <a:r>
              <a:rPr lang="en-US" altLang="en-US" sz="2400" b="1" dirty="0" err="1">
                <a:solidFill>
                  <a:srgbClr val="000000"/>
                </a:solidFill>
                <a:latin typeface="VNI-Times" pitchFamily="2" charset="0"/>
              </a:rPr>
              <a:t>nhöõng</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ngöôøi</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anh</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huøng</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thaát</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theá</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nhöng</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vaãn</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hieân</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ngang</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soáng</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ñaùnh</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giaëc</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thaùc</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cuõng</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ñaùnh</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giaëc</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muoân</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kieáp</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nguyeän</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ñöôïc</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traû</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thuø</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kia</a:t>
            </a:r>
            <a:r>
              <a:rPr lang="en-US" altLang="en-US" sz="2400" b="1" dirty="0">
                <a:solidFill>
                  <a:srgbClr val="000000"/>
                </a:solidFill>
                <a:latin typeface="VNI-Times" pitchFamily="2" charset="0"/>
              </a:rPr>
              <a:t>…”</a:t>
            </a:r>
            <a:endParaRPr lang="en-US" sz="2400" dirty="0"/>
          </a:p>
        </p:txBody>
      </p:sp>
    </p:spTree>
    <p:extLst>
      <p:ext uri="{BB962C8B-B14F-4D97-AF65-F5344CB8AC3E}">
        <p14:creationId xmlns="" xmlns:p14="http://schemas.microsoft.com/office/powerpoint/2010/main" val="309636362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Box 2"/>
          <p:cNvSpPr txBox="1">
            <a:spLocks noChangeArrowheads="1"/>
          </p:cNvSpPr>
          <p:nvPr/>
        </p:nvSpPr>
        <p:spPr bwMode="auto">
          <a:xfrm>
            <a:off x="1669522" y="11287"/>
            <a:ext cx="8316700" cy="707886"/>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r>
              <a:rPr lang="en-US" altLang="en-US" sz="4000" b="1" dirty="0">
                <a:solidFill>
                  <a:srgbClr val="FF0000"/>
                </a:solidFill>
                <a:latin typeface="VNI-Times" pitchFamily="2" charset="0"/>
              </a:rPr>
              <a:t>  THAO TAÙC LAÄP LUAÄN SO SAÙNH</a:t>
            </a:r>
          </a:p>
        </p:txBody>
      </p:sp>
      <p:sp>
        <p:nvSpPr>
          <p:cNvPr id="11" name="Text Box 5"/>
          <p:cNvSpPr txBox="1">
            <a:spLocks noChangeArrowheads="1"/>
          </p:cNvSpPr>
          <p:nvPr/>
        </p:nvSpPr>
        <p:spPr bwMode="auto">
          <a:xfrm>
            <a:off x="2048934" y="6228645"/>
            <a:ext cx="184731" cy="707886"/>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vi-VN" altLang="en-US" sz="4000" b="0" i="0" u="none" strike="noStrike" kern="0" cap="none" spc="0" normalizeH="0" baseline="0" noProof="0" smtClean="0">
              <a:ln>
                <a:noFill/>
              </a:ln>
              <a:solidFill>
                <a:srgbClr val="000000"/>
              </a:solidFill>
              <a:effectLst/>
              <a:uLnTx/>
              <a:uFillTx/>
            </a:endParaRPr>
          </a:p>
        </p:txBody>
      </p:sp>
      <p:sp>
        <p:nvSpPr>
          <p:cNvPr id="12" name="Text Box 7"/>
          <p:cNvSpPr txBox="1">
            <a:spLocks noChangeArrowheads="1"/>
          </p:cNvSpPr>
          <p:nvPr/>
        </p:nvSpPr>
        <p:spPr bwMode="auto">
          <a:xfrm>
            <a:off x="225778" y="1345707"/>
            <a:ext cx="11492089" cy="501675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square">
            <a:spAutoFit/>
          </a:bodyPr>
          <a:lstStyle/>
          <a:p>
            <a:pPr marL="857250" indent="-857250" algn="just" fontAlgn="base">
              <a:spcBef>
                <a:spcPct val="0"/>
              </a:spcBef>
              <a:spcAft>
                <a:spcPct val="0"/>
              </a:spcAft>
              <a:buAutoNum type="romanUcPeriod"/>
            </a:pPr>
            <a:r>
              <a:rPr lang="en-US" altLang="en-US" sz="4000" b="1" u="sng" smtClean="0">
                <a:solidFill>
                  <a:srgbClr val="FF0000"/>
                </a:solidFill>
                <a:latin typeface="VNI-Times" pitchFamily="2" charset="0"/>
              </a:rPr>
              <a:t>KHAÙI NIEÄM</a:t>
            </a:r>
          </a:p>
          <a:p>
            <a:pPr marL="857250" indent="-857250" algn="just" fontAlgn="base">
              <a:spcBef>
                <a:spcPct val="0"/>
              </a:spcBef>
              <a:spcAft>
                <a:spcPct val="0"/>
              </a:spcAft>
            </a:pPr>
            <a:r>
              <a:rPr lang="en-US" altLang="en-US" sz="4000" b="1" smtClean="0">
                <a:solidFill>
                  <a:srgbClr val="FF0000"/>
                </a:solidFill>
                <a:latin typeface="VNI-Times" pitchFamily="2" charset="0"/>
                <a:sym typeface="Wingdings" panose="05000000000000000000" pitchFamily="2" charset="2"/>
              </a:rPr>
              <a:t> </a:t>
            </a:r>
            <a:r>
              <a:rPr lang="en-US" altLang="en-US" sz="4000" b="1" dirty="0" smtClean="0">
                <a:solidFill>
                  <a:schemeClr val="accent4">
                    <a:lumMod val="75000"/>
                  </a:schemeClr>
                </a:solidFill>
                <a:latin typeface="Times New Roman" pitchFamily="18" charset="0"/>
                <a:cs typeface="Times New Roman" pitchFamily="18" charset="0"/>
              </a:rPr>
              <a:t>So sánh </a:t>
            </a:r>
            <a:r>
              <a:rPr lang="en-US" altLang="en-US" sz="4000" b="1" smtClean="0">
                <a:solidFill>
                  <a:schemeClr val="accent4">
                    <a:lumMod val="75000"/>
                  </a:schemeClr>
                </a:solidFill>
                <a:latin typeface="Times New Roman" pitchFamily="18" charset="0"/>
                <a:cs typeface="Times New Roman" pitchFamily="18" charset="0"/>
              </a:rPr>
              <a:t>là sự </a:t>
            </a:r>
            <a:r>
              <a:rPr lang="en-US" altLang="en-US" sz="4000" b="1" u="sng" smtClean="0">
                <a:solidFill>
                  <a:schemeClr val="accent4">
                    <a:lumMod val="75000"/>
                  </a:schemeClr>
                </a:solidFill>
                <a:latin typeface="Times New Roman" pitchFamily="18" charset="0"/>
                <a:cs typeface="Times New Roman" pitchFamily="18" charset="0"/>
              </a:rPr>
              <a:t>đối chiếu </a:t>
            </a:r>
            <a:r>
              <a:rPr lang="en-US" altLang="en-US" sz="4000" b="1" smtClean="0">
                <a:solidFill>
                  <a:schemeClr val="accent4">
                    <a:lumMod val="75000"/>
                  </a:schemeClr>
                </a:solidFill>
                <a:latin typeface="Times New Roman" pitchFamily="18" charset="0"/>
                <a:cs typeface="Times New Roman" pitchFamily="18" charset="0"/>
              </a:rPr>
              <a:t>hai </a:t>
            </a:r>
            <a:r>
              <a:rPr lang="en-US" altLang="en-US" sz="4000" b="1" dirty="0" smtClean="0">
                <a:solidFill>
                  <a:schemeClr val="accent4">
                    <a:lumMod val="75000"/>
                  </a:schemeClr>
                </a:solidFill>
                <a:latin typeface="Times New Roman" pitchFamily="18" charset="0"/>
                <a:cs typeface="Times New Roman" pitchFamily="18" charset="0"/>
              </a:rPr>
              <a:t>sự vật, hiện tượng, để thấy được </a:t>
            </a:r>
            <a:r>
              <a:rPr lang="en-US" altLang="en-US" sz="4000" b="1" smtClean="0">
                <a:solidFill>
                  <a:schemeClr val="accent4">
                    <a:lumMod val="75000"/>
                  </a:schemeClr>
                </a:solidFill>
                <a:latin typeface="Times New Roman" pitchFamily="18" charset="0"/>
                <a:cs typeface="Times New Roman" pitchFamily="18" charset="0"/>
              </a:rPr>
              <a:t>sự </a:t>
            </a:r>
            <a:r>
              <a:rPr lang="en-US" altLang="en-US" sz="4000" b="1" u="sng" smtClean="0">
                <a:solidFill>
                  <a:schemeClr val="accent4">
                    <a:lumMod val="75000"/>
                  </a:schemeClr>
                </a:solidFill>
                <a:latin typeface="Times New Roman" pitchFamily="18" charset="0"/>
                <a:cs typeface="Times New Roman" pitchFamily="18" charset="0"/>
              </a:rPr>
              <a:t>giống</a:t>
            </a:r>
            <a:r>
              <a:rPr lang="en-US" altLang="en-US" sz="4000" b="1" smtClean="0">
                <a:solidFill>
                  <a:schemeClr val="accent4">
                    <a:lumMod val="75000"/>
                  </a:schemeClr>
                </a:solidFill>
                <a:latin typeface="Times New Roman" pitchFamily="18" charset="0"/>
                <a:cs typeface="Times New Roman" pitchFamily="18" charset="0"/>
              </a:rPr>
              <a:t> và </a:t>
            </a:r>
            <a:r>
              <a:rPr lang="en-US" altLang="en-US" sz="4000" b="1" u="sng" smtClean="0">
                <a:solidFill>
                  <a:schemeClr val="accent4">
                    <a:lumMod val="75000"/>
                  </a:schemeClr>
                </a:solidFill>
                <a:latin typeface="Times New Roman" pitchFamily="18" charset="0"/>
                <a:cs typeface="Times New Roman" pitchFamily="18" charset="0"/>
              </a:rPr>
              <a:t>khác</a:t>
            </a:r>
            <a:r>
              <a:rPr lang="en-US" altLang="en-US" sz="4000" b="1" smtClean="0">
                <a:solidFill>
                  <a:schemeClr val="accent4">
                    <a:lumMod val="75000"/>
                  </a:schemeClr>
                </a:solidFill>
                <a:latin typeface="Times New Roman" pitchFamily="18" charset="0"/>
                <a:cs typeface="Times New Roman" pitchFamily="18" charset="0"/>
              </a:rPr>
              <a:t> nhau </a:t>
            </a:r>
            <a:r>
              <a:rPr lang="en-US" altLang="en-US" sz="4000" b="1" dirty="0" smtClean="0">
                <a:solidFill>
                  <a:schemeClr val="accent4">
                    <a:lumMod val="75000"/>
                  </a:schemeClr>
                </a:solidFill>
                <a:latin typeface="Times New Roman" pitchFamily="18" charset="0"/>
                <a:cs typeface="Times New Roman" pitchFamily="18" charset="0"/>
              </a:rPr>
              <a:t>giữa hai sự vật, hiện tượng </a:t>
            </a:r>
            <a:r>
              <a:rPr lang="en-US" altLang="en-US" sz="4000" b="1" smtClean="0">
                <a:solidFill>
                  <a:schemeClr val="accent4">
                    <a:lumMod val="75000"/>
                  </a:schemeClr>
                </a:solidFill>
                <a:latin typeface="Times New Roman" pitchFamily="18" charset="0"/>
                <a:cs typeface="Times New Roman" pitchFamily="18" charset="0"/>
              </a:rPr>
              <a:t>ấy.</a:t>
            </a:r>
            <a:endParaRPr lang="en-US" altLang="en-US" sz="4000" b="1" dirty="0" smtClean="0">
              <a:solidFill>
                <a:schemeClr val="accent4">
                  <a:lumMod val="75000"/>
                </a:schemeClr>
              </a:solidFill>
              <a:latin typeface="Times New Roman" pitchFamily="18" charset="0"/>
              <a:cs typeface="Times New Roman" pitchFamily="18" charset="0"/>
            </a:endParaRPr>
          </a:p>
          <a:p>
            <a:pPr algn="just" fontAlgn="base">
              <a:spcBef>
                <a:spcPct val="0"/>
              </a:spcBef>
              <a:spcAft>
                <a:spcPct val="0"/>
              </a:spcAft>
            </a:pPr>
            <a:r>
              <a:rPr lang="en-US" altLang="en-US" sz="4000" b="1" dirty="0" smtClean="0">
                <a:solidFill>
                  <a:srgbClr val="FF0000"/>
                </a:solidFill>
                <a:latin typeface="VNI-Times" pitchFamily="2" charset="0"/>
                <a:sym typeface="Wingdings" panose="05000000000000000000" pitchFamily="2" charset="2"/>
              </a:rPr>
              <a:t> </a:t>
            </a:r>
            <a:r>
              <a:rPr lang="en-US" altLang="en-US" sz="4000" b="1" dirty="0" smtClean="0">
                <a:solidFill>
                  <a:srgbClr val="FF0000"/>
                </a:solidFill>
                <a:latin typeface="VNI-Times" pitchFamily="2" charset="0"/>
              </a:rPr>
              <a:t>Thao </a:t>
            </a:r>
            <a:r>
              <a:rPr lang="en-US" altLang="en-US" sz="4000" b="1" dirty="0" err="1">
                <a:solidFill>
                  <a:srgbClr val="FF0000"/>
                </a:solidFill>
                <a:latin typeface="VNI-Times" pitchFamily="2" charset="0"/>
              </a:rPr>
              <a:t>taùc</a:t>
            </a:r>
            <a:r>
              <a:rPr lang="en-US" altLang="en-US" sz="4000" b="1" dirty="0">
                <a:solidFill>
                  <a:srgbClr val="FF0000"/>
                </a:solidFill>
                <a:latin typeface="VNI-Times" pitchFamily="2" charset="0"/>
              </a:rPr>
              <a:t> </a:t>
            </a:r>
            <a:r>
              <a:rPr lang="en-US" altLang="en-US" sz="4000" b="1" dirty="0" err="1">
                <a:solidFill>
                  <a:srgbClr val="FF0000"/>
                </a:solidFill>
                <a:latin typeface="VNI-Times" pitchFamily="2" charset="0"/>
              </a:rPr>
              <a:t>laäp</a:t>
            </a:r>
            <a:r>
              <a:rPr lang="en-US" altLang="en-US" sz="4000" b="1" dirty="0">
                <a:solidFill>
                  <a:srgbClr val="FF0000"/>
                </a:solidFill>
                <a:latin typeface="VNI-Times" pitchFamily="2" charset="0"/>
              </a:rPr>
              <a:t> </a:t>
            </a:r>
            <a:r>
              <a:rPr lang="en-US" altLang="en-US" sz="4000" b="1" dirty="0" err="1">
                <a:solidFill>
                  <a:srgbClr val="FF0000"/>
                </a:solidFill>
                <a:latin typeface="VNI-Times" pitchFamily="2" charset="0"/>
              </a:rPr>
              <a:t>luaän</a:t>
            </a:r>
            <a:r>
              <a:rPr lang="en-US" altLang="en-US" sz="4000" b="1" dirty="0">
                <a:solidFill>
                  <a:srgbClr val="FF0000"/>
                </a:solidFill>
                <a:latin typeface="VNI-Times" pitchFamily="2" charset="0"/>
              </a:rPr>
              <a:t> so </a:t>
            </a:r>
            <a:r>
              <a:rPr lang="en-US" altLang="en-US" sz="4000" b="1" dirty="0" err="1">
                <a:solidFill>
                  <a:srgbClr val="FF0000"/>
                </a:solidFill>
                <a:latin typeface="VNI-Times" pitchFamily="2" charset="0"/>
              </a:rPr>
              <a:t>saùnh</a:t>
            </a:r>
            <a:r>
              <a:rPr lang="en-US" altLang="en-US" sz="4000" b="1" dirty="0">
                <a:solidFill>
                  <a:srgbClr val="FF0000"/>
                </a:solidFill>
                <a:latin typeface="VNI-Times" pitchFamily="2" charset="0"/>
              </a:rPr>
              <a:t> </a:t>
            </a:r>
            <a:r>
              <a:rPr lang="en-US" altLang="en-US" sz="4000" b="1" dirty="0" err="1">
                <a:solidFill>
                  <a:srgbClr val="FF0000"/>
                </a:solidFill>
                <a:latin typeface="VNI-Times" pitchFamily="2" charset="0"/>
              </a:rPr>
              <a:t>laø</a:t>
            </a:r>
            <a:r>
              <a:rPr lang="en-US" altLang="en-US" sz="4000" b="1" dirty="0">
                <a:solidFill>
                  <a:srgbClr val="FF0000"/>
                </a:solidFill>
                <a:latin typeface="VNI-Times" pitchFamily="2" charset="0"/>
              </a:rPr>
              <a:t> </a:t>
            </a:r>
            <a:r>
              <a:rPr lang="en-US" altLang="en-US" sz="4000" b="1" dirty="0" err="1">
                <a:solidFill>
                  <a:srgbClr val="FF0000"/>
                </a:solidFill>
                <a:latin typeface="VNI-Times" pitchFamily="2" charset="0"/>
              </a:rPr>
              <a:t>duøng</a:t>
            </a:r>
            <a:r>
              <a:rPr lang="en-US" altLang="en-US" sz="4000" b="1" dirty="0">
                <a:solidFill>
                  <a:srgbClr val="FF0000"/>
                </a:solidFill>
                <a:latin typeface="VNI-Times" pitchFamily="2" charset="0"/>
              </a:rPr>
              <a:t> </a:t>
            </a:r>
            <a:r>
              <a:rPr lang="en-US" altLang="en-US" sz="4000" b="1" dirty="0" err="1">
                <a:solidFill>
                  <a:srgbClr val="FF0000"/>
                </a:solidFill>
                <a:latin typeface="VNI-Times" pitchFamily="2" charset="0"/>
              </a:rPr>
              <a:t>caùch</a:t>
            </a:r>
            <a:r>
              <a:rPr lang="en-US" altLang="en-US" sz="4000" b="1" dirty="0">
                <a:solidFill>
                  <a:srgbClr val="FF0000"/>
                </a:solidFill>
                <a:latin typeface="VNI-Times" pitchFamily="2" charset="0"/>
              </a:rPr>
              <a:t> </a:t>
            </a:r>
            <a:r>
              <a:rPr lang="en-US" altLang="en-US" sz="4000" b="1" dirty="0" err="1">
                <a:solidFill>
                  <a:srgbClr val="FF0000"/>
                </a:solidFill>
                <a:latin typeface="VNI-Times" pitchFamily="2" charset="0"/>
              </a:rPr>
              <a:t>thöùc</a:t>
            </a:r>
            <a:r>
              <a:rPr lang="en-US" altLang="en-US" sz="4000" b="1" dirty="0">
                <a:solidFill>
                  <a:srgbClr val="FF0000"/>
                </a:solidFill>
                <a:latin typeface="VNI-Times" pitchFamily="2" charset="0"/>
              </a:rPr>
              <a:t> so </a:t>
            </a:r>
            <a:r>
              <a:rPr lang="en-US" altLang="en-US" sz="4000" b="1" dirty="0" err="1">
                <a:solidFill>
                  <a:srgbClr val="FF0000"/>
                </a:solidFill>
                <a:latin typeface="VNI-Times" pitchFamily="2" charset="0"/>
              </a:rPr>
              <a:t>saùnh</a:t>
            </a:r>
            <a:r>
              <a:rPr lang="en-US" altLang="en-US" sz="4000" b="1" dirty="0">
                <a:solidFill>
                  <a:srgbClr val="FF0000"/>
                </a:solidFill>
                <a:latin typeface="VNI-Times" pitchFamily="2" charset="0"/>
              </a:rPr>
              <a:t> </a:t>
            </a:r>
            <a:r>
              <a:rPr lang="en-US" altLang="en-US" sz="4000" b="1" dirty="0" err="1">
                <a:solidFill>
                  <a:srgbClr val="FF0000"/>
                </a:solidFill>
                <a:latin typeface="VNI-Times" pitchFamily="2" charset="0"/>
              </a:rPr>
              <a:t>ñeå</a:t>
            </a:r>
            <a:r>
              <a:rPr lang="en-US" altLang="en-US" sz="4000" b="1" dirty="0">
                <a:solidFill>
                  <a:srgbClr val="FF0000"/>
                </a:solidFill>
                <a:latin typeface="VNI-Times" pitchFamily="2" charset="0"/>
              </a:rPr>
              <a:t> </a:t>
            </a:r>
            <a:r>
              <a:rPr lang="en-US" altLang="en-US" sz="4000" b="1" dirty="0" err="1">
                <a:solidFill>
                  <a:srgbClr val="FF0000"/>
                </a:solidFill>
                <a:latin typeface="VNI-Times" pitchFamily="2" charset="0"/>
              </a:rPr>
              <a:t>toå</a:t>
            </a:r>
            <a:r>
              <a:rPr lang="en-US" altLang="en-US" sz="4000" b="1" dirty="0">
                <a:solidFill>
                  <a:srgbClr val="FF0000"/>
                </a:solidFill>
                <a:latin typeface="VNI-Times" pitchFamily="2" charset="0"/>
              </a:rPr>
              <a:t> </a:t>
            </a:r>
            <a:r>
              <a:rPr lang="en-US" altLang="en-US" sz="4000" b="1" dirty="0" err="1">
                <a:solidFill>
                  <a:srgbClr val="FF0000"/>
                </a:solidFill>
                <a:latin typeface="VNI-Times" pitchFamily="2" charset="0"/>
              </a:rPr>
              <a:t>chöùc</a:t>
            </a:r>
            <a:r>
              <a:rPr lang="en-US" altLang="en-US" sz="4000" b="1" dirty="0">
                <a:solidFill>
                  <a:srgbClr val="FF0000"/>
                </a:solidFill>
                <a:latin typeface="VNI-Times" pitchFamily="2" charset="0"/>
              </a:rPr>
              <a:t>, </a:t>
            </a:r>
            <a:r>
              <a:rPr lang="en-US" altLang="en-US" sz="4000" b="1" dirty="0" err="1">
                <a:solidFill>
                  <a:srgbClr val="FF0000"/>
                </a:solidFill>
                <a:latin typeface="VNI-Times" pitchFamily="2" charset="0"/>
              </a:rPr>
              <a:t>gaén</a:t>
            </a:r>
            <a:r>
              <a:rPr lang="en-US" altLang="en-US" sz="4000" b="1" dirty="0">
                <a:solidFill>
                  <a:srgbClr val="FF0000"/>
                </a:solidFill>
                <a:latin typeface="VNI-Times" pitchFamily="2" charset="0"/>
              </a:rPr>
              <a:t> </a:t>
            </a:r>
            <a:r>
              <a:rPr lang="en-US" altLang="en-US" sz="4000" b="1" dirty="0" err="1">
                <a:solidFill>
                  <a:srgbClr val="FF0000"/>
                </a:solidFill>
                <a:latin typeface="VNI-Times" pitchFamily="2" charset="0"/>
              </a:rPr>
              <a:t>keát</a:t>
            </a:r>
            <a:r>
              <a:rPr lang="en-US" altLang="en-US" sz="4000" b="1" dirty="0">
                <a:solidFill>
                  <a:srgbClr val="FF0000"/>
                </a:solidFill>
                <a:latin typeface="VNI-Times" pitchFamily="2" charset="0"/>
              </a:rPr>
              <a:t> </a:t>
            </a:r>
            <a:r>
              <a:rPr lang="en-US" altLang="en-US" sz="4000" b="1" dirty="0" err="1">
                <a:solidFill>
                  <a:srgbClr val="FF0000"/>
                </a:solidFill>
                <a:latin typeface="VNI-Times" pitchFamily="2" charset="0"/>
              </a:rPr>
              <a:t>caùc</a:t>
            </a:r>
            <a:r>
              <a:rPr lang="en-US" altLang="en-US" sz="4000" b="1" dirty="0">
                <a:solidFill>
                  <a:srgbClr val="FF0000"/>
                </a:solidFill>
                <a:latin typeface="VNI-Times" pitchFamily="2" charset="0"/>
              </a:rPr>
              <a:t> </a:t>
            </a:r>
            <a:r>
              <a:rPr lang="en-US" altLang="en-US" sz="4000" b="1" dirty="0" err="1">
                <a:solidFill>
                  <a:srgbClr val="FF0000"/>
                </a:solidFill>
                <a:latin typeface="VNI-Times" pitchFamily="2" charset="0"/>
              </a:rPr>
              <a:t>lí</a:t>
            </a:r>
            <a:r>
              <a:rPr lang="en-US" altLang="en-US" sz="4000" b="1" dirty="0">
                <a:solidFill>
                  <a:srgbClr val="FF0000"/>
                </a:solidFill>
                <a:latin typeface="VNI-Times" pitchFamily="2" charset="0"/>
              </a:rPr>
              <a:t> </a:t>
            </a:r>
            <a:r>
              <a:rPr lang="en-US" altLang="en-US" sz="4000" b="1" dirty="0" err="1">
                <a:solidFill>
                  <a:srgbClr val="FF0000"/>
                </a:solidFill>
                <a:latin typeface="VNI-Times" pitchFamily="2" charset="0"/>
              </a:rPr>
              <a:t>leõ</a:t>
            </a:r>
            <a:r>
              <a:rPr lang="en-US" altLang="en-US" sz="4000" b="1" dirty="0">
                <a:solidFill>
                  <a:srgbClr val="FF0000"/>
                </a:solidFill>
                <a:latin typeface="VNI-Times" pitchFamily="2" charset="0"/>
              </a:rPr>
              <a:t>, </a:t>
            </a:r>
            <a:r>
              <a:rPr lang="en-US" altLang="en-US" sz="4000" b="1" dirty="0" err="1">
                <a:solidFill>
                  <a:srgbClr val="FF0000"/>
                </a:solidFill>
                <a:latin typeface="VNI-Times" pitchFamily="2" charset="0"/>
              </a:rPr>
              <a:t>daãn</a:t>
            </a:r>
            <a:r>
              <a:rPr lang="en-US" altLang="en-US" sz="4000" b="1" dirty="0">
                <a:solidFill>
                  <a:srgbClr val="FF0000"/>
                </a:solidFill>
                <a:latin typeface="VNI-Times" pitchFamily="2" charset="0"/>
              </a:rPr>
              <a:t> </a:t>
            </a:r>
            <a:r>
              <a:rPr lang="en-US" altLang="en-US" sz="4000" b="1" dirty="0" err="1">
                <a:solidFill>
                  <a:srgbClr val="FF0000"/>
                </a:solidFill>
                <a:latin typeface="VNI-Times" pitchFamily="2" charset="0"/>
              </a:rPr>
              <a:t>chöùng</a:t>
            </a:r>
            <a:r>
              <a:rPr lang="en-US" altLang="en-US" sz="4000" b="1" dirty="0">
                <a:solidFill>
                  <a:srgbClr val="FF0000"/>
                </a:solidFill>
                <a:latin typeface="VNI-Times" pitchFamily="2" charset="0"/>
              </a:rPr>
              <a:t> </a:t>
            </a:r>
            <a:r>
              <a:rPr lang="en-US" altLang="en-US" sz="4000" b="1" dirty="0" err="1">
                <a:solidFill>
                  <a:srgbClr val="FF0000"/>
                </a:solidFill>
                <a:latin typeface="VNI-Times" pitchFamily="2" charset="0"/>
              </a:rPr>
              <a:t>nhaèm</a:t>
            </a:r>
            <a:r>
              <a:rPr lang="en-US" altLang="en-US" sz="4000" b="1" dirty="0">
                <a:solidFill>
                  <a:srgbClr val="FF0000"/>
                </a:solidFill>
                <a:latin typeface="VNI-Times" pitchFamily="2" charset="0"/>
              </a:rPr>
              <a:t> </a:t>
            </a:r>
            <a:r>
              <a:rPr lang="en-US" altLang="en-US" sz="4000" b="1" dirty="0" err="1">
                <a:solidFill>
                  <a:srgbClr val="FF0000"/>
                </a:solidFill>
                <a:latin typeface="VNI-Times" pitchFamily="2" charset="0"/>
              </a:rPr>
              <a:t>laøm</a:t>
            </a:r>
            <a:r>
              <a:rPr lang="en-US" altLang="en-US" sz="4000" b="1" dirty="0">
                <a:solidFill>
                  <a:srgbClr val="FF0000"/>
                </a:solidFill>
                <a:latin typeface="VNI-Times" pitchFamily="2" charset="0"/>
              </a:rPr>
              <a:t> </a:t>
            </a:r>
            <a:r>
              <a:rPr lang="en-US" altLang="en-US" sz="4000" b="1" dirty="0" err="1">
                <a:solidFill>
                  <a:srgbClr val="FF0000"/>
                </a:solidFill>
                <a:latin typeface="VNI-Times" pitchFamily="2" charset="0"/>
              </a:rPr>
              <a:t>noåi</a:t>
            </a:r>
            <a:r>
              <a:rPr lang="en-US" altLang="en-US" sz="4000" b="1" dirty="0">
                <a:solidFill>
                  <a:srgbClr val="FF0000"/>
                </a:solidFill>
                <a:latin typeface="VNI-Times" pitchFamily="2" charset="0"/>
              </a:rPr>
              <a:t> </a:t>
            </a:r>
            <a:r>
              <a:rPr lang="en-US" altLang="en-US" sz="4000" b="1" dirty="0" err="1">
                <a:solidFill>
                  <a:srgbClr val="FF0000"/>
                </a:solidFill>
                <a:latin typeface="VNI-Times" pitchFamily="2" charset="0"/>
              </a:rPr>
              <a:t>baät</a:t>
            </a:r>
            <a:r>
              <a:rPr lang="en-US" altLang="en-US" sz="4000" b="1" dirty="0">
                <a:solidFill>
                  <a:srgbClr val="FF0000"/>
                </a:solidFill>
                <a:latin typeface="VNI-Times" pitchFamily="2" charset="0"/>
              </a:rPr>
              <a:t> </a:t>
            </a:r>
            <a:r>
              <a:rPr lang="en-US" altLang="en-US" sz="4000" b="1" dirty="0" err="1">
                <a:solidFill>
                  <a:srgbClr val="FF0000"/>
                </a:solidFill>
                <a:latin typeface="VNI-Times" pitchFamily="2" charset="0"/>
              </a:rPr>
              <a:t>ñaëc</a:t>
            </a:r>
            <a:r>
              <a:rPr lang="en-US" altLang="en-US" sz="4000" b="1" dirty="0">
                <a:solidFill>
                  <a:srgbClr val="FF0000"/>
                </a:solidFill>
                <a:latin typeface="VNI-Times" pitchFamily="2" charset="0"/>
              </a:rPr>
              <a:t> </a:t>
            </a:r>
            <a:r>
              <a:rPr lang="en-US" altLang="en-US" sz="4000" b="1" dirty="0" err="1">
                <a:solidFill>
                  <a:srgbClr val="FF0000"/>
                </a:solidFill>
                <a:latin typeface="VNI-Times" pitchFamily="2" charset="0"/>
              </a:rPr>
              <a:t>ñieåm</a:t>
            </a:r>
            <a:r>
              <a:rPr lang="en-US" altLang="en-US" sz="4000" b="1" dirty="0">
                <a:solidFill>
                  <a:srgbClr val="FF0000"/>
                </a:solidFill>
                <a:latin typeface="VNI-Times" pitchFamily="2" charset="0"/>
              </a:rPr>
              <a:t> </a:t>
            </a:r>
            <a:r>
              <a:rPr lang="en-US" altLang="en-US" sz="4000" b="1" dirty="0" err="1">
                <a:solidFill>
                  <a:srgbClr val="FF0000"/>
                </a:solidFill>
                <a:latin typeface="VNI-Times" pitchFamily="2" charset="0"/>
              </a:rPr>
              <a:t>vaø</a:t>
            </a:r>
            <a:r>
              <a:rPr lang="en-US" altLang="en-US" sz="4000" b="1" dirty="0">
                <a:solidFill>
                  <a:srgbClr val="FF0000"/>
                </a:solidFill>
                <a:latin typeface="VNI-Times" pitchFamily="2" charset="0"/>
              </a:rPr>
              <a:t> </a:t>
            </a:r>
            <a:r>
              <a:rPr lang="en-US" altLang="en-US" sz="4000" b="1" dirty="0" err="1">
                <a:solidFill>
                  <a:srgbClr val="FF0000"/>
                </a:solidFill>
                <a:latin typeface="VNI-Times" pitchFamily="2" charset="0"/>
              </a:rPr>
              <a:t>giaù</a:t>
            </a:r>
            <a:r>
              <a:rPr lang="en-US" altLang="en-US" sz="4000" b="1" dirty="0">
                <a:solidFill>
                  <a:srgbClr val="FF0000"/>
                </a:solidFill>
                <a:latin typeface="VNI-Times" pitchFamily="2" charset="0"/>
              </a:rPr>
              <a:t> </a:t>
            </a:r>
            <a:r>
              <a:rPr lang="en-US" altLang="en-US" sz="4000" b="1" dirty="0" err="1">
                <a:solidFill>
                  <a:srgbClr val="FF0000"/>
                </a:solidFill>
                <a:latin typeface="VNI-Times" pitchFamily="2" charset="0"/>
              </a:rPr>
              <a:t>trò</a:t>
            </a:r>
            <a:r>
              <a:rPr lang="en-US" altLang="en-US" sz="4000" b="1" dirty="0">
                <a:solidFill>
                  <a:srgbClr val="FF0000"/>
                </a:solidFill>
                <a:latin typeface="VNI-Times" pitchFamily="2" charset="0"/>
              </a:rPr>
              <a:t> </a:t>
            </a:r>
            <a:r>
              <a:rPr lang="en-US" altLang="en-US" sz="4000" b="1" dirty="0" err="1">
                <a:solidFill>
                  <a:srgbClr val="FF0000"/>
                </a:solidFill>
                <a:latin typeface="VNI-Times" pitchFamily="2" charset="0"/>
              </a:rPr>
              <a:t>cuûa</a:t>
            </a:r>
            <a:r>
              <a:rPr lang="en-US" altLang="en-US" sz="4000" b="1" dirty="0">
                <a:solidFill>
                  <a:srgbClr val="FF0000"/>
                </a:solidFill>
                <a:latin typeface="VNI-Times" pitchFamily="2" charset="0"/>
              </a:rPr>
              <a:t> </a:t>
            </a:r>
            <a:r>
              <a:rPr lang="en-US" altLang="en-US" sz="4000" b="1" dirty="0" err="1">
                <a:solidFill>
                  <a:srgbClr val="FF0000"/>
                </a:solidFill>
                <a:latin typeface="VNI-Times" pitchFamily="2" charset="0"/>
              </a:rPr>
              <a:t>caùc</a:t>
            </a:r>
            <a:r>
              <a:rPr lang="en-US" altLang="en-US" sz="4000" b="1" dirty="0">
                <a:solidFill>
                  <a:srgbClr val="FF0000"/>
                </a:solidFill>
                <a:latin typeface="VNI-Times" pitchFamily="2" charset="0"/>
              </a:rPr>
              <a:t> </a:t>
            </a:r>
            <a:r>
              <a:rPr lang="en-US" altLang="en-US" sz="4000" b="1" dirty="0" err="1">
                <a:solidFill>
                  <a:srgbClr val="FF0000"/>
                </a:solidFill>
                <a:latin typeface="VNI-Times" pitchFamily="2" charset="0"/>
              </a:rPr>
              <a:t>söï</a:t>
            </a:r>
            <a:r>
              <a:rPr lang="en-US" altLang="en-US" sz="4000" b="1" dirty="0">
                <a:solidFill>
                  <a:srgbClr val="FF0000"/>
                </a:solidFill>
                <a:latin typeface="VNI-Times" pitchFamily="2" charset="0"/>
              </a:rPr>
              <a:t> </a:t>
            </a:r>
            <a:r>
              <a:rPr lang="en-US" altLang="en-US" sz="4000" b="1" dirty="0" err="1">
                <a:solidFill>
                  <a:srgbClr val="FF0000"/>
                </a:solidFill>
                <a:latin typeface="VNI-Times" pitchFamily="2" charset="0"/>
              </a:rPr>
              <a:t>vaät</a:t>
            </a:r>
            <a:r>
              <a:rPr lang="en-US" altLang="en-US" sz="4000" b="1" dirty="0">
                <a:solidFill>
                  <a:srgbClr val="FF0000"/>
                </a:solidFill>
                <a:latin typeface="VNI-Times" pitchFamily="2" charset="0"/>
              </a:rPr>
              <a:t>, </a:t>
            </a:r>
            <a:r>
              <a:rPr lang="en-US" altLang="en-US" sz="4000" b="1" dirty="0" err="1">
                <a:solidFill>
                  <a:srgbClr val="FF0000"/>
                </a:solidFill>
                <a:latin typeface="VNI-Times" pitchFamily="2" charset="0"/>
              </a:rPr>
              <a:t>hieän</a:t>
            </a:r>
            <a:r>
              <a:rPr lang="en-US" altLang="en-US" sz="4000" b="1" dirty="0">
                <a:solidFill>
                  <a:srgbClr val="FF0000"/>
                </a:solidFill>
                <a:latin typeface="VNI-Times" pitchFamily="2" charset="0"/>
              </a:rPr>
              <a:t> </a:t>
            </a:r>
            <a:r>
              <a:rPr lang="en-US" altLang="en-US" sz="4000" b="1" dirty="0" err="1">
                <a:solidFill>
                  <a:srgbClr val="FF0000"/>
                </a:solidFill>
                <a:latin typeface="VNI-Times" pitchFamily="2" charset="0"/>
              </a:rPr>
              <a:t>töôïng</a:t>
            </a:r>
            <a:r>
              <a:rPr lang="en-US" altLang="en-US" sz="4000" b="1" dirty="0">
                <a:solidFill>
                  <a:srgbClr val="FF0000"/>
                </a:solidFill>
                <a:latin typeface="VNI-Times" pitchFamily="2" charset="0"/>
              </a:rPr>
              <a:t>.</a:t>
            </a:r>
          </a:p>
        </p:txBody>
      </p:sp>
    </p:spTree>
    <p:extLst>
      <p:ext uri="{BB962C8B-B14F-4D97-AF65-F5344CB8AC3E}">
        <p14:creationId xmlns="" xmlns:p14="http://schemas.microsoft.com/office/powerpoint/2010/main" val="8628909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ppt_w</p:attrName>
                                        </p:attrNameLst>
                                      </p:cBhvr>
                                      <p:tavLst>
                                        <p:tav tm="0">
                                          <p:val>
                                            <p:fltVal val="0"/>
                                          </p:val>
                                        </p:tav>
                                        <p:tav tm="100000">
                                          <p:val>
                                            <p:strVal val="#ppt_w"/>
                                          </p:val>
                                        </p:tav>
                                      </p:tavLst>
                                    </p:anim>
                                    <p:anim calcmode="lin" valueType="num">
                                      <p:cBhvr>
                                        <p:cTn id="8" dur="500" fill="hold"/>
                                        <p:tgtEl>
                                          <p:spTgt spid="12"/>
                                        </p:tgtEl>
                                        <p:attrNameLst>
                                          <p:attrName>ppt_h</p:attrName>
                                        </p:attrNameLst>
                                      </p:cBhvr>
                                      <p:tavLst>
                                        <p:tav tm="0">
                                          <p:val>
                                            <p:fltVal val="0"/>
                                          </p:val>
                                        </p:tav>
                                        <p:tav tm="100000">
                                          <p:val>
                                            <p:strVal val="#ppt_h"/>
                                          </p:val>
                                        </p:tav>
                                      </p:tavLst>
                                    </p:anim>
                                    <p:animEffect transition="in" filter="fade">
                                      <p:cBhvr>
                                        <p:cTn id="9"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06401" y="2332037"/>
            <a:ext cx="11390488" cy="4525963"/>
          </a:xfrm>
        </p:spPr>
        <p:txBody>
          <a:bodyPr/>
          <a:lstStyle/>
          <a:p>
            <a:pPr marL="0" indent="0" algn="just">
              <a:buNone/>
            </a:pPr>
            <a:r>
              <a:rPr lang="en-US" altLang="en-US" dirty="0"/>
              <a:t>VD1: “</a:t>
            </a:r>
            <a:r>
              <a:rPr lang="en-US" altLang="en-US" dirty="0" err="1"/>
              <a:t>Từng</a:t>
            </a:r>
            <a:r>
              <a:rPr lang="en-US" altLang="en-US" dirty="0"/>
              <a:t> </a:t>
            </a:r>
            <a:r>
              <a:rPr lang="en-US" altLang="en-US" dirty="0" err="1"/>
              <a:t>nghe</a:t>
            </a:r>
            <a:r>
              <a:rPr lang="en-US" altLang="en-US" dirty="0"/>
              <a:t> </a:t>
            </a:r>
            <a:r>
              <a:rPr lang="en-US" altLang="en-US" dirty="0" err="1"/>
              <a:t>nói</a:t>
            </a:r>
            <a:r>
              <a:rPr lang="en-US" altLang="en-US" dirty="0"/>
              <a:t> </a:t>
            </a:r>
            <a:r>
              <a:rPr lang="en-US" altLang="en-US" dirty="0" err="1"/>
              <a:t>rằng</a:t>
            </a:r>
            <a:r>
              <a:rPr lang="en-US" altLang="en-US" dirty="0"/>
              <a:t>: </a:t>
            </a:r>
            <a:r>
              <a:rPr lang="en-US" altLang="en-US" dirty="0" err="1"/>
              <a:t>người</a:t>
            </a:r>
            <a:r>
              <a:rPr lang="en-US" altLang="en-US" dirty="0"/>
              <a:t> </a:t>
            </a:r>
            <a:r>
              <a:rPr lang="en-US" altLang="en-US" dirty="0" err="1"/>
              <a:t>hiền</a:t>
            </a:r>
            <a:r>
              <a:rPr lang="en-US" altLang="en-US" dirty="0"/>
              <a:t> </a:t>
            </a:r>
            <a:r>
              <a:rPr lang="en-US" altLang="en-US" dirty="0" err="1"/>
              <a:t>xuất</a:t>
            </a:r>
            <a:r>
              <a:rPr lang="en-US" altLang="en-US" dirty="0"/>
              <a:t> </a:t>
            </a:r>
            <a:r>
              <a:rPr lang="en-US" altLang="en-US" dirty="0" err="1"/>
              <a:t>hiện</a:t>
            </a:r>
            <a:r>
              <a:rPr lang="en-US" altLang="en-US" dirty="0"/>
              <a:t> ở </a:t>
            </a:r>
            <a:r>
              <a:rPr lang="en-US" altLang="en-US" dirty="0" err="1"/>
              <a:t>đời</a:t>
            </a:r>
            <a:r>
              <a:rPr lang="en-US" altLang="en-US" dirty="0"/>
              <a:t>, </a:t>
            </a:r>
            <a:r>
              <a:rPr lang="en-US" altLang="en-US" dirty="0" err="1"/>
              <a:t>thì</a:t>
            </a:r>
            <a:r>
              <a:rPr lang="en-US" altLang="en-US" dirty="0"/>
              <a:t> </a:t>
            </a:r>
            <a:r>
              <a:rPr lang="en-US" altLang="en-US" dirty="0" err="1"/>
              <a:t>như</a:t>
            </a:r>
            <a:r>
              <a:rPr lang="en-US" altLang="en-US" dirty="0"/>
              <a:t> </a:t>
            </a:r>
            <a:r>
              <a:rPr lang="en-US" altLang="en-US" dirty="0" err="1"/>
              <a:t>ngôi</a:t>
            </a:r>
            <a:r>
              <a:rPr lang="en-US" altLang="en-US" dirty="0"/>
              <a:t> </a:t>
            </a:r>
            <a:r>
              <a:rPr lang="en-US" altLang="en-US" dirty="0" err="1"/>
              <a:t>sao</a:t>
            </a:r>
            <a:r>
              <a:rPr lang="en-US" altLang="en-US" dirty="0"/>
              <a:t> </a:t>
            </a:r>
            <a:r>
              <a:rPr lang="en-US" altLang="en-US" dirty="0" err="1"/>
              <a:t>sáng</a:t>
            </a:r>
            <a:r>
              <a:rPr lang="en-US" altLang="en-US" dirty="0"/>
              <a:t> </a:t>
            </a:r>
            <a:r>
              <a:rPr lang="en-US" altLang="en-US" dirty="0" err="1"/>
              <a:t>trên</a:t>
            </a:r>
            <a:r>
              <a:rPr lang="en-US" altLang="en-US" dirty="0"/>
              <a:t> </a:t>
            </a:r>
            <a:r>
              <a:rPr lang="en-US" altLang="en-US" dirty="0" err="1"/>
              <a:t>trời</a:t>
            </a:r>
            <a:r>
              <a:rPr lang="en-US" altLang="en-US" dirty="0"/>
              <a:t> </a:t>
            </a:r>
            <a:r>
              <a:rPr lang="en-US" altLang="en-US" dirty="0" err="1"/>
              <a:t>cao</a:t>
            </a:r>
            <a:r>
              <a:rPr lang="en-US" altLang="en-US" dirty="0"/>
              <a:t>. Sao </a:t>
            </a:r>
            <a:r>
              <a:rPr lang="en-US" altLang="en-US" dirty="0" err="1"/>
              <a:t>sáng</a:t>
            </a:r>
            <a:r>
              <a:rPr lang="en-US" altLang="en-US" dirty="0"/>
              <a:t> </a:t>
            </a:r>
            <a:r>
              <a:rPr lang="en-US" altLang="en-US" dirty="0" err="1"/>
              <a:t>ắt</a:t>
            </a:r>
            <a:r>
              <a:rPr lang="en-US" altLang="en-US" dirty="0"/>
              <a:t> </a:t>
            </a:r>
            <a:r>
              <a:rPr lang="en-US" altLang="en-US" dirty="0" err="1"/>
              <a:t>chầu</a:t>
            </a:r>
            <a:r>
              <a:rPr lang="en-US" altLang="en-US" dirty="0"/>
              <a:t> </a:t>
            </a:r>
            <a:r>
              <a:rPr lang="en-US" altLang="en-US" dirty="0" err="1"/>
              <a:t>về</a:t>
            </a:r>
            <a:r>
              <a:rPr lang="en-US" altLang="en-US" dirty="0"/>
              <a:t> </a:t>
            </a:r>
            <a:r>
              <a:rPr lang="en-US" altLang="en-US" dirty="0" err="1"/>
              <a:t>ngôi</a:t>
            </a:r>
            <a:r>
              <a:rPr lang="en-US" altLang="en-US" dirty="0"/>
              <a:t> </a:t>
            </a:r>
            <a:r>
              <a:rPr lang="en-US" altLang="en-US" dirty="0" err="1"/>
              <a:t>Bắc</a:t>
            </a:r>
            <a:r>
              <a:rPr lang="en-US" altLang="en-US" dirty="0"/>
              <a:t> </a:t>
            </a:r>
            <a:r>
              <a:rPr lang="en-US" altLang="en-US" dirty="0" err="1"/>
              <a:t>thần</a:t>
            </a:r>
            <a:r>
              <a:rPr lang="en-US" altLang="en-US" dirty="0"/>
              <a:t>, </a:t>
            </a:r>
            <a:r>
              <a:rPr lang="en-US" altLang="en-US" dirty="0" err="1"/>
              <a:t>người</a:t>
            </a:r>
            <a:r>
              <a:rPr lang="en-US" altLang="en-US" dirty="0"/>
              <a:t> </a:t>
            </a:r>
            <a:r>
              <a:rPr lang="en-US" altLang="en-US" dirty="0" err="1"/>
              <a:t>hiền</a:t>
            </a:r>
            <a:r>
              <a:rPr lang="en-US" altLang="en-US" dirty="0"/>
              <a:t> </a:t>
            </a:r>
            <a:r>
              <a:rPr lang="en-US" altLang="en-US" dirty="0" err="1"/>
              <a:t>ắt</a:t>
            </a:r>
            <a:r>
              <a:rPr lang="en-US" altLang="en-US" dirty="0"/>
              <a:t> </a:t>
            </a:r>
            <a:r>
              <a:rPr lang="en-US" altLang="en-US" dirty="0" err="1"/>
              <a:t>làm</a:t>
            </a:r>
            <a:r>
              <a:rPr lang="en-US" altLang="en-US" dirty="0"/>
              <a:t> </a:t>
            </a:r>
            <a:r>
              <a:rPr lang="en-US" altLang="en-US" dirty="0" err="1"/>
              <a:t>sứ</a:t>
            </a:r>
            <a:r>
              <a:rPr lang="en-US" altLang="en-US" dirty="0"/>
              <a:t> </a:t>
            </a:r>
            <a:r>
              <a:rPr lang="en-US" altLang="en-US" dirty="0" err="1"/>
              <a:t>giả</a:t>
            </a:r>
            <a:r>
              <a:rPr lang="en-US" altLang="en-US" dirty="0"/>
              <a:t> </a:t>
            </a:r>
            <a:r>
              <a:rPr lang="en-US" altLang="en-US" dirty="0" err="1"/>
              <a:t>cho</a:t>
            </a:r>
            <a:r>
              <a:rPr lang="en-US" altLang="en-US" dirty="0"/>
              <a:t> </a:t>
            </a:r>
            <a:r>
              <a:rPr lang="en-US" altLang="en-US" dirty="0" err="1"/>
              <a:t>thiên</a:t>
            </a:r>
            <a:r>
              <a:rPr lang="en-US" altLang="en-US" dirty="0"/>
              <a:t> </a:t>
            </a:r>
            <a:r>
              <a:rPr lang="en-US" altLang="en-US" dirty="0" err="1"/>
              <a:t>tử</a:t>
            </a:r>
            <a:r>
              <a:rPr lang="en-US" altLang="en-US" dirty="0" smtClean="0"/>
              <a:t>. </a:t>
            </a:r>
            <a:r>
              <a:rPr lang="en-US" altLang="en-US" dirty="0" err="1" smtClean="0"/>
              <a:t>Nếu</a:t>
            </a:r>
            <a:r>
              <a:rPr lang="en-US" altLang="en-US" dirty="0" smtClean="0"/>
              <a:t> </a:t>
            </a:r>
            <a:r>
              <a:rPr lang="en-US" altLang="en-US" dirty="0" err="1"/>
              <a:t>như</a:t>
            </a:r>
            <a:r>
              <a:rPr lang="en-US" altLang="en-US" dirty="0"/>
              <a:t> </a:t>
            </a:r>
            <a:r>
              <a:rPr lang="en-US" altLang="en-US" dirty="0" err="1"/>
              <a:t>che</a:t>
            </a:r>
            <a:r>
              <a:rPr lang="en-US" altLang="en-US" dirty="0"/>
              <a:t> </a:t>
            </a:r>
            <a:r>
              <a:rPr lang="en-US" altLang="en-US" dirty="0" err="1"/>
              <a:t>mất</a:t>
            </a:r>
            <a:r>
              <a:rPr lang="en-US" altLang="en-US" dirty="0"/>
              <a:t> </a:t>
            </a:r>
            <a:r>
              <a:rPr lang="en-US" altLang="en-US" dirty="0" err="1"/>
              <a:t>ánh</a:t>
            </a:r>
            <a:r>
              <a:rPr lang="en-US" altLang="en-US" dirty="0"/>
              <a:t> </a:t>
            </a:r>
            <a:r>
              <a:rPr lang="en-US" altLang="en-US" dirty="0" err="1"/>
              <a:t>sáng</a:t>
            </a:r>
            <a:r>
              <a:rPr lang="en-US" altLang="en-US" dirty="0"/>
              <a:t>, </a:t>
            </a:r>
            <a:r>
              <a:rPr lang="en-US" altLang="en-US" dirty="0" err="1"/>
              <a:t>giấu</a:t>
            </a:r>
            <a:r>
              <a:rPr lang="en-US" altLang="en-US" dirty="0"/>
              <a:t> </a:t>
            </a:r>
            <a:r>
              <a:rPr lang="en-US" altLang="en-US" dirty="0" err="1"/>
              <a:t>đi</a:t>
            </a:r>
            <a:r>
              <a:rPr lang="en-US" altLang="en-US" dirty="0"/>
              <a:t> </a:t>
            </a:r>
            <a:r>
              <a:rPr lang="en-US" altLang="en-US" dirty="0" err="1"/>
              <a:t>vẻ</a:t>
            </a:r>
            <a:r>
              <a:rPr lang="en-US" altLang="en-US" dirty="0"/>
              <a:t> </a:t>
            </a:r>
            <a:r>
              <a:rPr lang="en-US" altLang="en-US" dirty="0" err="1"/>
              <a:t>đẹp</a:t>
            </a:r>
            <a:r>
              <a:rPr lang="en-US" altLang="en-US" dirty="0"/>
              <a:t>, </a:t>
            </a:r>
            <a:r>
              <a:rPr lang="en-US" altLang="en-US" dirty="0" err="1"/>
              <a:t>có</a:t>
            </a:r>
            <a:r>
              <a:rPr lang="en-US" altLang="en-US" dirty="0"/>
              <a:t> </a:t>
            </a:r>
            <a:r>
              <a:rPr lang="en-US" altLang="en-US" dirty="0" err="1"/>
              <a:t>tài</a:t>
            </a:r>
            <a:r>
              <a:rPr lang="en-US" altLang="en-US" dirty="0"/>
              <a:t> </a:t>
            </a:r>
            <a:r>
              <a:rPr lang="en-US" altLang="en-US" dirty="0" err="1"/>
              <a:t>mà</a:t>
            </a:r>
            <a:r>
              <a:rPr lang="en-US" altLang="en-US" dirty="0"/>
              <a:t> </a:t>
            </a:r>
            <a:r>
              <a:rPr lang="en-US" altLang="en-US" dirty="0" err="1"/>
              <a:t>không</a:t>
            </a:r>
            <a:r>
              <a:rPr lang="en-US" altLang="en-US" dirty="0"/>
              <a:t> </a:t>
            </a:r>
            <a:r>
              <a:rPr lang="en-US" altLang="en-US" dirty="0" err="1"/>
              <a:t>được</a:t>
            </a:r>
            <a:r>
              <a:rPr lang="en-US" altLang="en-US" dirty="0"/>
              <a:t> </a:t>
            </a:r>
            <a:r>
              <a:rPr lang="en-US" altLang="en-US" dirty="0" err="1"/>
              <a:t>đời</a:t>
            </a:r>
            <a:r>
              <a:rPr lang="en-US" altLang="en-US" dirty="0"/>
              <a:t> </a:t>
            </a:r>
            <a:r>
              <a:rPr lang="en-US" altLang="en-US" dirty="0" err="1"/>
              <a:t>dùng</a:t>
            </a:r>
            <a:r>
              <a:rPr lang="en-US" altLang="en-US" dirty="0"/>
              <a:t> </a:t>
            </a:r>
            <a:r>
              <a:rPr lang="en-US" altLang="en-US" dirty="0" err="1"/>
              <a:t>thì</a:t>
            </a:r>
            <a:r>
              <a:rPr lang="en-US" altLang="en-US" dirty="0"/>
              <a:t> </a:t>
            </a:r>
            <a:r>
              <a:rPr lang="en-US" altLang="en-US" dirty="0" err="1"/>
              <a:t>đó</a:t>
            </a:r>
            <a:r>
              <a:rPr lang="en-US" altLang="en-US" dirty="0"/>
              <a:t> </a:t>
            </a:r>
            <a:r>
              <a:rPr lang="en-US" altLang="en-US" dirty="0" err="1"/>
              <a:t>không</a:t>
            </a:r>
            <a:r>
              <a:rPr lang="en-US" altLang="en-US" dirty="0"/>
              <a:t> </a:t>
            </a:r>
            <a:r>
              <a:rPr lang="en-US" altLang="en-US" dirty="0" err="1"/>
              <a:t>phải</a:t>
            </a:r>
            <a:r>
              <a:rPr lang="en-US" altLang="en-US" dirty="0"/>
              <a:t> </a:t>
            </a:r>
            <a:r>
              <a:rPr lang="en-US" altLang="en-US" dirty="0" err="1"/>
              <a:t>là</a:t>
            </a:r>
            <a:r>
              <a:rPr lang="en-US" altLang="en-US" dirty="0"/>
              <a:t> ý </a:t>
            </a:r>
            <a:r>
              <a:rPr lang="en-US" altLang="en-US" dirty="0" err="1"/>
              <a:t>trời</a:t>
            </a:r>
            <a:r>
              <a:rPr lang="en-US" altLang="en-US" dirty="0"/>
              <a:t> </a:t>
            </a:r>
            <a:r>
              <a:rPr lang="en-US" altLang="en-US" dirty="0" err="1"/>
              <a:t>sinh</a:t>
            </a:r>
            <a:r>
              <a:rPr lang="en-US" altLang="en-US" dirty="0"/>
              <a:t> </a:t>
            </a:r>
            <a:r>
              <a:rPr lang="en-US" altLang="en-US" dirty="0" err="1"/>
              <a:t>ra</a:t>
            </a:r>
            <a:r>
              <a:rPr lang="en-US" altLang="en-US" dirty="0"/>
              <a:t> </a:t>
            </a:r>
            <a:r>
              <a:rPr lang="en-US" altLang="en-US" dirty="0" err="1"/>
              <a:t>người</a:t>
            </a:r>
            <a:r>
              <a:rPr lang="en-US" altLang="en-US" dirty="0"/>
              <a:t> </a:t>
            </a:r>
            <a:r>
              <a:rPr lang="en-US" altLang="en-US" dirty="0" err="1"/>
              <a:t>hiền</a:t>
            </a:r>
            <a:r>
              <a:rPr lang="en-US" altLang="en-US" dirty="0"/>
              <a:t> </a:t>
            </a:r>
            <a:r>
              <a:rPr lang="en-US" altLang="en-US" dirty="0" err="1"/>
              <a:t>vậy</a:t>
            </a:r>
            <a:r>
              <a:rPr lang="en-US" altLang="en-US" dirty="0"/>
              <a:t> ”</a:t>
            </a:r>
            <a:r>
              <a:rPr lang="en-US" altLang="en-US" dirty="0" smtClean="0"/>
              <a:t>         </a:t>
            </a:r>
          </a:p>
          <a:p>
            <a:pPr marL="0" indent="0" algn="just">
              <a:buNone/>
            </a:pPr>
            <a:r>
              <a:rPr lang="en-US" altLang="en-US" i="1" dirty="0"/>
              <a:t>	</a:t>
            </a:r>
            <a:r>
              <a:rPr lang="en-US" altLang="en-US" i="1" dirty="0" smtClean="0"/>
              <a:t>				(</a:t>
            </a:r>
            <a:r>
              <a:rPr lang="en-US" altLang="en-US" i="1" dirty="0" err="1" smtClean="0"/>
              <a:t>Chiếu</a:t>
            </a:r>
            <a:r>
              <a:rPr lang="en-US" altLang="en-US" i="1" dirty="0" smtClean="0"/>
              <a:t> </a:t>
            </a:r>
            <a:r>
              <a:rPr lang="en-US" altLang="en-US" i="1" dirty="0" err="1" smtClean="0"/>
              <a:t>cầu</a:t>
            </a:r>
            <a:r>
              <a:rPr lang="en-US" altLang="en-US" i="1" dirty="0" smtClean="0"/>
              <a:t> </a:t>
            </a:r>
            <a:r>
              <a:rPr lang="en-US" altLang="en-US" i="1" dirty="0" err="1" smtClean="0"/>
              <a:t>hiền</a:t>
            </a:r>
            <a:r>
              <a:rPr lang="en-US" altLang="en-US" i="1" dirty="0" smtClean="0"/>
              <a:t> - </a:t>
            </a:r>
            <a:r>
              <a:rPr lang="en-US" altLang="en-US" i="1" dirty="0" err="1" smtClean="0"/>
              <a:t>Ngô</a:t>
            </a:r>
            <a:r>
              <a:rPr lang="en-US" altLang="en-US" i="1" dirty="0" smtClean="0"/>
              <a:t> </a:t>
            </a:r>
            <a:r>
              <a:rPr lang="en-US" altLang="en-US" i="1" dirty="0" err="1" smtClean="0"/>
              <a:t>Thì</a:t>
            </a:r>
            <a:r>
              <a:rPr lang="en-US" altLang="en-US" i="1" dirty="0" smtClean="0"/>
              <a:t> </a:t>
            </a:r>
            <a:r>
              <a:rPr lang="en-US" altLang="en-US" i="1" dirty="0" err="1" smtClean="0"/>
              <a:t>Nhậm</a:t>
            </a:r>
            <a:r>
              <a:rPr lang="en-US" altLang="en-US" dirty="0" smtClean="0"/>
              <a:t>)</a:t>
            </a:r>
          </a:p>
          <a:p>
            <a:pPr algn="just"/>
            <a:endParaRPr lang="en-US" dirty="0"/>
          </a:p>
        </p:txBody>
      </p:sp>
      <p:sp>
        <p:nvSpPr>
          <p:cNvPr id="4" name="Text Box 2"/>
          <p:cNvSpPr txBox="1">
            <a:spLocks noChangeArrowheads="1"/>
          </p:cNvSpPr>
          <p:nvPr/>
        </p:nvSpPr>
        <p:spPr bwMode="auto">
          <a:xfrm>
            <a:off x="2211388" y="182564"/>
            <a:ext cx="6627812" cy="57943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r>
              <a:rPr lang="en-US" altLang="en-US" sz="3200" b="1">
                <a:solidFill>
                  <a:srgbClr val="FF0000"/>
                </a:solidFill>
                <a:latin typeface="VNI-Times" pitchFamily="2" charset="0"/>
              </a:rPr>
              <a:t>  THAO TAÙC LAÄP LUAÄN SO SAÙNH</a:t>
            </a:r>
          </a:p>
        </p:txBody>
      </p:sp>
      <p:sp>
        <p:nvSpPr>
          <p:cNvPr id="5" name="Text Box 3"/>
          <p:cNvSpPr txBox="1">
            <a:spLocks noChangeArrowheads="1"/>
          </p:cNvSpPr>
          <p:nvPr/>
        </p:nvSpPr>
        <p:spPr bwMode="auto">
          <a:xfrm>
            <a:off x="1523999" y="1112839"/>
            <a:ext cx="9435737" cy="95410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square">
            <a:spAutoFit/>
          </a:bodyPr>
          <a:lstStyle/>
          <a:p>
            <a:pPr fontAlgn="base">
              <a:spcBef>
                <a:spcPct val="0"/>
              </a:spcBef>
              <a:spcAft>
                <a:spcPct val="0"/>
              </a:spcAft>
            </a:pPr>
            <a:r>
              <a:rPr lang="en-US" altLang="en-US" sz="2800" b="1" dirty="0">
                <a:solidFill>
                  <a:srgbClr val="FF0000"/>
                </a:solidFill>
                <a:latin typeface="VNI-Times" pitchFamily="2" charset="0"/>
              </a:rPr>
              <a:t>II. MUÏC ÑÍCH, YEÂU CAÀU CUÛA THAO TAÙC LAÄP LUAÄN SO SAÙNH</a:t>
            </a:r>
          </a:p>
        </p:txBody>
      </p:sp>
    </p:spTree>
    <p:extLst>
      <p:ext uri="{BB962C8B-B14F-4D97-AF65-F5344CB8AC3E}">
        <p14:creationId xmlns="" xmlns:p14="http://schemas.microsoft.com/office/powerpoint/2010/main" val="39211424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ext Box 2"/>
          <p:cNvSpPr txBox="1">
            <a:spLocks noChangeArrowheads="1"/>
          </p:cNvSpPr>
          <p:nvPr/>
        </p:nvSpPr>
        <p:spPr bwMode="auto">
          <a:xfrm>
            <a:off x="2211388" y="182564"/>
            <a:ext cx="6627812" cy="57943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3200" b="1" i="0" u="none" strike="noStrike" kern="1200" cap="none" spc="0" normalizeH="0" baseline="0" noProof="0">
                <a:ln>
                  <a:noFill/>
                </a:ln>
                <a:solidFill>
                  <a:srgbClr val="FF0000"/>
                </a:solidFill>
                <a:effectLst/>
                <a:uLnTx/>
                <a:uFillTx/>
                <a:latin typeface="VNI-Times" pitchFamily="2" charset="0"/>
                <a:ea typeface="+mn-ea"/>
                <a:cs typeface="+mn-cs"/>
              </a:rPr>
              <a:t>  THAO TAÙC LAÄP LUAÄN SO SAÙNH</a:t>
            </a:r>
          </a:p>
        </p:txBody>
      </p:sp>
      <p:sp>
        <p:nvSpPr>
          <p:cNvPr id="23557" name="Text Box 5"/>
          <p:cNvSpPr txBox="1">
            <a:spLocks noChangeArrowheads="1"/>
          </p:cNvSpPr>
          <p:nvPr/>
        </p:nvSpPr>
        <p:spPr bwMode="auto">
          <a:xfrm>
            <a:off x="143207" y="1609033"/>
            <a:ext cx="11921067" cy="5262979"/>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square">
            <a:spAutoFit/>
          </a:bodyPr>
          <a:lstStyle/>
          <a:p>
            <a:pPr marL="0" marR="0" lvl="0" indent="0" algn="just" defTabSz="914400" rtl="0" eaLnBrk="1" fontAlgn="base" latinLnBrk="0" hangingPunct="1">
              <a:lnSpc>
                <a:spcPct val="100000"/>
              </a:lnSpc>
              <a:spcBef>
                <a:spcPct val="0"/>
              </a:spcBef>
              <a:spcAft>
                <a:spcPct val="0"/>
              </a:spcAft>
              <a:buClrTx/>
              <a:buSzTx/>
              <a:buFontTx/>
              <a:buNone/>
              <a:tabLst/>
              <a:defRPr/>
            </a:pP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VD2: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Yeâu</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ngöôøi</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ñoù</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laø</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truyeàn</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thoáng</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cuõ</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Chinh</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phuï</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ngaâm</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Cung</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oaùn</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ngaâm</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khuùc</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ñaõ</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noùi</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ñeán</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con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ngöôøi</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Nhöng</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duø</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sao</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cuõng</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laø</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baøn</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ñeán</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moät</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haïng</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ngöôøi</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Vôùi</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Kieàu</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Nguyeãn</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Du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ñaõ</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noùi</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ñeán</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caû</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xaõ</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hoäi</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ngöôøi</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Vôùi</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Chieâu</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hoàn</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thì</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caû</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loaøi</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ngöôøi</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ñöôïc</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baøn</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ñeán</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Chieâu</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hoàn</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con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ngöôøi</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trong</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caùi</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cheát</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Chieâu</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hoàn</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con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ngöôøi</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trong</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töøng</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giôùi</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töøng</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loaøi</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möôøi</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loaøi</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laø</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nhöõng</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loaøi</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naøo</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vôùi</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nhöõng</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neùt</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coäng</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ñoàng</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phoå</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bieán</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ñieån</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hình</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cuûa</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töøng</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loaøi</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moät</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a:t>
            </a:r>
          </a:p>
          <a:p>
            <a:pPr marL="0" marR="0" lvl="0" indent="0" algn="just" defTabSz="914400" rtl="0" eaLnBrk="1" fontAlgn="base" latinLnBrk="0" hangingPunct="1">
              <a:lnSpc>
                <a:spcPct val="100000"/>
              </a:lnSpc>
              <a:spcBef>
                <a:spcPct val="0"/>
              </a:spcBef>
              <a:spcAft>
                <a:spcPct val="0"/>
              </a:spcAft>
              <a:buClrTx/>
              <a:buSzTx/>
              <a:buFontTx/>
              <a:buNone/>
              <a:tabLst/>
              <a:defRPr/>
            </a:pP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Toâi</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muoán</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noùi</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ñeán</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baøi</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vaên</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Chieâu</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hoàn</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moät</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taùc</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phaåm</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coù</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moät</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khoâng</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hai</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trong</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neàn</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vaên</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hoïc</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chuùng</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ta.(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Nghó</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maø</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xem</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tröôùc</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Chieâu</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hoàn</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laïi</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caøng</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khoâng</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Neáu</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Truyeän</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Kieàu</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naâng</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cao</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lòch</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söû</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thô</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ca,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thì</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Chieâu</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hoàn</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ñaõ</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môû</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roäng</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ñòa</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dö</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cuûa</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noù</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qua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moät</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vuøng</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xöa</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nay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ít</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ai</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ñoäng</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tôùi</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coõi</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cheát</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a:t>
            </a:r>
          </a:p>
          <a:p>
            <a:pPr marL="0" marR="0" lvl="0" indent="0" algn="just" defTabSz="914400" rtl="0" eaLnBrk="1" fontAlgn="base" latinLnBrk="0" hangingPunct="1">
              <a:lnSpc>
                <a:spcPct val="100000"/>
              </a:lnSpc>
              <a:spcBef>
                <a:spcPct val="0"/>
              </a:spcBef>
              <a:spcAft>
                <a:spcPct val="0"/>
              </a:spcAft>
              <a:buClrTx/>
              <a:buSzTx/>
              <a:buFontTx/>
              <a:buNone/>
              <a:tabLst/>
              <a:defRPr/>
            </a:pP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 Theo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Tuyeån</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taäp</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Cheá</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 Lan </a:t>
            </a:r>
            <a:r>
              <a:rPr kumimoji="0" lang="en-US" altLang="en-US" sz="2800" b="1" i="0" u="none" strike="noStrike" kern="1200" cap="none" spc="0" normalizeH="0" baseline="0" noProof="0" dirty="0" err="1" smtClean="0">
                <a:ln>
                  <a:noFill/>
                </a:ln>
                <a:solidFill>
                  <a:srgbClr val="000000"/>
                </a:solidFill>
                <a:effectLst/>
                <a:uLnTx/>
                <a:uFillTx/>
                <a:latin typeface="VNI-Times" pitchFamily="2" charset="0"/>
                <a:ea typeface="+mn-ea"/>
                <a:cs typeface="+mn-cs"/>
              </a:rPr>
              <a:t>Vieân</a:t>
            </a:r>
            <a:r>
              <a:rPr kumimoji="0" lang="en-US" altLang="en-US" sz="2800" b="1" i="0" u="none" strike="noStrike" kern="1200" cap="none" spc="0" normalizeH="0" baseline="0" noProof="0" dirty="0" smtClean="0">
                <a:ln>
                  <a:noFill/>
                </a:ln>
                <a:solidFill>
                  <a:srgbClr val="000000"/>
                </a:solidFill>
                <a:effectLst/>
                <a:uLnTx/>
                <a:uFillTx/>
                <a:latin typeface="VNI-Times" pitchFamily="2" charset="0"/>
                <a:ea typeface="+mn-ea"/>
                <a:cs typeface="+mn-cs"/>
              </a:rPr>
              <a:t>)</a:t>
            </a:r>
            <a:endParaRPr kumimoji="0" lang="en-US" altLang="en-US" sz="2800" b="1" i="0" u="none" strike="noStrike" kern="1200" cap="none" spc="0" normalizeH="0" baseline="0" noProof="0" dirty="0">
              <a:ln>
                <a:noFill/>
              </a:ln>
              <a:solidFill>
                <a:srgbClr val="000000"/>
              </a:solidFill>
              <a:effectLst/>
              <a:uLnTx/>
              <a:uFillTx/>
              <a:latin typeface="VNI-Times" pitchFamily="2" charset="0"/>
              <a:ea typeface="+mn-ea"/>
              <a:cs typeface="+mn-cs"/>
            </a:endParaRPr>
          </a:p>
        </p:txBody>
      </p:sp>
      <p:sp>
        <p:nvSpPr>
          <p:cNvPr id="23558" name="Text Box 6"/>
          <p:cNvSpPr txBox="1">
            <a:spLocks noChangeArrowheads="1"/>
          </p:cNvSpPr>
          <p:nvPr/>
        </p:nvSpPr>
        <p:spPr bwMode="auto">
          <a:xfrm>
            <a:off x="2590800" y="5867401"/>
            <a:ext cx="184150" cy="36671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vi-VN" altLang="en-US" sz="1800" b="0" i="0" u="none" strike="noStrike" kern="1200" cap="none" spc="0" normalizeH="0" baseline="0" noProof="0">
              <a:ln>
                <a:noFill/>
              </a:ln>
              <a:solidFill>
                <a:srgbClr val="000000"/>
              </a:solidFill>
              <a:effectLst/>
              <a:uLnTx/>
              <a:uFillTx/>
              <a:latin typeface="Arial"/>
              <a:ea typeface="+mn-ea"/>
              <a:cs typeface="+mn-cs"/>
            </a:endParaRPr>
          </a:p>
        </p:txBody>
      </p:sp>
      <p:sp>
        <p:nvSpPr>
          <p:cNvPr id="6" name="Text Box 3"/>
          <p:cNvSpPr txBox="1">
            <a:spLocks noChangeArrowheads="1"/>
          </p:cNvSpPr>
          <p:nvPr/>
        </p:nvSpPr>
        <p:spPr bwMode="auto">
          <a:xfrm>
            <a:off x="535577" y="923907"/>
            <a:ext cx="11390812" cy="52322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800" b="1" i="0" u="none" strike="noStrike" kern="1200" cap="none" spc="0" normalizeH="0" baseline="0" noProof="0" dirty="0">
                <a:ln>
                  <a:noFill/>
                </a:ln>
                <a:solidFill>
                  <a:srgbClr val="FF0000"/>
                </a:solidFill>
                <a:effectLst/>
                <a:uLnTx/>
                <a:uFillTx/>
                <a:latin typeface="VNI-Times" pitchFamily="2" charset="0"/>
                <a:ea typeface="+mn-ea"/>
                <a:cs typeface="+mn-cs"/>
              </a:rPr>
              <a:t>II. MUÏC ÑÍCH, YEÂU CAÀU CUÛA THAO TAÙC LAÄP LUAÄN SO SAÙNH</a:t>
            </a:r>
          </a:p>
        </p:txBody>
      </p:sp>
    </p:spTree>
    <p:extLst>
      <p:ext uri="{BB962C8B-B14F-4D97-AF65-F5344CB8AC3E}">
        <p14:creationId xmlns="" xmlns:p14="http://schemas.microsoft.com/office/powerpoint/2010/main" val="419351042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3557"/>
                                        </p:tgtEl>
                                        <p:attrNameLst>
                                          <p:attrName>style.visibility</p:attrName>
                                        </p:attrNameLst>
                                      </p:cBhvr>
                                      <p:to>
                                        <p:strVal val="visible"/>
                                      </p:to>
                                    </p:set>
                                    <p:anim calcmode="lin" valueType="num">
                                      <p:cBhvr>
                                        <p:cTn id="7" dur="1000" fill="hold"/>
                                        <p:tgtEl>
                                          <p:spTgt spid="23557"/>
                                        </p:tgtEl>
                                        <p:attrNameLst>
                                          <p:attrName>ppt_w</p:attrName>
                                        </p:attrNameLst>
                                      </p:cBhvr>
                                      <p:tavLst>
                                        <p:tav tm="0">
                                          <p:val>
                                            <p:strVal val="#ppt_w*0.70"/>
                                          </p:val>
                                        </p:tav>
                                        <p:tav tm="100000">
                                          <p:val>
                                            <p:strVal val="#ppt_w"/>
                                          </p:val>
                                        </p:tav>
                                      </p:tavLst>
                                    </p:anim>
                                    <p:anim calcmode="lin" valueType="num">
                                      <p:cBhvr>
                                        <p:cTn id="8" dur="1000" fill="hold"/>
                                        <p:tgtEl>
                                          <p:spTgt spid="23557"/>
                                        </p:tgtEl>
                                        <p:attrNameLst>
                                          <p:attrName>ppt_h</p:attrName>
                                        </p:attrNameLst>
                                      </p:cBhvr>
                                      <p:tavLst>
                                        <p:tav tm="0">
                                          <p:val>
                                            <p:strVal val="#ppt_h"/>
                                          </p:val>
                                        </p:tav>
                                        <p:tav tm="100000">
                                          <p:val>
                                            <p:strVal val="#ppt_h"/>
                                          </p:val>
                                        </p:tav>
                                      </p:tavLst>
                                    </p:anim>
                                    <p:animEffect transition="in" filter="fade">
                                      <p:cBhvr>
                                        <p:cTn id="9" dur="1000"/>
                                        <p:tgtEl>
                                          <p:spTgt spid="23557"/>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500" fill="hold"/>
                                        <p:tgtEl>
                                          <p:spTgt spid="6"/>
                                        </p:tgtEl>
                                        <p:attrNameLst>
                                          <p:attrName>ppt_w</p:attrName>
                                        </p:attrNameLst>
                                      </p:cBhvr>
                                      <p:tavLst>
                                        <p:tav tm="0">
                                          <p:val>
                                            <p:fltVal val="0"/>
                                          </p:val>
                                        </p:tav>
                                        <p:tav tm="100000">
                                          <p:val>
                                            <p:strVal val="#ppt_w"/>
                                          </p:val>
                                        </p:tav>
                                      </p:tavLst>
                                    </p:anim>
                                    <p:anim calcmode="lin" valueType="num">
                                      <p:cBhvr>
                                        <p:cTn id="15" dur="500" fill="hold"/>
                                        <p:tgtEl>
                                          <p:spTgt spid="6"/>
                                        </p:tgtEl>
                                        <p:attrNameLst>
                                          <p:attrName>ppt_h</p:attrName>
                                        </p:attrNameLst>
                                      </p:cBhvr>
                                      <p:tavLst>
                                        <p:tav tm="0">
                                          <p:val>
                                            <p:fltVal val="0"/>
                                          </p:val>
                                        </p:tav>
                                        <p:tav tm="100000">
                                          <p:val>
                                            <p:strVal val="#ppt_h"/>
                                          </p:val>
                                        </p:tav>
                                      </p:tavLst>
                                    </p:anim>
                                    <p:animEffect transition="in" filter="fade">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7" grpId="0"/>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p:txBody>
          <a:bodyPr/>
          <a:lstStyle/>
          <a:p>
            <a:endParaRPr lang="en-US" altLang="en-US"/>
          </a:p>
        </p:txBody>
      </p:sp>
      <p:graphicFrame>
        <p:nvGraphicFramePr>
          <p:cNvPr id="40964" name="Group 4"/>
          <p:cNvGraphicFramePr>
            <a:graphicFrameLocks noGrp="1"/>
          </p:cNvGraphicFramePr>
          <p:nvPr>
            <p:ph idx="1"/>
            <p:extLst>
              <p:ext uri="{D42A27DB-BD31-4B8C-83A1-F6EECF244321}">
                <p14:modId xmlns="" xmlns:p14="http://schemas.microsoft.com/office/powerpoint/2010/main" val="2943910192"/>
              </p:ext>
            </p:extLst>
          </p:nvPr>
        </p:nvGraphicFramePr>
        <p:xfrm>
          <a:off x="79022" y="228601"/>
          <a:ext cx="11875912" cy="6629399"/>
        </p:xfrm>
        <a:graphic>
          <a:graphicData uri="http://schemas.openxmlformats.org/drawingml/2006/table">
            <a:tbl>
              <a:tblPr/>
              <a:tblGrid>
                <a:gridCol w="3902669">
                  <a:extLst>
                    <a:ext uri="{9D8B030D-6E8A-4147-A177-3AD203B41FA5}">
                      <a16:colId xmlns="" xmlns:a16="http://schemas.microsoft.com/office/drawing/2014/main" val="2305134480"/>
                    </a:ext>
                  </a:extLst>
                </a:gridCol>
                <a:gridCol w="7973243">
                  <a:extLst>
                    <a:ext uri="{9D8B030D-6E8A-4147-A177-3AD203B41FA5}">
                      <a16:colId xmlns="" xmlns:a16="http://schemas.microsoft.com/office/drawing/2014/main" val="677684770"/>
                    </a:ext>
                  </a:extLst>
                </a:gridCol>
              </a:tblGrid>
              <a:tr h="593319">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en-US" sz="3000" b="0" i="0" u="none" strike="noStrike" cap="none" normalizeH="0" baseline="0" dirty="0" err="1" smtClean="0">
                          <a:ln>
                            <a:noFill/>
                          </a:ln>
                          <a:solidFill>
                            <a:srgbClr val="0000CC"/>
                          </a:solidFill>
                          <a:effectLst/>
                          <a:latin typeface="Times New Roman" panose="02020603050405020304" pitchFamily="18" charset="0"/>
                          <a:cs typeface="Times New Roman" panose="02020603050405020304" pitchFamily="18" charset="0"/>
                        </a:rPr>
                        <a:t>Tiêu</a:t>
                      </a:r>
                      <a:r>
                        <a:rPr kumimoji="0" lang="en-US" altLang="en-US" sz="3000" b="0" i="0" u="none" strike="noStrike" cap="none" normalizeH="0" baseline="0" dirty="0" smtClean="0">
                          <a:ln>
                            <a:noFill/>
                          </a:ln>
                          <a:solidFill>
                            <a:srgbClr val="0000CC"/>
                          </a:solidFill>
                          <a:effectLst/>
                          <a:latin typeface="Times New Roman" panose="02020603050405020304" pitchFamily="18" charset="0"/>
                          <a:cs typeface="Times New Roman" panose="02020603050405020304" pitchFamily="18" charset="0"/>
                        </a:rPr>
                        <a:t> </a:t>
                      </a:r>
                      <a:r>
                        <a:rPr kumimoji="0" lang="en-US" altLang="en-US" sz="3000" b="0" i="0" u="none" strike="noStrike" cap="none" normalizeH="0" baseline="0" dirty="0" err="1" smtClean="0">
                          <a:ln>
                            <a:noFill/>
                          </a:ln>
                          <a:solidFill>
                            <a:srgbClr val="0000CC"/>
                          </a:solidFill>
                          <a:effectLst/>
                          <a:latin typeface="Times New Roman" panose="02020603050405020304" pitchFamily="18" charset="0"/>
                          <a:cs typeface="Times New Roman" panose="02020603050405020304" pitchFamily="18" charset="0"/>
                        </a:rPr>
                        <a:t>chí</a:t>
                      </a:r>
                      <a:endParaRPr kumimoji="0" lang="en-US" altLang="en-US" sz="3000" b="0" i="0" u="none" strike="noStrike" cap="none" normalizeH="0" baseline="0" dirty="0" smtClean="0">
                        <a:ln>
                          <a:noFill/>
                        </a:ln>
                        <a:solidFill>
                          <a:srgbClr val="0000CC"/>
                        </a:solidFill>
                        <a:effectLst/>
                        <a:latin typeface="Times New Roman" panose="02020603050405020304" pitchFamily="18" charset="0"/>
                        <a:cs typeface="Times New Roman" panose="02020603050405020304" pitchFamily="18"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en-US" sz="3000" b="0" i="0" u="none" strike="noStrike" cap="none" normalizeH="0" baseline="0" dirty="0" err="1" smtClean="0">
                          <a:ln>
                            <a:noFill/>
                          </a:ln>
                          <a:solidFill>
                            <a:srgbClr val="0000CC"/>
                          </a:solidFill>
                          <a:effectLst/>
                          <a:latin typeface="Times New Roman" panose="02020603050405020304" pitchFamily="18" charset="0"/>
                          <a:cs typeface="Times New Roman" panose="02020603050405020304" pitchFamily="18" charset="0"/>
                        </a:rPr>
                        <a:t>Ví</a:t>
                      </a:r>
                      <a:r>
                        <a:rPr kumimoji="0" lang="en-US" altLang="en-US" sz="3000" b="0" i="0" u="none" strike="noStrike" cap="none" normalizeH="0" baseline="0" dirty="0" smtClean="0">
                          <a:ln>
                            <a:noFill/>
                          </a:ln>
                          <a:solidFill>
                            <a:srgbClr val="0000CC"/>
                          </a:solidFill>
                          <a:effectLst/>
                          <a:latin typeface="Times New Roman" panose="02020603050405020304" pitchFamily="18" charset="0"/>
                          <a:cs typeface="Times New Roman" panose="02020603050405020304" pitchFamily="18" charset="0"/>
                        </a:rPr>
                        <a:t> </a:t>
                      </a:r>
                      <a:r>
                        <a:rPr kumimoji="0" lang="en-US" altLang="en-US" sz="3000" b="0" i="0" u="none" strike="noStrike" cap="none" normalizeH="0" baseline="0" dirty="0" err="1" smtClean="0">
                          <a:ln>
                            <a:noFill/>
                          </a:ln>
                          <a:solidFill>
                            <a:srgbClr val="0000CC"/>
                          </a:solidFill>
                          <a:effectLst/>
                          <a:latin typeface="Times New Roman" panose="02020603050405020304" pitchFamily="18" charset="0"/>
                          <a:cs typeface="Times New Roman" panose="02020603050405020304" pitchFamily="18" charset="0"/>
                        </a:rPr>
                        <a:t>dụ</a:t>
                      </a:r>
                      <a:r>
                        <a:rPr kumimoji="0" lang="en-US" altLang="en-US" sz="3000" b="0" i="0" u="none" strike="noStrike" cap="none" normalizeH="0" baseline="0" dirty="0" smtClean="0">
                          <a:ln>
                            <a:noFill/>
                          </a:ln>
                          <a:solidFill>
                            <a:srgbClr val="0000CC"/>
                          </a:solidFill>
                          <a:effectLst/>
                          <a:latin typeface="Times New Roman" panose="02020603050405020304" pitchFamily="18" charset="0"/>
                          <a:cs typeface="Times New Roman" panose="02020603050405020304" pitchFamily="18" charset="0"/>
                        </a:rPr>
                        <a:t> 1</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1939317684"/>
                  </a:ext>
                </a:extLst>
              </a:tr>
              <a:tr h="1151738">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en-US" sz="3000" b="0" i="0" u="none" strike="noStrike" cap="none" normalizeH="0" baseline="0" dirty="0" err="1" smtClean="0">
                          <a:ln>
                            <a:noFill/>
                          </a:ln>
                          <a:solidFill>
                            <a:srgbClr val="0000CC"/>
                          </a:solidFill>
                          <a:effectLst/>
                          <a:latin typeface="Times New Roman" panose="02020603050405020304" pitchFamily="18" charset="0"/>
                          <a:cs typeface="Times New Roman" panose="02020603050405020304" pitchFamily="18" charset="0"/>
                        </a:rPr>
                        <a:t>Đối</a:t>
                      </a:r>
                      <a:r>
                        <a:rPr kumimoji="0" lang="en-US" altLang="en-US" sz="3000" b="0" i="0" u="none" strike="noStrike" cap="none" normalizeH="0" baseline="0" dirty="0" smtClean="0">
                          <a:ln>
                            <a:noFill/>
                          </a:ln>
                          <a:solidFill>
                            <a:srgbClr val="0000CC"/>
                          </a:solidFill>
                          <a:effectLst/>
                          <a:latin typeface="Times New Roman" panose="02020603050405020304" pitchFamily="18" charset="0"/>
                          <a:cs typeface="Times New Roman" panose="02020603050405020304" pitchFamily="18" charset="0"/>
                        </a:rPr>
                        <a:t> </a:t>
                      </a:r>
                      <a:r>
                        <a:rPr kumimoji="0" lang="en-US" altLang="en-US" sz="3000" b="0" i="0" u="none" strike="noStrike" cap="none" normalizeH="0" baseline="0" dirty="0" err="1" smtClean="0">
                          <a:ln>
                            <a:noFill/>
                          </a:ln>
                          <a:solidFill>
                            <a:srgbClr val="0000CC"/>
                          </a:solidFill>
                          <a:effectLst/>
                          <a:latin typeface="Times New Roman" panose="02020603050405020304" pitchFamily="18" charset="0"/>
                          <a:cs typeface="Times New Roman" panose="02020603050405020304" pitchFamily="18" charset="0"/>
                        </a:rPr>
                        <a:t>tượng</a:t>
                      </a:r>
                      <a:r>
                        <a:rPr kumimoji="0" lang="en-US" altLang="en-US" sz="3000" b="0" i="0" u="none" strike="noStrike" cap="none" normalizeH="0" baseline="0" dirty="0" smtClean="0">
                          <a:ln>
                            <a:noFill/>
                          </a:ln>
                          <a:solidFill>
                            <a:srgbClr val="0000CC"/>
                          </a:solidFill>
                          <a:effectLst/>
                          <a:latin typeface="Times New Roman" panose="02020603050405020304" pitchFamily="18" charset="0"/>
                          <a:cs typeface="Times New Roman" panose="02020603050405020304" pitchFamily="18" charset="0"/>
                        </a:rPr>
                        <a:t> </a:t>
                      </a:r>
                      <a:r>
                        <a:rPr kumimoji="0" lang="en-US" altLang="en-US" sz="3000" b="0" i="0" u="none" strike="noStrike" cap="none" normalizeH="0" baseline="0" dirty="0" err="1" smtClean="0">
                          <a:ln>
                            <a:noFill/>
                          </a:ln>
                          <a:solidFill>
                            <a:srgbClr val="0000CC"/>
                          </a:solidFill>
                          <a:effectLst/>
                          <a:latin typeface="Times New Roman" panose="02020603050405020304" pitchFamily="18" charset="0"/>
                          <a:cs typeface="Times New Roman" panose="02020603050405020304" pitchFamily="18" charset="0"/>
                        </a:rPr>
                        <a:t>được</a:t>
                      </a:r>
                      <a:r>
                        <a:rPr kumimoji="0" lang="en-US" altLang="en-US" sz="3000" b="0" i="0" u="none" strike="noStrike" cap="none" normalizeH="0" baseline="0" dirty="0" smtClean="0">
                          <a:ln>
                            <a:noFill/>
                          </a:ln>
                          <a:solidFill>
                            <a:srgbClr val="0000CC"/>
                          </a:solidFill>
                          <a:effectLst/>
                          <a:latin typeface="Times New Roman" panose="02020603050405020304" pitchFamily="18" charset="0"/>
                          <a:cs typeface="Times New Roman" panose="02020603050405020304" pitchFamily="18" charset="0"/>
                        </a:rPr>
                        <a:t> so </a:t>
                      </a:r>
                      <a:r>
                        <a:rPr kumimoji="0" lang="en-US" altLang="en-US" sz="3000" b="0" i="0" u="none" strike="noStrike" cap="none" normalizeH="0" baseline="0" dirty="0" err="1" smtClean="0">
                          <a:ln>
                            <a:noFill/>
                          </a:ln>
                          <a:solidFill>
                            <a:srgbClr val="0000CC"/>
                          </a:solidFill>
                          <a:effectLst/>
                          <a:latin typeface="Times New Roman" panose="02020603050405020304" pitchFamily="18" charset="0"/>
                          <a:cs typeface="Times New Roman" panose="02020603050405020304" pitchFamily="18" charset="0"/>
                        </a:rPr>
                        <a:t>sánh</a:t>
                      </a:r>
                      <a:endParaRPr kumimoji="0" lang="en-US" altLang="en-US" sz="3000" b="0" i="0" u="none" strike="noStrike" cap="none" normalizeH="0" baseline="0" dirty="0" smtClean="0">
                        <a:ln>
                          <a:noFill/>
                        </a:ln>
                        <a:solidFill>
                          <a:srgbClr val="0000CC"/>
                        </a:solidFill>
                        <a:effectLst/>
                        <a:latin typeface="Times New Roman" panose="02020603050405020304" pitchFamily="18" charset="0"/>
                        <a:cs typeface="Times New Roman" panose="02020603050405020304" pitchFamily="18"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en-US" sz="3000" b="0" i="0" u="none" strike="noStrike" cap="none" normalizeH="0" baseline="0" dirty="0" smtClean="0">
                          <a:ln>
                            <a:noFill/>
                          </a:ln>
                          <a:solidFill>
                            <a:srgbClr val="0000CC"/>
                          </a:solidFill>
                          <a:effectLst/>
                          <a:latin typeface="Times New Roman" panose="02020603050405020304" pitchFamily="18" charset="0"/>
                          <a:cs typeface="Times New Roman" panose="02020603050405020304" pitchFamily="18" charset="0"/>
                        </a:rPr>
                        <a:t> </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1574242099"/>
                  </a:ext>
                </a:extLst>
              </a:tr>
              <a:tr h="959781">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en-US" sz="3000" b="0" i="0" u="none" strike="noStrike" cap="none" normalizeH="0" baseline="0" smtClean="0">
                          <a:ln>
                            <a:noFill/>
                          </a:ln>
                          <a:solidFill>
                            <a:srgbClr val="0000CC"/>
                          </a:solidFill>
                          <a:effectLst/>
                          <a:latin typeface="Times New Roman" panose="02020603050405020304" pitchFamily="18" charset="0"/>
                          <a:cs typeface="Times New Roman" panose="02020603050405020304" pitchFamily="18" charset="0"/>
                        </a:rPr>
                        <a:t>Đối tượng so sánh</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altLang="en-US" sz="3000" b="0" i="0" u="none" strike="noStrike" cap="none" normalizeH="0" baseline="0" smtClean="0">
                        <a:ln>
                          <a:noFill/>
                        </a:ln>
                        <a:solidFill>
                          <a:srgbClr val="0000CC"/>
                        </a:solidFill>
                        <a:effectLst/>
                        <a:latin typeface="Times New Roman" panose="02020603050405020304" pitchFamily="18" charset="0"/>
                        <a:cs typeface="Times New Roman" panose="02020603050405020304"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2382238586"/>
                  </a:ext>
                </a:extLst>
              </a:tr>
              <a:tr h="1134287">
                <a:tc rowSpan="2">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altLang="en-US" sz="3000" b="0" i="0" u="none" strike="noStrike" cap="none" normalizeH="0" baseline="0" dirty="0" smtClean="0">
                        <a:ln>
                          <a:noFill/>
                        </a:ln>
                        <a:solidFill>
                          <a:srgbClr val="0000CC"/>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altLang="en-US" sz="3000" b="0" i="0" u="none" strike="noStrike" cap="none" normalizeH="0" baseline="0" dirty="0" smtClean="0">
                        <a:ln>
                          <a:noFill/>
                        </a:ln>
                        <a:solidFill>
                          <a:srgbClr val="0000CC"/>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en-US" sz="3000" b="0" i="0" u="none" strike="noStrike" cap="none" normalizeH="0" baseline="0" dirty="0" err="1" smtClean="0">
                          <a:ln>
                            <a:noFill/>
                          </a:ln>
                          <a:solidFill>
                            <a:srgbClr val="0000CC"/>
                          </a:solidFill>
                          <a:effectLst/>
                          <a:latin typeface="Times New Roman" panose="02020603050405020304" pitchFamily="18" charset="0"/>
                          <a:cs typeface="Times New Roman" panose="02020603050405020304" pitchFamily="18" charset="0"/>
                        </a:rPr>
                        <a:t>Điểm</a:t>
                      </a:r>
                      <a:r>
                        <a:rPr kumimoji="0" lang="en-US" altLang="en-US" sz="3000" b="0" i="0" u="none" strike="noStrike" cap="none" normalizeH="0" baseline="0" dirty="0" smtClean="0">
                          <a:ln>
                            <a:noFill/>
                          </a:ln>
                          <a:solidFill>
                            <a:srgbClr val="0000CC"/>
                          </a:solidFill>
                          <a:effectLst/>
                          <a:latin typeface="Times New Roman" panose="02020603050405020304" pitchFamily="18" charset="0"/>
                          <a:cs typeface="Times New Roman" panose="02020603050405020304" pitchFamily="18" charset="0"/>
                        </a:rPr>
                        <a:t> </a:t>
                      </a:r>
                      <a:r>
                        <a:rPr kumimoji="0" lang="en-US" altLang="en-US" sz="3000" b="0" i="0" u="none" strike="noStrike" cap="none" normalizeH="0" baseline="0" dirty="0" err="1" smtClean="0">
                          <a:ln>
                            <a:noFill/>
                          </a:ln>
                          <a:solidFill>
                            <a:srgbClr val="0000CC"/>
                          </a:solidFill>
                          <a:effectLst/>
                          <a:latin typeface="Times New Roman" panose="02020603050405020304" pitchFamily="18" charset="0"/>
                          <a:cs typeface="Times New Roman" panose="02020603050405020304" pitchFamily="18" charset="0"/>
                        </a:rPr>
                        <a:t>giống</a:t>
                      </a:r>
                      <a:endParaRPr kumimoji="0" lang="en-US" altLang="en-US" sz="3000" b="0" i="0" u="none" strike="noStrike" cap="none" normalizeH="0" baseline="0" dirty="0" smtClean="0">
                        <a:ln>
                          <a:noFill/>
                        </a:ln>
                        <a:solidFill>
                          <a:srgbClr val="0000CC"/>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altLang="en-US" sz="3000" b="0" i="0" u="none" strike="noStrike" cap="none" normalizeH="0" baseline="0" dirty="0" smtClean="0">
                        <a:ln>
                          <a:noFill/>
                        </a:ln>
                        <a:solidFill>
                          <a:srgbClr val="0000CC"/>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altLang="en-US" sz="3000" b="0" i="0" u="none" strike="noStrike" cap="none" normalizeH="0" baseline="0" dirty="0" smtClean="0">
                        <a:ln>
                          <a:noFill/>
                        </a:ln>
                        <a:solidFill>
                          <a:srgbClr val="0000CC"/>
                        </a:solidFill>
                        <a:effectLst/>
                        <a:latin typeface="Times New Roman" panose="02020603050405020304" pitchFamily="18" charset="0"/>
                        <a:cs typeface="Times New Roman" panose="02020603050405020304" pitchFamily="18"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altLang="en-US" sz="3000" b="0" i="0" u="none" strike="noStrike" cap="none" normalizeH="0" baseline="0" smtClean="0">
                        <a:ln>
                          <a:noFill/>
                        </a:ln>
                        <a:solidFill>
                          <a:srgbClr val="0000CC"/>
                        </a:solidFill>
                        <a:effectLst/>
                        <a:latin typeface="Times New Roman" panose="02020603050405020304" pitchFamily="18" charset="0"/>
                        <a:cs typeface="Times New Roman" panose="02020603050405020304"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1813533252"/>
                  </a:ext>
                </a:extLst>
              </a:tr>
              <a:tr h="1832310">
                <a:tc vMerge="1">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altLang="en-US" sz="3000" b="0" i="0" u="none" strike="noStrike" cap="none" normalizeH="0" baseline="0" dirty="0" smtClean="0">
                        <a:ln>
                          <a:noFill/>
                        </a:ln>
                        <a:solidFill>
                          <a:srgbClr val="0000CC"/>
                        </a:solidFill>
                        <a:effectLst/>
                        <a:latin typeface="Times New Roman" panose="02020603050405020304" pitchFamily="18" charset="0"/>
                        <a:cs typeface="Times New Roman" panose="02020603050405020304" pitchFamily="18"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50000"/>
                        </a:spcBef>
                        <a:spcAft>
                          <a:spcPct val="0"/>
                        </a:spcAft>
                        <a:buClrTx/>
                        <a:buSzTx/>
                        <a:buFontTx/>
                        <a:buNone/>
                        <a:tabLst/>
                      </a:pPr>
                      <a:r>
                        <a:rPr lang="en-US" altLang="en-US" sz="3000" kern="1200" dirty="0" err="1" smtClean="0">
                          <a:solidFill>
                            <a:srgbClr val="0000CC"/>
                          </a:solidFill>
                          <a:latin typeface="+mn-lt"/>
                          <a:ea typeface="+mn-ea"/>
                          <a:cs typeface="+mn-cs"/>
                        </a:rPr>
                        <a:t>che</a:t>
                      </a:r>
                      <a:r>
                        <a:rPr lang="en-US" altLang="en-US" sz="3000" kern="1200" dirty="0" smtClean="0">
                          <a:solidFill>
                            <a:srgbClr val="0000CC"/>
                          </a:solidFill>
                          <a:latin typeface="+mn-lt"/>
                          <a:ea typeface="+mn-ea"/>
                          <a:cs typeface="+mn-cs"/>
                        </a:rPr>
                        <a:t> </a:t>
                      </a:r>
                      <a:r>
                        <a:rPr lang="en-US" altLang="en-US" sz="3000" kern="1200" dirty="0" err="1" smtClean="0">
                          <a:solidFill>
                            <a:srgbClr val="0000CC"/>
                          </a:solidFill>
                          <a:latin typeface="+mn-lt"/>
                          <a:ea typeface="+mn-ea"/>
                          <a:cs typeface="+mn-cs"/>
                        </a:rPr>
                        <a:t>mất</a:t>
                      </a:r>
                      <a:r>
                        <a:rPr lang="en-US" altLang="en-US" sz="3000" kern="1200" dirty="0" smtClean="0">
                          <a:solidFill>
                            <a:srgbClr val="0000CC"/>
                          </a:solidFill>
                          <a:latin typeface="+mn-lt"/>
                          <a:ea typeface="+mn-ea"/>
                          <a:cs typeface="+mn-cs"/>
                        </a:rPr>
                        <a:t> </a:t>
                      </a:r>
                      <a:r>
                        <a:rPr lang="en-US" altLang="en-US" sz="3000" kern="1200" dirty="0" err="1" smtClean="0">
                          <a:solidFill>
                            <a:srgbClr val="0000CC"/>
                          </a:solidFill>
                          <a:latin typeface="+mn-lt"/>
                          <a:ea typeface="+mn-ea"/>
                          <a:cs typeface="+mn-cs"/>
                        </a:rPr>
                        <a:t>ánh</a:t>
                      </a:r>
                      <a:r>
                        <a:rPr lang="en-US" altLang="en-US" sz="3000" kern="1200" dirty="0" smtClean="0">
                          <a:solidFill>
                            <a:srgbClr val="0000CC"/>
                          </a:solidFill>
                          <a:latin typeface="+mn-lt"/>
                          <a:ea typeface="+mn-ea"/>
                          <a:cs typeface="+mn-cs"/>
                        </a:rPr>
                        <a:t> </a:t>
                      </a:r>
                      <a:r>
                        <a:rPr lang="en-US" altLang="en-US" sz="3000" kern="1200" dirty="0" err="1" smtClean="0">
                          <a:solidFill>
                            <a:srgbClr val="0000CC"/>
                          </a:solidFill>
                          <a:latin typeface="+mn-lt"/>
                          <a:ea typeface="+mn-ea"/>
                          <a:cs typeface="+mn-cs"/>
                        </a:rPr>
                        <a:t>sáng</a:t>
                      </a:r>
                      <a:r>
                        <a:rPr lang="en-US" altLang="en-US" sz="3000" kern="1200" dirty="0" smtClean="0">
                          <a:solidFill>
                            <a:srgbClr val="0000CC"/>
                          </a:solidFill>
                          <a:latin typeface="+mn-lt"/>
                          <a:ea typeface="+mn-ea"/>
                          <a:cs typeface="+mn-cs"/>
                        </a:rPr>
                        <a:t>, </a:t>
                      </a:r>
                      <a:r>
                        <a:rPr lang="en-US" altLang="en-US" sz="3000" kern="1200" dirty="0" err="1" smtClean="0">
                          <a:solidFill>
                            <a:srgbClr val="0000CC"/>
                          </a:solidFill>
                          <a:latin typeface="+mn-lt"/>
                          <a:ea typeface="+mn-ea"/>
                          <a:cs typeface="+mn-cs"/>
                        </a:rPr>
                        <a:t>giấu</a:t>
                      </a:r>
                      <a:r>
                        <a:rPr lang="en-US" altLang="en-US" sz="3000" kern="1200" dirty="0" smtClean="0">
                          <a:solidFill>
                            <a:srgbClr val="0000CC"/>
                          </a:solidFill>
                          <a:latin typeface="+mn-lt"/>
                          <a:ea typeface="+mn-ea"/>
                          <a:cs typeface="+mn-cs"/>
                        </a:rPr>
                        <a:t> </a:t>
                      </a:r>
                      <a:r>
                        <a:rPr lang="en-US" altLang="en-US" sz="3000" kern="1200" dirty="0" err="1" smtClean="0">
                          <a:solidFill>
                            <a:srgbClr val="0000CC"/>
                          </a:solidFill>
                          <a:latin typeface="+mn-lt"/>
                          <a:ea typeface="+mn-ea"/>
                          <a:cs typeface="+mn-cs"/>
                        </a:rPr>
                        <a:t>đi</a:t>
                      </a:r>
                      <a:r>
                        <a:rPr lang="en-US" altLang="en-US" sz="3000" kern="1200" dirty="0" smtClean="0">
                          <a:solidFill>
                            <a:srgbClr val="0000CC"/>
                          </a:solidFill>
                          <a:latin typeface="+mn-lt"/>
                          <a:ea typeface="+mn-ea"/>
                          <a:cs typeface="+mn-cs"/>
                        </a:rPr>
                        <a:t> </a:t>
                      </a:r>
                      <a:r>
                        <a:rPr lang="en-US" altLang="en-US" sz="3000" kern="1200" dirty="0" err="1" smtClean="0">
                          <a:solidFill>
                            <a:srgbClr val="0000CC"/>
                          </a:solidFill>
                          <a:latin typeface="+mn-lt"/>
                          <a:ea typeface="+mn-ea"/>
                          <a:cs typeface="+mn-cs"/>
                        </a:rPr>
                        <a:t>vẻ</a:t>
                      </a:r>
                      <a:r>
                        <a:rPr lang="en-US" altLang="en-US" sz="3000" kern="1200" dirty="0" smtClean="0">
                          <a:solidFill>
                            <a:srgbClr val="0000CC"/>
                          </a:solidFill>
                          <a:latin typeface="+mn-lt"/>
                          <a:ea typeface="+mn-ea"/>
                          <a:cs typeface="+mn-cs"/>
                        </a:rPr>
                        <a:t> </a:t>
                      </a:r>
                      <a:r>
                        <a:rPr lang="en-US" altLang="en-US" sz="3000" kern="1200" dirty="0" err="1" smtClean="0">
                          <a:solidFill>
                            <a:srgbClr val="0000CC"/>
                          </a:solidFill>
                          <a:latin typeface="+mn-lt"/>
                          <a:ea typeface="+mn-ea"/>
                          <a:cs typeface="+mn-cs"/>
                        </a:rPr>
                        <a:t>đẹp</a:t>
                      </a:r>
                      <a:endParaRPr lang="en-US" altLang="en-US" sz="3000" kern="1200" dirty="0" smtClean="0">
                        <a:solidFill>
                          <a:srgbClr val="0000CC"/>
                        </a:solidFill>
                        <a:latin typeface="+mn-lt"/>
                        <a:ea typeface="+mn-ea"/>
                        <a:cs typeface="+mn-cs"/>
                      </a:endParaRPr>
                    </a:p>
                    <a:p>
                      <a:pPr marL="0" marR="0" lvl="0" indent="0" algn="l" defTabSz="914400" rtl="0" eaLnBrk="1" fontAlgn="base" latinLnBrk="0" hangingPunct="1">
                        <a:lnSpc>
                          <a:spcPct val="100000"/>
                        </a:lnSpc>
                        <a:spcBef>
                          <a:spcPct val="50000"/>
                        </a:spcBef>
                        <a:spcAft>
                          <a:spcPct val="0"/>
                        </a:spcAft>
                        <a:buClrTx/>
                        <a:buSzTx/>
                        <a:buFontTx/>
                        <a:buNone/>
                        <a:tabLst/>
                      </a:pPr>
                      <a:r>
                        <a:rPr lang="en-US" altLang="en-US" sz="3000" kern="1200" dirty="0" smtClean="0">
                          <a:solidFill>
                            <a:srgbClr val="0000CC"/>
                          </a:solidFill>
                          <a:latin typeface="+mn-lt"/>
                          <a:ea typeface="+mn-ea"/>
                          <a:cs typeface="+mn-cs"/>
                          <a:sym typeface="Wingdings" panose="05000000000000000000" pitchFamily="2" charset="2"/>
                        </a:rPr>
                        <a:t> </a:t>
                      </a:r>
                      <a:r>
                        <a:rPr lang="en-US" altLang="en-US" sz="3000" kern="1200" dirty="0" err="1" smtClean="0">
                          <a:solidFill>
                            <a:srgbClr val="0000CC"/>
                          </a:solidFill>
                          <a:latin typeface="+mn-lt"/>
                          <a:ea typeface="+mn-ea"/>
                          <a:cs typeface="+mn-cs"/>
                        </a:rPr>
                        <a:t>có</a:t>
                      </a:r>
                      <a:r>
                        <a:rPr lang="en-US" altLang="en-US" sz="3000" kern="1200" dirty="0" smtClean="0">
                          <a:solidFill>
                            <a:srgbClr val="0000CC"/>
                          </a:solidFill>
                          <a:latin typeface="+mn-lt"/>
                          <a:ea typeface="+mn-ea"/>
                          <a:cs typeface="+mn-cs"/>
                        </a:rPr>
                        <a:t> </a:t>
                      </a:r>
                      <a:r>
                        <a:rPr lang="en-US" altLang="en-US" sz="3000" kern="1200" dirty="0" err="1" smtClean="0">
                          <a:solidFill>
                            <a:srgbClr val="0000CC"/>
                          </a:solidFill>
                          <a:latin typeface="+mn-lt"/>
                          <a:ea typeface="+mn-ea"/>
                          <a:cs typeface="+mn-cs"/>
                        </a:rPr>
                        <a:t>tài</a:t>
                      </a:r>
                      <a:r>
                        <a:rPr lang="en-US" altLang="en-US" sz="3000" kern="1200" dirty="0" smtClean="0">
                          <a:solidFill>
                            <a:srgbClr val="0000CC"/>
                          </a:solidFill>
                          <a:latin typeface="+mn-lt"/>
                          <a:ea typeface="+mn-ea"/>
                          <a:cs typeface="+mn-cs"/>
                        </a:rPr>
                        <a:t> </a:t>
                      </a:r>
                      <a:r>
                        <a:rPr lang="en-US" altLang="en-US" sz="3000" kern="1200" dirty="0" err="1" smtClean="0">
                          <a:solidFill>
                            <a:srgbClr val="0000CC"/>
                          </a:solidFill>
                          <a:latin typeface="+mn-lt"/>
                          <a:ea typeface="+mn-ea"/>
                          <a:cs typeface="+mn-cs"/>
                        </a:rPr>
                        <a:t>mà</a:t>
                      </a:r>
                      <a:r>
                        <a:rPr lang="en-US" altLang="en-US" sz="3000" kern="1200" dirty="0" smtClean="0">
                          <a:solidFill>
                            <a:srgbClr val="0000CC"/>
                          </a:solidFill>
                          <a:latin typeface="+mn-lt"/>
                          <a:ea typeface="+mn-ea"/>
                          <a:cs typeface="+mn-cs"/>
                        </a:rPr>
                        <a:t> </a:t>
                      </a:r>
                      <a:r>
                        <a:rPr lang="en-US" altLang="en-US" sz="3000" kern="1200" dirty="0" err="1" smtClean="0">
                          <a:solidFill>
                            <a:srgbClr val="0000CC"/>
                          </a:solidFill>
                          <a:latin typeface="+mn-lt"/>
                          <a:ea typeface="+mn-ea"/>
                          <a:cs typeface="+mn-cs"/>
                        </a:rPr>
                        <a:t>không</a:t>
                      </a:r>
                      <a:r>
                        <a:rPr lang="en-US" altLang="en-US" sz="3000" kern="1200" dirty="0" smtClean="0">
                          <a:solidFill>
                            <a:srgbClr val="0000CC"/>
                          </a:solidFill>
                          <a:latin typeface="+mn-lt"/>
                          <a:ea typeface="+mn-ea"/>
                          <a:cs typeface="+mn-cs"/>
                        </a:rPr>
                        <a:t> </a:t>
                      </a:r>
                      <a:r>
                        <a:rPr lang="en-US" altLang="en-US" sz="3000" kern="1200" dirty="0" err="1" smtClean="0">
                          <a:solidFill>
                            <a:srgbClr val="0000CC"/>
                          </a:solidFill>
                          <a:latin typeface="+mn-lt"/>
                          <a:ea typeface="+mn-ea"/>
                          <a:cs typeface="+mn-cs"/>
                        </a:rPr>
                        <a:t>được</a:t>
                      </a:r>
                      <a:r>
                        <a:rPr lang="en-US" altLang="en-US" sz="3000" kern="1200" dirty="0" smtClean="0">
                          <a:solidFill>
                            <a:srgbClr val="0000CC"/>
                          </a:solidFill>
                          <a:latin typeface="+mn-lt"/>
                          <a:ea typeface="+mn-ea"/>
                          <a:cs typeface="+mn-cs"/>
                        </a:rPr>
                        <a:t> </a:t>
                      </a:r>
                      <a:r>
                        <a:rPr lang="en-US" altLang="en-US" sz="3000" kern="1200" dirty="0" err="1" smtClean="0">
                          <a:solidFill>
                            <a:srgbClr val="0000CC"/>
                          </a:solidFill>
                          <a:latin typeface="+mn-lt"/>
                          <a:ea typeface="+mn-ea"/>
                          <a:cs typeface="+mn-cs"/>
                        </a:rPr>
                        <a:t>đời</a:t>
                      </a:r>
                      <a:r>
                        <a:rPr lang="en-US" altLang="en-US" sz="3000" kern="1200" dirty="0" smtClean="0">
                          <a:solidFill>
                            <a:srgbClr val="0000CC"/>
                          </a:solidFill>
                          <a:latin typeface="+mn-lt"/>
                          <a:ea typeface="+mn-ea"/>
                          <a:cs typeface="+mn-cs"/>
                        </a:rPr>
                        <a:t> </a:t>
                      </a:r>
                      <a:r>
                        <a:rPr lang="en-US" altLang="en-US" sz="3000" kern="1200" dirty="0" err="1" smtClean="0">
                          <a:solidFill>
                            <a:srgbClr val="0000CC"/>
                          </a:solidFill>
                          <a:latin typeface="+mn-lt"/>
                          <a:ea typeface="+mn-ea"/>
                          <a:cs typeface="+mn-cs"/>
                        </a:rPr>
                        <a:t>dùng</a:t>
                      </a:r>
                      <a:endParaRPr lang="en-US" altLang="en-US" sz="3000" kern="1200" dirty="0" smtClean="0">
                        <a:solidFill>
                          <a:srgbClr val="0000CC"/>
                        </a:solidFill>
                        <a:latin typeface="+mn-lt"/>
                        <a:ea typeface="+mn-ea"/>
                        <a:cs typeface="+mn-cs"/>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413971549"/>
                  </a:ext>
                </a:extLst>
              </a:tr>
              <a:tr h="957964">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en-US" sz="3000" b="0" i="0" u="none" strike="noStrike" cap="none" normalizeH="0" baseline="0" dirty="0" err="1" smtClean="0">
                          <a:ln>
                            <a:noFill/>
                          </a:ln>
                          <a:solidFill>
                            <a:srgbClr val="0000CC"/>
                          </a:solidFill>
                          <a:effectLst/>
                          <a:latin typeface="Times New Roman" panose="02020603050405020304" pitchFamily="18" charset="0"/>
                          <a:cs typeface="Times New Roman" panose="02020603050405020304" pitchFamily="18" charset="0"/>
                        </a:rPr>
                        <a:t>Mục</a:t>
                      </a:r>
                      <a:r>
                        <a:rPr kumimoji="0" lang="en-US" altLang="en-US" sz="3000" b="0" i="0" u="none" strike="noStrike" cap="none" normalizeH="0" baseline="0" dirty="0" smtClean="0">
                          <a:ln>
                            <a:noFill/>
                          </a:ln>
                          <a:solidFill>
                            <a:srgbClr val="0000CC"/>
                          </a:solidFill>
                          <a:effectLst/>
                          <a:latin typeface="Times New Roman" panose="02020603050405020304" pitchFamily="18" charset="0"/>
                          <a:cs typeface="Times New Roman" panose="02020603050405020304" pitchFamily="18" charset="0"/>
                        </a:rPr>
                        <a:t> </a:t>
                      </a:r>
                      <a:r>
                        <a:rPr kumimoji="0" lang="en-US" altLang="en-US" sz="3000" b="0" i="0" u="none" strike="noStrike" cap="none" normalizeH="0" baseline="0" dirty="0" err="1" smtClean="0">
                          <a:ln>
                            <a:noFill/>
                          </a:ln>
                          <a:solidFill>
                            <a:srgbClr val="0000CC"/>
                          </a:solidFill>
                          <a:effectLst/>
                          <a:latin typeface="Times New Roman" panose="02020603050405020304" pitchFamily="18" charset="0"/>
                          <a:cs typeface="Times New Roman" panose="02020603050405020304" pitchFamily="18" charset="0"/>
                        </a:rPr>
                        <a:t>đích</a:t>
                      </a:r>
                      <a:endParaRPr kumimoji="0" lang="en-US" altLang="en-US" sz="3000" b="0" i="0" u="none" strike="noStrike" cap="none" normalizeH="0" baseline="0" dirty="0" smtClean="0">
                        <a:ln>
                          <a:noFill/>
                        </a:ln>
                        <a:solidFill>
                          <a:srgbClr val="0000CC"/>
                        </a:solidFill>
                        <a:effectLst/>
                        <a:latin typeface="Times New Roman" panose="02020603050405020304" pitchFamily="18" charset="0"/>
                        <a:cs typeface="Times New Roman" panose="02020603050405020304" pitchFamily="18"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altLang="en-US" sz="3000" b="0" i="0" u="none" strike="noStrike" cap="none" normalizeH="0" baseline="0" dirty="0" smtClean="0">
                        <a:ln>
                          <a:noFill/>
                        </a:ln>
                        <a:solidFill>
                          <a:srgbClr val="0000CC"/>
                        </a:solidFill>
                        <a:effectLst/>
                        <a:latin typeface="Times New Roman" panose="02020603050405020304" pitchFamily="18" charset="0"/>
                        <a:cs typeface="Times New Roman" panose="02020603050405020304"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3935076756"/>
                  </a:ext>
                </a:extLst>
              </a:tr>
            </a:tbl>
          </a:graphicData>
        </a:graphic>
      </p:graphicFrame>
      <p:sp>
        <p:nvSpPr>
          <p:cNvPr id="40994" name="Text Box 34"/>
          <p:cNvSpPr txBox="1">
            <a:spLocks noChangeArrowheads="1"/>
          </p:cNvSpPr>
          <p:nvPr/>
        </p:nvSpPr>
        <p:spPr bwMode="auto">
          <a:xfrm>
            <a:off x="4724400" y="457200"/>
            <a:ext cx="2209800" cy="4572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endParaRPr lang="en-US" altLang="en-US" sz="2400"/>
          </a:p>
        </p:txBody>
      </p:sp>
      <p:sp>
        <p:nvSpPr>
          <p:cNvPr id="40995" name="Text Box 35"/>
          <p:cNvSpPr txBox="1">
            <a:spLocks noChangeArrowheads="1"/>
          </p:cNvSpPr>
          <p:nvPr/>
        </p:nvSpPr>
        <p:spPr bwMode="auto">
          <a:xfrm>
            <a:off x="3929324" y="1115259"/>
            <a:ext cx="5264812" cy="55399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3000" dirty="0" err="1">
                <a:solidFill>
                  <a:srgbClr val="0000CC"/>
                </a:solidFill>
              </a:rPr>
              <a:t>Người</a:t>
            </a:r>
            <a:r>
              <a:rPr lang="en-US" altLang="en-US" sz="3000" dirty="0">
                <a:solidFill>
                  <a:srgbClr val="0000CC"/>
                </a:solidFill>
              </a:rPr>
              <a:t> </a:t>
            </a:r>
            <a:r>
              <a:rPr lang="en-US" altLang="en-US" sz="3000" dirty="0" err="1">
                <a:solidFill>
                  <a:srgbClr val="0000CC"/>
                </a:solidFill>
              </a:rPr>
              <a:t>hiền</a:t>
            </a:r>
            <a:r>
              <a:rPr lang="en-US" altLang="en-US" sz="3000" dirty="0">
                <a:solidFill>
                  <a:srgbClr val="0000CC"/>
                </a:solidFill>
              </a:rPr>
              <a:t> </a:t>
            </a:r>
            <a:r>
              <a:rPr lang="en-US" altLang="en-US" sz="3000" dirty="0" err="1">
                <a:solidFill>
                  <a:srgbClr val="0000CC"/>
                </a:solidFill>
              </a:rPr>
              <a:t>tài</a:t>
            </a:r>
            <a:endParaRPr lang="en-US" altLang="en-US" sz="3000" dirty="0">
              <a:solidFill>
                <a:srgbClr val="0000CC"/>
              </a:solidFill>
            </a:endParaRPr>
          </a:p>
        </p:txBody>
      </p:sp>
      <p:sp>
        <p:nvSpPr>
          <p:cNvPr id="40997" name="Text Box 37"/>
          <p:cNvSpPr txBox="1">
            <a:spLocks noChangeArrowheads="1"/>
          </p:cNvSpPr>
          <p:nvPr/>
        </p:nvSpPr>
        <p:spPr bwMode="auto">
          <a:xfrm>
            <a:off x="3942821" y="2153400"/>
            <a:ext cx="6597279" cy="55399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US" altLang="en-US" sz="3000" dirty="0" err="1">
                <a:solidFill>
                  <a:srgbClr val="0000CC"/>
                </a:solidFill>
              </a:rPr>
              <a:t>Ngôi</a:t>
            </a:r>
            <a:r>
              <a:rPr lang="en-US" altLang="en-US" sz="3000" dirty="0">
                <a:solidFill>
                  <a:srgbClr val="0000CC"/>
                </a:solidFill>
              </a:rPr>
              <a:t> </a:t>
            </a:r>
            <a:r>
              <a:rPr lang="en-US" altLang="en-US" sz="3000" dirty="0" err="1">
                <a:solidFill>
                  <a:srgbClr val="0000CC"/>
                </a:solidFill>
              </a:rPr>
              <a:t>sao</a:t>
            </a:r>
            <a:r>
              <a:rPr lang="en-US" altLang="en-US" sz="3000" dirty="0">
                <a:solidFill>
                  <a:srgbClr val="0000CC"/>
                </a:solidFill>
              </a:rPr>
              <a:t> </a:t>
            </a:r>
            <a:r>
              <a:rPr lang="en-US" altLang="en-US" sz="3000" dirty="0" err="1">
                <a:solidFill>
                  <a:srgbClr val="0000CC"/>
                </a:solidFill>
              </a:rPr>
              <a:t>sáng</a:t>
            </a:r>
            <a:r>
              <a:rPr lang="en-US" altLang="en-US" sz="3000" dirty="0">
                <a:solidFill>
                  <a:srgbClr val="0000CC"/>
                </a:solidFill>
              </a:rPr>
              <a:t> </a:t>
            </a:r>
            <a:r>
              <a:rPr lang="en-US" altLang="en-US" sz="3000" dirty="0" err="1">
                <a:solidFill>
                  <a:srgbClr val="0000CC"/>
                </a:solidFill>
              </a:rPr>
              <a:t>trên</a:t>
            </a:r>
            <a:r>
              <a:rPr lang="en-US" altLang="en-US" sz="3000" dirty="0">
                <a:solidFill>
                  <a:srgbClr val="0000CC"/>
                </a:solidFill>
              </a:rPr>
              <a:t> </a:t>
            </a:r>
            <a:r>
              <a:rPr lang="en-US" altLang="en-US" sz="3000" dirty="0" err="1">
                <a:solidFill>
                  <a:srgbClr val="0000CC"/>
                </a:solidFill>
              </a:rPr>
              <a:t>trời</a:t>
            </a:r>
            <a:r>
              <a:rPr lang="en-US" altLang="en-US" sz="3000" dirty="0">
                <a:solidFill>
                  <a:srgbClr val="0000CC"/>
                </a:solidFill>
              </a:rPr>
              <a:t> </a:t>
            </a:r>
            <a:r>
              <a:rPr lang="en-US" altLang="en-US" sz="3000" dirty="0" err="1">
                <a:solidFill>
                  <a:srgbClr val="0000CC"/>
                </a:solidFill>
              </a:rPr>
              <a:t>cao</a:t>
            </a:r>
            <a:endParaRPr lang="en-US" altLang="en-US" sz="3000" dirty="0">
              <a:solidFill>
                <a:srgbClr val="0000CC"/>
              </a:solidFill>
            </a:endParaRPr>
          </a:p>
        </p:txBody>
      </p:sp>
      <p:sp>
        <p:nvSpPr>
          <p:cNvPr id="40999" name="Text Box 39"/>
          <p:cNvSpPr txBox="1">
            <a:spLocks noChangeArrowheads="1"/>
          </p:cNvSpPr>
          <p:nvPr/>
        </p:nvSpPr>
        <p:spPr bwMode="auto">
          <a:xfrm>
            <a:off x="3873375" y="3002473"/>
            <a:ext cx="8342489" cy="101566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US" altLang="en-US" sz="3000" dirty="0">
                <a:solidFill>
                  <a:srgbClr val="0000CC"/>
                </a:solidFill>
              </a:rPr>
              <a:t>Sao </a:t>
            </a:r>
            <a:r>
              <a:rPr lang="en-US" altLang="en-US" sz="3000" dirty="0" err="1">
                <a:solidFill>
                  <a:srgbClr val="0000CC"/>
                </a:solidFill>
              </a:rPr>
              <a:t>sáng</a:t>
            </a:r>
            <a:r>
              <a:rPr lang="en-US" altLang="en-US" sz="3000" dirty="0">
                <a:solidFill>
                  <a:srgbClr val="0000CC"/>
                </a:solidFill>
              </a:rPr>
              <a:t> </a:t>
            </a:r>
            <a:r>
              <a:rPr lang="en-US" altLang="en-US" sz="3000" dirty="0" err="1">
                <a:solidFill>
                  <a:srgbClr val="0000CC"/>
                </a:solidFill>
              </a:rPr>
              <a:t>chầu</a:t>
            </a:r>
            <a:r>
              <a:rPr lang="en-US" altLang="en-US" sz="3000" dirty="0">
                <a:solidFill>
                  <a:srgbClr val="0000CC"/>
                </a:solidFill>
              </a:rPr>
              <a:t> </a:t>
            </a:r>
            <a:r>
              <a:rPr lang="en-US" altLang="en-US" sz="3000" dirty="0" err="1">
                <a:solidFill>
                  <a:srgbClr val="0000CC"/>
                </a:solidFill>
              </a:rPr>
              <a:t>về</a:t>
            </a:r>
            <a:r>
              <a:rPr lang="en-US" altLang="en-US" sz="3000" dirty="0">
                <a:solidFill>
                  <a:srgbClr val="0000CC"/>
                </a:solidFill>
              </a:rPr>
              <a:t> </a:t>
            </a:r>
            <a:r>
              <a:rPr lang="en-US" altLang="en-US" sz="3000" dirty="0" err="1">
                <a:solidFill>
                  <a:srgbClr val="0000CC"/>
                </a:solidFill>
              </a:rPr>
              <a:t>ngôi</a:t>
            </a:r>
            <a:r>
              <a:rPr lang="en-US" altLang="en-US" sz="3000" dirty="0">
                <a:solidFill>
                  <a:srgbClr val="0000CC"/>
                </a:solidFill>
              </a:rPr>
              <a:t> </a:t>
            </a:r>
            <a:r>
              <a:rPr lang="en-US" altLang="en-US" sz="3000" dirty="0" err="1">
                <a:solidFill>
                  <a:srgbClr val="0000CC"/>
                </a:solidFill>
              </a:rPr>
              <a:t>Bắc</a:t>
            </a:r>
            <a:r>
              <a:rPr lang="en-US" altLang="en-US" sz="3000" dirty="0">
                <a:solidFill>
                  <a:srgbClr val="0000CC"/>
                </a:solidFill>
              </a:rPr>
              <a:t> </a:t>
            </a:r>
            <a:r>
              <a:rPr lang="en-US" altLang="en-US" sz="3000" dirty="0" err="1" smtClean="0">
                <a:solidFill>
                  <a:srgbClr val="0000CC"/>
                </a:solidFill>
              </a:rPr>
              <a:t>thần</a:t>
            </a:r>
            <a:r>
              <a:rPr lang="en-US" altLang="en-US" sz="3000" dirty="0" smtClean="0">
                <a:solidFill>
                  <a:srgbClr val="0000CC"/>
                </a:solidFill>
              </a:rPr>
              <a:t> </a:t>
            </a:r>
            <a:r>
              <a:rPr lang="en-US" altLang="en-US" sz="3000" dirty="0" smtClean="0">
                <a:solidFill>
                  <a:srgbClr val="0000CC"/>
                </a:solidFill>
                <a:sym typeface="Wingdings" panose="05000000000000000000" pitchFamily="2" charset="2"/>
              </a:rPr>
              <a:t></a:t>
            </a:r>
            <a:r>
              <a:rPr lang="en-US" altLang="en-US" sz="3000" dirty="0" smtClean="0">
                <a:solidFill>
                  <a:srgbClr val="0000CC"/>
                </a:solidFill>
              </a:rPr>
              <a:t> </a:t>
            </a:r>
            <a:r>
              <a:rPr lang="en-US" altLang="en-US" sz="3000" dirty="0" err="1">
                <a:solidFill>
                  <a:srgbClr val="0000CC"/>
                </a:solidFill>
              </a:rPr>
              <a:t>người</a:t>
            </a:r>
            <a:r>
              <a:rPr lang="en-US" altLang="en-US" sz="3000" dirty="0">
                <a:solidFill>
                  <a:srgbClr val="0000CC"/>
                </a:solidFill>
              </a:rPr>
              <a:t> </a:t>
            </a:r>
            <a:r>
              <a:rPr lang="en-US" altLang="en-US" sz="3000" dirty="0" err="1">
                <a:solidFill>
                  <a:srgbClr val="0000CC"/>
                </a:solidFill>
              </a:rPr>
              <a:t>hiền</a:t>
            </a:r>
            <a:r>
              <a:rPr lang="en-US" altLang="en-US" sz="3000" dirty="0">
                <a:solidFill>
                  <a:srgbClr val="0000CC"/>
                </a:solidFill>
              </a:rPr>
              <a:t> </a:t>
            </a:r>
            <a:r>
              <a:rPr lang="en-US" altLang="en-US" sz="3000" dirty="0" err="1">
                <a:solidFill>
                  <a:srgbClr val="0000CC"/>
                </a:solidFill>
              </a:rPr>
              <a:t>phục</a:t>
            </a:r>
            <a:r>
              <a:rPr lang="en-US" altLang="en-US" sz="3000" dirty="0">
                <a:solidFill>
                  <a:srgbClr val="0000CC"/>
                </a:solidFill>
              </a:rPr>
              <a:t> </a:t>
            </a:r>
            <a:r>
              <a:rPr lang="en-US" altLang="en-US" sz="3000" dirty="0" err="1">
                <a:solidFill>
                  <a:srgbClr val="0000CC"/>
                </a:solidFill>
              </a:rPr>
              <a:t>vụ</a:t>
            </a:r>
            <a:r>
              <a:rPr lang="en-US" altLang="en-US" sz="3000" dirty="0">
                <a:solidFill>
                  <a:srgbClr val="0000CC"/>
                </a:solidFill>
              </a:rPr>
              <a:t> </a:t>
            </a:r>
            <a:r>
              <a:rPr lang="en-US" altLang="en-US" sz="3000" dirty="0" err="1">
                <a:solidFill>
                  <a:srgbClr val="0000CC"/>
                </a:solidFill>
              </a:rPr>
              <a:t>cho</a:t>
            </a:r>
            <a:r>
              <a:rPr lang="en-US" altLang="en-US" sz="3000" dirty="0">
                <a:solidFill>
                  <a:srgbClr val="0000CC"/>
                </a:solidFill>
              </a:rPr>
              <a:t> </a:t>
            </a:r>
            <a:r>
              <a:rPr lang="en-US" altLang="en-US" sz="3000" dirty="0" err="1">
                <a:solidFill>
                  <a:srgbClr val="0000CC"/>
                </a:solidFill>
              </a:rPr>
              <a:t>thiên</a:t>
            </a:r>
            <a:r>
              <a:rPr lang="en-US" altLang="en-US" sz="3000" dirty="0">
                <a:solidFill>
                  <a:srgbClr val="0000CC"/>
                </a:solidFill>
              </a:rPr>
              <a:t> </a:t>
            </a:r>
            <a:r>
              <a:rPr lang="en-US" altLang="en-US" sz="3000" dirty="0" err="1">
                <a:solidFill>
                  <a:srgbClr val="0000CC"/>
                </a:solidFill>
              </a:rPr>
              <a:t>tử</a:t>
            </a:r>
            <a:endParaRPr lang="en-US" altLang="en-US" sz="3000" dirty="0">
              <a:solidFill>
                <a:srgbClr val="0000CC"/>
              </a:solidFill>
            </a:endParaRPr>
          </a:p>
        </p:txBody>
      </p:sp>
      <p:sp>
        <p:nvSpPr>
          <p:cNvPr id="41002" name="Text Box 42"/>
          <p:cNvSpPr txBox="1">
            <a:spLocks noChangeArrowheads="1"/>
          </p:cNvSpPr>
          <p:nvPr/>
        </p:nvSpPr>
        <p:spPr bwMode="auto">
          <a:xfrm>
            <a:off x="3894805" y="5873619"/>
            <a:ext cx="8296319" cy="55399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US" altLang="en-US" sz="3000" dirty="0" err="1">
                <a:solidFill>
                  <a:srgbClr val="0000CC"/>
                </a:solidFill>
                <a:latin typeface=".VnTime" panose="020B7200000000000000" pitchFamily="34" charset="0"/>
              </a:rPr>
              <a:t>Vai</a:t>
            </a:r>
            <a:r>
              <a:rPr lang="en-US" altLang="en-US" sz="3000" dirty="0">
                <a:solidFill>
                  <a:srgbClr val="0000CC"/>
                </a:solidFill>
                <a:latin typeface=".VnTime" panose="020B7200000000000000" pitchFamily="34" charset="0"/>
              </a:rPr>
              <a:t> </a:t>
            </a:r>
            <a:r>
              <a:rPr lang="en-US" altLang="en-US" sz="3000" dirty="0" err="1">
                <a:solidFill>
                  <a:srgbClr val="0000CC"/>
                </a:solidFill>
                <a:latin typeface=".VnTime" panose="020B7200000000000000" pitchFamily="34" charset="0"/>
              </a:rPr>
              <a:t>trß</a:t>
            </a:r>
            <a:r>
              <a:rPr lang="en-US" altLang="en-US" sz="3000" dirty="0">
                <a:solidFill>
                  <a:srgbClr val="0000CC"/>
                </a:solidFill>
                <a:latin typeface=".VnTime" panose="020B7200000000000000" pitchFamily="34" charset="0"/>
              </a:rPr>
              <a:t>,</a:t>
            </a:r>
            <a:r>
              <a:rPr lang="en-US" altLang="en-US" sz="3000" dirty="0">
                <a:solidFill>
                  <a:srgbClr val="0000CC"/>
                </a:solidFill>
              </a:rPr>
              <a:t> </a:t>
            </a:r>
            <a:r>
              <a:rPr lang="en-US" altLang="en-US" sz="3000" dirty="0" err="1">
                <a:solidFill>
                  <a:srgbClr val="0000CC"/>
                </a:solidFill>
              </a:rPr>
              <a:t>nhiệm</a:t>
            </a:r>
            <a:r>
              <a:rPr lang="en-US" altLang="en-US" sz="3000" dirty="0">
                <a:solidFill>
                  <a:srgbClr val="0000CC"/>
                </a:solidFill>
              </a:rPr>
              <a:t> </a:t>
            </a:r>
            <a:r>
              <a:rPr lang="en-US" altLang="en-US" sz="3000" dirty="0" err="1">
                <a:solidFill>
                  <a:srgbClr val="0000CC"/>
                </a:solidFill>
              </a:rPr>
              <a:t>vụ</a:t>
            </a:r>
            <a:r>
              <a:rPr lang="en-US" altLang="en-US" sz="3000" dirty="0">
                <a:solidFill>
                  <a:srgbClr val="0000CC"/>
                </a:solidFill>
              </a:rPr>
              <a:t> </a:t>
            </a:r>
            <a:r>
              <a:rPr lang="en-US" altLang="en-US" sz="3000" dirty="0" err="1">
                <a:solidFill>
                  <a:srgbClr val="0000CC"/>
                </a:solidFill>
              </a:rPr>
              <a:t>của</a:t>
            </a:r>
            <a:r>
              <a:rPr lang="en-US" altLang="en-US" sz="3000" dirty="0">
                <a:solidFill>
                  <a:srgbClr val="0000CC"/>
                </a:solidFill>
              </a:rPr>
              <a:t> </a:t>
            </a:r>
            <a:r>
              <a:rPr lang="en-US" altLang="en-US" sz="3000" dirty="0" err="1">
                <a:solidFill>
                  <a:srgbClr val="0000CC"/>
                </a:solidFill>
              </a:rPr>
              <a:t>người</a:t>
            </a:r>
            <a:r>
              <a:rPr lang="en-US" altLang="en-US" sz="3000" dirty="0">
                <a:solidFill>
                  <a:srgbClr val="0000CC"/>
                </a:solidFill>
              </a:rPr>
              <a:t> </a:t>
            </a:r>
            <a:r>
              <a:rPr lang="en-US" altLang="en-US" sz="3000" dirty="0" err="1">
                <a:solidFill>
                  <a:srgbClr val="0000CC"/>
                </a:solidFill>
              </a:rPr>
              <a:t>hiền</a:t>
            </a:r>
            <a:r>
              <a:rPr lang="en-US" altLang="en-US" sz="3000" dirty="0">
                <a:solidFill>
                  <a:srgbClr val="0000CC"/>
                </a:solidFill>
              </a:rPr>
              <a:t> </a:t>
            </a:r>
            <a:r>
              <a:rPr lang="en-US" altLang="en-US" sz="3000" dirty="0" err="1">
                <a:solidFill>
                  <a:srgbClr val="0000CC"/>
                </a:solidFill>
              </a:rPr>
              <a:t>tài</a:t>
            </a:r>
            <a:r>
              <a:rPr lang="en-US" altLang="en-US" sz="3000" dirty="0">
                <a:solidFill>
                  <a:srgbClr val="0000CC"/>
                </a:solidFill>
              </a:rPr>
              <a:t> </a:t>
            </a:r>
            <a:r>
              <a:rPr lang="en-US" altLang="en-US" sz="3000" dirty="0" err="1">
                <a:solidFill>
                  <a:srgbClr val="0000CC"/>
                </a:solidFill>
              </a:rPr>
              <a:t>với</a:t>
            </a:r>
            <a:r>
              <a:rPr lang="en-US" altLang="en-US" sz="3000" dirty="0">
                <a:solidFill>
                  <a:srgbClr val="0000CC"/>
                </a:solidFill>
              </a:rPr>
              <a:t> </a:t>
            </a:r>
            <a:r>
              <a:rPr lang="en-US" altLang="en-US" sz="3000" dirty="0" err="1">
                <a:solidFill>
                  <a:srgbClr val="0000CC"/>
                </a:solidFill>
              </a:rPr>
              <a:t>dân</a:t>
            </a:r>
            <a:r>
              <a:rPr lang="en-US" altLang="en-US" sz="3000" dirty="0">
                <a:solidFill>
                  <a:srgbClr val="0000CC"/>
                </a:solidFill>
              </a:rPr>
              <a:t> </a:t>
            </a:r>
            <a:r>
              <a:rPr lang="en-US" altLang="en-US" sz="3000" dirty="0" err="1">
                <a:solidFill>
                  <a:srgbClr val="0000CC"/>
                </a:solidFill>
              </a:rPr>
              <a:t>tộc</a:t>
            </a:r>
            <a:endParaRPr lang="en-US" altLang="en-US" sz="3000" dirty="0">
              <a:solidFill>
                <a:srgbClr val="0000CC"/>
              </a:solidFill>
            </a:endParaRPr>
          </a:p>
        </p:txBody>
      </p:sp>
    </p:spTree>
    <p:extLst>
      <p:ext uri="{BB962C8B-B14F-4D97-AF65-F5344CB8AC3E}">
        <p14:creationId xmlns="" xmlns:p14="http://schemas.microsoft.com/office/powerpoint/2010/main" val="280477124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4" presetClass="entr" presetSubtype="0" fill="hold" grpId="0" nodeType="clickEffect">
                                  <p:stCondLst>
                                    <p:cond delay="0"/>
                                  </p:stCondLst>
                                  <p:childTnLst>
                                    <p:set>
                                      <p:cBhvr>
                                        <p:cTn id="6" dur="1" fill="hold">
                                          <p:stCondLst>
                                            <p:cond delay="0"/>
                                          </p:stCondLst>
                                        </p:cTn>
                                        <p:tgtEl>
                                          <p:spTgt spid="40995"/>
                                        </p:tgtEl>
                                        <p:attrNameLst>
                                          <p:attrName>style.visibility</p:attrName>
                                        </p:attrNameLst>
                                      </p:cBhvr>
                                      <p:to>
                                        <p:strVal val="visible"/>
                                      </p:to>
                                    </p:set>
                                    <p:anim from="(-#ppt_w/2)" to="(#ppt_x)" calcmode="lin" valueType="num">
                                      <p:cBhvr>
                                        <p:cTn id="7" dur="600" fill="hold">
                                          <p:stCondLst>
                                            <p:cond delay="0"/>
                                          </p:stCondLst>
                                        </p:cTn>
                                        <p:tgtEl>
                                          <p:spTgt spid="40995"/>
                                        </p:tgtEl>
                                        <p:attrNameLst>
                                          <p:attrName>ppt_x</p:attrName>
                                        </p:attrNameLst>
                                      </p:cBhvr>
                                    </p:anim>
                                    <p:anim from="0" to="-1.0" calcmode="lin" valueType="num">
                                      <p:cBhvr>
                                        <p:cTn id="8" dur="200" decel="50000" autoRev="1" fill="hold">
                                          <p:stCondLst>
                                            <p:cond delay="600"/>
                                          </p:stCondLst>
                                        </p:cTn>
                                        <p:tgtEl>
                                          <p:spTgt spid="40995"/>
                                        </p:tgtEl>
                                        <p:attrNameLst>
                                          <p:attrName>xshear</p:attrName>
                                        </p:attrNameLst>
                                      </p:cBhvr>
                                    </p:anim>
                                    <p:animScale>
                                      <p:cBhvr>
                                        <p:cTn id="9" dur="200" decel="100000" autoRev="1" fill="hold">
                                          <p:stCondLst>
                                            <p:cond delay="600"/>
                                          </p:stCondLst>
                                        </p:cTn>
                                        <p:tgtEl>
                                          <p:spTgt spid="40995"/>
                                        </p:tgtEl>
                                      </p:cBhvr>
                                      <p:from x="100000" y="100000"/>
                                      <p:to x="80000" y="100000"/>
                                    </p:animScale>
                                    <p:anim by="(#ppt_h/3+#ppt_w*0.1)" calcmode="lin" valueType="num">
                                      <p:cBhvr additive="sum">
                                        <p:cTn id="10" dur="200" decel="100000" autoRev="1" fill="hold">
                                          <p:stCondLst>
                                            <p:cond delay="600"/>
                                          </p:stCondLst>
                                        </p:cTn>
                                        <p:tgtEl>
                                          <p:spTgt spid="40995"/>
                                        </p:tgtEl>
                                        <p:attrNameLst>
                                          <p:attrName>ppt_x</p:attrName>
                                        </p:attrNameLst>
                                      </p:cBhvr>
                                    </p:anim>
                                  </p:childTnLst>
                                </p:cTn>
                              </p:par>
                            </p:childTnLst>
                          </p:cTn>
                        </p:par>
                      </p:childTnLst>
                    </p:cTn>
                  </p:par>
                  <p:par>
                    <p:cTn id="11" fill="hold" nodeType="clickPar">
                      <p:stCondLst>
                        <p:cond delay="indefinite"/>
                      </p:stCondLst>
                      <p:childTnLst>
                        <p:par>
                          <p:cTn id="12" fill="hold" nodeType="withGroup">
                            <p:stCondLst>
                              <p:cond delay="0"/>
                            </p:stCondLst>
                            <p:childTnLst>
                              <p:par>
                                <p:cTn id="13" presetID="34" presetClass="entr" presetSubtype="0" fill="hold" grpId="0" nodeType="clickEffect">
                                  <p:stCondLst>
                                    <p:cond delay="0"/>
                                  </p:stCondLst>
                                  <p:childTnLst>
                                    <p:set>
                                      <p:cBhvr>
                                        <p:cTn id="14" dur="1" fill="hold">
                                          <p:stCondLst>
                                            <p:cond delay="0"/>
                                          </p:stCondLst>
                                        </p:cTn>
                                        <p:tgtEl>
                                          <p:spTgt spid="40997"/>
                                        </p:tgtEl>
                                        <p:attrNameLst>
                                          <p:attrName>style.visibility</p:attrName>
                                        </p:attrNameLst>
                                      </p:cBhvr>
                                      <p:to>
                                        <p:strVal val="visible"/>
                                      </p:to>
                                    </p:set>
                                    <p:anim from="(-#ppt_w/2)" to="(#ppt_x)" calcmode="lin" valueType="num">
                                      <p:cBhvr>
                                        <p:cTn id="15" dur="600" fill="hold">
                                          <p:stCondLst>
                                            <p:cond delay="0"/>
                                          </p:stCondLst>
                                        </p:cTn>
                                        <p:tgtEl>
                                          <p:spTgt spid="40997"/>
                                        </p:tgtEl>
                                        <p:attrNameLst>
                                          <p:attrName>ppt_x</p:attrName>
                                        </p:attrNameLst>
                                      </p:cBhvr>
                                    </p:anim>
                                    <p:anim from="0" to="-1.0" calcmode="lin" valueType="num">
                                      <p:cBhvr>
                                        <p:cTn id="16" dur="200" decel="50000" autoRev="1" fill="hold">
                                          <p:stCondLst>
                                            <p:cond delay="600"/>
                                          </p:stCondLst>
                                        </p:cTn>
                                        <p:tgtEl>
                                          <p:spTgt spid="40997"/>
                                        </p:tgtEl>
                                        <p:attrNameLst>
                                          <p:attrName>xshear</p:attrName>
                                        </p:attrNameLst>
                                      </p:cBhvr>
                                    </p:anim>
                                    <p:animScale>
                                      <p:cBhvr>
                                        <p:cTn id="17" dur="200" decel="100000" autoRev="1" fill="hold">
                                          <p:stCondLst>
                                            <p:cond delay="600"/>
                                          </p:stCondLst>
                                        </p:cTn>
                                        <p:tgtEl>
                                          <p:spTgt spid="40997"/>
                                        </p:tgtEl>
                                      </p:cBhvr>
                                      <p:from x="100000" y="100000"/>
                                      <p:to x="80000" y="100000"/>
                                    </p:animScale>
                                    <p:anim by="(#ppt_h/3+#ppt_w*0.1)" calcmode="lin" valueType="num">
                                      <p:cBhvr additive="sum">
                                        <p:cTn id="18" dur="200" decel="100000" autoRev="1" fill="hold">
                                          <p:stCondLst>
                                            <p:cond delay="600"/>
                                          </p:stCondLst>
                                        </p:cTn>
                                        <p:tgtEl>
                                          <p:spTgt spid="40997"/>
                                        </p:tgtEl>
                                        <p:attrNameLst>
                                          <p:attrName>ppt_x</p:attrName>
                                        </p:attrNameLst>
                                      </p:cBhvr>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34" presetClass="entr" presetSubtype="0" fill="hold" grpId="0" nodeType="clickEffect">
                                  <p:stCondLst>
                                    <p:cond delay="0"/>
                                  </p:stCondLst>
                                  <p:childTnLst>
                                    <p:set>
                                      <p:cBhvr>
                                        <p:cTn id="22" dur="1" fill="hold">
                                          <p:stCondLst>
                                            <p:cond delay="0"/>
                                          </p:stCondLst>
                                        </p:cTn>
                                        <p:tgtEl>
                                          <p:spTgt spid="40999"/>
                                        </p:tgtEl>
                                        <p:attrNameLst>
                                          <p:attrName>style.visibility</p:attrName>
                                        </p:attrNameLst>
                                      </p:cBhvr>
                                      <p:to>
                                        <p:strVal val="visible"/>
                                      </p:to>
                                    </p:set>
                                    <p:anim from="(-#ppt_w/2)" to="(#ppt_x)" calcmode="lin" valueType="num">
                                      <p:cBhvr>
                                        <p:cTn id="23" dur="600" fill="hold">
                                          <p:stCondLst>
                                            <p:cond delay="0"/>
                                          </p:stCondLst>
                                        </p:cTn>
                                        <p:tgtEl>
                                          <p:spTgt spid="40999"/>
                                        </p:tgtEl>
                                        <p:attrNameLst>
                                          <p:attrName>ppt_x</p:attrName>
                                        </p:attrNameLst>
                                      </p:cBhvr>
                                    </p:anim>
                                    <p:anim from="0" to="-1.0" calcmode="lin" valueType="num">
                                      <p:cBhvr>
                                        <p:cTn id="24" dur="200" decel="50000" autoRev="1" fill="hold">
                                          <p:stCondLst>
                                            <p:cond delay="600"/>
                                          </p:stCondLst>
                                        </p:cTn>
                                        <p:tgtEl>
                                          <p:spTgt spid="40999"/>
                                        </p:tgtEl>
                                        <p:attrNameLst>
                                          <p:attrName>xshear</p:attrName>
                                        </p:attrNameLst>
                                      </p:cBhvr>
                                    </p:anim>
                                    <p:animScale>
                                      <p:cBhvr>
                                        <p:cTn id="25" dur="200" decel="100000" autoRev="1" fill="hold">
                                          <p:stCondLst>
                                            <p:cond delay="600"/>
                                          </p:stCondLst>
                                        </p:cTn>
                                        <p:tgtEl>
                                          <p:spTgt spid="40999"/>
                                        </p:tgtEl>
                                      </p:cBhvr>
                                      <p:from x="100000" y="100000"/>
                                      <p:to x="80000" y="100000"/>
                                    </p:animScale>
                                    <p:anim by="(#ppt_h/3+#ppt_w*0.1)" calcmode="lin" valueType="num">
                                      <p:cBhvr additive="sum">
                                        <p:cTn id="26" dur="200" decel="100000" autoRev="1" fill="hold">
                                          <p:stCondLst>
                                            <p:cond delay="600"/>
                                          </p:stCondLst>
                                        </p:cTn>
                                        <p:tgtEl>
                                          <p:spTgt spid="40999"/>
                                        </p:tgtEl>
                                        <p:attrNameLst>
                                          <p:attrName>ppt_x</p:attrName>
                                        </p:attrNameLst>
                                      </p:cBhvr>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34" presetClass="entr" presetSubtype="0" fill="hold" grpId="0" nodeType="clickEffect">
                                  <p:stCondLst>
                                    <p:cond delay="0"/>
                                  </p:stCondLst>
                                  <p:childTnLst>
                                    <p:set>
                                      <p:cBhvr>
                                        <p:cTn id="30" dur="1" fill="hold">
                                          <p:stCondLst>
                                            <p:cond delay="0"/>
                                          </p:stCondLst>
                                        </p:cTn>
                                        <p:tgtEl>
                                          <p:spTgt spid="41002"/>
                                        </p:tgtEl>
                                        <p:attrNameLst>
                                          <p:attrName>style.visibility</p:attrName>
                                        </p:attrNameLst>
                                      </p:cBhvr>
                                      <p:to>
                                        <p:strVal val="visible"/>
                                      </p:to>
                                    </p:set>
                                    <p:anim from="(-#ppt_w/2)" to="(#ppt_x)" calcmode="lin" valueType="num">
                                      <p:cBhvr>
                                        <p:cTn id="31" dur="600" fill="hold">
                                          <p:stCondLst>
                                            <p:cond delay="0"/>
                                          </p:stCondLst>
                                        </p:cTn>
                                        <p:tgtEl>
                                          <p:spTgt spid="41002"/>
                                        </p:tgtEl>
                                        <p:attrNameLst>
                                          <p:attrName>ppt_x</p:attrName>
                                        </p:attrNameLst>
                                      </p:cBhvr>
                                    </p:anim>
                                    <p:anim from="0" to="-1.0" calcmode="lin" valueType="num">
                                      <p:cBhvr>
                                        <p:cTn id="32" dur="200" decel="50000" autoRev="1" fill="hold">
                                          <p:stCondLst>
                                            <p:cond delay="600"/>
                                          </p:stCondLst>
                                        </p:cTn>
                                        <p:tgtEl>
                                          <p:spTgt spid="41002"/>
                                        </p:tgtEl>
                                        <p:attrNameLst>
                                          <p:attrName>xshear</p:attrName>
                                        </p:attrNameLst>
                                      </p:cBhvr>
                                    </p:anim>
                                    <p:animScale>
                                      <p:cBhvr>
                                        <p:cTn id="33" dur="200" decel="100000" autoRev="1" fill="hold">
                                          <p:stCondLst>
                                            <p:cond delay="600"/>
                                          </p:stCondLst>
                                        </p:cTn>
                                        <p:tgtEl>
                                          <p:spTgt spid="41002"/>
                                        </p:tgtEl>
                                      </p:cBhvr>
                                      <p:from x="100000" y="100000"/>
                                      <p:to x="80000" y="100000"/>
                                    </p:animScale>
                                    <p:anim by="(#ppt_h/3+#ppt_w*0.1)" calcmode="lin" valueType="num">
                                      <p:cBhvr additive="sum">
                                        <p:cTn id="34" dur="200" decel="100000" autoRev="1" fill="hold">
                                          <p:stCondLst>
                                            <p:cond delay="600"/>
                                          </p:stCondLst>
                                        </p:cTn>
                                        <p:tgtEl>
                                          <p:spTgt spid="41002"/>
                                        </p:tgtEl>
                                        <p:attrNameLst>
                                          <p:attrName>ppt_x</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95" grpId="0"/>
      <p:bldP spid="40997" grpId="0"/>
      <p:bldP spid="40999" grpId="0"/>
      <p:bldP spid="4100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7" name="Text Box 5"/>
          <p:cNvSpPr txBox="1">
            <a:spLocks noChangeArrowheads="1"/>
          </p:cNvSpPr>
          <p:nvPr/>
        </p:nvSpPr>
        <p:spPr bwMode="auto">
          <a:xfrm>
            <a:off x="2422525" y="566738"/>
            <a:ext cx="184150" cy="36671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endParaRPr lang="vi-VN" altLang="en-US">
              <a:solidFill>
                <a:srgbClr val="000000"/>
              </a:solidFill>
            </a:endParaRPr>
          </a:p>
        </p:txBody>
      </p:sp>
      <p:sp>
        <p:nvSpPr>
          <p:cNvPr id="8198" name="Text Box 6"/>
          <p:cNvSpPr txBox="1">
            <a:spLocks noChangeArrowheads="1"/>
          </p:cNvSpPr>
          <p:nvPr/>
        </p:nvSpPr>
        <p:spPr bwMode="auto">
          <a:xfrm>
            <a:off x="2895600" y="990600"/>
            <a:ext cx="3481388" cy="4572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r>
              <a:rPr lang="en-US" altLang="en-US" sz="2400" b="1">
                <a:solidFill>
                  <a:srgbClr val="000000"/>
                </a:solidFill>
                <a:latin typeface="VNI-Times" pitchFamily="2" charset="0"/>
              </a:rPr>
              <a:t>Ñoái töôïng ñöôïc so saùnh: </a:t>
            </a:r>
          </a:p>
        </p:txBody>
      </p:sp>
      <p:sp>
        <p:nvSpPr>
          <p:cNvPr id="8199" name="Text Box 7"/>
          <p:cNvSpPr txBox="1">
            <a:spLocks noChangeArrowheads="1"/>
          </p:cNvSpPr>
          <p:nvPr/>
        </p:nvSpPr>
        <p:spPr bwMode="auto">
          <a:xfrm>
            <a:off x="6096000" y="1001713"/>
            <a:ext cx="2211388" cy="4572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r>
              <a:rPr lang="en-US" altLang="en-US" sz="2400" b="1">
                <a:solidFill>
                  <a:srgbClr val="000000"/>
                </a:solidFill>
                <a:latin typeface="VNI-Times" pitchFamily="2" charset="0"/>
              </a:rPr>
              <a:t> Vaên chieâu hoàn</a:t>
            </a:r>
          </a:p>
        </p:txBody>
      </p:sp>
      <p:pic>
        <p:nvPicPr>
          <p:cNvPr id="8200" name="Picture 8" descr="K61K2YCAA03FIECA51XXDKCA22AKVCCAUP3RB8CA9UMX7GCA8CALN9CA2H02K5CASWELXVCAXVCMUDCAEKGGWECAH2XYJRCA8IEVYXCA0ZQ5OKCA8JKTUACALHPU9UCABB4GO4CAXVXVFDCAOI68MW"/>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4191000" y="2209800"/>
            <a:ext cx="2971800" cy="3733800"/>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160139079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8198"/>
                                        </p:tgtEl>
                                        <p:attrNameLst>
                                          <p:attrName>style.visibility</p:attrName>
                                        </p:attrNameLst>
                                      </p:cBhvr>
                                      <p:to>
                                        <p:strVal val="visible"/>
                                      </p:to>
                                    </p:set>
                                    <p:animEffect transition="in" filter="box(in)">
                                      <p:cBhvr>
                                        <p:cTn id="7" dur="500"/>
                                        <p:tgtEl>
                                          <p:spTgt spid="819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8199"/>
                                        </p:tgtEl>
                                        <p:attrNameLst>
                                          <p:attrName>style.visibility</p:attrName>
                                        </p:attrNameLst>
                                      </p:cBhvr>
                                      <p:to>
                                        <p:strVal val="visible"/>
                                      </p:to>
                                    </p:set>
                                    <p:animEffect transition="in" filter="box(in)">
                                      <p:cBhvr>
                                        <p:cTn id="12" dur="500"/>
                                        <p:tgtEl>
                                          <p:spTgt spid="8199"/>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5" presetClass="entr" presetSubtype="0" fill="hold" nodeType="clickEffect">
                                  <p:stCondLst>
                                    <p:cond delay="0"/>
                                  </p:stCondLst>
                                  <p:childTnLst>
                                    <p:set>
                                      <p:cBhvr>
                                        <p:cTn id="16" dur="1" fill="hold">
                                          <p:stCondLst>
                                            <p:cond delay="0"/>
                                          </p:stCondLst>
                                        </p:cTn>
                                        <p:tgtEl>
                                          <p:spTgt spid="8200"/>
                                        </p:tgtEl>
                                        <p:attrNameLst>
                                          <p:attrName>style.visibility</p:attrName>
                                        </p:attrNameLst>
                                      </p:cBhvr>
                                      <p:to>
                                        <p:strVal val="visible"/>
                                      </p:to>
                                    </p:set>
                                    <p:anim calcmode="lin" valueType="num">
                                      <p:cBhvr>
                                        <p:cTn id="17" dur="1000" fill="hold"/>
                                        <p:tgtEl>
                                          <p:spTgt spid="8200"/>
                                        </p:tgtEl>
                                        <p:attrNameLst>
                                          <p:attrName>ppt_w</p:attrName>
                                        </p:attrNameLst>
                                      </p:cBhvr>
                                      <p:tavLst>
                                        <p:tav tm="0">
                                          <p:val>
                                            <p:strVal val="#ppt_w*0.70"/>
                                          </p:val>
                                        </p:tav>
                                        <p:tav tm="100000">
                                          <p:val>
                                            <p:strVal val="#ppt_w"/>
                                          </p:val>
                                        </p:tav>
                                      </p:tavLst>
                                    </p:anim>
                                    <p:anim calcmode="lin" valueType="num">
                                      <p:cBhvr>
                                        <p:cTn id="18" dur="1000" fill="hold"/>
                                        <p:tgtEl>
                                          <p:spTgt spid="8200"/>
                                        </p:tgtEl>
                                        <p:attrNameLst>
                                          <p:attrName>ppt_h</p:attrName>
                                        </p:attrNameLst>
                                      </p:cBhvr>
                                      <p:tavLst>
                                        <p:tav tm="0">
                                          <p:val>
                                            <p:strVal val="#ppt_h"/>
                                          </p:val>
                                        </p:tav>
                                        <p:tav tm="100000">
                                          <p:val>
                                            <p:strVal val="#ppt_h"/>
                                          </p:val>
                                        </p:tav>
                                      </p:tavLst>
                                    </p:anim>
                                    <p:animEffect transition="in" filter="fade">
                                      <p:cBhvr>
                                        <p:cTn id="19" dur="1000"/>
                                        <p:tgtEl>
                                          <p:spTgt spid="82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8" grpId="0"/>
      <p:bldP spid="819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3" name="Picture 5" descr="kim_gif"/>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7696200" y="3352800"/>
            <a:ext cx="2971800" cy="3505200"/>
          </a:xfrm>
          <a:prstGeom prst="rect">
            <a:avLst/>
          </a:prstGeom>
          <a:noFill/>
          <a:extLst>
            <a:ext uri="{909E8E84-426E-40DD-AFC4-6F175D3DCCD1}">
              <a14:hiddenFill xmlns="" xmlns:a14="http://schemas.microsoft.com/office/drawing/2010/main">
                <a:solidFill>
                  <a:srgbClr val="FFFFFF"/>
                </a:solidFill>
              </a14:hiddenFill>
            </a:ext>
          </a:extLst>
        </p:spPr>
      </p:pic>
      <p:pic>
        <p:nvPicPr>
          <p:cNvPr id="7174" name="Picture 6" descr="chinh phu ngam"/>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1524000" y="3352800"/>
            <a:ext cx="3048000" cy="3505200"/>
          </a:xfrm>
          <a:prstGeom prst="rect">
            <a:avLst/>
          </a:prstGeom>
          <a:noFill/>
          <a:extLst>
            <a:ext uri="{909E8E84-426E-40DD-AFC4-6F175D3DCCD1}">
              <a14:hiddenFill xmlns="" xmlns:a14="http://schemas.microsoft.com/office/drawing/2010/main">
                <a:solidFill>
                  <a:srgbClr val="FFFFFF"/>
                </a:solidFill>
              </a14:hiddenFill>
            </a:ext>
          </a:extLst>
        </p:spPr>
      </p:pic>
      <p:pic>
        <p:nvPicPr>
          <p:cNvPr id="7177" name="Picture 9" descr="cung oan ngam"/>
          <p:cNvPicPr>
            <a:picLocks noChangeAspect="1" noChangeArrowheads="1"/>
          </p:cNvPicPr>
          <p:nvPr/>
        </p:nvPicPr>
        <p:blipFill>
          <a:blip r:embed="rId4">
            <a:extLst>
              <a:ext uri="{28A0092B-C50C-407E-A947-70E740481C1C}">
                <a14:useLocalDpi xmlns="" xmlns:a14="http://schemas.microsoft.com/office/drawing/2010/main" val="0"/>
              </a:ext>
            </a:extLst>
          </a:blip>
          <a:srcRect/>
          <a:stretch>
            <a:fillRect/>
          </a:stretch>
        </p:blipFill>
        <p:spPr bwMode="auto">
          <a:xfrm>
            <a:off x="4572000" y="3352800"/>
            <a:ext cx="3429000" cy="4191000"/>
          </a:xfrm>
          <a:prstGeom prst="rect">
            <a:avLst/>
          </a:prstGeom>
          <a:noFill/>
          <a:extLst>
            <a:ext uri="{909E8E84-426E-40DD-AFC4-6F175D3DCCD1}">
              <a14:hiddenFill xmlns="" xmlns:a14="http://schemas.microsoft.com/office/drawing/2010/main">
                <a:solidFill>
                  <a:srgbClr val="FFFFFF"/>
                </a:solidFill>
              </a14:hiddenFill>
            </a:ext>
          </a:extLst>
        </p:spPr>
      </p:pic>
      <p:sp>
        <p:nvSpPr>
          <p:cNvPr id="7179" name="Text Box 11"/>
          <p:cNvSpPr txBox="1">
            <a:spLocks noChangeArrowheads="1"/>
          </p:cNvSpPr>
          <p:nvPr/>
        </p:nvSpPr>
        <p:spPr bwMode="auto">
          <a:xfrm>
            <a:off x="4724400" y="304800"/>
            <a:ext cx="2757488" cy="4572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r>
              <a:rPr lang="en-US" altLang="en-US" sz="2400" b="1">
                <a:solidFill>
                  <a:srgbClr val="000000"/>
                </a:solidFill>
                <a:latin typeface="VNI-Times" pitchFamily="2" charset="0"/>
              </a:rPr>
              <a:t>Ñoái töôïng so saùnh: </a:t>
            </a:r>
          </a:p>
        </p:txBody>
      </p:sp>
      <p:sp>
        <p:nvSpPr>
          <p:cNvPr id="7181" name="Text Box 13"/>
          <p:cNvSpPr txBox="1">
            <a:spLocks noChangeArrowheads="1"/>
          </p:cNvSpPr>
          <p:nvPr/>
        </p:nvSpPr>
        <p:spPr bwMode="auto">
          <a:xfrm>
            <a:off x="1965325" y="2493963"/>
            <a:ext cx="2497138" cy="4572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r>
              <a:rPr lang="en-US" altLang="en-US" sz="2400" b="1">
                <a:solidFill>
                  <a:srgbClr val="000000"/>
                </a:solidFill>
                <a:latin typeface="VNI-Times" pitchFamily="2" charset="0"/>
              </a:rPr>
              <a:t>Chinh phuï ngaâm </a:t>
            </a:r>
          </a:p>
        </p:txBody>
      </p:sp>
      <p:sp>
        <p:nvSpPr>
          <p:cNvPr id="7182" name="Text Box 14"/>
          <p:cNvSpPr txBox="1">
            <a:spLocks noChangeArrowheads="1"/>
          </p:cNvSpPr>
          <p:nvPr/>
        </p:nvSpPr>
        <p:spPr bwMode="auto">
          <a:xfrm>
            <a:off x="5029201" y="2460625"/>
            <a:ext cx="3040063" cy="4572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r>
              <a:rPr lang="en-US" altLang="en-US" sz="2400" b="1">
                <a:solidFill>
                  <a:srgbClr val="000000"/>
                </a:solidFill>
                <a:latin typeface="VNI-Times" pitchFamily="2" charset="0"/>
              </a:rPr>
              <a:t>Cung oaùn ngaâm khuùc</a:t>
            </a:r>
          </a:p>
        </p:txBody>
      </p:sp>
      <p:sp>
        <p:nvSpPr>
          <p:cNvPr id="7183" name="Text Box 15"/>
          <p:cNvSpPr txBox="1">
            <a:spLocks noChangeArrowheads="1"/>
          </p:cNvSpPr>
          <p:nvPr/>
        </p:nvSpPr>
        <p:spPr bwMode="auto">
          <a:xfrm>
            <a:off x="8458201" y="2460625"/>
            <a:ext cx="1927225" cy="4572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r>
              <a:rPr lang="en-US" altLang="en-US" sz="2400" b="1">
                <a:solidFill>
                  <a:srgbClr val="000000"/>
                </a:solidFill>
                <a:latin typeface="VNI-Times" pitchFamily="2" charset="0"/>
              </a:rPr>
              <a:t>Truyeän Kieàu</a:t>
            </a:r>
          </a:p>
        </p:txBody>
      </p:sp>
      <p:cxnSp>
        <p:nvCxnSpPr>
          <p:cNvPr id="7185" name="AutoShape 17"/>
          <p:cNvCxnSpPr>
            <a:cxnSpLocks noChangeShapeType="1"/>
          </p:cNvCxnSpPr>
          <p:nvPr/>
        </p:nvCxnSpPr>
        <p:spPr bwMode="auto">
          <a:xfrm flipV="1">
            <a:off x="3276600" y="838201"/>
            <a:ext cx="2971800" cy="1628775"/>
          </a:xfrm>
          <a:prstGeom prst="straightConnector1">
            <a:avLst/>
          </a:prstGeom>
          <a:noFill/>
          <a:ln w="9525">
            <a:solidFill>
              <a:schemeClr val="tx1"/>
            </a:solidFill>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cxnSp>
      <p:cxnSp>
        <p:nvCxnSpPr>
          <p:cNvPr id="7187" name="AutoShape 19"/>
          <p:cNvCxnSpPr>
            <a:cxnSpLocks noChangeShapeType="1"/>
          </p:cNvCxnSpPr>
          <p:nvPr/>
        </p:nvCxnSpPr>
        <p:spPr bwMode="auto">
          <a:xfrm flipH="1" flipV="1">
            <a:off x="6248401" y="838200"/>
            <a:ext cx="3033713" cy="1595438"/>
          </a:xfrm>
          <a:prstGeom prst="straightConnector1">
            <a:avLst/>
          </a:prstGeom>
          <a:noFill/>
          <a:ln w="9525">
            <a:solidFill>
              <a:schemeClr val="tx1"/>
            </a:solidFill>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cxnSp>
      <p:cxnSp>
        <p:nvCxnSpPr>
          <p:cNvPr id="7188" name="AutoShape 20"/>
          <p:cNvCxnSpPr>
            <a:cxnSpLocks noChangeShapeType="1"/>
          </p:cNvCxnSpPr>
          <p:nvPr/>
        </p:nvCxnSpPr>
        <p:spPr bwMode="auto">
          <a:xfrm>
            <a:off x="6248400" y="838200"/>
            <a:ext cx="0" cy="1524000"/>
          </a:xfrm>
          <a:prstGeom prst="straightConnector1">
            <a:avLst/>
          </a:prstGeom>
          <a:noFill/>
          <a:ln w="9525">
            <a:solidFill>
              <a:schemeClr val="tx1"/>
            </a:solidFill>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cxnSp>
      <p:cxnSp>
        <p:nvCxnSpPr>
          <p:cNvPr id="7189" name="AutoShape 21"/>
          <p:cNvCxnSpPr>
            <a:cxnSpLocks noChangeShapeType="1"/>
          </p:cNvCxnSpPr>
          <p:nvPr/>
        </p:nvCxnSpPr>
        <p:spPr bwMode="auto">
          <a:xfrm flipV="1">
            <a:off x="3276600" y="838201"/>
            <a:ext cx="2971800" cy="1628775"/>
          </a:xfrm>
          <a:prstGeom prst="straightConnector1">
            <a:avLst/>
          </a:prstGeom>
          <a:noFill/>
          <a:ln w="9525">
            <a:solidFill>
              <a:schemeClr val="tx1"/>
            </a:solidFill>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cxnSp>
      <p:cxnSp>
        <p:nvCxnSpPr>
          <p:cNvPr id="7190" name="AutoShape 22"/>
          <p:cNvCxnSpPr>
            <a:cxnSpLocks noChangeShapeType="1"/>
          </p:cNvCxnSpPr>
          <p:nvPr/>
        </p:nvCxnSpPr>
        <p:spPr bwMode="auto">
          <a:xfrm flipV="1">
            <a:off x="3276600" y="838201"/>
            <a:ext cx="2971800" cy="1628775"/>
          </a:xfrm>
          <a:prstGeom prst="straightConnector1">
            <a:avLst/>
          </a:prstGeom>
          <a:noFill/>
          <a:ln w="9525">
            <a:solidFill>
              <a:schemeClr val="tx1"/>
            </a:solidFill>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cxnSp>
    </p:spTree>
    <p:extLst>
      <p:ext uri="{BB962C8B-B14F-4D97-AF65-F5344CB8AC3E}">
        <p14:creationId xmlns="" xmlns:p14="http://schemas.microsoft.com/office/powerpoint/2010/main" val="21981881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7179"/>
                                        </p:tgtEl>
                                        <p:attrNameLst>
                                          <p:attrName>style.visibility</p:attrName>
                                        </p:attrNameLst>
                                      </p:cBhvr>
                                      <p:to>
                                        <p:strVal val="visible"/>
                                      </p:to>
                                    </p:set>
                                    <p:animEffect transition="in" filter="dissolve">
                                      <p:cBhvr>
                                        <p:cTn id="7" dur="500"/>
                                        <p:tgtEl>
                                          <p:spTgt spid="717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3" presetClass="entr" presetSubtype="16" fill="hold" nodeType="clickEffect">
                                  <p:stCondLst>
                                    <p:cond delay="0"/>
                                  </p:stCondLst>
                                  <p:childTnLst>
                                    <p:set>
                                      <p:cBhvr>
                                        <p:cTn id="11" dur="1" fill="hold">
                                          <p:stCondLst>
                                            <p:cond delay="0"/>
                                          </p:stCondLst>
                                        </p:cTn>
                                        <p:tgtEl>
                                          <p:spTgt spid="7185"/>
                                        </p:tgtEl>
                                        <p:attrNameLst>
                                          <p:attrName>style.visibility</p:attrName>
                                        </p:attrNameLst>
                                      </p:cBhvr>
                                      <p:to>
                                        <p:strVal val="visible"/>
                                      </p:to>
                                    </p:set>
                                    <p:animEffect transition="in" filter="plus(in)">
                                      <p:cBhvr>
                                        <p:cTn id="12" dur="2000"/>
                                        <p:tgtEl>
                                          <p:spTgt spid="718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7181"/>
                                        </p:tgtEl>
                                        <p:attrNameLst>
                                          <p:attrName>style.visibility</p:attrName>
                                        </p:attrNameLst>
                                      </p:cBhvr>
                                      <p:to>
                                        <p:strVal val="visible"/>
                                      </p:to>
                                    </p:set>
                                    <p:animEffect transition="in" filter="checkerboard(across)">
                                      <p:cBhvr>
                                        <p:cTn id="17" dur="500"/>
                                        <p:tgtEl>
                                          <p:spTgt spid="7181"/>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3" presetClass="entr" presetSubtype="16" fill="hold" nodeType="clickEffect">
                                  <p:stCondLst>
                                    <p:cond delay="0"/>
                                  </p:stCondLst>
                                  <p:childTnLst>
                                    <p:set>
                                      <p:cBhvr>
                                        <p:cTn id="21" dur="1" fill="hold">
                                          <p:stCondLst>
                                            <p:cond delay="0"/>
                                          </p:stCondLst>
                                        </p:cTn>
                                        <p:tgtEl>
                                          <p:spTgt spid="7174"/>
                                        </p:tgtEl>
                                        <p:attrNameLst>
                                          <p:attrName>style.visibility</p:attrName>
                                        </p:attrNameLst>
                                      </p:cBhvr>
                                      <p:to>
                                        <p:strVal val="visible"/>
                                      </p:to>
                                    </p:set>
                                    <p:animEffect transition="in" filter="plus(in)">
                                      <p:cBhvr>
                                        <p:cTn id="22" dur="2000"/>
                                        <p:tgtEl>
                                          <p:spTgt spid="7174"/>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4" presetClass="entr" presetSubtype="0" fill="hold" nodeType="clickEffect">
                                  <p:stCondLst>
                                    <p:cond delay="0"/>
                                  </p:stCondLst>
                                  <p:childTnLst>
                                    <p:set>
                                      <p:cBhvr>
                                        <p:cTn id="26" dur="1" fill="hold">
                                          <p:stCondLst>
                                            <p:cond delay="0"/>
                                          </p:stCondLst>
                                        </p:cTn>
                                        <p:tgtEl>
                                          <p:spTgt spid="7188"/>
                                        </p:tgtEl>
                                        <p:attrNameLst>
                                          <p:attrName>style.visibility</p:attrName>
                                        </p:attrNameLst>
                                      </p:cBhvr>
                                      <p:to>
                                        <p:strVal val="visible"/>
                                      </p:to>
                                    </p:set>
                                    <p:anim to="" calcmode="lin" valueType="num">
                                      <p:cBhvr>
                                        <p:cTn id="27" dur="1" fill="hold"/>
                                        <p:tgtEl>
                                          <p:spTgt spid="7188"/>
                                        </p:tgtEl>
                                        <p:attrNameLst>
                                          <p:attrName/>
                                        </p:attrNameLst>
                                      </p:cBhvr>
                                    </p:anim>
                                  </p:childTnLst>
                                </p:cTn>
                              </p:par>
                            </p:childTnLst>
                          </p:cTn>
                        </p:par>
                      </p:childTnLst>
                    </p:cTn>
                  </p:par>
                  <p:par>
                    <p:cTn id="28" fill="hold" nodeType="clickPar">
                      <p:stCondLst>
                        <p:cond delay="indefinite"/>
                      </p:stCondLst>
                      <p:childTnLst>
                        <p:par>
                          <p:cTn id="29" fill="hold" nodeType="withGroup">
                            <p:stCondLst>
                              <p:cond delay="0"/>
                            </p:stCondLst>
                            <p:childTnLst>
                              <p:par>
                                <p:cTn id="30" presetID="53" presetClass="entr" presetSubtype="0" fill="hold" grpId="0" nodeType="clickEffect">
                                  <p:stCondLst>
                                    <p:cond delay="0"/>
                                  </p:stCondLst>
                                  <p:childTnLst>
                                    <p:set>
                                      <p:cBhvr>
                                        <p:cTn id="31" dur="1" fill="hold">
                                          <p:stCondLst>
                                            <p:cond delay="0"/>
                                          </p:stCondLst>
                                        </p:cTn>
                                        <p:tgtEl>
                                          <p:spTgt spid="7182"/>
                                        </p:tgtEl>
                                        <p:attrNameLst>
                                          <p:attrName>style.visibility</p:attrName>
                                        </p:attrNameLst>
                                      </p:cBhvr>
                                      <p:to>
                                        <p:strVal val="visible"/>
                                      </p:to>
                                    </p:set>
                                    <p:anim calcmode="lin" valueType="num">
                                      <p:cBhvr>
                                        <p:cTn id="32" dur="500" fill="hold"/>
                                        <p:tgtEl>
                                          <p:spTgt spid="7182"/>
                                        </p:tgtEl>
                                        <p:attrNameLst>
                                          <p:attrName>ppt_w</p:attrName>
                                        </p:attrNameLst>
                                      </p:cBhvr>
                                      <p:tavLst>
                                        <p:tav tm="0">
                                          <p:val>
                                            <p:fltVal val="0"/>
                                          </p:val>
                                        </p:tav>
                                        <p:tav tm="100000">
                                          <p:val>
                                            <p:strVal val="#ppt_w"/>
                                          </p:val>
                                        </p:tav>
                                      </p:tavLst>
                                    </p:anim>
                                    <p:anim calcmode="lin" valueType="num">
                                      <p:cBhvr>
                                        <p:cTn id="33" dur="500" fill="hold"/>
                                        <p:tgtEl>
                                          <p:spTgt spid="7182"/>
                                        </p:tgtEl>
                                        <p:attrNameLst>
                                          <p:attrName>ppt_h</p:attrName>
                                        </p:attrNameLst>
                                      </p:cBhvr>
                                      <p:tavLst>
                                        <p:tav tm="0">
                                          <p:val>
                                            <p:fltVal val="0"/>
                                          </p:val>
                                        </p:tav>
                                        <p:tav tm="100000">
                                          <p:val>
                                            <p:strVal val="#ppt_h"/>
                                          </p:val>
                                        </p:tav>
                                      </p:tavLst>
                                    </p:anim>
                                    <p:animEffect transition="in" filter="fade">
                                      <p:cBhvr>
                                        <p:cTn id="34" dur="500"/>
                                        <p:tgtEl>
                                          <p:spTgt spid="7182"/>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53" presetClass="entr" presetSubtype="0" fill="hold" nodeType="clickEffect">
                                  <p:stCondLst>
                                    <p:cond delay="0"/>
                                  </p:stCondLst>
                                  <p:childTnLst>
                                    <p:set>
                                      <p:cBhvr>
                                        <p:cTn id="38" dur="1" fill="hold">
                                          <p:stCondLst>
                                            <p:cond delay="0"/>
                                          </p:stCondLst>
                                        </p:cTn>
                                        <p:tgtEl>
                                          <p:spTgt spid="7177"/>
                                        </p:tgtEl>
                                        <p:attrNameLst>
                                          <p:attrName>style.visibility</p:attrName>
                                        </p:attrNameLst>
                                      </p:cBhvr>
                                      <p:to>
                                        <p:strVal val="visible"/>
                                      </p:to>
                                    </p:set>
                                    <p:anim calcmode="lin" valueType="num">
                                      <p:cBhvr>
                                        <p:cTn id="39" dur="500" fill="hold"/>
                                        <p:tgtEl>
                                          <p:spTgt spid="7177"/>
                                        </p:tgtEl>
                                        <p:attrNameLst>
                                          <p:attrName>ppt_w</p:attrName>
                                        </p:attrNameLst>
                                      </p:cBhvr>
                                      <p:tavLst>
                                        <p:tav tm="0">
                                          <p:val>
                                            <p:fltVal val="0"/>
                                          </p:val>
                                        </p:tav>
                                        <p:tav tm="100000">
                                          <p:val>
                                            <p:strVal val="#ppt_w"/>
                                          </p:val>
                                        </p:tav>
                                      </p:tavLst>
                                    </p:anim>
                                    <p:anim calcmode="lin" valueType="num">
                                      <p:cBhvr>
                                        <p:cTn id="40" dur="500" fill="hold"/>
                                        <p:tgtEl>
                                          <p:spTgt spid="7177"/>
                                        </p:tgtEl>
                                        <p:attrNameLst>
                                          <p:attrName>ppt_h</p:attrName>
                                        </p:attrNameLst>
                                      </p:cBhvr>
                                      <p:tavLst>
                                        <p:tav tm="0">
                                          <p:val>
                                            <p:fltVal val="0"/>
                                          </p:val>
                                        </p:tav>
                                        <p:tav tm="100000">
                                          <p:val>
                                            <p:strVal val="#ppt_h"/>
                                          </p:val>
                                        </p:tav>
                                      </p:tavLst>
                                    </p:anim>
                                    <p:animEffect transition="in" filter="fade">
                                      <p:cBhvr>
                                        <p:cTn id="41" dur="500"/>
                                        <p:tgtEl>
                                          <p:spTgt spid="7177"/>
                                        </p:tgtEl>
                                      </p:cBhvr>
                                    </p:animEffect>
                                  </p:childTnLst>
                                </p:cTn>
                              </p:par>
                            </p:childTnLst>
                          </p:cTn>
                        </p:par>
                      </p:childTnLst>
                    </p:cTn>
                  </p:par>
                  <p:par>
                    <p:cTn id="42" fill="hold" nodeType="clickPar">
                      <p:stCondLst>
                        <p:cond delay="indefinite"/>
                      </p:stCondLst>
                      <p:childTnLst>
                        <p:par>
                          <p:cTn id="43" fill="hold" nodeType="withGroup">
                            <p:stCondLst>
                              <p:cond delay="0"/>
                            </p:stCondLst>
                            <p:childTnLst>
                              <p:par>
                                <p:cTn id="44" presetID="9" presetClass="entr" presetSubtype="0" fill="hold" nodeType="clickEffect">
                                  <p:stCondLst>
                                    <p:cond delay="0"/>
                                  </p:stCondLst>
                                  <p:childTnLst>
                                    <p:set>
                                      <p:cBhvr>
                                        <p:cTn id="45" dur="1" fill="hold">
                                          <p:stCondLst>
                                            <p:cond delay="0"/>
                                          </p:stCondLst>
                                        </p:cTn>
                                        <p:tgtEl>
                                          <p:spTgt spid="7187"/>
                                        </p:tgtEl>
                                        <p:attrNameLst>
                                          <p:attrName>style.visibility</p:attrName>
                                        </p:attrNameLst>
                                      </p:cBhvr>
                                      <p:to>
                                        <p:strVal val="visible"/>
                                      </p:to>
                                    </p:set>
                                    <p:animEffect transition="in" filter="dissolve">
                                      <p:cBhvr>
                                        <p:cTn id="46" dur="500"/>
                                        <p:tgtEl>
                                          <p:spTgt spid="7187"/>
                                        </p:tgtEl>
                                      </p:cBhvr>
                                    </p:animEffect>
                                  </p:childTnLst>
                                </p:cTn>
                              </p:par>
                            </p:childTnLst>
                          </p:cTn>
                        </p:par>
                      </p:childTnLst>
                    </p:cTn>
                  </p:par>
                  <p:par>
                    <p:cTn id="47" fill="hold" nodeType="clickPar">
                      <p:stCondLst>
                        <p:cond delay="indefinite"/>
                      </p:stCondLst>
                      <p:childTnLst>
                        <p:par>
                          <p:cTn id="48" fill="hold" nodeType="withGroup">
                            <p:stCondLst>
                              <p:cond delay="0"/>
                            </p:stCondLst>
                            <p:childTnLst>
                              <p:par>
                                <p:cTn id="49" presetID="5" presetClass="entr" presetSubtype="10" fill="hold" grpId="0" nodeType="clickEffect">
                                  <p:stCondLst>
                                    <p:cond delay="0"/>
                                  </p:stCondLst>
                                  <p:childTnLst>
                                    <p:set>
                                      <p:cBhvr>
                                        <p:cTn id="50" dur="1" fill="hold">
                                          <p:stCondLst>
                                            <p:cond delay="0"/>
                                          </p:stCondLst>
                                        </p:cTn>
                                        <p:tgtEl>
                                          <p:spTgt spid="7183"/>
                                        </p:tgtEl>
                                        <p:attrNameLst>
                                          <p:attrName>style.visibility</p:attrName>
                                        </p:attrNameLst>
                                      </p:cBhvr>
                                      <p:to>
                                        <p:strVal val="visible"/>
                                      </p:to>
                                    </p:set>
                                    <p:animEffect transition="in" filter="checkerboard(across)">
                                      <p:cBhvr>
                                        <p:cTn id="51" dur="500"/>
                                        <p:tgtEl>
                                          <p:spTgt spid="7183"/>
                                        </p:tgtEl>
                                      </p:cBhvr>
                                    </p:animEffect>
                                  </p:childTnLst>
                                </p:cTn>
                              </p:par>
                            </p:childTnLst>
                          </p:cTn>
                        </p:par>
                      </p:childTnLst>
                    </p:cTn>
                  </p:par>
                  <p:par>
                    <p:cTn id="52" fill="hold" nodeType="clickPar">
                      <p:stCondLst>
                        <p:cond delay="indefinite"/>
                      </p:stCondLst>
                      <p:childTnLst>
                        <p:par>
                          <p:cTn id="53" fill="hold" nodeType="withGroup">
                            <p:stCondLst>
                              <p:cond delay="0"/>
                            </p:stCondLst>
                            <p:childTnLst>
                              <p:par>
                                <p:cTn id="54" presetID="16" presetClass="entr" presetSubtype="26" fill="hold" nodeType="clickEffect">
                                  <p:stCondLst>
                                    <p:cond delay="0"/>
                                  </p:stCondLst>
                                  <p:childTnLst>
                                    <p:set>
                                      <p:cBhvr>
                                        <p:cTn id="55" dur="1" fill="hold">
                                          <p:stCondLst>
                                            <p:cond delay="0"/>
                                          </p:stCondLst>
                                        </p:cTn>
                                        <p:tgtEl>
                                          <p:spTgt spid="7173"/>
                                        </p:tgtEl>
                                        <p:attrNameLst>
                                          <p:attrName>style.visibility</p:attrName>
                                        </p:attrNameLst>
                                      </p:cBhvr>
                                      <p:to>
                                        <p:strVal val="visible"/>
                                      </p:to>
                                    </p:set>
                                    <p:animEffect transition="in" filter="barn(inHorizontal)">
                                      <p:cBhvr>
                                        <p:cTn id="56" dur="500"/>
                                        <p:tgtEl>
                                          <p:spTgt spid="7173"/>
                                        </p:tgtEl>
                                      </p:cBhvr>
                                    </p:animEffect>
                                  </p:childTnLst>
                                </p:cTn>
                              </p:par>
                            </p:childTnLst>
                          </p:cTn>
                        </p:par>
                      </p:childTnLst>
                    </p:cTn>
                  </p:par>
                  <p:par>
                    <p:cTn id="57" fill="hold" nodeType="clickPar">
                      <p:stCondLst>
                        <p:cond delay="indefinite"/>
                      </p:stCondLst>
                      <p:childTnLst>
                        <p:par>
                          <p:cTn id="58" fill="hold" nodeType="withGroup">
                            <p:stCondLst>
                              <p:cond delay="0"/>
                            </p:stCondLst>
                            <p:childTnLst>
                              <p:par>
                                <p:cTn id="59" presetID="13" presetClass="entr" presetSubtype="16" fill="hold" nodeType="clickEffect">
                                  <p:stCondLst>
                                    <p:cond delay="0"/>
                                  </p:stCondLst>
                                  <p:childTnLst>
                                    <p:set>
                                      <p:cBhvr>
                                        <p:cTn id="60" dur="1" fill="hold">
                                          <p:stCondLst>
                                            <p:cond delay="0"/>
                                          </p:stCondLst>
                                        </p:cTn>
                                        <p:tgtEl>
                                          <p:spTgt spid="7189"/>
                                        </p:tgtEl>
                                        <p:attrNameLst>
                                          <p:attrName>style.visibility</p:attrName>
                                        </p:attrNameLst>
                                      </p:cBhvr>
                                      <p:to>
                                        <p:strVal val="visible"/>
                                      </p:to>
                                    </p:set>
                                    <p:animEffect transition="in" filter="plus(in)">
                                      <p:cBhvr>
                                        <p:cTn id="61" dur="2000"/>
                                        <p:tgtEl>
                                          <p:spTgt spid="7189"/>
                                        </p:tgtEl>
                                      </p:cBhvr>
                                    </p:animEffect>
                                  </p:childTnLst>
                                </p:cTn>
                              </p:par>
                            </p:childTnLst>
                          </p:cTn>
                        </p:par>
                      </p:childTnLst>
                    </p:cTn>
                  </p:par>
                  <p:par>
                    <p:cTn id="62" fill="hold" nodeType="clickPar">
                      <p:stCondLst>
                        <p:cond delay="indefinite"/>
                      </p:stCondLst>
                      <p:childTnLst>
                        <p:par>
                          <p:cTn id="63" fill="hold" nodeType="withGroup">
                            <p:stCondLst>
                              <p:cond delay="0"/>
                            </p:stCondLst>
                            <p:childTnLst>
                              <p:par>
                                <p:cTn id="64" presetID="13" presetClass="entr" presetSubtype="16" fill="hold" nodeType="clickEffect">
                                  <p:stCondLst>
                                    <p:cond delay="0"/>
                                  </p:stCondLst>
                                  <p:childTnLst>
                                    <p:set>
                                      <p:cBhvr>
                                        <p:cTn id="65" dur="1" fill="hold">
                                          <p:stCondLst>
                                            <p:cond delay="0"/>
                                          </p:stCondLst>
                                        </p:cTn>
                                        <p:tgtEl>
                                          <p:spTgt spid="7190"/>
                                        </p:tgtEl>
                                        <p:attrNameLst>
                                          <p:attrName>style.visibility</p:attrName>
                                        </p:attrNameLst>
                                      </p:cBhvr>
                                      <p:to>
                                        <p:strVal val="visible"/>
                                      </p:to>
                                    </p:set>
                                    <p:animEffect transition="in" filter="plus(in)">
                                      <p:cBhvr>
                                        <p:cTn id="66" dur="2000"/>
                                        <p:tgtEl>
                                          <p:spTgt spid="71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9" grpId="0"/>
      <p:bldP spid="7181" grpId="0"/>
      <p:bldP spid="7182" grpId="0"/>
      <p:bldP spid="718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1" name="Picture 5" descr="kieuolaungung"/>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1752600" y="3352800"/>
            <a:ext cx="2743200" cy="3505200"/>
          </a:xfrm>
          <a:prstGeom prst="rect">
            <a:avLst/>
          </a:prstGeom>
          <a:noFill/>
          <a:extLst>
            <a:ext uri="{909E8E84-426E-40DD-AFC4-6F175D3DCCD1}">
              <a14:hiddenFill xmlns="" xmlns:a14="http://schemas.microsoft.com/office/drawing/2010/main">
                <a:solidFill>
                  <a:srgbClr val="FFFFFF"/>
                </a:solidFill>
              </a14:hiddenFill>
            </a:ext>
          </a:extLst>
        </p:spPr>
      </p:pic>
      <p:pic>
        <p:nvPicPr>
          <p:cNvPr id="9225" name="Picture 9" descr="nguoi cung nu"/>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7370764" y="3352800"/>
            <a:ext cx="3068637" cy="3505200"/>
          </a:xfrm>
          <a:prstGeom prst="rect">
            <a:avLst/>
          </a:prstGeom>
          <a:noFill/>
          <a:extLst>
            <a:ext uri="{909E8E84-426E-40DD-AFC4-6F175D3DCCD1}">
              <a14:hiddenFill xmlns="" xmlns:a14="http://schemas.microsoft.com/office/drawing/2010/main">
                <a:solidFill>
                  <a:srgbClr val="FFFFFF"/>
                </a:solidFill>
              </a14:hiddenFill>
            </a:ext>
          </a:extLst>
        </p:spPr>
      </p:pic>
      <p:sp>
        <p:nvSpPr>
          <p:cNvPr id="9226" name="Text Box 10"/>
          <p:cNvSpPr txBox="1">
            <a:spLocks noChangeArrowheads="1"/>
          </p:cNvSpPr>
          <p:nvPr/>
        </p:nvSpPr>
        <p:spPr bwMode="auto">
          <a:xfrm>
            <a:off x="1151466" y="179388"/>
            <a:ext cx="3906066" cy="4572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square">
            <a:spAutoFit/>
          </a:bodyPr>
          <a:lstStyle/>
          <a:p>
            <a:pPr fontAlgn="base">
              <a:spcBef>
                <a:spcPct val="0"/>
              </a:spcBef>
              <a:spcAft>
                <a:spcPct val="0"/>
              </a:spcAft>
            </a:pP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Ñieåm</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gioáng</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nhau</a:t>
            </a:r>
            <a:r>
              <a:rPr lang="en-US" altLang="en-US" sz="2400" b="1" dirty="0">
                <a:solidFill>
                  <a:srgbClr val="000000"/>
                </a:solidFill>
                <a:latin typeface="VNI-Times" pitchFamily="2" charset="0"/>
              </a:rPr>
              <a:t>: </a:t>
            </a:r>
          </a:p>
        </p:txBody>
      </p:sp>
      <p:sp>
        <p:nvSpPr>
          <p:cNvPr id="9227" name="Text Box 11"/>
          <p:cNvSpPr txBox="1">
            <a:spLocks noChangeArrowheads="1"/>
          </p:cNvSpPr>
          <p:nvPr/>
        </p:nvSpPr>
        <p:spPr bwMode="auto">
          <a:xfrm>
            <a:off x="4093969" y="187210"/>
            <a:ext cx="7888851" cy="4572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square">
            <a:spAutoFit/>
          </a:bodyPr>
          <a:lstStyle/>
          <a:p>
            <a:pPr fontAlgn="base">
              <a:spcBef>
                <a:spcPct val="0"/>
              </a:spcBef>
              <a:spcAft>
                <a:spcPct val="0"/>
              </a:spcAft>
            </a:pPr>
            <a:r>
              <a:rPr lang="en-US" altLang="en-US" sz="2400" b="1" dirty="0" err="1">
                <a:solidFill>
                  <a:srgbClr val="000000"/>
                </a:solidFill>
                <a:latin typeface="VNI-Times" pitchFamily="2" charset="0"/>
              </a:rPr>
              <a:t>Cuøng</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theå</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hieän</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loøng</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yeâu</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thöông</a:t>
            </a:r>
            <a:r>
              <a:rPr lang="en-US" altLang="en-US" sz="2400" b="1" dirty="0">
                <a:solidFill>
                  <a:srgbClr val="000000"/>
                </a:solidFill>
                <a:latin typeface="VNI-Times" pitchFamily="2" charset="0"/>
              </a:rPr>
              <a:t> con </a:t>
            </a:r>
            <a:r>
              <a:rPr lang="en-US" altLang="en-US" sz="2400" b="1" dirty="0" err="1">
                <a:solidFill>
                  <a:srgbClr val="000000"/>
                </a:solidFill>
                <a:latin typeface="VNI-Times" pitchFamily="2" charset="0"/>
              </a:rPr>
              <a:t>ngöôøi</a:t>
            </a:r>
            <a:endParaRPr lang="en-US" altLang="en-US" sz="2400" b="1" dirty="0">
              <a:solidFill>
                <a:srgbClr val="000000"/>
              </a:solidFill>
              <a:latin typeface="VNI-Times" pitchFamily="2" charset="0"/>
            </a:endParaRPr>
          </a:p>
        </p:txBody>
      </p:sp>
      <p:sp>
        <p:nvSpPr>
          <p:cNvPr id="9228" name="Text Box 12"/>
          <p:cNvSpPr txBox="1">
            <a:spLocks noChangeArrowheads="1"/>
          </p:cNvSpPr>
          <p:nvPr/>
        </p:nvSpPr>
        <p:spPr bwMode="auto">
          <a:xfrm>
            <a:off x="1176180" y="636588"/>
            <a:ext cx="3682486" cy="4572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square">
            <a:spAutoFit/>
          </a:bodyPr>
          <a:lstStyle/>
          <a:p>
            <a:pPr fontAlgn="base">
              <a:spcBef>
                <a:spcPct val="0"/>
              </a:spcBef>
              <a:spcAft>
                <a:spcPct val="0"/>
              </a:spcAft>
            </a:pPr>
            <a:r>
              <a:rPr lang="en-US" altLang="en-US" sz="2400" b="1">
                <a:solidFill>
                  <a:srgbClr val="000000"/>
                </a:solidFill>
                <a:latin typeface="VNI-Times" pitchFamily="2" charset="0"/>
              </a:rPr>
              <a:t>- Ñieåm khaùc nhau:</a:t>
            </a:r>
          </a:p>
        </p:txBody>
      </p:sp>
      <p:sp>
        <p:nvSpPr>
          <p:cNvPr id="9229" name="Text Box 13"/>
          <p:cNvSpPr txBox="1">
            <a:spLocks noChangeArrowheads="1"/>
          </p:cNvSpPr>
          <p:nvPr/>
        </p:nvSpPr>
        <p:spPr bwMode="auto">
          <a:xfrm>
            <a:off x="268236" y="1169988"/>
            <a:ext cx="11895747" cy="4572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square">
            <a:spAutoFit/>
          </a:bodyPr>
          <a:lstStyle/>
          <a:p>
            <a:pPr fontAlgn="base">
              <a:spcBef>
                <a:spcPct val="0"/>
              </a:spcBef>
              <a:spcAft>
                <a:spcPct val="0"/>
              </a:spcAft>
            </a:pP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Truyeän</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Kieàu</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noùi</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ñeán</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caû</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xaõ</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hoäi</a:t>
            </a:r>
            <a:r>
              <a:rPr lang="en-US" altLang="en-US" sz="2400" b="1" dirty="0">
                <a:solidFill>
                  <a:srgbClr val="000000"/>
                </a:solidFill>
                <a:latin typeface="VNI-Times" pitchFamily="2" charset="0"/>
              </a:rPr>
              <a:t> </a:t>
            </a:r>
            <a:r>
              <a:rPr lang="en-US" altLang="en-US" sz="2400" b="1" dirty="0" err="1" smtClean="0">
                <a:solidFill>
                  <a:srgbClr val="000000"/>
                </a:solidFill>
                <a:latin typeface="VNI-Times" pitchFamily="2" charset="0"/>
              </a:rPr>
              <a:t>ngöôøi</a:t>
            </a:r>
            <a:r>
              <a:rPr lang="en-US" altLang="en-US" sz="2400" b="1" dirty="0" smtClean="0">
                <a:solidFill>
                  <a:srgbClr val="000000"/>
                </a:solidFill>
                <a:latin typeface="VNI-Times" pitchFamily="2" charset="0"/>
              </a:rPr>
              <a:t>, </a:t>
            </a:r>
            <a:r>
              <a:rPr lang="en-US" altLang="en-US" sz="2400" b="1" dirty="0" err="1">
                <a:solidFill>
                  <a:srgbClr val="000000"/>
                </a:solidFill>
                <a:latin typeface="VNI-Times" pitchFamily="2" charset="0"/>
              </a:rPr>
              <a:t>tieâu</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bieåu</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laø</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naøng</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Kieàu</a:t>
            </a:r>
            <a:endParaRPr lang="en-US" altLang="en-US" sz="2400" b="1" dirty="0">
              <a:solidFill>
                <a:srgbClr val="000000"/>
              </a:solidFill>
              <a:latin typeface="VNI-Times" pitchFamily="2" charset="0"/>
            </a:endParaRPr>
          </a:p>
        </p:txBody>
      </p:sp>
      <p:sp>
        <p:nvSpPr>
          <p:cNvPr id="9230" name="Text Box 14"/>
          <p:cNvSpPr txBox="1">
            <a:spLocks noChangeArrowheads="1"/>
          </p:cNvSpPr>
          <p:nvPr/>
        </p:nvSpPr>
        <p:spPr bwMode="auto">
          <a:xfrm>
            <a:off x="268962" y="1676401"/>
            <a:ext cx="11889170" cy="46166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square">
            <a:spAutoFit/>
          </a:bodyPr>
          <a:lstStyle/>
          <a:p>
            <a:pPr fontAlgn="base">
              <a:spcBef>
                <a:spcPct val="0"/>
              </a:spcBef>
              <a:spcAft>
                <a:spcPct val="0"/>
              </a:spcAft>
            </a:pPr>
            <a:r>
              <a:rPr lang="en-US" altLang="en-US" sz="2400" b="1">
                <a:solidFill>
                  <a:srgbClr val="000000"/>
                </a:solidFill>
                <a:latin typeface="VNI-Times" pitchFamily="2" charset="0"/>
              </a:rPr>
              <a:t>+ Chinh phuï ngaâm baøn ñeán moät haïng ngöôøi: ngöôøi phuï nöõ coù choàng ñi chinh chieán</a:t>
            </a:r>
          </a:p>
        </p:txBody>
      </p:sp>
      <p:sp>
        <p:nvSpPr>
          <p:cNvPr id="9231" name="Text Box 15"/>
          <p:cNvSpPr txBox="1">
            <a:spLocks noChangeArrowheads="1"/>
          </p:cNvSpPr>
          <p:nvPr/>
        </p:nvSpPr>
        <p:spPr bwMode="auto">
          <a:xfrm>
            <a:off x="268962" y="2438401"/>
            <a:ext cx="11889170" cy="46166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square">
            <a:spAutoFit/>
          </a:bodyPr>
          <a:lstStyle/>
          <a:p>
            <a:pPr fontAlgn="base">
              <a:spcBef>
                <a:spcPct val="0"/>
              </a:spcBef>
              <a:spcAft>
                <a:spcPct val="0"/>
              </a:spcAft>
            </a:pP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Cung</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oaùn</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ngaâm</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khuùc</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cuõng</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baøn</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ñeán</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moät</a:t>
            </a:r>
            <a:r>
              <a:rPr lang="en-US" altLang="en-US" sz="2400" b="1" dirty="0">
                <a:solidFill>
                  <a:srgbClr val="000000"/>
                </a:solidFill>
                <a:latin typeface="VNI-Times" pitchFamily="2" charset="0"/>
              </a:rPr>
              <a:t> </a:t>
            </a:r>
            <a:r>
              <a:rPr lang="en-US" altLang="en-US" sz="2400" b="1" err="1">
                <a:solidFill>
                  <a:srgbClr val="000000"/>
                </a:solidFill>
                <a:latin typeface="VNI-Times" pitchFamily="2" charset="0"/>
              </a:rPr>
              <a:t>haïng</a:t>
            </a:r>
            <a:r>
              <a:rPr lang="en-US" altLang="en-US" sz="2400" b="1">
                <a:solidFill>
                  <a:srgbClr val="000000"/>
                </a:solidFill>
                <a:latin typeface="VNI-Times" pitchFamily="2" charset="0"/>
              </a:rPr>
              <a:t> </a:t>
            </a:r>
            <a:r>
              <a:rPr lang="en-US" altLang="en-US" sz="2400" b="1" smtClean="0">
                <a:solidFill>
                  <a:srgbClr val="000000"/>
                </a:solidFill>
                <a:latin typeface="VNI-Times" pitchFamily="2" charset="0"/>
              </a:rPr>
              <a:t>ngöôøi: </a:t>
            </a:r>
            <a:r>
              <a:rPr lang="en-US" altLang="en-US" sz="2400" b="1" dirty="0" err="1">
                <a:solidFill>
                  <a:srgbClr val="000000"/>
                </a:solidFill>
                <a:latin typeface="VNI-Times" pitchFamily="2" charset="0"/>
              </a:rPr>
              <a:t>ngöôøi</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cung</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nöõ</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bò</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vua</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ruoàng</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boû</a:t>
            </a:r>
            <a:endParaRPr lang="en-US" altLang="en-US" sz="2400" b="1" dirty="0">
              <a:solidFill>
                <a:srgbClr val="000000"/>
              </a:solidFill>
              <a:latin typeface="VNI-Times" pitchFamily="2" charset="0"/>
            </a:endParaRPr>
          </a:p>
        </p:txBody>
      </p:sp>
      <p:pic>
        <p:nvPicPr>
          <p:cNvPr id="9232" name="Picture 16" descr="khuetr10"/>
          <p:cNvPicPr>
            <a:picLocks noChangeAspect="1" noChangeArrowheads="1"/>
          </p:cNvPicPr>
          <p:nvPr/>
        </p:nvPicPr>
        <p:blipFill>
          <a:blip r:embed="rId4">
            <a:extLst>
              <a:ext uri="{28A0092B-C50C-407E-A947-70E740481C1C}">
                <a14:useLocalDpi xmlns="" xmlns:a14="http://schemas.microsoft.com/office/drawing/2010/main" val="0"/>
              </a:ext>
            </a:extLst>
          </a:blip>
          <a:srcRect/>
          <a:stretch>
            <a:fillRect/>
          </a:stretch>
        </p:blipFill>
        <p:spPr bwMode="auto">
          <a:xfrm>
            <a:off x="4495800" y="3352800"/>
            <a:ext cx="2895600" cy="3505200"/>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404302856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9226"/>
                                        </p:tgtEl>
                                        <p:attrNameLst>
                                          <p:attrName>style.visibility</p:attrName>
                                        </p:attrNameLst>
                                      </p:cBhvr>
                                      <p:to>
                                        <p:strVal val="visible"/>
                                      </p:to>
                                    </p:set>
                                    <p:anim calcmode="lin" valueType="num">
                                      <p:cBhvr>
                                        <p:cTn id="7" dur="500" decel="50000" fill="hold">
                                          <p:stCondLst>
                                            <p:cond delay="0"/>
                                          </p:stCondLst>
                                        </p:cTn>
                                        <p:tgtEl>
                                          <p:spTgt spid="9226"/>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9226"/>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9226"/>
                                        </p:tgtEl>
                                        <p:attrNameLst>
                                          <p:attrName>ppt_w</p:attrName>
                                        </p:attrNameLst>
                                      </p:cBhvr>
                                      <p:tavLst>
                                        <p:tav tm="0">
                                          <p:val>
                                            <p:strVal val="#ppt_w*.05"/>
                                          </p:val>
                                        </p:tav>
                                        <p:tav tm="100000">
                                          <p:val>
                                            <p:strVal val="#ppt_w"/>
                                          </p:val>
                                        </p:tav>
                                      </p:tavLst>
                                    </p:anim>
                                    <p:anim calcmode="lin" valueType="num">
                                      <p:cBhvr>
                                        <p:cTn id="10" dur="1000" fill="hold"/>
                                        <p:tgtEl>
                                          <p:spTgt spid="9226"/>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9226"/>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9226"/>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9226"/>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9226"/>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54" presetClass="entr" presetSubtype="0" accel="100000" fill="hold" grpId="0" nodeType="clickEffect">
                                  <p:stCondLst>
                                    <p:cond delay="0"/>
                                  </p:stCondLst>
                                  <p:childTnLst>
                                    <p:set>
                                      <p:cBhvr>
                                        <p:cTn id="18" dur="1" fill="hold">
                                          <p:stCondLst>
                                            <p:cond delay="0"/>
                                          </p:stCondLst>
                                        </p:cTn>
                                        <p:tgtEl>
                                          <p:spTgt spid="9228"/>
                                        </p:tgtEl>
                                        <p:attrNameLst>
                                          <p:attrName>style.visibility</p:attrName>
                                        </p:attrNameLst>
                                      </p:cBhvr>
                                      <p:to>
                                        <p:strVal val="visible"/>
                                      </p:to>
                                    </p:set>
                                    <p:anim calcmode="lin" valueType="num">
                                      <p:cBhvr>
                                        <p:cTn id="19" dur="500" fill="hold"/>
                                        <p:tgtEl>
                                          <p:spTgt spid="9228"/>
                                        </p:tgtEl>
                                        <p:attrNameLst>
                                          <p:attrName>ppt_w</p:attrName>
                                        </p:attrNameLst>
                                      </p:cBhvr>
                                      <p:tavLst>
                                        <p:tav tm="0">
                                          <p:val>
                                            <p:strVal val="#ppt_w*0.05"/>
                                          </p:val>
                                        </p:tav>
                                        <p:tav tm="100000">
                                          <p:val>
                                            <p:strVal val="#ppt_w"/>
                                          </p:val>
                                        </p:tav>
                                      </p:tavLst>
                                    </p:anim>
                                    <p:anim calcmode="lin" valueType="num">
                                      <p:cBhvr>
                                        <p:cTn id="20" dur="500" fill="hold"/>
                                        <p:tgtEl>
                                          <p:spTgt spid="9228"/>
                                        </p:tgtEl>
                                        <p:attrNameLst>
                                          <p:attrName>ppt_h</p:attrName>
                                        </p:attrNameLst>
                                      </p:cBhvr>
                                      <p:tavLst>
                                        <p:tav tm="0">
                                          <p:val>
                                            <p:strVal val="#ppt_h"/>
                                          </p:val>
                                        </p:tav>
                                        <p:tav tm="100000">
                                          <p:val>
                                            <p:strVal val="#ppt_h"/>
                                          </p:val>
                                        </p:tav>
                                      </p:tavLst>
                                    </p:anim>
                                    <p:anim calcmode="lin" valueType="num">
                                      <p:cBhvr>
                                        <p:cTn id="21" dur="500" fill="hold"/>
                                        <p:tgtEl>
                                          <p:spTgt spid="9228"/>
                                        </p:tgtEl>
                                        <p:attrNameLst>
                                          <p:attrName>ppt_x</p:attrName>
                                        </p:attrNameLst>
                                      </p:cBhvr>
                                      <p:tavLst>
                                        <p:tav tm="0">
                                          <p:val>
                                            <p:strVal val="#ppt_x-.2"/>
                                          </p:val>
                                        </p:tav>
                                        <p:tav tm="100000">
                                          <p:val>
                                            <p:strVal val="#ppt_x"/>
                                          </p:val>
                                        </p:tav>
                                      </p:tavLst>
                                    </p:anim>
                                    <p:anim calcmode="lin" valueType="num">
                                      <p:cBhvr>
                                        <p:cTn id="22" dur="500" fill="hold"/>
                                        <p:tgtEl>
                                          <p:spTgt spid="9228"/>
                                        </p:tgtEl>
                                        <p:attrNameLst>
                                          <p:attrName>ppt_y</p:attrName>
                                        </p:attrNameLst>
                                      </p:cBhvr>
                                      <p:tavLst>
                                        <p:tav tm="0">
                                          <p:val>
                                            <p:strVal val="#ppt_y"/>
                                          </p:val>
                                        </p:tav>
                                        <p:tav tm="100000">
                                          <p:val>
                                            <p:strVal val="#ppt_y"/>
                                          </p:val>
                                        </p:tav>
                                      </p:tavLst>
                                    </p:anim>
                                    <p:animEffect transition="in" filter="fade">
                                      <p:cBhvr>
                                        <p:cTn id="23" dur="500"/>
                                        <p:tgtEl>
                                          <p:spTgt spid="9228"/>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52" presetClass="entr" presetSubtype="0" fill="hold" grpId="0" nodeType="clickEffect">
                                  <p:stCondLst>
                                    <p:cond delay="0"/>
                                  </p:stCondLst>
                                  <p:childTnLst>
                                    <p:set>
                                      <p:cBhvr>
                                        <p:cTn id="27" dur="1" fill="hold">
                                          <p:stCondLst>
                                            <p:cond delay="0"/>
                                          </p:stCondLst>
                                        </p:cTn>
                                        <p:tgtEl>
                                          <p:spTgt spid="9227"/>
                                        </p:tgtEl>
                                        <p:attrNameLst>
                                          <p:attrName>style.visibility</p:attrName>
                                        </p:attrNameLst>
                                      </p:cBhvr>
                                      <p:to>
                                        <p:strVal val="visible"/>
                                      </p:to>
                                    </p:set>
                                    <p:animScale>
                                      <p:cBhvr>
                                        <p:cTn id="28" dur="1000" decel="50000" fill="hold">
                                          <p:stCondLst>
                                            <p:cond delay="0"/>
                                          </p:stCondLst>
                                        </p:cTn>
                                        <p:tgtEl>
                                          <p:spTgt spid="922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 dur="1000" decel="50000" fill="hold">
                                          <p:stCondLst>
                                            <p:cond delay="0"/>
                                          </p:stCondLst>
                                        </p:cTn>
                                        <p:tgtEl>
                                          <p:spTgt spid="9227"/>
                                        </p:tgtEl>
                                        <p:attrNameLst>
                                          <p:attrName>ppt_x</p:attrName>
                                          <p:attrName>ppt_y</p:attrName>
                                        </p:attrNameLst>
                                      </p:cBhvr>
                                    </p:animMotion>
                                    <p:animEffect transition="in" filter="fade">
                                      <p:cBhvr>
                                        <p:cTn id="30" dur="1000"/>
                                        <p:tgtEl>
                                          <p:spTgt spid="9227"/>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30" presetClass="entr" presetSubtype="0" fill="hold" grpId="0" nodeType="clickEffect">
                                  <p:stCondLst>
                                    <p:cond delay="0"/>
                                  </p:stCondLst>
                                  <p:childTnLst>
                                    <p:set>
                                      <p:cBhvr>
                                        <p:cTn id="34" dur="1" fill="hold">
                                          <p:stCondLst>
                                            <p:cond delay="0"/>
                                          </p:stCondLst>
                                        </p:cTn>
                                        <p:tgtEl>
                                          <p:spTgt spid="9229"/>
                                        </p:tgtEl>
                                        <p:attrNameLst>
                                          <p:attrName>style.visibility</p:attrName>
                                        </p:attrNameLst>
                                      </p:cBhvr>
                                      <p:to>
                                        <p:strVal val="visible"/>
                                      </p:to>
                                    </p:set>
                                    <p:animEffect transition="in" filter="fade">
                                      <p:cBhvr>
                                        <p:cTn id="35" dur="800" decel="100000"/>
                                        <p:tgtEl>
                                          <p:spTgt spid="9229"/>
                                        </p:tgtEl>
                                      </p:cBhvr>
                                    </p:animEffect>
                                    <p:anim calcmode="lin" valueType="num">
                                      <p:cBhvr>
                                        <p:cTn id="36" dur="800" decel="100000" fill="hold"/>
                                        <p:tgtEl>
                                          <p:spTgt spid="9229"/>
                                        </p:tgtEl>
                                        <p:attrNameLst>
                                          <p:attrName>style.rotation</p:attrName>
                                        </p:attrNameLst>
                                      </p:cBhvr>
                                      <p:tavLst>
                                        <p:tav tm="0">
                                          <p:val>
                                            <p:fltVal val="-90"/>
                                          </p:val>
                                        </p:tav>
                                        <p:tav tm="100000">
                                          <p:val>
                                            <p:fltVal val="0"/>
                                          </p:val>
                                        </p:tav>
                                      </p:tavLst>
                                    </p:anim>
                                    <p:anim calcmode="lin" valueType="num">
                                      <p:cBhvr>
                                        <p:cTn id="37" dur="800" decel="100000" fill="hold"/>
                                        <p:tgtEl>
                                          <p:spTgt spid="9229"/>
                                        </p:tgtEl>
                                        <p:attrNameLst>
                                          <p:attrName>ppt_x</p:attrName>
                                        </p:attrNameLst>
                                      </p:cBhvr>
                                      <p:tavLst>
                                        <p:tav tm="0">
                                          <p:val>
                                            <p:strVal val="#ppt_x+0.4"/>
                                          </p:val>
                                        </p:tav>
                                        <p:tav tm="100000">
                                          <p:val>
                                            <p:strVal val="#ppt_x-0.05"/>
                                          </p:val>
                                        </p:tav>
                                      </p:tavLst>
                                    </p:anim>
                                    <p:anim calcmode="lin" valueType="num">
                                      <p:cBhvr>
                                        <p:cTn id="38" dur="800" decel="100000" fill="hold"/>
                                        <p:tgtEl>
                                          <p:spTgt spid="9229"/>
                                        </p:tgtEl>
                                        <p:attrNameLst>
                                          <p:attrName>ppt_y</p:attrName>
                                        </p:attrNameLst>
                                      </p:cBhvr>
                                      <p:tavLst>
                                        <p:tav tm="0">
                                          <p:val>
                                            <p:strVal val="#ppt_y-0.4"/>
                                          </p:val>
                                        </p:tav>
                                        <p:tav tm="100000">
                                          <p:val>
                                            <p:strVal val="#ppt_y+0.1"/>
                                          </p:val>
                                        </p:tav>
                                      </p:tavLst>
                                    </p:anim>
                                    <p:anim calcmode="lin" valueType="num">
                                      <p:cBhvr>
                                        <p:cTn id="39" dur="200" accel="100000" fill="hold">
                                          <p:stCondLst>
                                            <p:cond delay="800"/>
                                          </p:stCondLst>
                                        </p:cTn>
                                        <p:tgtEl>
                                          <p:spTgt spid="9229"/>
                                        </p:tgtEl>
                                        <p:attrNameLst>
                                          <p:attrName>ppt_x</p:attrName>
                                        </p:attrNameLst>
                                      </p:cBhvr>
                                      <p:tavLst>
                                        <p:tav tm="0">
                                          <p:val>
                                            <p:strVal val="#ppt_x-0.05"/>
                                          </p:val>
                                        </p:tav>
                                        <p:tav tm="100000">
                                          <p:val>
                                            <p:strVal val="#ppt_x"/>
                                          </p:val>
                                        </p:tav>
                                      </p:tavLst>
                                    </p:anim>
                                    <p:anim calcmode="lin" valueType="num">
                                      <p:cBhvr>
                                        <p:cTn id="40" dur="200" accel="100000" fill="hold">
                                          <p:stCondLst>
                                            <p:cond delay="800"/>
                                          </p:stCondLst>
                                        </p:cTn>
                                        <p:tgtEl>
                                          <p:spTgt spid="9229"/>
                                        </p:tgtEl>
                                        <p:attrNameLst>
                                          <p:attrName>ppt_y</p:attrName>
                                        </p:attrNameLst>
                                      </p:cBhvr>
                                      <p:tavLst>
                                        <p:tav tm="0">
                                          <p:val>
                                            <p:strVal val="#ppt_y+0.1"/>
                                          </p:val>
                                        </p:tav>
                                        <p:tav tm="100000">
                                          <p:val>
                                            <p:strVal val="#ppt_y"/>
                                          </p:val>
                                        </p:tav>
                                      </p:tavLst>
                                    </p:anim>
                                  </p:childTnLst>
                                </p:cTn>
                              </p:par>
                            </p:childTnLst>
                          </p:cTn>
                        </p:par>
                      </p:childTnLst>
                    </p:cTn>
                  </p:par>
                  <p:par>
                    <p:cTn id="41" fill="hold" nodeType="clickPar">
                      <p:stCondLst>
                        <p:cond delay="indefinite"/>
                      </p:stCondLst>
                      <p:childTnLst>
                        <p:par>
                          <p:cTn id="42" fill="hold" nodeType="withGroup">
                            <p:stCondLst>
                              <p:cond delay="0"/>
                            </p:stCondLst>
                            <p:childTnLst>
                              <p:par>
                                <p:cTn id="43" presetID="31" presetClass="entr" presetSubtype="0" fill="hold" nodeType="clickEffect">
                                  <p:stCondLst>
                                    <p:cond delay="0"/>
                                  </p:stCondLst>
                                  <p:iterate type="lt">
                                    <p:tmPct val="5000"/>
                                  </p:iterate>
                                  <p:childTnLst>
                                    <p:set>
                                      <p:cBhvr>
                                        <p:cTn id="44" dur="1" fill="hold">
                                          <p:stCondLst>
                                            <p:cond delay="0"/>
                                          </p:stCondLst>
                                        </p:cTn>
                                        <p:tgtEl>
                                          <p:spTgt spid="9221"/>
                                        </p:tgtEl>
                                        <p:attrNameLst>
                                          <p:attrName>style.visibility</p:attrName>
                                        </p:attrNameLst>
                                      </p:cBhvr>
                                      <p:to>
                                        <p:strVal val="visible"/>
                                      </p:to>
                                    </p:set>
                                    <p:anim calcmode="lin" valueType="num">
                                      <p:cBhvr>
                                        <p:cTn id="45" dur="1000" fill="hold"/>
                                        <p:tgtEl>
                                          <p:spTgt spid="9221"/>
                                        </p:tgtEl>
                                        <p:attrNameLst>
                                          <p:attrName>ppt_w</p:attrName>
                                        </p:attrNameLst>
                                      </p:cBhvr>
                                      <p:tavLst>
                                        <p:tav tm="0">
                                          <p:val>
                                            <p:fltVal val="0"/>
                                          </p:val>
                                        </p:tav>
                                        <p:tav tm="100000">
                                          <p:val>
                                            <p:strVal val="#ppt_w"/>
                                          </p:val>
                                        </p:tav>
                                      </p:tavLst>
                                    </p:anim>
                                    <p:anim calcmode="lin" valueType="num">
                                      <p:cBhvr>
                                        <p:cTn id="46" dur="1000" fill="hold"/>
                                        <p:tgtEl>
                                          <p:spTgt spid="9221"/>
                                        </p:tgtEl>
                                        <p:attrNameLst>
                                          <p:attrName>ppt_h</p:attrName>
                                        </p:attrNameLst>
                                      </p:cBhvr>
                                      <p:tavLst>
                                        <p:tav tm="0">
                                          <p:val>
                                            <p:fltVal val="0"/>
                                          </p:val>
                                        </p:tav>
                                        <p:tav tm="100000">
                                          <p:val>
                                            <p:strVal val="#ppt_h"/>
                                          </p:val>
                                        </p:tav>
                                      </p:tavLst>
                                    </p:anim>
                                    <p:anim calcmode="lin" valueType="num">
                                      <p:cBhvr>
                                        <p:cTn id="47" dur="1000" fill="hold"/>
                                        <p:tgtEl>
                                          <p:spTgt spid="9221"/>
                                        </p:tgtEl>
                                        <p:attrNameLst>
                                          <p:attrName>style.rotation</p:attrName>
                                        </p:attrNameLst>
                                      </p:cBhvr>
                                      <p:tavLst>
                                        <p:tav tm="0">
                                          <p:val>
                                            <p:fltVal val="90"/>
                                          </p:val>
                                        </p:tav>
                                        <p:tav tm="100000">
                                          <p:val>
                                            <p:fltVal val="0"/>
                                          </p:val>
                                        </p:tav>
                                      </p:tavLst>
                                    </p:anim>
                                    <p:animEffect transition="in" filter="fade">
                                      <p:cBhvr>
                                        <p:cTn id="48" dur="1000"/>
                                        <p:tgtEl>
                                          <p:spTgt spid="9221"/>
                                        </p:tgtEl>
                                      </p:cBhvr>
                                    </p:animEffect>
                                  </p:childTnLst>
                                </p:cTn>
                              </p:par>
                            </p:childTnLst>
                          </p:cTn>
                        </p:par>
                      </p:childTnLst>
                    </p:cTn>
                  </p:par>
                  <p:par>
                    <p:cTn id="49" fill="hold" nodeType="clickPar">
                      <p:stCondLst>
                        <p:cond delay="indefinite"/>
                      </p:stCondLst>
                      <p:childTnLst>
                        <p:par>
                          <p:cTn id="50" fill="hold" nodeType="withGroup">
                            <p:stCondLst>
                              <p:cond delay="0"/>
                            </p:stCondLst>
                            <p:childTnLst>
                              <p:par>
                                <p:cTn id="51" presetID="29" presetClass="entr" presetSubtype="0" fill="hold" grpId="0" nodeType="clickEffect">
                                  <p:stCondLst>
                                    <p:cond delay="0"/>
                                  </p:stCondLst>
                                  <p:childTnLst>
                                    <p:set>
                                      <p:cBhvr>
                                        <p:cTn id="52" dur="1" fill="hold">
                                          <p:stCondLst>
                                            <p:cond delay="0"/>
                                          </p:stCondLst>
                                        </p:cTn>
                                        <p:tgtEl>
                                          <p:spTgt spid="9230"/>
                                        </p:tgtEl>
                                        <p:attrNameLst>
                                          <p:attrName>style.visibility</p:attrName>
                                        </p:attrNameLst>
                                      </p:cBhvr>
                                      <p:to>
                                        <p:strVal val="visible"/>
                                      </p:to>
                                    </p:set>
                                    <p:anim calcmode="lin" valueType="num">
                                      <p:cBhvr>
                                        <p:cTn id="53" dur="1000" fill="hold"/>
                                        <p:tgtEl>
                                          <p:spTgt spid="9230"/>
                                        </p:tgtEl>
                                        <p:attrNameLst>
                                          <p:attrName>ppt_x</p:attrName>
                                        </p:attrNameLst>
                                      </p:cBhvr>
                                      <p:tavLst>
                                        <p:tav tm="0">
                                          <p:val>
                                            <p:strVal val="#ppt_x-.2"/>
                                          </p:val>
                                        </p:tav>
                                        <p:tav tm="100000">
                                          <p:val>
                                            <p:strVal val="#ppt_x"/>
                                          </p:val>
                                        </p:tav>
                                      </p:tavLst>
                                    </p:anim>
                                    <p:anim calcmode="lin" valueType="num">
                                      <p:cBhvr>
                                        <p:cTn id="54" dur="1000" fill="hold"/>
                                        <p:tgtEl>
                                          <p:spTgt spid="9230"/>
                                        </p:tgtEl>
                                        <p:attrNameLst>
                                          <p:attrName>ppt_y</p:attrName>
                                        </p:attrNameLst>
                                      </p:cBhvr>
                                      <p:tavLst>
                                        <p:tav tm="0">
                                          <p:val>
                                            <p:strVal val="#ppt_y"/>
                                          </p:val>
                                        </p:tav>
                                        <p:tav tm="100000">
                                          <p:val>
                                            <p:strVal val="#ppt_y"/>
                                          </p:val>
                                        </p:tav>
                                      </p:tavLst>
                                    </p:anim>
                                    <p:animEffect transition="in" filter="wipe(right)" prLst="gradientSize: 0.1">
                                      <p:cBhvr>
                                        <p:cTn id="55" dur="1000"/>
                                        <p:tgtEl>
                                          <p:spTgt spid="9230"/>
                                        </p:tgtEl>
                                      </p:cBhvr>
                                    </p:animEffect>
                                  </p:childTnLst>
                                </p:cTn>
                              </p:par>
                            </p:childTnLst>
                          </p:cTn>
                        </p:par>
                      </p:childTnLst>
                    </p:cTn>
                  </p:par>
                  <p:par>
                    <p:cTn id="56" fill="hold" nodeType="clickPar">
                      <p:stCondLst>
                        <p:cond delay="indefinite"/>
                      </p:stCondLst>
                      <p:childTnLst>
                        <p:par>
                          <p:cTn id="57" fill="hold" nodeType="withGroup">
                            <p:stCondLst>
                              <p:cond delay="0"/>
                            </p:stCondLst>
                            <p:childTnLst>
                              <p:par>
                                <p:cTn id="58" presetID="24" presetClass="entr" presetSubtype="0" fill="hold" nodeType="clickEffect">
                                  <p:stCondLst>
                                    <p:cond delay="0"/>
                                  </p:stCondLst>
                                  <p:childTnLst>
                                    <p:set>
                                      <p:cBhvr>
                                        <p:cTn id="59" dur="1" fill="hold">
                                          <p:stCondLst>
                                            <p:cond delay="0"/>
                                          </p:stCondLst>
                                        </p:cTn>
                                        <p:tgtEl>
                                          <p:spTgt spid="9232"/>
                                        </p:tgtEl>
                                        <p:attrNameLst>
                                          <p:attrName>style.visibility</p:attrName>
                                        </p:attrNameLst>
                                      </p:cBhvr>
                                      <p:to>
                                        <p:strVal val="visible"/>
                                      </p:to>
                                    </p:set>
                                    <p:anim to="" calcmode="lin" valueType="num">
                                      <p:cBhvr>
                                        <p:cTn id="60" dur="1" fill="hold"/>
                                        <p:tgtEl>
                                          <p:spTgt spid="9232"/>
                                        </p:tgtEl>
                                        <p:attrNameLst>
                                          <p:attrName/>
                                        </p:attrNameLst>
                                      </p:cBhvr>
                                    </p:anim>
                                  </p:childTnLst>
                                </p:cTn>
                              </p:par>
                            </p:childTnLst>
                          </p:cTn>
                        </p:par>
                      </p:childTnLst>
                    </p:cTn>
                  </p:par>
                  <p:par>
                    <p:cTn id="61" fill="hold" nodeType="clickPar">
                      <p:stCondLst>
                        <p:cond delay="indefinite"/>
                      </p:stCondLst>
                      <p:childTnLst>
                        <p:par>
                          <p:cTn id="62" fill="hold" nodeType="withGroup">
                            <p:stCondLst>
                              <p:cond delay="0"/>
                            </p:stCondLst>
                            <p:childTnLst>
                              <p:par>
                                <p:cTn id="63" presetID="30" presetClass="entr" presetSubtype="0" fill="hold" grpId="0" nodeType="clickEffect">
                                  <p:stCondLst>
                                    <p:cond delay="0"/>
                                  </p:stCondLst>
                                  <p:childTnLst>
                                    <p:set>
                                      <p:cBhvr>
                                        <p:cTn id="64" dur="1" fill="hold">
                                          <p:stCondLst>
                                            <p:cond delay="0"/>
                                          </p:stCondLst>
                                        </p:cTn>
                                        <p:tgtEl>
                                          <p:spTgt spid="9231"/>
                                        </p:tgtEl>
                                        <p:attrNameLst>
                                          <p:attrName>style.visibility</p:attrName>
                                        </p:attrNameLst>
                                      </p:cBhvr>
                                      <p:to>
                                        <p:strVal val="visible"/>
                                      </p:to>
                                    </p:set>
                                    <p:animEffect transition="in" filter="fade">
                                      <p:cBhvr>
                                        <p:cTn id="65" dur="800" decel="100000"/>
                                        <p:tgtEl>
                                          <p:spTgt spid="9231"/>
                                        </p:tgtEl>
                                      </p:cBhvr>
                                    </p:animEffect>
                                    <p:anim calcmode="lin" valueType="num">
                                      <p:cBhvr>
                                        <p:cTn id="66" dur="800" decel="100000" fill="hold"/>
                                        <p:tgtEl>
                                          <p:spTgt spid="9231"/>
                                        </p:tgtEl>
                                        <p:attrNameLst>
                                          <p:attrName>style.rotation</p:attrName>
                                        </p:attrNameLst>
                                      </p:cBhvr>
                                      <p:tavLst>
                                        <p:tav tm="0">
                                          <p:val>
                                            <p:fltVal val="-90"/>
                                          </p:val>
                                        </p:tav>
                                        <p:tav tm="100000">
                                          <p:val>
                                            <p:fltVal val="0"/>
                                          </p:val>
                                        </p:tav>
                                      </p:tavLst>
                                    </p:anim>
                                    <p:anim calcmode="lin" valueType="num">
                                      <p:cBhvr>
                                        <p:cTn id="67" dur="800" decel="100000" fill="hold"/>
                                        <p:tgtEl>
                                          <p:spTgt spid="9231"/>
                                        </p:tgtEl>
                                        <p:attrNameLst>
                                          <p:attrName>ppt_x</p:attrName>
                                        </p:attrNameLst>
                                      </p:cBhvr>
                                      <p:tavLst>
                                        <p:tav tm="0">
                                          <p:val>
                                            <p:strVal val="#ppt_x+0.4"/>
                                          </p:val>
                                        </p:tav>
                                        <p:tav tm="100000">
                                          <p:val>
                                            <p:strVal val="#ppt_x-0.05"/>
                                          </p:val>
                                        </p:tav>
                                      </p:tavLst>
                                    </p:anim>
                                    <p:anim calcmode="lin" valueType="num">
                                      <p:cBhvr>
                                        <p:cTn id="68" dur="800" decel="100000" fill="hold"/>
                                        <p:tgtEl>
                                          <p:spTgt spid="9231"/>
                                        </p:tgtEl>
                                        <p:attrNameLst>
                                          <p:attrName>ppt_y</p:attrName>
                                        </p:attrNameLst>
                                      </p:cBhvr>
                                      <p:tavLst>
                                        <p:tav tm="0">
                                          <p:val>
                                            <p:strVal val="#ppt_y-0.4"/>
                                          </p:val>
                                        </p:tav>
                                        <p:tav tm="100000">
                                          <p:val>
                                            <p:strVal val="#ppt_y+0.1"/>
                                          </p:val>
                                        </p:tav>
                                      </p:tavLst>
                                    </p:anim>
                                    <p:anim calcmode="lin" valueType="num">
                                      <p:cBhvr>
                                        <p:cTn id="69" dur="200" accel="100000" fill="hold">
                                          <p:stCondLst>
                                            <p:cond delay="800"/>
                                          </p:stCondLst>
                                        </p:cTn>
                                        <p:tgtEl>
                                          <p:spTgt spid="9231"/>
                                        </p:tgtEl>
                                        <p:attrNameLst>
                                          <p:attrName>ppt_x</p:attrName>
                                        </p:attrNameLst>
                                      </p:cBhvr>
                                      <p:tavLst>
                                        <p:tav tm="0">
                                          <p:val>
                                            <p:strVal val="#ppt_x-0.05"/>
                                          </p:val>
                                        </p:tav>
                                        <p:tav tm="100000">
                                          <p:val>
                                            <p:strVal val="#ppt_x"/>
                                          </p:val>
                                        </p:tav>
                                      </p:tavLst>
                                    </p:anim>
                                    <p:anim calcmode="lin" valueType="num">
                                      <p:cBhvr>
                                        <p:cTn id="70" dur="200" accel="100000" fill="hold">
                                          <p:stCondLst>
                                            <p:cond delay="800"/>
                                          </p:stCondLst>
                                        </p:cTn>
                                        <p:tgtEl>
                                          <p:spTgt spid="9231"/>
                                        </p:tgtEl>
                                        <p:attrNameLst>
                                          <p:attrName>ppt_y</p:attrName>
                                        </p:attrNameLst>
                                      </p:cBhvr>
                                      <p:tavLst>
                                        <p:tav tm="0">
                                          <p:val>
                                            <p:strVal val="#ppt_y+0.1"/>
                                          </p:val>
                                        </p:tav>
                                        <p:tav tm="100000">
                                          <p:val>
                                            <p:strVal val="#ppt_y"/>
                                          </p:val>
                                        </p:tav>
                                      </p:tavLst>
                                    </p:anim>
                                  </p:childTnLst>
                                </p:cTn>
                              </p:par>
                            </p:childTnLst>
                          </p:cTn>
                        </p:par>
                      </p:childTnLst>
                    </p:cTn>
                  </p:par>
                  <p:par>
                    <p:cTn id="71" fill="hold" nodeType="clickPar">
                      <p:stCondLst>
                        <p:cond delay="indefinite"/>
                      </p:stCondLst>
                      <p:childTnLst>
                        <p:par>
                          <p:cTn id="72" fill="hold" nodeType="withGroup">
                            <p:stCondLst>
                              <p:cond delay="0"/>
                            </p:stCondLst>
                            <p:childTnLst>
                              <p:par>
                                <p:cTn id="73" presetID="37" presetClass="entr" presetSubtype="0" fill="hold" nodeType="clickEffect">
                                  <p:stCondLst>
                                    <p:cond delay="0"/>
                                  </p:stCondLst>
                                  <p:childTnLst>
                                    <p:set>
                                      <p:cBhvr>
                                        <p:cTn id="74" dur="1" fill="hold">
                                          <p:stCondLst>
                                            <p:cond delay="0"/>
                                          </p:stCondLst>
                                        </p:cTn>
                                        <p:tgtEl>
                                          <p:spTgt spid="9225"/>
                                        </p:tgtEl>
                                        <p:attrNameLst>
                                          <p:attrName>style.visibility</p:attrName>
                                        </p:attrNameLst>
                                      </p:cBhvr>
                                      <p:to>
                                        <p:strVal val="visible"/>
                                      </p:to>
                                    </p:set>
                                    <p:animEffect transition="in" filter="fade">
                                      <p:cBhvr>
                                        <p:cTn id="75" dur="1000"/>
                                        <p:tgtEl>
                                          <p:spTgt spid="9225"/>
                                        </p:tgtEl>
                                      </p:cBhvr>
                                    </p:animEffect>
                                    <p:anim calcmode="lin" valueType="num">
                                      <p:cBhvr>
                                        <p:cTn id="76" dur="1000" fill="hold"/>
                                        <p:tgtEl>
                                          <p:spTgt spid="9225"/>
                                        </p:tgtEl>
                                        <p:attrNameLst>
                                          <p:attrName>ppt_x</p:attrName>
                                        </p:attrNameLst>
                                      </p:cBhvr>
                                      <p:tavLst>
                                        <p:tav tm="0">
                                          <p:val>
                                            <p:strVal val="#ppt_x"/>
                                          </p:val>
                                        </p:tav>
                                        <p:tav tm="100000">
                                          <p:val>
                                            <p:strVal val="#ppt_x"/>
                                          </p:val>
                                        </p:tav>
                                      </p:tavLst>
                                    </p:anim>
                                    <p:anim calcmode="lin" valueType="num">
                                      <p:cBhvr>
                                        <p:cTn id="77" dur="900" decel="100000" fill="hold"/>
                                        <p:tgtEl>
                                          <p:spTgt spid="9225"/>
                                        </p:tgtEl>
                                        <p:attrNameLst>
                                          <p:attrName>ppt_y</p:attrName>
                                        </p:attrNameLst>
                                      </p:cBhvr>
                                      <p:tavLst>
                                        <p:tav tm="0">
                                          <p:val>
                                            <p:strVal val="#ppt_y+1"/>
                                          </p:val>
                                        </p:tav>
                                        <p:tav tm="100000">
                                          <p:val>
                                            <p:strVal val="#ppt_y-.03"/>
                                          </p:val>
                                        </p:tav>
                                      </p:tavLst>
                                    </p:anim>
                                    <p:anim calcmode="lin" valueType="num">
                                      <p:cBhvr>
                                        <p:cTn id="78" dur="100" accel="100000" fill="hold">
                                          <p:stCondLst>
                                            <p:cond delay="900"/>
                                          </p:stCondLst>
                                        </p:cTn>
                                        <p:tgtEl>
                                          <p:spTgt spid="9225"/>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6" grpId="0"/>
      <p:bldP spid="9227" grpId="0"/>
      <p:bldP spid="9228" grpId="0"/>
      <p:bldP spid="9229" grpId="0"/>
      <p:bldP spid="9230" grpId="0"/>
      <p:bldP spid="923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4" name="Picture 4" descr="1117085873_minhhoa2"/>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191911" y="1828800"/>
            <a:ext cx="11311467" cy="5029200"/>
          </a:xfrm>
          <a:prstGeom prst="rect">
            <a:avLst/>
          </a:prstGeom>
          <a:noFill/>
          <a:extLst>
            <a:ext uri="{909E8E84-426E-40DD-AFC4-6F175D3DCCD1}">
              <a14:hiddenFill xmlns="" xmlns:a14="http://schemas.microsoft.com/office/drawing/2010/main">
                <a:solidFill>
                  <a:srgbClr val="FFFFFF"/>
                </a:solidFill>
              </a14:hiddenFill>
            </a:ext>
          </a:extLst>
        </p:spPr>
      </p:pic>
      <p:sp>
        <p:nvSpPr>
          <p:cNvPr id="10245" name="Text Box 5"/>
          <p:cNvSpPr txBox="1">
            <a:spLocks noChangeArrowheads="1"/>
          </p:cNvSpPr>
          <p:nvPr/>
        </p:nvSpPr>
        <p:spPr bwMode="auto">
          <a:xfrm>
            <a:off x="327378" y="381000"/>
            <a:ext cx="11503378" cy="88423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square">
            <a:spAutoFit/>
          </a:bodyPr>
          <a:lstStyle/>
          <a:p>
            <a:pPr fontAlgn="base">
              <a:spcBef>
                <a:spcPct val="0"/>
              </a:spcBef>
              <a:spcAft>
                <a:spcPct val="0"/>
              </a:spcAft>
            </a:pP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Chæ</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rieâng</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vaên</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chieâu</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hoàn</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baøn</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ñeán</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caû</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loaøi</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ngöôøi</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trong</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moät</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vuøng</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ñòa</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dö</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xöa</a:t>
            </a:r>
            <a:r>
              <a:rPr lang="en-US" altLang="en-US" sz="2400" b="1" dirty="0">
                <a:solidFill>
                  <a:srgbClr val="000000"/>
                </a:solidFill>
                <a:latin typeface="VNI-Times" pitchFamily="2" charset="0"/>
              </a:rPr>
              <a:t> nay </a:t>
            </a:r>
            <a:r>
              <a:rPr lang="en-US" altLang="en-US" sz="2400" b="1" dirty="0" err="1">
                <a:solidFill>
                  <a:srgbClr val="000000"/>
                </a:solidFill>
                <a:latin typeface="VNI-Times" pitchFamily="2" charset="0"/>
              </a:rPr>
              <a:t>ít</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ai</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ñoäng</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tôùi</a:t>
            </a:r>
            <a:r>
              <a:rPr lang="en-US" altLang="en-US" sz="2400" b="1" dirty="0">
                <a:solidFill>
                  <a:srgbClr val="000000"/>
                </a:solidFill>
                <a:latin typeface="VNI-Times" pitchFamily="2" charset="0"/>
              </a:rPr>
              <a:t>”: </a:t>
            </a:r>
            <a:r>
              <a:rPr lang="en-US" altLang="en-US" sz="2800" b="1" dirty="0" err="1">
                <a:solidFill>
                  <a:srgbClr val="000000"/>
                </a:solidFill>
                <a:latin typeface="VNI-Times" pitchFamily="2" charset="0"/>
              </a:rPr>
              <a:t>coõi</a:t>
            </a:r>
            <a:r>
              <a:rPr lang="en-US" altLang="en-US" sz="2800" b="1" dirty="0">
                <a:solidFill>
                  <a:srgbClr val="000000"/>
                </a:solidFill>
                <a:latin typeface="VNI-Times" pitchFamily="2" charset="0"/>
              </a:rPr>
              <a:t> </a:t>
            </a:r>
            <a:r>
              <a:rPr lang="en-US" altLang="en-US" sz="2800" b="1" dirty="0" err="1">
                <a:solidFill>
                  <a:srgbClr val="000000"/>
                </a:solidFill>
                <a:latin typeface="VNI-Times" pitchFamily="2" charset="0"/>
              </a:rPr>
              <a:t>cheát</a:t>
            </a:r>
            <a:endParaRPr lang="en-US" altLang="en-US" sz="2800" b="1" dirty="0">
              <a:solidFill>
                <a:srgbClr val="000000"/>
              </a:solidFill>
              <a:latin typeface="VNI-Times" pitchFamily="2" charset="0"/>
            </a:endParaRPr>
          </a:p>
        </p:txBody>
      </p:sp>
    </p:spTree>
    <p:extLst>
      <p:ext uri="{BB962C8B-B14F-4D97-AF65-F5344CB8AC3E}">
        <p14:creationId xmlns="" xmlns:p14="http://schemas.microsoft.com/office/powerpoint/2010/main" val="71247046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10245"/>
                                        </p:tgtEl>
                                        <p:attrNameLst>
                                          <p:attrName>style.visibility</p:attrName>
                                        </p:attrNameLst>
                                      </p:cBhvr>
                                      <p:to>
                                        <p:strVal val="visible"/>
                                      </p:to>
                                    </p:set>
                                    <p:anim calcmode="lin" valueType="num">
                                      <p:cBhvr>
                                        <p:cTn id="7" dur="1000" fill="hold"/>
                                        <p:tgtEl>
                                          <p:spTgt spid="10245"/>
                                        </p:tgtEl>
                                        <p:attrNameLst>
                                          <p:attrName>ppt_w</p:attrName>
                                        </p:attrNameLst>
                                      </p:cBhvr>
                                      <p:tavLst>
                                        <p:tav tm="0">
                                          <p:val>
                                            <p:fltVal val="0"/>
                                          </p:val>
                                        </p:tav>
                                        <p:tav tm="100000">
                                          <p:val>
                                            <p:strVal val="#ppt_w"/>
                                          </p:val>
                                        </p:tav>
                                      </p:tavLst>
                                    </p:anim>
                                    <p:anim calcmode="lin" valueType="num">
                                      <p:cBhvr>
                                        <p:cTn id="8" dur="1000" fill="hold"/>
                                        <p:tgtEl>
                                          <p:spTgt spid="10245"/>
                                        </p:tgtEl>
                                        <p:attrNameLst>
                                          <p:attrName>ppt_h</p:attrName>
                                        </p:attrNameLst>
                                      </p:cBhvr>
                                      <p:tavLst>
                                        <p:tav tm="0">
                                          <p:val>
                                            <p:fltVal val="0"/>
                                          </p:val>
                                        </p:tav>
                                        <p:tav tm="100000">
                                          <p:val>
                                            <p:strVal val="#ppt_h"/>
                                          </p:val>
                                        </p:tav>
                                      </p:tavLst>
                                    </p:anim>
                                    <p:anim calcmode="lin" valueType="num">
                                      <p:cBhvr>
                                        <p:cTn id="9" dur="1000" fill="hold"/>
                                        <p:tgtEl>
                                          <p:spTgt spid="10245"/>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10245"/>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nodeType="clickPar">
                      <p:stCondLst>
                        <p:cond delay="indefinite"/>
                      </p:stCondLst>
                      <p:childTnLst>
                        <p:par>
                          <p:cTn id="12" fill="hold" nodeType="withGroup">
                            <p:stCondLst>
                              <p:cond delay="0"/>
                            </p:stCondLst>
                            <p:childTnLst>
                              <p:par>
                                <p:cTn id="13" presetID="25" presetClass="entr" presetSubtype="0" fill="hold" nodeType="clickEffect">
                                  <p:stCondLst>
                                    <p:cond delay="0"/>
                                  </p:stCondLst>
                                  <p:childTnLst>
                                    <p:set>
                                      <p:cBhvr>
                                        <p:cTn id="14" dur="1" fill="hold">
                                          <p:stCondLst>
                                            <p:cond delay="0"/>
                                          </p:stCondLst>
                                        </p:cTn>
                                        <p:tgtEl>
                                          <p:spTgt spid="10244"/>
                                        </p:tgtEl>
                                        <p:attrNameLst>
                                          <p:attrName>style.visibility</p:attrName>
                                        </p:attrNameLst>
                                      </p:cBhvr>
                                      <p:to>
                                        <p:strVal val="visible"/>
                                      </p:to>
                                    </p:set>
                                    <p:anim calcmode="lin" valueType="num">
                                      <p:cBhvr>
                                        <p:cTn id="15" dur="500" decel="50000" fill="hold">
                                          <p:stCondLst>
                                            <p:cond delay="0"/>
                                          </p:stCondLst>
                                        </p:cTn>
                                        <p:tgtEl>
                                          <p:spTgt spid="10244"/>
                                        </p:tgtEl>
                                        <p:attrNameLst>
                                          <p:attrName>style.rotation</p:attrName>
                                        </p:attrNameLst>
                                      </p:cBhvr>
                                      <p:tavLst>
                                        <p:tav tm="0">
                                          <p:val>
                                            <p:fltVal val="-90"/>
                                          </p:val>
                                        </p:tav>
                                        <p:tav tm="100000">
                                          <p:val>
                                            <p:fltVal val="0"/>
                                          </p:val>
                                        </p:tav>
                                      </p:tavLst>
                                    </p:anim>
                                    <p:anim calcmode="lin" valueType="num">
                                      <p:cBhvr>
                                        <p:cTn id="16" dur="500" decel="50000" fill="hold">
                                          <p:stCondLst>
                                            <p:cond delay="0"/>
                                          </p:stCondLst>
                                        </p:cTn>
                                        <p:tgtEl>
                                          <p:spTgt spid="10244"/>
                                        </p:tgtEl>
                                        <p:attrNameLst>
                                          <p:attrName>ppt_w</p:attrName>
                                        </p:attrNameLst>
                                      </p:cBhvr>
                                      <p:tavLst>
                                        <p:tav tm="0">
                                          <p:val>
                                            <p:strVal val="#ppt_w"/>
                                          </p:val>
                                        </p:tav>
                                        <p:tav tm="100000">
                                          <p:val>
                                            <p:strVal val="#ppt_w*.05"/>
                                          </p:val>
                                        </p:tav>
                                      </p:tavLst>
                                    </p:anim>
                                    <p:anim calcmode="lin" valueType="num">
                                      <p:cBhvr>
                                        <p:cTn id="17" dur="500" accel="50000" fill="hold">
                                          <p:stCondLst>
                                            <p:cond delay="500"/>
                                          </p:stCondLst>
                                        </p:cTn>
                                        <p:tgtEl>
                                          <p:spTgt spid="10244"/>
                                        </p:tgtEl>
                                        <p:attrNameLst>
                                          <p:attrName>ppt_w</p:attrName>
                                        </p:attrNameLst>
                                      </p:cBhvr>
                                      <p:tavLst>
                                        <p:tav tm="0">
                                          <p:val>
                                            <p:strVal val="#ppt_w*.05"/>
                                          </p:val>
                                        </p:tav>
                                        <p:tav tm="100000">
                                          <p:val>
                                            <p:strVal val="#ppt_w"/>
                                          </p:val>
                                        </p:tav>
                                      </p:tavLst>
                                    </p:anim>
                                    <p:anim calcmode="lin" valueType="num">
                                      <p:cBhvr>
                                        <p:cTn id="18" dur="1000" fill="hold"/>
                                        <p:tgtEl>
                                          <p:spTgt spid="10244"/>
                                        </p:tgtEl>
                                        <p:attrNameLst>
                                          <p:attrName>ppt_h</p:attrName>
                                        </p:attrNameLst>
                                      </p:cBhvr>
                                      <p:tavLst>
                                        <p:tav tm="0">
                                          <p:val>
                                            <p:strVal val="#ppt_h"/>
                                          </p:val>
                                        </p:tav>
                                        <p:tav tm="100000">
                                          <p:val>
                                            <p:strVal val="#ppt_h"/>
                                          </p:val>
                                        </p:tav>
                                      </p:tavLst>
                                    </p:anim>
                                    <p:anim calcmode="lin" valueType="num">
                                      <p:cBhvr>
                                        <p:cTn id="19" dur="500" decel="50000" fill="hold">
                                          <p:stCondLst>
                                            <p:cond delay="0"/>
                                          </p:stCondLst>
                                        </p:cTn>
                                        <p:tgtEl>
                                          <p:spTgt spid="10244"/>
                                        </p:tgtEl>
                                        <p:attrNameLst>
                                          <p:attrName>ppt_x</p:attrName>
                                        </p:attrNameLst>
                                      </p:cBhvr>
                                      <p:tavLst>
                                        <p:tav tm="0">
                                          <p:val>
                                            <p:strVal val="#ppt_x+.4"/>
                                          </p:val>
                                        </p:tav>
                                        <p:tav tm="100000">
                                          <p:val>
                                            <p:strVal val="#ppt_x"/>
                                          </p:val>
                                        </p:tav>
                                      </p:tavLst>
                                    </p:anim>
                                    <p:anim calcmode="lin" valueType="num">
                                      <p:cBhvr>
                                        <p:cTn id="20" dur="500" decel="50000" fill="hold">
                                          <p:stCondLst>
                                            <p:cond delay="0"/>
                                          </p:stCondLst>
                                        </p:cTn>
                                        <p:tgtEl>
                                          <p:spTgt spid="10244"/>
                                        </p:tgtEl>
                                        <p:attrNameLst>
                                          <p:attrName>ppt_y</p:attrName>
                                        </p:attrNameLst>
                                      </p:cBhvr>
                                      <p:tavLst>
                                        <p:tav tm="0">
                                          <p:val>
                                            <p:strVal val="#ppt_y-.2"/>
                                          </p:val>
                                        </p:tav>
                                        <p:tav tm="100000">
                                          <p:val>
                                            <p:strVal val="#ppt_y+.1"/>
                                          </p:val>
                                        </p:tav>
                                      </p:tavLst>
                                    </p:anim>
                                    <p:anim calcmode="lin" valueType="num">
                                      <p:cBhvr>
                                        <p:cTn id="21" dur="500" accel="50000" fill="hold">
                                          <p:stCondLst>
                                            <p:cond delay="500"/>
                                          </p:stCondLst>
                                        </p:cTn>
                                        <p:tgtEl>
                                          <p:spTgt spid="10244"/>
                                        </p:tgtEl>
                                        <p:attrNameLst>
                                          <p:attrName>ppt_y</p:attrName>
                                        </p:attrNameLst>
                                      </p:cBhvr>
                                      <p:tavLst>
                                        <p:tav tm="0">
                                          <p:val>
                                            <p:strVal val="#ppt_y+.1"/>
                                          </p:val>
                                        </p:tav>
                                        <p:tav tm="100000">
                                          <p:val>
                                            <p:strVal val="#ppt_y"/>
                                          </p:val>
                                        </p:tav>
                                      </p:tavLst>
                                    </p:anim>
                                    <p:animEffect transition="in" filter="fade">
                                      <p:cBhvr>
                                        <p:cTn id="22" dur="1000" decel="50000">
                                          <p:stCondLst>
                                            <p:cond delay="0"/>
                                          </p:stCondLst>
                                        </p:cTn>
                                        <p:tgtEl>
                                          <p:spTgt spid="102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964" name="Group 4"/>
          <p:cNvGraphicFramePr>
            <a:graphicFrameLocks noGrp="1"/>
          </p:cNvGraphicFramePr>
          <p:nvPr>
            <p:ph idx="1"/>
            <p:extLst>
              <p:ext uri="{D42A27DB-BD31-4B8C-83A1-F6EECF244321}">
                <p14:modId xmlns="" xmlns:p14="http://schemas.microsoft.com/office/powerpoint/2010/main" val="3493667453"/>
              </p:ext>
            </p:extLst>
          </p:nvPr>
        </p:nvGraphicFramePr>
        <p:xfrm>
          <a:off x="104308" y="228601"/>
          <a:ext cx="12175068" cy="6629399"/>
        </p:xfrm>
        <a:graphic>
          <a:graphicData uri="http://schemas.openxmlformats.org/drawingml/2006/table">
            <a:tbl>
              <a:tblPr/>
              <a:tblGrid>
                <a:gridCol w="2770439">
                  <a:extLst>
                    <a:ext uri="{9D8B030D-6E8A-4147-A177-3AD203B41FA5}">
                      <a16:colId xmlns="" xmlns:a16="http://schemas.microsoft.com/office/drawing/2014/main" val="2305134480"/>
                    </a:ext>
                  </a:extLst>
                </a:gridCol>
                <a:gridCol w="9404629">
                  <a:extLst>
                    <a:ext uri="{9D8B030D-6E8A-4147-A177-3AD203B41FA5}">
                      <a16:colId xmlns="" xmlns:a16="http://schemas.microsoft.com/office/drawing/2014/main" val="32526862"/>
                    </a:ext>
                  </a:extLst>
                </a:gridCol>
              </a:tblGrid>
              <a:tr h="593319">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en-US" sz="2500" b="0" i="0" u="none" strike="noStrike" cap="none" normalizeH="0" baseline="0" smtClean="0">
                          <a:ln>
                            <a:noFill/>
                          </a:ln>
                          <a:solidFill>
                            <a:srgbClr val="0000CC"/>
                          </a:solidFill>
                          <a:effectLst/>
                          <a:latin typeface="Times New Roman" panose="02020603050405020304" pitchFamily="18" charset="0"/>
                          <a:cs typeface="Times New Roman" panose="02020603050405020304" pitchFamily="18" charset="0"/>
                        </a:rPr>
                        <a:t>Tiêu chí</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en-US" sz="2500" b="0" i="0" u="none" strike="noStrike" cap="none" normalizeH="0" baseline="0" dirty="0" err="1" smtClean="0">
                          <a:ln>
                            <a:noFill/>
                          </a:ln>
                          <a:solidFill>
                            <a:srgbClr val="0000CC"/>
                          </a:solidFill>
                          <a:effectLst/>
                          <a:latin typeface="Times New Roman" panose="02020603050405020304" pitchFamily="18" charset="0"/>
                          <a:cs typeface="Times New Roman" panose="02020603050405020304" pitchFamily="18" charset="0"/>
                        </a:rPr>
                        <a:t>Ví</a:t>
                      </a:r>
                      <a:r>
                        <a:rPr kumimoji="0" lang="en-US" altLang="en-US" sz="2500" b="0" i="0" u="none" strike="noStrike" cap="none" normalizeH="0" baseline="0" dirty="0" smtClean="0">
                          <a:ln>
                            <a:noFill/>
                          </a:ln>
                          <a:solidFill>
                            <a:srgbClr val="0000CC"/>
                          </a:solidFill>
                          <a:effectLst/>
                          <a:latin typeface="Times New Roman" panose="02020603050405020304" pitchFamily="18" charset="0"/>
                          <a:cs typeface="Times New Roman" panose="02020603050405020304" pitchFamily="18" charset="0"/>
                        </a:rPr>
                        <a:t> </a:t>
                      </a:r>
                      <a:r>
                        <a:rPr kumimoji="0" lang="en-US" altLang="en-US" sz="2500" b="0" i="0" u="none" strike="noStrike" cap="none" normalizeH="0" baseline="0" dirty="0" err="1" smtClean="0">
                          <a:ln>
                            <a:noFill/>
                          </a:ln>
                          <a:solidFill>
                            <a:srgbClr val="0000CC"/>
                          </a:solidFill>
                          <a:effectLst/>
                          <a:latin typeface="Times New Roman" panose="02020603050405020304" pitchFamily="18" charset="0"/>
                          <a:cs typeface="Times New Roman" panose="02020603050405020304" pitchFamily="18" charset="0"/>
                        </a:rPr>
                        <a:t>dụ</a:t>
                      </a:r>
                      <a:r>
                        <a:rPr kumimoji="0" lang="en-US" altLang="en-US" sz="2500" b="0" i="0" u="none" strike="noStrike" cap="none" normalizeH="0" baseline="0" dirty="0" smtClean="0">
                          <a:ln>
                            <a:noFill/>
                          </a:ln>
                          <a:solidFill>
                            <a:srgbClr val="0000CC"/>
                          </a:solidFill>
                          <a:effectLst/>
                          <a:latin typeface="Times New Roman" panose="02020603050405020304" pitchFamily="18" charset="0"/>
                          <a:cs typeface="Times New Roman" panose="02020603050405020304" pitchFamily="18" charset="0"/>
                        </a:rPr>
                        <a:t> 2</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1939317684"/>
                  </a:ext>
                </a:extLst>
              </a:tr>
              <a:tr h="1151738">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en-US" sz="2500" b="0" i="0" u="none" strike="noStrike" cap="none" normalizeH="0" baseline="0" smtClean="0">
                          <a:ln>
                            <a:noFill/>
                          </a:ln>
                          <a:solidFill>
                            <a:srgbClr val="0000CC"/>
                          </a:solidFill>
                          <a:effectLst/>
                          <a:latin typeface="Times New Roman" panose="02020603050405020304" pitchFamily="18" charset="0"/>
                          <a:cs typeface="Times New Roman" panose="02020603050405020304" pitchFamily="18" charset="0"/>
                        </a:rPr>
                        <a:t>Đối tượng được so sánh</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altLang="en-US" sz="2500" b="0" i="0" u="none" strike="noStrike" cap="none" normalizeH="0" baseline="0" smtClean="0">
                        <a:ln>
                          <a:noFill/>
                        </a:ln>
                        <a:solidFill>
                          <a:srgbClr val="0000CC"/>
                        </a:solidFill>
                        <a:effectLst/>
                        <a:latin typeface="Times New Roman" panose="02020603050405020304" pitchFamily="18" charset="0"/>
                        <a:cs typeface="Times New Roman" panose="02020603050405020304" pitchFamily="18"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1574242099"/>
                  </a:ext>
                </a:extLst>
              </a:tr>
              <a:tr h="959781">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en-US" sz="2500" b="0" i="0" u="none" strike="noStrike" cap="none" normalizeH="0" baseline="0" smtClean="0">
                          <a:ln>
                            <a:noFill/>
                          </a:ln>
                          <a:solidFill>
                            <a:srgbClr val="0000CC"/>
                          </a:solidFill>
                          <a:effectLst/>
                          <a:latin typeface="Times New Roman" panose="02020603050405020304" pitchFamily="18" charset="0"/>
                          <a:cs typeface="Times New Roman" panose="02020603050405020304" pitchFamily="18" charset="0"/>
                        </a:rPr>
                        <a:t>Đối tượng so sánh</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altLang="en-US" sz="2500" b="0" i="0" u="none" strike="noStrike" cap="none" normalizeH="0" baseline="0" smtClean="0">
                        <a:ln>
                          <a:noFill/>
                        </a:ln>
                        <a:solidFill>
                          <a:srgbClr val="0000CC"/>
                        </a:solidFill>
                        <a:effectLst/>
                        <a:latin typeface="Times New Roman" panose="02020603050405020304" pitchFamily="18" charset="0"/>
                        <a:cs typeface="Times New Roman" panose="02020603050405020304" pitchFamily="18"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2382238586"/>
                  </a:ext>
                </a:extLst>
              </a:tr>
              <a:tr h="1134287">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en-US" sz="2500" b="0" i="0" u="none" strike="noStrike" cap="none" normalizeH="0" baseline="0" dirty="0" err="1" smtClean="0">
                          <a:ln>
                            <a:noFill/>
                          </a:ln>
                          <a:solidFill>
                            <a:srgbClr val="0000CC"/>
                          </a:solidFill>
                          <a:effectLst/>
                          <a:latin typeface="Times New Roman" panose="02020603050405020304" pitchFamily="18" charset="0"/>
                          <a:cs typeface="Times New Roman" panose="02020603050405020304" pitchFamily="18" charset="0"/>
                        </a:rPr>
                        <a:t>Điểm</a:t>
                      </a:r>
                      <a:r>
                        <a:rPr kumimoji="0" lang="en-US" altLang="en-US" sz="2500" b="0" i="0" u="none" strike="noStrike" cap="none" normalizeH="0" baseline="0" dirty="0" smtClean="0">
                          <a:ln>
                            <a:noFill/>
                          </a:ln>
                          <a:solidFill>
                            <a:srgbClr val="0000CC"/>
                          </a:solidFill>
                          <a:effectLst/>
                          <a:latin typeface="Times New Roman" panose="02020603050405020304" pitchFamily="18" charset="0"/>
                          <a:cs typeface="Times New Roman" panose="02020603050405020304" pitchFamily="18" charset="0"/>
                        </a:rPr>
                        <a:t> </a:t>
                      </a:r>
                      <a:r>
                        <a:rPr kumimoji="0" lang="en-US" altLang="en-US" sz="2500" b="0" i="0" u="none" strike="noStrike" cap="none" normalizeH="0" baseline="0" dirty="0" err="1" smtClean="0">
                          <a:ln>
                            <a:noFill/>
                          </a:ln>
                          <a:solidFill>
                            <a:srgbClr val="0000CC"/>
                          </a:solidFill>
                          <a:effectLst/>
                          <a:latin typeface="Times New Roman" panose="02020603050405020304" pitchFamily="18" charset="0"/>
                          <a:cs typeface="Times New Roman" panose="02020603050405020304" pitchFamily="18" charset="0"/>
                        </a:rPr>
                        <a:t>giống</a:t>
                      </a:r>
                      <a:endParaRPr kumimoji="0" lang="en-US" altLang="en-US" sz="2500" b="0" i="0" u="none" strike="noStrike" cap="none" normalizeH="0" baseline="0" dirty="0" smtClean="0">
                        <a:ln>
                          <a:noFill/>
                        </a:ln>
                        <a:solidFill>
                          <a:srgbClr val="0000CC"/>
                        </a:solidFill>
                        <a:effectLst/>
                        <a:latin typeface="Times New Roman" panose="02020603050405020304" pitchFamily="18" charset="0"/>
                        <a:cs typeface="Times New Roman" panose="02020603050405020304" pitchFamily="18"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altLang="en-US" sz="2500" b="0" i="0" u="none" strike="noStrike" cap="none" normalizeH="0" baseline="0" smtClean="0">
                        <a:ln>
                          <a:noFill/>
                        </a:ln>
                        <a:solidFill>
                          <a:srgbClr val="0000CC"/>
                        </a:solidFill>
                        <a:effectLst/>
                        <a:latin typeface="Times New Roman" panose="02020603050405020304" pitchFamily="18" charset="0"/>
                        <a:cs typeface="Times New Roman" panose="02020603050405020304" pitchFamily="18"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1813533252"/>
                  </a:ext>
                </a:extLst>
              </a:tr>
              <a:tr h="1832310">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en-US" sz="2500" b="0" i="0" u="none" strike="noStrike" cap="none" normalizeH="0" baseline="0" smtClean="0">
                          <a:ln>
                            <a:noFill/>
                          </a:ln>
                          <a:solidFill>
                            <a:srgbClr val="0000CC"/>
                          </a:solidFill>
                          <a:effectLst/>
                          <a:latin typeface="Times New Roman" panose="02020603050405020304" pitchFamily="18" charset="0"/>
                          <a:cs typeface="Times New Roman" panose="02020603050405020304" pitchFamily="18" charset="0"/>
                        </a:rPr>
                        <a:t>Khác nhau</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altLang="en-US" sz="2500" b="0" i="0" u="none" strike="noStrike" cap="none" normalizeH="0" baseline="0" smtClean="0">
                        <a:ln>
                          <a:noFill/>
                        </a:ln>
                        <a:solidFill>
                          <a:srgbClr val="0000CC"/>
                        </a:solidFill>
                        <a:effectLst/>
                        <a:latin typeface="Times New Roman" panose="02020603050405020304" pitchFamily="18" charset="0"/>
                        <a:cs typeface="Times New Roman" panose="02020603050405020304" pitchFamily="18"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altLang="en-US" sz="2500" b="0" i="0" u="none" strike="noStrike" cap="none" normalizeH="0" baseline="0" smtClean="0">
                        <a:ln>
                          <a:noFill/>
                        </a:ln>
                        <a:solidFill>
                          <a:srgbClr val="0000CC"/>
                        </a:solidFill>
                        <a:effectLst/>
                        <a:latin typeface="Times New Roman" panose="02020603050405020304" pitchFamily="18" charset="0"/>
                        <a:cs typeface="Times New Roman" panose="02020603050405020304" pitchFamily="18"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413971549"/>
                  </a:ext>
                </a:extLst>
              </a:tr>
              <a:tr h="957964">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en-US" sz="2500" b="0" i="0" u="none" strike="noStrike" cap="none" normalizeH="0" baseline="0" dirty="0" err="1" smtClean="0">
                          <a:ln>
                            <a:noFill/>
                          </a:ln>
                          <a:solidFill>
                            <a:srgbClr val="0000CC"/>
                          </a:solidFill>
                          <a:effectLst/>
                          <a:latin typeface="Times New Roman" panose="02020603050405020304" pitchFamily="18" charset="0"/>
                          <a:cs typeface="Times New Roman" panose="02020603050405020304" pitchFamily="18" charset="0"/>
                        </a:rPr>
                        <a:t>Mục</a:t>
                      </a:r>
                      <a:r>
                        <a:rPr kumimoji="0" lang="en-US" altLang="en-US" sz="2500" b="0" i="0" u="none" strike="noStrike" cap="none" normalizeH="0" baseline="0" dirty="0" smtClean="0">
                          <a:ln>
                            <a:noFill/>
                          </a:ln>
                          <a:solidFill>
                            <a:srgbClr val="0000CC"/>
                          </a:solidFill>
                          <a:effectLst/>
                          <a:latin typeface="Times New Roman" panose="02020603050405020304" pitchFamily="18" charset="0"/>
                          <a:cs typeface="Times New Roman" panose="02020603050405020304" pitchFamily="18" charset="0"/>
                        </a:rPr>
                        <a:t> </a:t>
                      </a:r>
                      <a:r>
                        <a:rPr kumimoji="0" lang="en-US" altLang="en-US" sz="2500" b="0" i="0" u="none" strike="noStrike" cap="none" normalizeH="0" baseline="0" dirty="0" err="1" smtClean="0">
                          <a:ln>
                            <a:noFill/>
                          </a:ln>
                          <a:solidFill>
                            <a:srgbClr val="0000CC"/>
                          </a:solidFill>
                          <a:effectLst/>
                          <a:latin typeface="Times New Roman" panose="02020603050405020304" pitchFamily="18" charset="0"/>
                          <a:cs typeface="Times New Roman" panose="02020603050405020304" pitchFamily="18" charset="0"/>
                        </a:rPr>
                        <a:t>đích</a:t>
                      </a:r>
                      <a:endParaRPr kumimoji="0" lang="en-US" altLang="en-US" sz="2500" b="0" i="0" u="none" strike="noStrike" cap="none" normalizeH="0" baseline="0" dirty="0" smtClean="0">
                        <a:ln>
                          <a:noFill/>
                        </a:ln>
                        <a:solidFill>
                          <a:srgbClr val="0000CC"/>
                        </a:solidFill>
                        <a:effectLst/>
                        <a:latin typeface="Times New Roman" panose="02020603050405020304" pitchFamily="18" charset="0"/>
                        <a:cs typeface="Times New Roman" panose="02020603050405020304" pitchFamily="18"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altLang="en-US" sz="2500" b="0" i="0" u="none" strike="noStrike" cap="none" normalizeH="0" baseline="0" dirty="0" smtClean="0">
                        <a:ln>
                          <a:noFill/>
                        </a:ln>
                        <a:solidFill>
                          <a:srgbClr val="0000CC"/>
                        </a:solidFill>
                        <a:effectLst/>
                        <a:latin typeface="Times New Roman" panose="02020603050405020304" pitchFamily="18" charset="0"/>
                        <a:cs typeface="Times New Roman" panose="02020603050405020304" pitchFamily="18"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3935076756"/>
                  </a:ext>
                </a:extLst>
              </a:tr>
            </a:tbl>
          </a:graphicData>
        </a:graphic>
      </p:graphicFrame>
      <p:sp>
        <p:nvSpPr>
          <p:cNvPr id="40994" name="Text Box 34"/>
          <p:cNvSpPr txBox="1">
            <a:spLocks noChangeArrowheads="1"/>
          </p:cNvSpPr>
          <p:nvPr/>
        </p:nvSpPr>
        <p:spPr bwMode="auto">
          <a:xfrm>
            <a:off x="4724400" y="457200"/>
            <a:ext cx="2209800" cy="4572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endParaRPr lang="en-US" altLang="en-US" sz="2400"/>
          </a:p>
        </p:txBody>
      </p:sp>
      <p:sp>
        <p:nvSpPr>
          <p:cNvPr id="40996" name="Text Box 36"/>
          <p:cNvSpPr txBox="1">
            <a:spLocks noChangeArrowheads="1"/>
          </p:cNvSpPr>
          <p:nvPr/>
        </p:nvSpPr>
        <p:spPr bwMode="auto">
          <a:xfrm>
            <a:off x="3304707" y="1143001"/>
            <a:ext cx="7140559" cy="46166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US" altLang="en-US" sz="2400">
                <a:solidFill>
                  <a:srgbClr val="0000CC"/>
                </a:solidFill>
                <a:latin typeface="Times New Roman" panose="02020603050405020304" pitchFamily="18" charset="0"/>
                <a:cs typeface="Times New Roman" panose="02020603050405020304" pitchFamily="18" charset="0"/>
              </a:rPr>
              <a:t>Bài “Văn chiêu hồn”</a:t>
            </a:r>
          </a:p>
        </p:txBody>
      </p:sp>
      <p:sp>
        <p:nvSpPr>
          <p:cNvPr id="40998" name="Text Box 38"/>
          <p:cNvSpPr txBox="1">
            <a:spLocks noChangeArrowheads="1"/>
          </p:cNvSpPr>
          <p:nvPr/>
        </p:nvSpPr>
        <p:spPr bwMode="auto">
          <a:xfrm>
            <a:off x="3076107" y="2209800"/>
            <a:ext cx="8359679" cy="46166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US" altLang="en-US" sz="2400">
                <a:solidFill>
                  <a:srgbClr val="0000CC"/>
                </a:solidFill>
                <a:latin typeface="Times New Roman" panose="02020603050405020304" pitchFamily="18" charset="0"/>
                <a:cs typeface="Times New Roman" panose="02020603050405020304" pitchFamily="18" charset="0"/>
              </a:rPr>
              <a:t>Bài “Chinh phụ ngâm”, “Cung oán ngâm khúc”, “Truyện Kiều”</a:t>
            </a:r>
          </a:p>
        </p:txBody>
      </p:sp>
      <p:sp>
        <p:nvSpPr>
          <p:cNvPr id="41000" name="Text Box 40"/>
          <p:cNvSpPr txBox="1">
            <a:spLocks noChangeArrowheads="1"/>
          </p:cNvSpPr>
          <p:nvPr/>
        </p:nvSpPr>
        <p:spPr bwMode="auto">
          <a:xfrm>
            <a:off x="3076107" y="3124200"/>
            <a:ext cx="9230479" cy="46166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US" altLang="en-US" sz="2400" dirty="0" err="1">
                <a:solidFill>
                  <a:srgbClr val="0000CC"/>
                </a:solidFill>
                <a:latin typeface="Times New Roman" panose="02020603050405020304" pitchFamily="18" charset="0"/>
                <a:cs typeface="Times New Roman" panose="02020603050405020304" pitchFamily="18" charset="0"/>
              </a:rPr>
              <a:t>Cùng</a:t>
            </a:r>
            <a:r>
              <a:rPr lang="en-US" altLang="en-US" sz="2400" dirty="0">
                <a:solidFill>
                  <a:srgbClr val="0000CC"/>
                </a:solidFill>
                <a:latin typeface="Times New Roman" panose="02020603050405020304" pitchFamily="18" charset="0"/>
                <a:cs typeface="Times New Roman" panose="02020603050405020304" pitchFamily="18" charset="0"/>
              </a:rPr>
              <a:t> </a:t>
            </a:r>
            <a:r>
              <a:rPr lang="en-US" altLang="en-US" sz="2400" dirty="0" err="1">
                <a:solidFill>
                  <a:srgbClr val="0000CC"/>
                </a:solidFill>
                <a:latin typeface="Times New Roman" panose="02020603050405020304" pitchFamily="18" charset="0"/>
                <a:cs typeface="Times New Roman" panose="02020603050405020304" pitchFamily="18" charset="0"/>
              </a:rPr>
              <a:t>nói</a:t>
            </a:r>
            <a:r>
              <a:rPr lang="en-US" altLang="en-US" sz="2400" dirty="0">
                <a:solidFill>
                  <a:srgbClr val="0000CC"/>
                </a:solidFill>
                <a:latin typeface="Times New Roman" panose="02020603050405020304" pitchFamily="18" charset="0"/>
                <a:cs typeface="Times New Roman" panose="02020603050405020304" pitchFamily="18" charset="0"/>
              </a:rPr>
              <a:t> </a:t>
            </a:r>
            <a:r>
              <a:rPr lang="en-US" altLang="en-US" sz="2400" dirty="0" err="1">
                <a:solidFill>
                  <a:srgbClr val="0000CC"/>
                </a:solidFill>
                <a:latin typeface="Times New Roman" panose="02020603050405020304" pitchFamily="18" charset="0"/>
                <a:cs typeface="Times New Roman" panose="02020603050405020304" pitchFamily="18" charset="0"/>
              </a:rPr>
              <a:t>về</a:t>
            </a:r>
            <a:r>
              <a:rPr lang="en-US" altLang="en-US" sz="2400" dirty="0">
                <a:solidFill>
                  <a:srgbClr val="0000CC"/>
                </a:solidFill>
                <a:latin typeface="Times New Roman" panose="02020603050405020304" pitchFamily="18" charset="0"/>
                <a:cs typeface="Times New Roman" panose="02020603050405020304" pitchFamily="18" charset="0"/>
              </a:rPr>
              <a:t> </a:t>
            </a:r>
            <a:r>
              <a:rPr lang="en-US" altLang="en-US" sz="2400" dirty="0" err="1">
                <a:solidFill>
                  <a:srgbClr val="0000CC"/>
                </a:solidFill>
                <a:latin typeface="Times New Roman" panose="02020603050405020304" pitchFamily="18" charset="0"/>
                <a:cs typeface="Times New Roman" panose="02020603050405020304" pitchFamily="18" charset="0"/>
              </a:rPr>
              <a:t>tình</a:t>
            </a:r>
            <a:r>
              <a:rPr lang="en-US" altLang="en-US" sz="2400" dirty="0">
                <a:solidFill>
                  <a:srgbClr val="0000CC"/>
                </a:solidFill>
                <a:latin typeface="Times New Roman" panose="02020603050405020304" pitchFamily="18" charset="0"/>
                <a:cs typeface="Times New Roman" panose="02020603050405020304" pitchFamily="18" charset="0"/>
              </a:rPr>
              <a:t> </a:t>
            </a:r>
            <a:r>
              <a:rPr lang="en-US" altLang="en-US" sz="2400" dirty="0" err="1">
                <a:solidFill>
                  <a:srgbClr val="0000CC"/>
                </a:solidFill>
                <a:latin typeface="Times New Roman" panose="02020603050405020304" pitchFamily="18" charset="0"/>
                <a:cs typeface="Times New Roman" panose="02020603050405020304" pitchFamily="18" charset="0"/>
              </a:rPr>
              <a:t>yêu</a:t>
            </a:r>
            <a:r>
              <a:rPr lang="en-US" altLang="en-US" sz="2400" dirty="0">
                <a:solidFill>
                  <a:srgbClr val="0000CC"/>
                </a:solidFill>
                <a:latin typeface="Times New Roman" panose="02020603050405020304" pitchFamily="18" charset="0"/>
                <a:cs typeface="Times New Roman" panose="02020603050405020304" pitchFamily="18" charset="0"/>
              </a:rPr>
              <a:t> </a:t>
            </a:r>
            <a:r>
              <a:rPr lang="en-US" altLang="en-US" sz="2400" dirty="0" err="1">
                <a:solidFill>
                  <a:srgbClr val="0000CC"/>
                </a:solidFill>
                <a:latin typeface="Times New Roman" panose="02020603050405020304" pitchFamily="18" charset="0"/>
                <a:cs typeface="Times New Roman" panose="02020603050405020304" pitchFamily="18" charset="0"/>
              </a:rPr>
              <a:t>thương</a:t>
            </a:r>
            <a:r>
              <a:rPr lang="en-US" altLang="en-US" sz="2400" dirty="0">
                <a:solidFill>
                  <a:srgbClr val="0000CC"/>
                </a:solidFill>
                <a:latin typeface="Times New Roman" panose="02020603050405020304" pitchFamily="18" charset="0"/>
                <a:cs typeface="Times New Roman" panose="02020603050405020304" pitchFamily="18" charset="0"/>
              </a:rPr>
              <a:t> con </a:t>
            </a:r>
            <a:r>
              <a:rPr lang="en-US" altLang="en-US" sz="2400" dirty="0" err="1">
                <a:solidFill>
                  <a:srgbClr val="0000CC"/>
                </a:solidFill>
                <a:latin typeface="Times New Roman" panose="02020603050405020304" pitchFamily="18" charset="0"/>
                <a:cs typeface="Times New Roman" panose="02020603050405020304" pitchFamily="18" charset="0"/>
              </a:rPr>
              <a:t>người</a:t>
            </a:r>
            <a:endParaRPr lang="en-US" altLang="en-US" sz="2400" dirty="0">
              <a:solidFill>
                <a:srgbClr val="0000CC"/>
              </a:solidFill>
              <a:latin typeface="Times New Roman" panose="02020603050405020304" pitchFamily="18" charset="0"/>
              <a:cs typeface="Times New Roman" panose="02020603050405020304" pitchFamily="18" charset="0"/>
            </a:endParaRPr>
          </a:p>
        </p:txBody>
      </p:sp>
      <p:sp>
        <p:nvSpPr>
          <p:cNvPr id="41001" name="Text Box 41"/>
          <p:cNvSpPr txBox="1">
            <a:spLocks noChangeArrowheads="1"/>
          </p:cNvSpPr>
          <p:nvPr/>
        </p:nvSpPr>
        <p:spPr bwMode="auto">
          <a:xfrm>
            <a:off x="3076108" y="4130765"/>
            <a:ext cx="12674977" cy="156966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square">
            <a:spAutoFit/>
          </a:bodyPr>
          <a:lstStyle/>
          <a:p>
            <a:pPr algn="just">
              <a:spcBef>
                <a:spcPct val="50000"/>
              </a:spcBef>
              <a:buFontTx/>
              <a:buChar char="-"/>
            </a:pPr>
            <a:r>
              <a:rPr lang="en-US" altLang="en-US" sz="2400" dirty="0" err="1">
                <a:solidFill>
                  <a:srgbClr val="0000CC"/>
                </a:solidFill>
                <a:latin typeface="Times New Roman" panose="02020603050405020304" pitchFamily="18" charset="0"/>
                <a:cs typeface="Times New Roman" panose="02020603050405020304" pitchFamily="18" charset="0"/>
              </a:rPr>
              <a:t>Cung</a:t>
            </a:r>
            <a:r>
              <a:rPr lang="en-US" altLang="en-US" sz="2400" dirty="0">
                <a:solidFill>
                  <a:srgbClr val="0000CC"/>
                </a:solidFill>
                <a:latin typeface="Times New Roman" panose="02020603050405020304" pitchFamily="18" charset="0"/>
                <a:cs typeface="Times New Roman" panose="02020603050405020304" pitchFamily="18" charset="0"/>
              </a:rPr>
              <a:t> </a:t>
            </a:r>
            <a:r>
              <a:rPr lang="en-US" altLang="en-US" sz="2400" dirty="0" err="1">
                <a:solidFill>
                  <a:srgbClr val="0000CC"/>
                </a:solidFill>
                <a:latin typeface="Times New Roman" panose="02020603050405020304" pitchFamily="18" charset="0"/>
                <a:cs typeface="Times New Roman" panose="02020603050405020304" pitchFamily="18" charset="0"/>
              </a:rPr>
              <a:t>oán</a:t>
            </a:r>
            <a:r>
              <a:rPr lang="en-US" altLang="en-US" sz="2400" dirty="0">
                <a:solidFill>
                  <a:srgbClr val="0000CC"/>
                </a:solidFill>
                <a:latin typeface="Times New Roman" panose="02020603050405020304" pitchFamily="18" charset="0"/>
                <a:cs typeface="Times New Roman" panose="02020603050405020304" pitchFamily="18" charset="0"/>
              </a:rPr>
              <a:t> </a:t>
            </a:r>
            <a:r>
              <a:rPr lang="en-US" altLang="en-US" sz="2400" dirty="0" err="1">
                <a:solidFill>
                  <a:srgbClr val="0000CC"/>
                </a:solidFill>
                <a:latin typeface="Times New Roman" panose="02020603050405020304" pitchFamily="18" charset="0"/>
                <a:cs typeface="Times New Roman" panose="02020603050405020304" pitchFamily="18" charset="0"/>
              </a:rPr>
              <a:t>ngâm</a:t>
            </a:r>
            <a:r>
              <a:rPr lang="en-US" altLang="en-US" sz="2400" dirty="0">
                <a:solidFill>
                  <a:srgbClr val="0000CC"/>
                </a:solidFill>
                <a:latin typeface="Times New Roman" panose="02020603050405020304" pitchFamily="18" charset="0"/>
                <a:cs typeface="Times New Roman" panose="02020603050405020304" pitchFamily="18" charset="0"/>
              </a:rPr>
              <a:t>, </a:t>
            </a:r>
            <a:r>
              <a:rPr lang="en-US" altLang="en-US" sz="2400" dirty="0" err="1">
                <a:solidFill>
                  <a:srgbClr val="0000CC"/>
                </a:solidFill>
                <a:latin typeface="Times New Roman" panose="02020603050405020304" pitchFamily="18" charset="0"/>
                <a:cs typeface="Times New Roman" panose="02020603050405020304" pitchFamily="18" charset="0"/>
              </a:rPr>
              <a:t>Chinh</a:t>
            </a:r>
            <a:r>
              <a:rPr lang="en-US" altLang="en-US" sz="2400" dirty="0">
                <a:solidFill>
                  <a:srgbClr val="0000CC"/>
                </a:solidFill>
                <a:latin typeface="Times New Roman" panose="02020603050405020304" pitchFamily="18" charset="0"/>
                <a:cs typeface="Times New Roman" panose="02020603050405020304" pitchFamily="18" charset="0"/>
              </a:rPr>
              <a:t> </a:t>
            </a:r>
            <a:r>
              <a:rPr lang="en-US" altLang="en-US" sz="2400" dirty="0" err="1">
                <a:solidFill>
                  <a:srgbClr val="0000CC"/>
                </a:solidFill>
                <a:latin typeface="Times New Roman" panose="02020603050405020304" pitchFamily="18" charset="0"/>
                <a:cs typeface="Times New Roman" panose="02020603050405020304" pitchFamily="18" charset="0"/>
              </a:rPr>
              <a:t>phụ</a:t>
            </a:r>
            <a:r>
              <a:rPr lang="en-US" altLang="en-US" sz="2400" dirty="0">
                <a:solidFill>
                  <a:srgbClr val="0000CC"/>
                </a:solidFill>
                <a:latin typeface="Times New Roman" panose="02020603050405020304" pitchFamily="18" charset="0"/>
                <a:cs typeface="Times New Roman" panose="02020603050405020304" pitchFamily="18" charset="0"/>
              </a:rPr>
              <a:t> </a:t>
            </a:r>
            <a:r>
              <a:rPr lang="en-US" altLang="en-US" sz="2400" dirty="0" err="1">
                <a:solidFill>
                  <a:srgbClr val="0000CC"/>
                </a:solidFill>
                <a:latin typeface="Times New Roman" panose="02020603050405020304" pitchFamily="18" charset="0"/>
                <a:cs typeface="Times New Roman" panose="02020603050405020304" pitchFamily="18" charset="0"/>
              </a:rPr>
              <a:t>ngâm</a:t>
            </a:r>
            <a:r>
              <a:rPr lang="en-US" altLang="en-US" sz="2400" dirty="0">
                <a:solidFill>
                  <a:srgbClr val="0000CC"/>
                </a:solidFill>
                <a:latin typeface="Times New Roman" panose="02020603050405020304" pitchFamily="18" charset="0"/>
                <a:cs typeface="Times New Roman" panose="02020603050405020304" pitchFamily="18" charset="0"/>
              </a:rPr>
              <a:t> </a:t>
            </a:r>
            <a:r>
              <a:rPr lang="en-US" altLang="en-US" sz="2400" dirty="0" err="1">
                <a:solidFill>
                  <a:srgbClr val="0000CC"/>
                </a:solidFill>
                <a:latin typeface="Times New Roman" panose="02020603050405020304" pitchFamily="18" charset="0"/>
                <a:cs typeface="Times New Roman" panose="02020603050405020304" pitchFamily="18" charset="0"/>
              </a:rPr>
              <a:t>chỉ</a:t>
            </a:r>
            <a:r>
              <a:rPr lang="en-US" altLang="en-US" sz="2400" dirty="0">
                <a:solidFill>
                  <a:srgbClr val="0000CC"/>
                </a:solidFill>
                <a:latin typeface="Times New Roman" panose="02020603050405020304" pitchFamily="18" charset="0"/>
                <a:cs typeface="Times New Roman" panose="02020603050405020304" pitchFamily="18" charset="0"/>
              </a:rPr>
              <a:t> </a:t>
            </a:r>
            <a:r>
              <a:rPr lang="en-US" altLang="en-US" sz="2400" dirty="0" err="1">
                <a:solidFill>
                  <a:srgbClr val="0000CC"/>
                </a:solidFill>
                <a:latin typeface="Times New Roman" panose="02020603050405020304" pitchFamily="18" charset="0"/>
                <a:cs typeface="Times New Roman" panose="02020603050405020304" pitchFamily="18" charset="0"/>
              </a:rPr>
              <a:t>nói</a:t>
            </a:r>
            <a:r>
              <a:rPr lang="en-US" altLang="en-US" sz="2400" dirty="0">
                <a:solidFill>
                  <a:srgbClr val="0000CC"/>
                </a:solidFill>
                <a:latin typeface="Times New Roman" panose="02020603050405020304" pitchFamily="18" charset="0"/>
                <a:cs typeface="Times New Roman" panose="02020603050405020304" pitchFamily="18" charset="0"/>
              </a:rPr>
              <a:t> </a:t>
            </a:r>
            <a:r>
              <a:rPr lang="en-US" altLang="en-US" sz="2400" dirty="0" err="1">
                <a:solidFill>
                  <a:srgbClr val="0000CC"/>
                </a:solidFill>
                <a:latin typeface="Times New Roman" panose="02020603050405020304" pitchFamily="18" charset="0"/>
                <a:cs typeface="Times New Roman" panose="02020603050405020304" pitchFamily="18" charset="0"/>
              </a:rPr>
              <a:t>đến</a:t>
            </a:r>
            <a:r>
              <a:rPr lang="en-US" altLang="en-US" sz="2400" dirty="0">
                <a:solidFill>
                  <a:srgbClr val="0000CC"/>
                </a:solidFill>
                <a:latin typeface="Times New Roman" panose="02020603050405020304" pitchFamily="18" charset="0"/>
                <a:cs typeface="Times New Roman" panose="02020603050405020304" pitchFamily="18" charset="0"/>
              </a:rPr>
              <a:t> </a:t>
            </a:r>
            <a:r>
              <a:rPr lang="en-US" altLang="en-US" sz="2400" dirty="0" err="1">
                <a:solidFill>
                  <a:srgbClr val="0000CC"/>
                </a:solidFill>
                <a:latin typeface="Times New Roman" panose="02020603050405020304" pitchFamily="18" charset="0"/>
                <a:cs typeface="Times New Roman" panose="02020603050405020304" pitchFamily="18" charset="0"/>
              </a:rPr>
              <a:t>một</a:t>
            </a:r>
            <a:r>
              <a:rPr lang="en-US" altLang="en-US" sz="2400" dirty="0">
                <a:solidFill>
                  <a:srgbClr val="0000CC"/>
                </a:solidFill>
                <a:latin typeface="Times New Roman" panose="02020603050405020304" pitchFamily="18" charset="0"/>
                <a:cs typeface="Times New Roman" panose="02020603050405020304" pitchFamily="18" charset="0"/>
              </a:rPr>
              <a:t> </a:t>
            </a:r>
            <a:r>
              <a:rPr lang="en-US" altLang="en-US" sz="2400" dirty="0" err="1">
                <a:solidFill>
                  <a:srgbClr val="0000CC"/>
                </a:solidFill>
                <a:latin typeface="Times New Roman" panose="02020603050405020304" pitchFamily="18" charset="0"/>
                <a:cs typeface="Times New Roman" panose="02020603050405020304" pitchFamily="18" charset="0"/>
              </a:rPr>
              <a:t>hạng</a:t>
            </a:r>
            <a:r>
              <a:rPr lang="en-US" altLang="en-US" sz="2400" dirty="0">
                <a:solidFill>
                  <a:srgbClr val="0000CC"/>
                </a:solidFill>
                <a:latin typeface="Times New Roman" panose="02020603050405020304" pitchFamily="18" charset="0"/>
                <a:cs typeface="Times New Roman" panose="02020603050405020304" pitchFamily="18" charset="0"/>
              </a:rPr>
              <a:t> </a:t>
            </a:r>
            <a:r>
              <a:rPr lang="en-US" altLang="en-US" sz="2400" dirty="0" err="1">
                <a:solidFill>
                  <a:srgbClr val="0000CC"/>
                </a:solidFill>
                <a:latin typeface="Times New Roman" panose="02020603050405020304" pitchFamily="18" charset="0"/>
                <a:cs typeface="Times New Roman" panose="02020603050405020304" pitchFamily="18" charset="0"/>
              </a:rPr>
              <a:t>người</a:t>
            </a:r>
            <a:endParaRPr lang="en-US" altLang="en-US" sz="2400" dirty="0">
              <a:solidFill>
                <a:srgbClr val="0000CC"/>
              </a:solidFill>
              <a:latin typeface="Times New Roman" panose="02020603050405020304" pitchFamily="18" charset="0"/>
              <a:cs typeface="Times New Roman" panose="02020603050405020304" pitchFamily="18" charset="0"/>
            </a:endParaRPr>
          </a:p>
          <a:p>
            <a:pPr algn="just">
              <a:spcBef>
                <a:spcPct val="50000"/>
              </a:spcBef>
              <a:buFontTx/>
              <a:buChar char="-"/>
            </a:pPr>
            <a:r>
              <a:rPr lang="en-US" altLang="en-US" sz="2400" dirty="0" err="1">
                <a:solidFill>
                  <a:srgbClr val="0000CC"/>
                </a:solidFill>
                <a:latin typeface="Times New Roman" panose="02020603050405020304" pitchFamily="18" charset="0"/>
                <a:cs typeface="Times New Roman" panose="02020603050405020304" pitchFamily="18" charset="0"/>
              </a:rPr>
              <a:t>Truyện</a:t>
            </a:r>
            <a:r>
              <a:rPr lang="en-US" altLang="en-US" sz="2400" dirty="0">
                <a:solidFill>
                  <a:srgbClr val="0000CC"/>
                </a:solidFill>
                <a:latin typeface="Times New Roman" panose="02020603050405020304" pitchFamily="18" charset="0"/>
                <a:cs typeface="Times New Roman" panose="02020603050405020304" pitchFamily="18" charset="0"/>
              </a:rPr>
              <a:t> </a:t>
            </a:r>
            <a:r>
              <a:rPr lang="en-US" altLang="en-US" sz="2400" dirty="0" err="1">
                <a:solidFill>
                  <a:srgbClr val="0000CC"/>
                </a:solidFill>
                <a:latin typeface="Times New Roman" panose="02020603050405020304" pitchFamily="18" charset="0"/>
                <a:cs typeface="Times New Roman" panose="02020603050405020304" pitchFamily="18" charset="0"/>
              </a:rPr>
              <a:t>Kiều</a:t>
            </a:r>
            <a:r>
              <a:rPr lang="en-US" altLang="en-US" sz="2400" dirty="0">
                <a:solidFill>
                  <a:srgbClr val="0000CC"/>
                </a:solidFill>
                <a:latin typeface="Times New Roman" panose="02020603050405020304" pitchFamily="18" charset="0"/>
                <a:cs typeface="Times New Roman" panose="02020603050405020304" pitchFamily="18" charset="0"/>
              </a:rPr>
              <a:t> </a:t>
            </a:r>
            <a:r>
              <a:rPr lang="en-US" altLang="en-US" sz="2400" dirty="0" err="1">
                <a:solidFill>
                  <a:srgbClr val="0000CC"/>
                </a:solidFill>
                <a:latin typeface="Times New Roman" panose="02020603050405020304" pitchFamily="18" charset="0"/>
                <a:cs typeface="Times New Roman" panose="02020603050405020304" pitchFamily="18" charset="0"/>
              </a:rPr>
              <a:t>nói</a:t>
            </a:r>
            <a:r>
              <a:rPr lang="en-US" altLang="en-US" sz="2400" dirty="0">
                <a:solidFill>
                  <a:srgbClr val="0000CC"/>
                </a:solidFill>
                <a:latin typeface="Times New Roman" panose="02020603050405020304" pitchFamily="18" charset="0"/>
                <a:cs typeface="Times New Roman" panose="02020603050405020304" pitchFamily="18" charset="0"/>
              </a:rPr>
              <a:t> </a:t>
            </a:r>
            <a:r>
              <a:rPr lang="en-US" altLang="en-US" sz="2400" dirty="0" err="1">
                <a:solidFill>
                  <a:srgbClr val="0000CC"/>
                </a:solidFill>
                <a:latin typeface="Times New Roman" panose="02020603050405020304" pitchFamily="18" charset="0"/>
                <a:cs typeface="Times New Roman" panose="02020603050405020304" pitchFamily="18" charset="0"/>
              </a:rPr>
              <a:t>đến</a:t>
            </a:r>
            <a:r>
              <a:rPr lang="en-US" altLang="en-US" sz="2400" dirty="0">
                <a:solidFill>
                  <a:srgbClr val="0000CC"/>
                </a:solidFill>
                <a:latin typeface="Times New Roman" panose="02020603050405020304" pitchFamily="18" charset="0"/>
                <a:cs typeface="Times New Roman" panose="02020603050405020304" pitchFamily="18" charset="0"/>
              </a:rPr>
              <a:t> </a:t>
            </a:r>
            <a:r>
              <a:rPr lang="en-US" altLang="en-US" sz="2400" dirty="0" err="1">
                <a:solidFill>
                  <a:srgbClr val="0000CC"/>
                </a:solidFill>
                <a:latin typeface="Times New Roman" panose="02020603050405020304" pitchFamily="18" charset="0"/>
                <a:cs typeface="Times New Roman" panose="02020603050405020304" pitchFamily="18" charset="0"/>
              </a:rPr>
              <a:t>cả</a:t>
            </a:r>
            <a:r>
              <a:rPr lang="en-US" altLang="en-US" sz="2400" dirty="0">
                <a:solidFill>
                  <a:srgbClr val="0000CC"/>
                </a:solidFill>
                <a:latin typeface="Times New Roman" panose="02020603050405020304" pitchFamily="18" charset="0"/>
                <a:cs typeface="Times New Roman" panose="02020603050405020304" pitchFamily="18" charset="0"/>
              </a:rPr>
              <a:t> </a:t>
            </a:r>
            <a:r>
              <a:rPr lang="en-US" altLang="en-US" sz="2400" dirty="0" err="1">
                <a:solidFill>
                  <a:srgbClr val="0000CC"/>
                </a:solidFill>
                <a:latin typeface="Times New Roman" panose="02020603050405020304" pitchFamily="18" charset="0"/>
                <a:cs typeface="Times New Roman" panose="02020603050405020304" pitchFamily="18" charset="0"/>
              </a:rPr>
              <a:t>xã</a:t>
            </a:r>
            <a:r>
              <a:rPr lang="en-US" altLang="en-US" sz="2400" dirty="0">
                <a:solidFill>
                  <a:srgbClr val="0000CC"/>
                </a:solidFill>
                <a:latin typeface="Times New Roman" panose="02020603050405020304" pitchFamily="18" charset="0"/>
                <a:cs typeface="Times New Roman" panose="02020603050405020304" pitchFamily="18" charset="0"/>
              </a:rPr>
              <a:t> </a:t>
            </a:r>
            <a:r>
              <a:rPr lang="en-US" altLang="en-US" sz="2400" err="1">
                <a:solidFill>
                  <a:srgbClr val="0000CC"/>
                </a:solidFill>
                <a:latin typeface="Times New Roman" panose="02020603050405020304" pitchFamily="18" charset="0"/>
                <a:cs typeface="Times New Roman" panose="02020603050405020304" pitchFamily="18" charset="0"/>
              </a:rPr>
              <a:t>hội</a:t>
            </a:r>
            <a:r>
              <a:rPr lang="en-US" altLang="en-US" sz="2400">
                <a:solidFill>
                  <a:srgbClr val="0000CC"/>
                </a:solidFill>
                <a:latin typeface="Times New Roman" panose="02020603050405020304" pitchFamily="18" charset="0"/>
                <a:cs typeface="Times New Roman" panose="02020603050405020304" pitchFamily="18" charset="0"/>
              </a:rPr>
              <a:t> </a:t>
            </a:r>
            <a:r>
              <a:rPr lang="en-US" altLang="en-US" sz="2400" smtClean="0">
                <a:solidFill>
                  <a:srgbClr val="0000CC"/>
                </a:solidFill>
                <a:latin typeface="Times New Roman" panose="02020603050405020304" pitchFamily="18" charset="0"/>
                <a:cs typeface="Times New Roman" panose="02020603050405020304" pitchFamily="18" charset="0"/>
              </a:rPr>
              <a:t>người, nhưng tiêu biểu vẫn là Kiều</a:t>
            </a:r>
            <a:endParaRPr lang="en-US" altLang="en-US" sz="2400" dirty="0">
              <a:solidFill>
                <a:srgbClr val="0000CC"/>
              </a:solidFill>
              <a:latin typeface="Times New Roman" panose="02020603050405020304" pitchFamily="18" charset="0"/>
              <a:cs typeface="Times New Roman" panose="02020603050405020304" pitchFamily="18" charset="0"/>
            </a:endParaRPr>
          </a:p>
          <a:p>
            <a:pPr algn="just">
              <a:spcBef>
                <a:spcPct val="50000"/>
              </a:spcBef>
              <a:buFontTx/>
              <a:buChar char="-"/>
            </a:pPr>
            <a:r>
              <a:rPr lang="en-US" altLang="en-US" sz="2400" dirty="0" err="1">
                <a:solidFill>
                  <a:srgbClr val="0000CC"/>
                </a:solidFill>
                <a:latin typeface="Times New Roman" panose="02020603050405020304" pitchFamily="18" charset="0"/>
                <a:cs typeface="Times New Roman" panose="02020603050405020304" pitchFamily="18" charset="0"/>
              </a:rPr>
              <a:t>Văn</a:t>
            </a:r>
            <a:r>
              <a:rPr lang="en-US" altLang="en-US" sz="2400" dirty="0">
                <a:solidFill>
                  <a:srgbClr val="0000CC"/>
                </a:solidFill>
                <a:latin typeface="Times New Roman" panose="02020603050405020304" pitchFamily="18" charset="0"/>
                <a:cs typeface="Times New Roman" panose="02020603050405020304" pitchFamily="18" charset="0"/>
              </a:rPr>
              <a:t> </a:t>
            </a:r>
            <a:r>
              <a:rPr lang="en-US" altLang="en-US" sz="2400" dirty="0" err="1">
                <a:solidFill>
                  <a:srgbClr val="0000CC"/>
                </a:solidFill>
                <a:latin typeface="Times New Roman" panose="02020603050405020304" pitchFamily="18" charset="0"/>
                <a:cs typeface="Times New Roman" panose="02020603050405020304" pitchFamily="18" charset="0"/>
              </a:rPr>
              <a:t>chiêu</a:t>
            </a:r>
            <a:r>
              <a:rPr lang="en-US" altLang="en-US" sz="2400" dirty="0">
                <a:solidFill>
                  <a:srgbClr val="0000CC"/>
                </a:solidFill>
                <a:latin typeface="Times New Roman" panose="02020603050405020304" pitchFamily="18" charset="0"/>
                <a:cs typeface="Times New Roman" panose="02020603050405020304" pitchFamily="18" charset="0"/>
              </a:rPr>
              <a:t> </a:t>
            </a:r>
            <a:r>
              <a:rPr lang="en-US" altLang="en-US" sz="2400" dirty="0" err="1">
                <a:solidFill>
                  <a:srgbClr val="0000CC"/>
                </a:solidFill>
                <a:latin typeface="Times New Roman" panose="02020603050405020304" pitchFamily="18" charset="0"/>
                <a:cs typeface="Times New Roman" panose="02020603050405020304" pitchFamily="18" charset="0"/>
              </a:rPr>
              <a:t>hồn</a:t>
            </a:r>
            <a:r>
              <a:rPr lang="en-US" altLang="en-US" sz="2400" dirty="0">
                <a:solidFill>
                  <a:srgbClr val="0000CC"/>
                </a:solidFill>
                <a:latin typeface="Times New Roman" panose="02020603050405020304" pitchFamily="18" charset="0"/>
                <a:cs typeface="Times New Roman" panose="02020603050405020304" pitchFamily="18" charset="0"/>
              </a:rPr>
              <a:t> </a:t>
            </a:r>
            <a:r>
              <a:rPr lang="en-US" altLang="en-US" sz="2400" dirty="0" err="1">
                <a:solidFill>
                  <a:srgbClr val="0000CC"/>
                </a:solidFill>
                <a:latin typeface="Times New Roman" panose="02020603050405020304" pitchFamily="18" charset="0"/>
                <a:cs typeface="Times New Roman" panose="02020603050405020304" pitchFamily="18" charset="0"/>
              </a:rPr>
              <a:t>nói</a:t>
            </a:r>
            <a:r>
              <a:rPr lang="en-US" altLang="en-US" sz="2400" dirty="0">
                <a:solidFill>
                  <a:srgbClr val="0000CC"/>
                </a:solidFill>
                <a:latin typeface="Times New Roman" panose="02020603050405020304" pitchFamily="18" charset="0"/>
                <a:cs typeface="Times New Roman" panose="02020603050405020304" pitchFamily="18" charset="0"/>
              </a:rPr>
              <a:t> </a:t>
            </a:r>
            <a:r>
              <a:rPr lang="en-US" altLang="en-US" sz="2400" dirty="0" err="1">
                <a:solidFill>
                  <a:srgbClr val="0000CC"/>
                </a:solidFill>
                <a:latin typeface="Times New Roman" panose="02020603050405020304" pitchFamily="18" charset="0"/>
                <a:cs typeface="Times New Roman" panose="02020603050405020304" pitchFamily="18" charset="0"/>
              </a:rPr>
              <a:t>đến</a:t>
            </a:r>
            <a:r>
              <a:rPr lang="en-US" altLang="en-US" sz="2400" dirty="0">
                <a:solidFill>
                  <a:srgbClr val="0000CC"/>
                </a:solidFill>
                <a:latin typeface="Times New Roman" panose="02020603050405020304" pitchFamily="18" charset="0"/>
                <a:cs typeface="Times New Roman" panose="02020603050405020304" pitchFamily="18" charset="0"/>
              </a:rPr>
              <a:t> </a:t>
            </a:r>
            <a:r>
              <a:rPr lang="en-US" altLang="en-US" sz="2400" dirty="0" err="1">
                <a:solidFill>
                  <a:srgbClr val="0000CC"/>
                </a:solidFill>
                <a:latin typeface="Times New Roman" panose="02020603050405020304" pitchFamily="18" charset="0"/>
                <a:cs typeface="Times New Roman" panose="02020603050405020304" pitchFamily="18" charset="0"/>
              </a:rPr>
              <a:t>cả</a:t>
            </a:r>
            <a:r>
              <a:rPr lang="en-US" altLang="en-US" sz="2400" dirty="0">
                <a:solidFill>
                  <a:srgbClr val="0000CC"/>
                </a:solidFill>
                <a:latin typeface="Times New Roman" panose="02020603050405020304" pitchFamily="18" charset="0"/>
                <a:cs typeface="Times New Roman" panose="02020603050405020304" pitchFamily="18" charset="0"/>
              </a:rPr>
              <a:t> </a:t>
            </a:r>
            <a:r>
              <a:rPr lang="en-US" altLang="en-US" sz="2400" dirty="0" err="1">
                <a:solidFill>
                  <a:srgbClr val="0000CC"/>
                </a:solidFill>
                <a:latin typeface="Times New Roman" panose="02020603050405020304" pitchFamily="18" charset="0"/>
                <a:cs typeface="Times New Roman" panose="02020603050405020304" pitchFamily="18" charset="0"/>
              </a:rPr>
              <a:t>loài</a:t>
            </a:r>
            <a:r>
              <a:rPr lang="en-US" altLang="en-US" sz="2400" dirty="0">
                <a:solidFill>
                  <a:srgbClr val="0000CC"/>
                </a:solidFill>
                <a:latin typeface="Times New Roman" panose="02020603050405020304" pitchFamily="18" charset="0"/>
                <a:cs typeface="Times New Roman" panose="02020603050405020304" pitchFamily="18" charset="0"/>
              </a:rPr>
              <a:t> </a:t>
            </a:r>
            <a:r>
              <a:rPr lang="en-US" altLang="en-US" sz="2400" dirty="0" err="1">
                <a:solidFill>
                  <a:srgbClr val="0000CC"/>
                </a:solidFill>
                <a:latin typeface="Times New Roman" panose="02020603050405020304" pitchFamily="18" charset="0"/>
                <a:cs typeface="Times New Roman" panose="02020603050405020304" pitchFamily="18" charset="0"/>
              </a:rPr>
              <a:t>người</a:t>
            </a:r>
            <a:endParaRPr lang="en-US" altLang="en-US" sz="2400" dirty="0">
              <a:solidFill>
                <a:srgbClr val="0000CC"/>
              </a:solidFill>
              <a:latin typeface="Times New Roman" panose="02020603050405020304" pitchFamily="18" charset="0"/>
              <a:cs typeface="Times New Roman" panose="02020603050405020304" pitchFamily="18" charset="0"/>
            </a:endParaRPr>
          </a:p>
        </p:txBody>
      </p:sp>
      <p:sp>
        <p:nvSpPr>
          <p:cNvPr id="41003" name="Text Box 43"/>
          <p:cNvSpPr txBox="1">
            <a:spLocks noChangeArrowheads="1"/>
          </p:cNvSpPr>
          <p:nvPr/>
        </p:nvSpPr>
        <p:spPr bwMode="auto">
          <a:xfrm>
            <a:off x="3156011" y="5962830"/>
            <a:ext cx="9578799" cy="101566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square">
            <a:spAutoFit/>
          </a:bodyPr>
          <a:lstStyle/>
          <a:p>
            <a:pPr>
              <a:spcBef>
                <a:spcPts val="1200"/>
              </a:spcBef>
            </a:pPr>
            <a:r>
              <a:rPr lang="en-US" altLang="en-US" sz="2400" dirty="0" err="1">
                <a:solidFill>
                  <a:srgbClr val="0000CC"/>
                </a:solidFill>
                <a:latin typeface="Times New Roman" panose="02020603050405020304" pitchFamily="18" charset="0"/>
                <a:cs typeface="Times New Roman" panose="02020603050405020304" pitchFamily="18" charset="0"/>
              </a:rPr>
              <a:t>Nét</a:t>
            </a:r>
            <a:r>
              <a:rPr lang="en-US" altLang="en-US" sz="2400" dirty="0">
                <a:solidFill>
                  <a:srgbClr val="0000CC"/>
                </a:solidFill>
                <a:latin typeface="Times New Roman" panose="02020603050405020304" pitchFamily="18" charset="0"/>
                <a:cs typeface="Times New Roman" panose="02020603050405020304" pitchFamily="18" charset="0"/>
              </a:rPr>
              <a:t> </a:t>
            </a:r>
            <a:r>
              <a:rPr lang="en-US" altLang="en-US" sz="2400" dirty="0" err="1">
                <a:solidFill>
                  <a:srgbClr val="0000CC"/>
                </a:solidFill>
                <a:latin typeface="Times New Roman" panose="02020603050405020304" pitchFamily="18" charset="0"/>
                <a:cs typeface="Times New Roman" panose="02020603050405020304" pitchFamily="18" charset="0"/>
              </a:rPr>
              <a:t>mới</a:t>
            </a:r>
            <a:r>
              <a:rPr lang="en-US" altLang="en-US" sz="2400" dirty="0">
                <a:solidFill>
                  <a:srgbClr val="0000CC"/>
                </a:solidFill>
                <a:latin typeface="Times New Roman" panose="02020603050405020304" pitchFamily="18" charset="0"/>
                <a:cs typeface="Times New Roman" panose="02020603050405020304" pitchFamily="18" charset="0"/>
              </a:rPr>
              <a:t> </a:t>
            </a:r>
            <a:r>
              <a:rPr lang="en-US" altLang="en-US" sz="2400" dirty="0" err="1">
                <a:solidFill>
                  <a:srgbClr val="0000CC"/>
                </a:solidFill>
                <a:latin typeface="Times New Roman" panose="02020603050405020304" pitchFamily="18" charset="0"/>
                <a:cs typeface="Times New Roman" panose="02020603050405020304" pitchFamily="18" charset="0"/>
              </a:rPr>
              <a:t>mẻ</a:t>
            </a:r>
            <a:r>
              <a:rPr lang="en-US" altLang="en-US" sz="2400" dirty="0">
                <a:solidFill>
                  <a:srgbClr val="0000CC"/>
                </a:solidFill>
                <a:latin typeface="Times New Roman" panose="02020603050405020304" pitchFamily="18" charset="0"/>
                <a:cs typeface="Times New Roman" panose="02020603050405020304" pitchFamily="18" charset="0"/>
              </a:rPr>
              <a:t> </a:t>
            </a:r>
            <a:r>
              <a:rPr lang="en-US" altLang="en-US" sz="2400" dirty="0" err="1">
                <a:solidFill>
                  <a:srgbClr val="0000CC"/>
                </a:solidFill>
                <a:latin typeface="Times New Roman" panose="02020603050405020304" pitchFamily="18" charset="0"/>
                <a:cs typeface="Times New Roman" panose="02020603050405020304" pitchFamily="18" charset="0"/>
              </a:rPr>
              <a:t>của</a:t>
            </a:r>
            <a:r>
              <a:rPr lang="en-US" altLang="en-US" sz="2400" dirty="0">
                <a:solidFill>
                  <a:srgbClr val="0000CC"/>
                </a:solidFill>
                <a:latin typeface="Times New Roman" panose="02020603050405020304" pitchFamily="18" charset="0"/>
                <a:cs typeface="Times New Roman" panose="02020603050405020304" pitchFamily="18" charset="0"/>
              </a:rPr>
              <a:t> </a:t>
            </a:r>
            <a:r>
              <a:rPr lang="en-US" altLang="en-US" sz="2400" dirty="0" err="1">
                <a:solidFill>
                  <a:srgbClr val="0000CC"/>
                </a:solidFill>
                <a:latin typeface="Times New Roman" panose="02020603050405020304" pitchFamily="18" charset="0"/>
                <a:cs typeface="Times New Roman" panose="02020603050405020304" pitchFamily="18" charset="0"/>
              </a:rPr>
              <a:t>Nguyễn</a:t>
            </a:r>
            <a:r>
              <a:rPr lang="en-US" altLang="en-US" sz="2400" dirty="0">
                <a:solidFill>
                  <a:srgbClr val="0000CC"/>
                </a:solidFill>
                <a:latin typeface="Times New Roman" panose="02020603050405020304" pitchFamily="18" charset="0"/>
                <a:cs typeface="Times New Roman" panose="02020603050405020304" pitchFamily="18" charset="0"/>
              </a:rPr>
              <a:t> Du </a:t>
            </a:r>
            <a:r>
              <a:rPr lang="en-US" altLang="en-US" sz="2400" dirty="0" err="1">
                <a:solidFill>
                  <a:srgbClr val="0000CC"/>
                </a:solidFill>
                <a:latin typeface="Times New Roman" panose="02020603050405020304" pitchFamily="18" charset="0"/>
                <a:cs typeface="Times New Roman" panose="02020603050405020304" pitchFamily="18" charset="0"/>
              </a:rPr>
              <a:t>khi</a:t>
            </a:r>
            <a:r>
              <a:rPr lang="en-US" altLang="en-US" sz="2400" dirty="0">
                <a:solidFill>
                  <a:srgbClr val="0000CC"/>
                </a:solidFill>
                <a:latin typeface="Times New Roman" panose="02020603050405020304" pitchFamily="18" charset="0"/>
                <a:cs typeface="Times New Roman" panose="02020603050405020304" pitchFamily="18" charset="0"/>
              </a:rPr>
              <a:t> </a:t>
            </a:r>
            <a:r>
              <a:rPr lang="en-US" altLang="en-US" sz="2400" dirty="0" err="1">
                <a:solidFill>
                  <a:srgbClr val="0000CC"/>
                </a:solidFill>
                <a:latin typeface="Times New Roman" panose="02020603050405020304" pitchFamily="18" charset="0"/>
                <a:cs typeface="Times New Roman" panose="02020603050405020304" pitchFamily="18" charset="0"/>
              </a:rPr>
              <a:t>viết</a:t>
            </a:r>
            <a:r>
              <a:rPr lang="en-US" altLang="en-US" sz="2400" dirty="0">
                <a:solidFill>
                  <a:srgbClr val="0000CC"/>
                </a:solidFill>
                <a:latin typeface="Times New Roman" panose="02020603050405020304" pitchFamily="18" charset="0"/>
                <a:cs typeface="Times New Roman" panose="02020603050405020304" pitchFamily="18" charset="0"/>
              </a:rPr>
              <a:t> </a:t>
            </a:r>
            <a:r>
              <a:rPr lang="en-US" altLang="en-US" sz="2400" dirty="0" err="1">
                <a:solidFill>
                  <a:srgbClr val="0000CC"/>
                </a:solidFill>
                <a:latin typeface="Times New Roman" panose="02020603050405020304" pitchFamily="18" charset="0"/>
                <a:cs typeface="Times New Roman" panose="02020603050405020304" pitchFamily="18" charset="0"/>
              </a:rPr>
              <a:t>về</a:t>
            </a:r>
            <a:r>
              <a:rPr lang="en-US" altLang="en-US" sz="2400" dirty="0">
                <a:solidFill>
                  <a:srgbClr val="0000CC"/>
                </a:solidFill>
                <a:latin typeface="Times New Roman" panose="02020603050405020304" pitchFamily="18" charset="0"/>
                <a:cs typeface="Times New Roman" panose="02020603050405020304" pitchFamily="18" charset="0"/>
              </a:rPr>
              <a:t> </a:t>
            </a:r>
            <a:r>
              <a:rPr lang="en-US" altLang="en-US" sz="2400">
                <a:solidFill>
                  <a:srgbClr val="0000CC"/>
                </a:solidFill>
                <a:latin typeface="Times New Roman" panose="02020603050405020304" pitchFamily="18" charset="0"/>
                <a:cs typeface="Times New Roman" panose="02020603050405020304" pitchFamily="18" charset="0"/>
              </a:rPr>
              <a:t>con </a:t>
            </a:r>
            <a:r>
              <a:rPr lang="en-US" altLang="en-US" sz="2400" smtClean="0">
                <a:solidFill>
                  <a:srgbClr val="0000CC"/>
                </a:solidFill>
                <a:latin typeface="Times New Roman" panose="02020603050405020304" pitchFamily="18" charset="0"/>
                <a:cs typeface="Times New Roman" panose="02020603050405020304" pitchFamily="18" charset="0"/>
              </a:rPr>
              <a:t>người: Tình yêu con người </a:t>
            </a:r>
          </a:p>
          <a:p>
            <a:pPr>
              <a:spcBef>
                <a:spcPts val="1200"/>
              </a:spcBef>
            </a:pPr>
            <a:r>
              <a:rPr lang="en-US" altLang="en-US" sz="2400" smtClean="0">
                <a:solidFill>
                  <a:srgbClr val="0000CC"/>
                </a:solidFill>
                <a:latin typeface="Times New Roman" panose="02020603050405020304" pitchFamily="18" charset="0"/>
                <a:cs typeface="Times New Roman" panose="02020603050405020304" pitchFamily="18" charset="0"/>
              </a:rPr>
              <a:t>Bao la rộng lớn – Tính nhân văn cao cả</a:t>
            </a:r>
            <a:endParaRPr lang="en-US" altLang="en-US" sz="2400" dirty="0">
              <a:solidFill>
                <a:srgbClr val="0000CC"/>
              </a:solidFill>
              <a:latin typeface="Times New Roman" panose="02020603050405020304" pitchFamily="18" charset="0"/>
              <a:cs typeface="Times New Roman" panose="02020603050405020304" pitchFamily="18" charset="0"/>
            </a:endParaRPr>
          </a:p>
        </p:txBody>
      </p:sp>
    </p:spTree>
    <p:extLst>
      <p:ext uri="{BB962C8B-B14F-4D97-AF65-F5344CB8AC3E}">
        <p14:creationId xmlns="" xmlns:p14="http://schemas.microsoft.com/office/powerpoint/2010/main" val="2782473254"/>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4" presetClass="entr" presetSubtype="0" fill="hold" grpId="0" nodeType="clickEffect">
                                  <p:stCondLst>
                                    <p:cond delay="0"/>
                                  </p:stCondLst>
                                  <p:childTnLst>
                                    <p:set>
                                      <p:cBhvr>
                                        <p:cTn id="6" dur="1" fill="hold">
                                          <p:stCondLst>
                                            <p:cond delay="0"/>
                                          </p:stCondLst>
                                        </p:cTn>
                                        <p:tgtEl>
                                          <p:spTgt spid="40996"/>
                                        </p:tgtEl>
                                        <p:attrNameLst>
                                          <p:attrName>style.visibility</p:attrName>
                                        </p:attrNameLst>
                                      </p:cBhvr>
                                      <p:to>
                                        <p:strVal val="visible"/>
                                      </p:to>
                                    </p:set>
                                    <p:anim from="(-#ppt_w/2)" to="(#ppt_x)" calcmode="lin" valueType="num">
                                      <p:cBhvr>
                                        <p:cTn id="7" dur="600" fill="hold">
                                          <p:stCondLst>
                                            <p:cond delay="0"/>
                                          </p:stCondLst>
                                        </p:cTn>
                                        <p:tgtEl>
                                          <p:spTgt spid="40996"/>
                                        </p:tgtEl>
                                        <p:attrNameLst>
                                          <p:attrName>ppt_x</p:attrName>
                                        </p:attrNameLst>
                                      </p:cBhvr>
                                    </p:anim>
                                    <p:anim from="0" to="-1.0" calcmode="lin" valueType="num">
                                      <p:cBhvr>
                                        <p:cTn id="8" dur="200" decel="50000" autoRev="1" fill="hold">
                                          <p:stCondLst>
                                            <p:cond delay="600"/>
                                          </p:stCondLst>
                                        </p:cTn>
                                        <p:tgtEl>
                                          <p:spTgt spid="40996"/>
                                        </p:tgtEl>
                                        <p:attrNameLst>
                                          <p:attrName>xshear</p:attrName>
                                        </p:attrNameLst>
                                      </p:cBhvr>
                                    </p:anim>
                                    <p:animScale>
                                      <p:cBhvr>
                                        <p:cTn id="9" dur="200" decel="100000" autoRev="1" fill="hold">
                                          <p:stCondLst>
                                            <p:cond delay="600"/>
                                          </p:stCondLst>
                                        </p:cTn>
                                        <p:tgtEl>
                                          <p:spTgt spid="40996"/>
                                        </p:tgtEl>
                                      </p:cBhvr>
                                      <p:from x="100000" y="100000"/>
                                      <p:to x="80000" y="100000"/>
                                    </p:animScale>
                                    <p:anim by="(#ppt_h/3+#ppt_w*0.1)" calcmode="lin" valueType="num">
                                      <p:cBhvr additive="sum">
                                        <p:cTn id="10" dur="200" decel="100000" autoRev="1" fill="hold">
                                          <p:stCondLst>
                                            <p:cond delay="600"/>
                                          </p:stCondLst>
                                        </p:cTn>
                                        <p:tgtEl>
                                          <p:spTgt spid="40996"/>
                                        </p:tgtEl>
                                        <p:attrNameLst>
                                          <p:attrName>ppt_x</p:attrName>
                                        </p:attrNameLst>
                                      </p:cBhvr>
                                    </p:anim>
                                  </p:childTnLst>
                                </p:cTn>
                              </p:par>
                            </p:childTnLst>
                          </p:cTn>
                        </p:par>
                      </p:childTnLst>
                    </p:cTn>
                  </p:par>
                  <p:par>
                    <p:cTn id="11" fill="hold" nodeType="clickPar">
                      <p:stCondLst>
                        <p:cond delay="indefinite"/>
                      </p:stCondLst>
                      <p:childTnLst>
                        <p:par>
                          <p:cTn id="12" fill="hold" nodeType="withGroup">
                            <p:stCondLst>
                              <p:cond delay="0"/>
                            </p:stCondLst>
                            <p:childTnLst>
                              <p:par>
                                <p:cTn id="13" presetID="34" presetClass="entr" presetSubtype="0" fill="hold" grpId="0" nodeType="clickEffect">
                                  <p:stCondLst>
                                    <p:cond delay="0"/>
                                  </p:stCondLst>
                                  <p:childTnLst>
                                    <p:set>
                                      <p:cBhvr>
                                        <p:cTn id="14" dur="1" fill="hold">
                                          <p:stCondLst>
                                            <p:cond delay="0"/>
                                          </p:stCondLst>
                                        </p:cTn>
                                        <p:tgtEl>
                                          <p:spTgt spid="40998"/>
                                        </p:tgtEl>
                                        <p:attrNameLst>
                                          <p:attrName>style.visibility</p:attrName>
                                        </p:attrNameLst>
                                      </p:cBhvr>
                                      <p:to>
                                        <p:strVal val="visible"/>
                                      </p:to>
                                    </p:set>
                                    <p:anim from="(-#ppt_w/2)" to="(#ppt_x)" calcmode="lin" valueType="num">
                                      <p:cBhvr>
                                        <p:cTn id="15" dur="600" fill="hold">
                                          <p:stCondLst>
                                            <p:cond delay="0"/>
                                          </p:stCondLst>
                                        </p:cTn>
                                        <p:tgtEl>
                                          <p:spTgt spid="40998"/>
                                        </p:tgtEl>
                                        <p:attrNameLst>
                                          <p:attrName>ppt_x</p:attrName>
                                        </p:attrNameLst>
                                      </p:cBhvr>
                                    </p:anim>
                                    <p:anim from="0" to="-1.0" calcmode="lin" valueType="num">
                                      <p:cBhvr>
                                        <p:cTn id="16" dur="200" decel="50000" autoRev="1" fill="hold">
                                          <p:stCondLst>
                                            <p:cond delay="600"/>
                                          </p:stCondLst>
                                        </p:cTn>
                                        <p:tgtEl>
                                          <p:spTgt spid="40998"/>
                                        </p:tgtEl>
                                        <p:attrNameLst>
                                          <p:attrName>xshear</p:attrName>
                                        </p:attrNameLst>
                                      </p:cBhvr>
                                    </p:anim>
                                    <p:animScale>
                                      <p:cBhvr>
                                        <p:cTn id="17" dur="200" decel="100000" autoRev="1" fill="hold">
                                          <p:stCondLst>
                                            <p:cond delay="600"/>
                                          </p:stCondLst>
                                        </p:cTn>
                                        <p:tgtEl>
                                          <p:spTgt spid="40998"/>
                                        </p:tgtEl>
                                      </p:cBhvr>
                                      <p:from x="100000" y="100000"/>
                                      <p:to x="80000" y="100000"/>
                                    </p:animScale>
                                    <p:anim by="(#ppt_h/3+#ppt_w*0.1)" calcmode="lin" valueType="num">
                                      <p:cBhvr additive="sum">
                                        <p:cTn id="18" dur="200" decel="100000" autoRev="1" fill="hold">
                                          <p:stCondLst>
                                            <p:cond delay="600"/>
                                          </p:stCondLst>
                                        </p:cTn>
                                        <p:tgtEl>
                                          <p:spTgt spid="40998"/>
                                        </p:tgtEl>
                                        <p:attrNameLst>
                                          <p:attrName>ppt_x</p:attrName>
                                        </p:attrNameLst>
                                      </p:cBhvr>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34" presetClass="entr" presetSubtype="0" fill="hold" grpId="0" nodeType="clickEffect">
                                  <p:stCondLst>
                                    <p:cond delay="0"/>
                                  </p:stCondLst>
                                  <p:childTnLst>
                                    <p:set>
                                      <p:cBhvr>
                                        <p:cTn id="22" dur="1" fill="hold">
                                          <p:stCondLst>
                                            <p:cond delay="0"/>
                                          </p:stCondLst>
                                        </p:cTn>
                                        <p:tgtEl>
                                          <p:spTgt spid="41000"/>
                                        </p:tgtEl>
                                        <p:attrNameLst>
                                          <p:attrName>style.visibility</p:attrName>
                                        </p:attrNameLst>
                                      </p:cBhvr>
                                      <p:to>
                                        <p:strVal val="visible"/>
                                      </p:to>
                                    </p:set>
                                    <p:anim from="(-#ppt_w/2)" to="(#ppt_x)" calcmode="lin" valueType="num">
                                      <p:cBhvr>
                                        <p:cTn id="23" dur="600" fill="hold">
                                          <p:stCondLst>
                                            <p:cond delay="0"/>
                                          </p:stCondLst>
                                        </p:cTn>
                                        <p:tgtEl>
                                          <p:spTgt spid="41000"/>
                                        </p:tgtEl>
                                        <p:attrNameLst>
                                          <p:attrName>ppt_x</p:attrName>
                                        </p:attrNameLst>
                                      </p:cBhvr>
                                    </p:anim>
                                    <p:anim from="0" to="-1.0" calcmode="lin" valueType="num">
                                      <p:cBhvr>
                                        <p:cTn id="24" dur="200" decel="50000" autoRev="1" fill="hold">
                                          <p:stCondLst>
                                            <p:cond delay="600"/>
                                          </p:stCondLst>
                                        </p:cTn>
                                        <p:tgtEl>
                                          <p:spTgt spid="41000"/>
                                        </p:tgtEl>
                                        <p:attrNameLst>
                                          <p:attrName>xshear</p:attrName>
                                        </p:attrNameLst>
                                      </p:cBhvr>
                                    </p:anim>
                                    <p:animScale>
                                      <p:cBhvr>
                                        <p:cTn id="25" dur="200" decel="100000" autoRev="1" fill="hold">
                                          <p:stCondLst>
                                            <p:cond delay="600"/>
                                          </p:stCondLst>
                                        </p:cTn>
                                        <p:tgtEl>
                                          <p:spTgt spid="41000"/>
                                        </p:tgtEl>
                                      </p:cBhvr>
                                      <p:from x="100000" y="100000"/>
                                      <p:to x="80000" y="100000"/>
                                    </p:animScale>
                                    <p:anim by="(#ppt_h/3+#ppt_w*0.1)" calcmode="lin" valueType="num">
                                      <p:cBhvr additive="sum">
                                        <p:cTn id="26" dur="200" decel="100000" autoRev="1" fill="hold">
                                          <p:stCondLst>
                                            <p:cond delay="600"/>
                                          </p:stCondLst>
                                        </p:cTn>
                                        <p:tgtEl>
                                          <p:spTgt spid="41000"/>
                                        </p:tgtEl>
                                        <p:attrNameLst>
                                          <p:attrName>ppt_x</p:attrName>
                                        </p:attrNameLst>
                                      </p:cBhvr>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34" presetClass="entr" presetSubtype="0" fill="hold" grpId="0" nodeType="clickEffect">
                                  <p:stCondLst>
                                    <p:cond delay="0"/>
                                  </p:stCondLst>
                                  <p:childTnLst>
                                    <p:set>
                                      <p:cBhvr>
                                        <p:cTn id="30" dur="1" fill="hold">
                                          <p:stCondLst>
                                            <p:cond delay="0"/>
                                          </p:stCondLst>
                                        </p:cTn>
                                        <p:tgtEl>
                                          <p:spTgt spid="41001"/>
                                        </p:tgtEl>
                                        <p:attrNameLst>
                                          <p:attrName>style.visibility</p:attrName>
                                        </p:attrNameLst>
                                      </p:cBhvr>
                                      <p:to>
                                        <p:strVal val="visible"/>
                                      </p:to>
                                    </p:set>
                                    <p:anim from="(-#ppt_w/2)" to="(#ppt_x)" calcmode="lin" valueType="num">
                                      <p:cBhvr>
                                        <p:cTn id="31" dur="600" fill="hold">
                                          <p:stCondLst>
                                            <p:cond delay="0"/>
                                          </p:stCondLst>
                                        </p:cTn>
                                        <p:tgtEl>
                                          <p:spTgt spid="41001"/>
                                        </p:tgtEl>
                                        <p:attrNameLst>
                                          <p:attrName>ppt_x</p:attrName>
                                        </p:attrNameLst>
                                      </p:cBhvr>
                                    </p:anim>
                                    <p:anim from="0" to="-1.0" calcmode="lin" valueType="num">
                                      <p:cBhvr>
                                        <p:cTn id="32" dur="200" decel="50000" autoRev="1" fill="hold">
                                          <p:stCondLst>
                                            <p:cond delay="600"/>
                                          </p:stCondLst>
                                        </p:cTn>
                                        <p:tgtEl>
                                          <p:spTgt spid="41001"/>
                                        </p:tgtEl>
                                        <p:attrNameLst>
                                          <p:attrName>xshear</p:attrName>
                                        </p:attrNameLst>
                                      </p:cBhvr>
                                    </p:anim>
                                    <p:animScale>
                                      <p:cBhvr>
                                        <p:cTn id="33" dur="200" decel="100000" autoRev="1" fill="hold">
                                          <p:stCondLst>
                                            <p:cond delay="600"/>
                                          </p:stCondLst>
                                        </p:cTn>
                                        <p:tgtEl>
                                          <p:spTgt spid="41001"/>
                                        </p:tgtEl>
                                      </p:cBhvr>
                                      <p:from x="100000" y="100000"/>
                                      <p:to x="80000" y="100000"/>
                                    </p:animScale>
                                    <p:anim by="(#ppt_h/3+#ppt_w*0.1)" calcmode="lin" valueType="num">
                                      <p:cBhvr additive="sum">
                                        <p:cTn id="34" dur="200" decel="100000" autoRev="1" fill="hold">
                                          <p:stCondLst>
                                            <p:cond delay="600"/>
                                          </p:stCondLst>
                                        </p:cTn>
                                        <p:tgtEl>
                                          <p:spTgt spid="41001"/>
                                        </p:tgtEl>
                                        <p:attrNameLst>
                                          <p:attrName>ppt_x</p:attrName>
                                        </p:attrNameLst>
                                      </p:cBhvr>
                                    </p:anim>
                                  </p:childTnLst>
                                </p:cTn>
                              </p:par>
                            </p:childTnLst>
                          </p:cTn>
                        </p:par>
                      </p:childTnLst>
                    </p:cTn>
                  </p:par>
                  <p:par>
                    <p:cTn id="35" fill="hold" nodeType="clickPar">
                      <p:stCondLst>
                        <p:cond delay="indefinite"/>
                      </p:stCondLst>
                      <p:childTnLst>
                        <p:par>
                          <p:cTn id="36" fill="hold" nodeType="withGroup">
                            <p:stCondLst>
                              <p:cond delay="0"/>
                            </p:stCondLst>
                            <p:childTnLst>
                              <p:par>
                                <p:cTn id="37" presetID="34" presetClass="entr" presetSubtype="0" fill="hold" grpId="0" nodeType="clickEffect">
                                  <p:stCondLst>
                                    <p:cond delay="0"/>
                                  </p:stCondLst>
                                  <p:childTnLst>
                                    <p:set>
                                      <p:cBhvr>
                                        <p:cTn id="38" dur="1" fill="hold">
                                          <p:stCondLst>
                                            <p:cond delay="0"/>
                                          </p:stCondLst>
                                        </p:cTn>
                                        <p:tgtEl>
                                          <p:spTgt spid="41003"/>
                                        </p:tgtEl>
                                        <p:attrNameLst>
                                          <p:attrName>style.visibility</p:attrName>
                                        </p:attrNameLst>
                                      </p:cBhvr>
                                      <p:to>
                                        <p:strVal val="visible"/>
                                      </p:to>
                                    </p:set>
                                    <p:anim from="(-#ppt_w/2)" to="(#ppt_x)" calcmode="lin" valueType="num">
                                      <p:cBhvr>
                                        <p:cTn id="39" dur="600" fill="hold">
                                          <p:stCondLst>
                                            <p:cond delay="0"/>
                                          </p:stCondLst>
                                        </p:cTn>
                                        <p:tgtEl>
                                          <p:spTgt spid="41003"/>
                                        </p:tgtEl>
                                        <p:attrNameLst>
                                          <p:attrName>ppt_x</p:attrName>
                                        </p:attrNameLst>
                                      </p:cBhvr>
                                    </p:anim>
                                    <p:anim from="0" to="-1.0" calcmode="lin" valueType="num">
                                      <p:cBhvr>
                                        <p:cTn id="40" dur="200" decel="50000" autoRev="1" fill="hold">
                                          <p:stCondLst>
                                            <p:cond delay="600"/>
                                          </p:stCondLst>
                                        </p:cTn>
                                        <p:tgtEl>
                                          <p:spTgt spid="41003"/>
                                        </p:tgtEl>
                                        <p:attrNameLst>
                                          <p:attrName>xshear</p:attrName>
                                        </p:attrNameLst>
                                      </p:cBhvr>
                                    </p:anim>
                                    <p:animScale>
                                      <p:cBhvr>
                                        <p:cTn id="41" dur="200" decel="100000" autoRev="1" fill="hold">
                                          <p:stCondLst>
                                            <p:cond delay="600"/>
                                          </p:stCondLst>
                                        </p:cTn>
                                        <p:tgtEl>
                                          <p:spTgt spid="41003"/>
                                        </p:tgtEl>
                                      </p:cBhvr>
                                      <p:from x="100000" y="100000"/>
                                      <p:to x="80000" y="100000"/>
                                    </p:animScale>
                                    <p:anim by="(#ppt_h/3+#ppt_w*0.1)" calcmode="lin" valueType="num">
                                      <p:cBhvr additive="sum">
                                        <p:cTn id="42" dur="200" decel="100000" autoRev="1" fill="hold">
                                          <p:stCondLst>
                                            <p:cond delay="600"/>
                                          </p:stCondLst>
                                        </p:cTn>
                                        <p:tgtEl>
                                          <p:spTgt spid="41003"/>
                                        </p:tgtEl>
                                        <p:attrNameLst>
                                          <p:attrName>ppt_x</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96" grpId="0"/>
      <p:bldP spid="40998" grpId="0"/>
      <p:bldP spid="41000" grpId="0"/>
      <p:bldP spid="41001" grpId="0"/>
      <p:bldP spid="4100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6" name="Text Box 4"/>
          <p:cNvSpPr txBox="1">
            <a:spLocks noChangeArrowheads="1"/>
          </p:cNvSpPr>
          <p:nvPr/>
        </p:nvSpPr>
        <p:spPr bwMode="auto">
          <a:xfrm>
            <a:off x="3668889" y="525335"/>
            <a:ext cx="3917244" cy="46166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square">
            <a:spAutoFit/>
          </a:bodyPr>
          <a:lstStyle/>
          <a:p>
            <a:pPr fontAlgn="base">
              <a:spcBef>
                <a:spcPct val="0"/>
              </a:spcBef>
              <a:spcAft>
                <a:spcPct val="0"/>
              </a:spcAft>
            </a:pPr>
            <a:r>
              <a:rPr lang="en-US" altLang="en-US" sz="2400" b="1" dirty="0" smtClean="0">
                <a:solidFill>
                  <a:srgbClr val="000000"/>
                </a:solidFill>
                <a:latin typeface="VNI-Times" pitchFamily="2" charset="0"/>
              </a:rPr>
              <a:t>MUÏC ÑÍCH SO SAÙNH: </a:t>
            </a:r>
            <a:endParaRPr lang="en-US" altLang="en-US" sz="2400" b="1" dirty="0">
              <a:solidFill>
                <a:srgbClr val="000000"/>
              </a:solidFill>
              <a:latin typeface="VNI-Times" pitchFamily="2" charset="0"/>
            </a:endParaRPr>
          </a:p>
        </p:txBody>
      </p:sp>
      <p:sp>
        <p:nvSpPr>
          <p:cNvPr id="13317" name="Text Box 5"/>
          <p:cNvSpPr txBox="1">
            <a:spLocks noChangeArrowheads="1"/>
          </p:cNvSpPr>
          <p:nvPr/>
        </p:nvSpPr>
        <p:spPr bwMode="auto">
          <a:xfrm>
            <a:off x="680155" y="3641725"/>
            <a:ext cx="10859911" cy="1200329"/>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square">
            <a:spAutoFit/>
          </a:bodyPr>
          <a:lstStyle/>
          <a:p>
            <a:pPr fontAlgn="base">
              <a:spcBef>
                <a:spcPct val="0"/>
              </a:spcBef>
              <a:spcAft>
                <a:spcPct val="0"/>
              </a:spcAft>
            </a:pPr>
            <a:r>
              <a:rPr lang="en-US" altLang="en-US" sz="2400" b="1" dirty="0" err="1">
                <a:solidFill>
                  <a:srgbClr val="000000"/>
                </a:solidFill>
                <a:latin typeface="VNI-Times" pitchFamily="2" charset="0"/>
              </a:rPr>
              <a:t>Tìm</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ra</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ñieåm</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gioáng</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vaø</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khaùc</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nhau</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giöõa</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Vaên</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chieâu</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hoàn</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vaø</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caùc</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taùc</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phaåm</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ñöôïc</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ñöa</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ra</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laøm</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ñoái</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töôïng</a:t>
            </a:r>
            <a:r>
              <a:rPr lang="en-US" altLang="en-US" sz="2400" b="1" dirty="0">
                <a:solidFill>
                  <a:srgbClr val="000000"/>
                </a:solidFill>
                <a:latin typeface="VNI-Times" pitchFamily="2" charset="0"/>
              </a:rPr>
              <a:t> so </a:t>
            </a:r>
            <a:r>
              <a:rPr lang="en-US" altLang="en-US" sz="2400" b="1" dirty="0" err="1">
                <a:solidFill>
                  <a:srgbClr val="000000"/>
                </a:solidFill>
                <a:latin typeface="VNI-Times" pitchFamily="2" charset="0"/>
              </a:rPr>
              <a:t>saùnh</a:t>
            </a:r>
            <a:r>
              <a:rPr lang="en-US" altLang="en-US" sz="2400" b="1" dirty="0">
                <a:solidFill>
                  <a:srgbClr val="000000"/>
                </a:solidFill>
                <a:latin typeface="VNI-Times" pitchFamily="2" charset="0"/>
              </a:rPr>
              <a:t> ( </a:t>
            </a:r>
            <a:r>
              <a:rPr lang="en-US" altLang="en-US" sz="2400" b="1" dirty="0" err="1">
                <a:solidFill>
                  <a:srgbClr val="000000"/>
                </a:solidFill>
                <a:latin typeface="VNI-Times" pitchFamily="2" charset="0"/>
              </a:rPr>
              <a:t>Truyeän</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Kieàu</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Chinh</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phuï</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ngaâm</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Cung</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oaùn</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ngaâm</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khuùc</a:t>
            </a:r>
            <a:r>
              <a:rPr lang="en-US" altLang="en-US" sz="2400" b="1" dirty="0">
                <a:solidFill>
                  <a:srgbClr val="000000"/>
                </a:solidFill>
                <a:latin typeface="VNI-Times" pitchFamily="2" charset="0"/>
              </a:rPr>
              <a:t>)</a:t>
            </a:r>
          </a:p>
        </p:txBody>
      </p:sp>
      <p:sp>
        <p:nvSpPr>
          <p:cNvPr id="13320" name="Text Box 8"/>
          <p:cNvSpPr txBox="1">
            <a:spLocks noChangeArrowheads="1"/>
          </p:cNvSpPr>
          <p:nvPr/>
        </p:nvSpPr>
        <p:spPr bwMode="auto">
          <a:xfrm>
            <a:off x="756355" y="1295401"/>
            <a:ext cx="10859911" cy="83099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square">
            <a:spAutoFit/>
          </a:bodyPr>
          <a:lstStyle/>
          <a:p>
            <a:pPr fontAlgn="base">
              <a:spcBef>
                <a:spcPct val="0"/>
              </a:spcBef>
              <a:spcAft>
                <a:spcPct val="0"/>
              </a:spcAft>
            </a:pP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Laøm</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saùng</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roõ</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ñoái</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töôïng</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nghieân</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cöùu</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Vaên</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chieâu</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hoàn</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trong</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quan</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heä</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vôùi</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Chinh</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phuï</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ngaâm</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Cung</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oaùn</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ngaâm</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khuùc</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vaø</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Truyeän</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Kieàu</a:t>
            </a:r>
            <a:r>
              <a:rPr lang="en-US" altLang="en-US" sz="2400" b="1" dirty="0">
                <a:solidFill>
                  <a:srgbClr val="000000"/>
                </a:solidFill>
                <a:latin typeface="VNI-Times" pitchFamily="2" charset="0"/>
              </a:rPr>
              <a:t>.</a:t>
            </a:r>
          </a:p>
        </p:txBody>
      </p:sp>
      <p:sp>
        <p:nvSpPr>
          <p:cNvPr id="13321" name="Text Box 9"/>
          <p:cNvSpPr txBox="1">
            <a:spLocks noChangeArrowheads="1"/>
          </p:cNvSpPr>
          <p:nvPr/>
        </p:nvSpPr>
        <p:spPr bwMode="auto">
          <a:xfrm>
            <a:off x="872067" y="2743200"/>
            <a:ext cx="10615868" cy="4572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square">
            <a:spAutoFit/>
          </a:bodyPr>
          <a:lstStyle/>
          <a:p>
            <a:pPr fontAlgn="base">
              <a:spcBef>
                <a:spcPct val="0"/>
              </a:spcBef>
              <a:spcAft>
                <a:spcPct val="0"/>
              </a:spcAft>
            </a:pPr>
            <a:r>
              <a:rPr lang="en-US" altLang="en-US" sz="2400" b="1">
                <a:solidFill>
                  <a:srgbClr val="000000"/>
                </a:solidFill>
                <a:latin typeface="VNI-Times" pitchFamily="2" charset="0"/>
              </a:rPr>
              <a:t>Ñeå ñaït ñöôïc muïc ñích so saùnh ngöôøi vieát phaûi: </a:t>
            </a:r>
          </a:p>
        </p:txBody>
      </p:sp>
    </p:spTree>
    <p:extLst>
      <p:ext uri="{BB962C8B-B14F-4D97-AF65-F5344CB8AC3E}">
        <p14:creationId xmlns="" xmlns:p14="http://schemas.microsoft.com/office/powerpoint/2010/main" val="120164987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7" presetClass="entr" presetSubtype="0" fill="hold" grpId="0" nodeType="clickEffect">
                                  <p:stCondLst>
                                    <p:cond delay="0"/>
                                  </p:stCondLst>
                                  <p:childTnLst>
                                    <p:set>
                                      <p:cBhvr>
                                        <p:cTn id="6" dur="1" fill="hold">
                                          <p:stCondLst>
                                            <p:cond delay="0"/>
                                          </p:stCondLst>
                                        </p:cTn>
                                        <p:tgtEl>
                                          <p:spTgt spid="13316"/>
                                        </p:tgtEl>
                                        <p:attrNameLst>
                                          <p:attrName>style.visibility</p:attrName>
                                        </p:attrNameLst>
                                      </p:cBhvr>
                                      <p:to>
                                        <p:strVal val="visible"/>
                                      </p:to>
                                    </p:set>
                                    <p:animEffect transition="in" filter="fade">
                                      <p:cBhvr>
                                        <p:cTn id="7" dur="1000"/>
                                        <p:tgtEl>
                                          <p:spTgt spid="13316"/>
                                        </p:tgtEl>
                                      </p:cBhvr>
                                    </p:animEffect>
                                    <p:anim calcmode="lin" valueType="num">
                                      <p:cBhvr>
                                        <p:cTn id="8" dur="1000" fill="hold"/>
                                        <p:tgtEl>
                                          <p:spTgt spid="13316"/>
                                        </p:tgtEl>
                                        <p:attrNameLst>
                                          <p:attrName>ppt_x</p:attrName>
                                        </p:attrNameLst>
                                      </p:cBhvr>
                                      <p:tavLst>
                                        <p:tav tm="0">
                                          <p:val>
                                            <p:strVal val="#ppt_x"/>
                                          </p:val>
                                        </p:tav>
                                        <p:tav tm="100000">
                                          <p:val>
                                            <p:strVal val="#ppt_x"/>
                                          </p:val>
                                        </p:tav>
                                      </p:tavLst>
                                    </p:anim>
                                    <p:anim calcmode="lin" valueType="num">
                                      <p:cBhvr>
                                        <p:cTn id="9" dur="900" decel="100000" fill="hold"/>
                                        <p:tgtEl>
                                          <p:spTgt spid="13316"/>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13316"/>
                                        </p:tgtEl>
                                        <p:attrNameLst>
                                          <p:attrName>ppt_y</p:attrName>
                                        </p:attrNameLst>
                                      </p:cBhvr>
                                      <p:tavLst>
                                        <p:tav tm="0">
                                          <p:val>
                                            <p:strVal val="#ppt_y-.03"/>
                                          </p:val>
                                        </p:tav>
                                        <p:tav tm="100000">
                                          <p:val>
                                            <p:strVal val="#ppt_y"/>
                                          </p:val>
                                        </p:tav>
                                      </p:tavLst>
                                    </p:anim>
                                  </p:childTnLst>
                                </p:cTn>
                              </p:par>
                            </p:childTnLst>
                          </p:cTn>
                        </p:par>
                      </p:childTnLst>
                    </p:cTn>
                  </p:par>
                  <p:par>
                    <p:cTn id="11" fill="hold" nodeType="clickPar">
                      <p:stCondLst>
                        <p:cond delay="indefinite"/>
                      </p:stCondLst>
                      <p:childTnLst>
                        <p:par>
                          <p:cTn id="12" fill="hold" nodeType="withGroup">
                            <p:stCondLst>
                              <p:cond delay="0"/>
                            </p:stCondLst>
                            <p:childTnLst>
                              <p:par>
                                <p:cTn id="13" presetID="39" presetClass="entr" presetSubtype="0" accel="100000" fill="hold" grpId="0" nodeType="clickEffect">
                                  <p:stCondLst>
                                    <p:cond delay="0"/>
                                  </p:stCondLst>
                                  <p:childTnLst>
                                    <p:set>
                                      <p:cBhvr>
                                        <p:cTn id="14" dur="1" fill="hold">
                                          <p:stCondLst>
                                            <p:cond delay="0"/>
                                          </p:stCondLst>
                                        </p:cTn>
                                        <p:tgtEl>
                                          <p:spTgt spid="13320"/>
                                        </p:tgtEl>
                                        <p:attrNameLst>
                                          <p:attrName>style.visibility</p:attrName>
                                        </p:attrNameLst>
                                      </p:cBhvr>
                                      <p:to>
                                        <p:strVal val="visible"/>
                                      </p:to>
                                    </p:set>
                                    <p:anim calcmode="lin" valueType="num">
                                      <p:cBhvr>
                                        <p:cTn id="15" dur="500" fill="hold"/>
                                        <p:tgtEl>
                                          <p:spTgt spid="13320"/>
                                        </p:tgtEl>
                                        <p:attrNameLst>
                                          <p:attrName>ppt_h</p:attrName>
                                        </p:attrNameLst>
                                      </p:cBhvr>
                                      <p:tavLst>
                                        <p:tav tm="0">
                                          <p:val>
                                            <p:strVal val="#ppt_h/20"/>
                                          </p:val>
                                        </p:tav>
                                        <p:tav tm="50000">
                                          <p:val>
                                            <p:strVal val="#ppt_h/20"/>
                                          </p:val>
                                        </p:tav>
                                        <p:tav tm="100000">
                                          <p:val>
                                            <p:strVal val="#ppt_h"/>
                                          </p:val>
                                        </p:tav>
                                      </p:tavLst>
                                    </p:anim>
                                    <p:anim calcmode="lin" valueType="num">
                                      <p:cBhvr>
                                        <p:cTn id="16" dur="500" fill="hold"/>
                                        <p:tgtEl>
                                          <p:spTgt spid="13320"/>
                                        </p:tgtEl>
                                        <p:attrNameLst>
                                          <p:attrName>ppt_w</p:attrName>
                                        </p:attrNameLst>
                                      </p:cBhvr>
                                      <p:tavLst>
                                        <p:tav tm="0">
                                          <p:val>
                                            <p:strVal val="#ppt_w+.3"/>
                                          </p:val>
                                        </p:tav>
                                        <p:tav tm="50000">
                                          <p:val>
                                            <p:strVal val="#ppt_w+.3"/>
                                          </p:val>
                                        </p:tav>
                                        <p:tav tm="100000">
                                          <p:val>
                                            <p:strVal val="#ppt_w"/>
                                          </p:val>
                                        </p:tav>
                                      </p:tavLst>
                                    </p:anim>
                                    <p:anim calcmode="lin" valueType="num">
                                      <p:cBhvr>
                                        <p:cTn id="17" dur="500" fill="hold"/>
                                        <p:tgtEl>
                                          <p:spTgt spid="13320"/>
                                        </p:tgtEl>
                                        <p:attrNameLst>
                                          <p:attrName>ppt_x</p:attrName>
                                        </p:attrNameLst>
                                      </p:cBhvr>
                                      <p:tavLst>
                                        <p:tav tm="0">
                                          <p:val>
                                            <p:strVal val="#ppt_x-.3"/>
                                          </p:val>
                                        </p:tav>
                                        <p:tav tm="50000">
                                          <p:val>
                                            <p:strVal val="#ppt_x"/>
                                          </p:val>
                                        </p:tav>
                                        <p:tav tm="100000">
                                          <p:val>
                                            <p:strVal val="#ppt_x"/>
                                          </p:val>
                                        </p:tav>
                                      </p:tavLst>
                                    </p:anim>
                                    <p:anim calcmode="lin" valueType="num">
                                      <p:cBhvr>
                                        <p:cTn id="18" dur="500" fill="hold"/>
                                        <p:tgtEl>
                                          <p:spTgt spid="13320"/>
                                        </p:tgtEl>
                                        <p:attrNameLst>
                                          <p:attrName>ppt_y</p:attrName>
                                        </p:attrNameLst>
                                      </p:cBhvr>
                                      <p:tavLst>
                                        <p:tav tm="0">
                                          <p:val>
                                            <p:strVal val="#ppt_y"/>
                                          </p:val>
                                        </p:tav>
                                        <p:tav tm="100000">
                                          <p:val>
                                            <p:strVal val="#ppt_y"/>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37" presetClass="entr" presetSubtype="0" fill="hold" grpId="0" nodeType="clickEffect">
                                  <p:stCondLst>
                                    <p:cond delay="0"/>
                                  </p:stCondLst>
                                  <p:childTnLst>
                                    <p:set>
                                      <p:cBhvr>
                                        <p:cTn id="22" dur="1" fill="hold">
                                          <p:stCondLst>
                                            <p:cond delay="0"/>
                                          </p:stCondLst>
                                        </p:cTn>
                                        <p:tgtEl>
                                          <p:spTgt spid="13321"/>
                                        </p:tgtEl>
                                        <p:attrNameLst>
                                          <p:attrName>style.visibility</p:attrName>
                                        </p:attrNameLst>
                                      </p:cBhvr>
                                      <p:to>
                                        <p:strVal val="visible"/>
                                      </p:to>
                                    </p:set>
                                    <p:animEffect transition="in" filter="fade">
                                      <p:cBhvr>
                                        <p:cTn id="23" dur="1000"/>
                                        <p:tgtEl>
                                          <p:spTgt spid="13321"/>
                                        </p:tgtEl>
                                      </p:cBhvr>
                                    </p:animEffect>
                                    <p:anim calcmode="lin" valueType="num">
                                      <p:cBhvr>
                                        <p:cTn id="24" dur="1000" fill="hold"/>
                                        <p:tgtEl>
                                          <p:spTgt spid="13321"/>
                                        </p:tgtEl>
                                        <p:attrNameLst>
                                          <p:attrName>ppt_x</p:attrName>
                                        </p:attrNameLst>
                                      </p:cBhvr>
                                      <p:tavLst>
                                        <p:tav tm="0">
                                          <p:val>
                                            <p:strVal val="#ppt_x"/>
                                          </p:val>
                                        </p:tav>
                                        <p:tav tm="100000">
                                          <p:val>
                                            <p:strVal val="#ppt_x"/>
                                          </p:val>
                                        </p:tav>
                                      </p:tavLst>
                                    </p:anim>
                                    <p:anim calcmode="lin" valueType="num">
                                      <p:cBhvr>
                                        <p:cTn id="25" dur="900" decel="100000" fill="hold"/>
                                        <p:tgtEl>
                                          <p:spTgt spid="13321"/>
                                        </p:tgtEl>
                                        <p:attrNameLst>
                                          <p:attrName>ppt_y</p:attrName>
                                        </p:attrNameLst>
                                      </p:cBhvr>
                                      <p:tavLst>
                                        <p:tav tm="0">
                                          <p:val>
                                            <p:strVal val="#ppt_y+1"/>
                                          </p:val>
                                        </p:tav>
                                        <p:tav tm="100000">
                                          <p:val>
                                            <p:strVal val="#ppt_y-.03"/>
                                          </p:val>
                                        </p:tav>
                                      </p:tavLst>
                                    </p:anim>
                                    <p:anim calcmode="lin" valueType="num">
                                      <p:cBhvr>
                                        <p:cTn id="26" dur="100" accel="100000" fill="hold">
                                          <p:stCondLst>
                                            <p:cond delay="900"/>
                                          </p:stCondLst>
                                        </p:cTn>
                                        <p:tgtEl>
                                          <p:spTgt spid="13321"/>
                                        </p:tgtEl>
                                        <p:attrNameLst>
                                          <p:attrName>ppt_y</p:attrName>
                                        </p:attrNameLst>
                                      </p:cBhvr>
                                      <p:tavLst>
                                        <p:tav tm="0">
                                          <p:val>
                                            <p:strVal val="#ppt_y-.03"/>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39" presetClass="entr" presetSubtype="0" accel="100000" fill="hold" grpId="0" nodeType="clickEffect">
                                  <p:stCondLst>
                                    <p:cond delay="0"/>
                                  </p:stCondLst>
                                  <p:childTnLst>
                                    <p:set>
                                      <p:cBhvr>
                                        <p:cTn id="30" dur="1" fill="hold">
                                          <p:stCondLst>
                                            <p:cond delay="0"/>
                                          </p:stCondLst>
                                        </p:cTn>
                                        <p:tgtEl>
                                          <p:spTgt spid="13317"/>
                                        </p:tgtEl>
                                        <p:attrNameLst>
                                          <p:attrName>style.visibility</p:attrName>
                                        </p:attrNameLst>
                                      </p:cBhvr>
                                      <p:to>
                                        <p:strVal val="visible"/>
                                      </p:to>
                                    </p:set>
                                    <p:anim calcmode="lin" valueType="num">
                                      <p:cBhvr>
                                        <p:cTn id="31" dur="500" fill="hold"/>
                                        <p:tgtEl>
                                          <p:spTgt spid="13317"/>
                                        </p:tgtEl>
                                        <p:attrNameLst>
                                          <p:attrName>ppt_h</p:attrName>
                                        </p:attrNameLst>
                                      </p:cBhvr>
                                      <p:tavLst>
                                        <p:tav tm="0">
                                          <p:val>
                                            <p:strVal val="#ppt_h/20"/>
                                          </p:val>
                                        </p:tav>
                                        <p:tav tm="50000">
                                          <p:val>
                                            <p:strVal val="#ppt_h/20"/>
                                          </p:val>
                                        </p:tav>
                                        <p:tav tm="100000">
                                          <p:val>
                                            <p:strVal val="#ppt_h"/>
                                          </p:val>
                                        </p:tav>
                                      </p:tavLst>
                                    </p:anim>
                                    <p:anim calcmode="lin" valueType="num">
                                      <p:cBhvr>
                                        <p:cTn id="32" dur="500" fill="hold"/>
                                        <p:tgtEl>
                                          <p:spTgt spid="13317"/>
                                        </p:tgtEl>
                                        <p:attrNameLst>
                                          <p:attrName>ppt_w</p:attrName>
                                        </p:attrNameLst>
                                      </p:cBhvr>
                                      <p:tavLst>
                                        <p:tav tm="0">
                                          <p:val>
                                            <p:strVal val="#ppt_w+.3"/>
                                          </p:val>
                                        </p:tav>
                                        <p:tav tm="50000">
                                          <p:val>
                                            <p:strVal val="#ppt_w+.3"/>
                                          </p:val>
                                        </p:tav>
                                        <p:tav tm="100000">
                                          <p:val>
                                            <p:strVal val="#ppt_w"/>
                                          </p:val>
                                        </p:tav>
                                      </p:tavLst>
                                    </p:anim>
                                    <p:anim calcmode="lin" valueType="num">
                                      <p:cBhvr>
                                        <p:cTn id="33" dur="500" fill="hold"/>
                                        <p:tgtEl>
                                          <p:spTgt spid="13317"/>
                                        </p:tgtEl>
                                        <p:attrNameLst>
                                          <p:attrName>ppt_x</p:attrName>
                                        </p:attrNameLst>
                                      </p:cBhvr>
                                      <p:tavLst>
                                        <p:tav tm="0">
                                          <p:val>
                                            <p:strVal val="#ppt_x-.3"/>
                                          </p:val>
                                        </p:tav>
                                        <p:tav tm="50000">
                                          <p:val>
                                            <p:strVal val="#ppt_x"/>
                                          </p:val>
                                        </p:tav>
                                        <p:tav tm="100000">
                                          <p:val>
                                            <p:strVal val="#ppt_x"/>
                                          </p:val>
                                        </p:tav>
                                      </p:tavLst>
                                    </p:anim>
                                    <p:anim calcmode="lin" valueType="num">
                                      <p:cBhvr>
                                        <p:cTn id="34" dur="500" fill="hold"/>
                                        <p:tgtEl>
                                          <p:spTgt spid="133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6" grpId="0"/>
      <p:bldP spid="13317" grpId="0"/>
      <p:bldP spid="13320" grpId="0"/>
      <p:bldP spid="13321"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 Box 2"/>
          <p:cNvSpPr txBox="1">
            <a:spLocks noChangeArrowheads="1"/>
          </p:cNvSpPr>
          <p:nvPr/>
        </p:nvSpPr>
        <p:spPr bwMode="auto">
          <a:xfrm>
            <a:off x="3124201" y="304800"/>
            <a:ext cx="6416675" cy="57943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r>
              <a:rPr lang="en-US" altLang="en-US" sz="3200" b="1">
                <a:solidFill>
                  <a:srgbClr val="FF0000"/>
                </a:solidFill>
                <a:latin typeface="VNI-Times" pitchFamily="2" charset="0"/>
              </a:rPr>
              <a:t>THAO TAÙC LAÄP LUAÄN SO SAÙNH</a:t>
            </a:r>
          </a:p>
        </p:txBody>
      </p:sp>
      <p:sp>
        <p:nvSpPr>
          <p:cNvPr id="15365" name="Text Box 5"/>
          <p:cNvSpPr txBox="1">
            <a:spLocks noChangeArrowheads="1"/>
          </p:cNvSpPr>
          <p:nvPr/>
        </p:nvSpPr>
        <p:spPr bwMode="auto">
          <a:xfrm>
            <a:off x="2590800" y="5867401"/>
            <a:ext cx="184150" cy="36671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endParaRPr lang="vi-VN" altLang="en-US">
              <a:solidFill>
                <a:srgbClr val="000000"/>
              </a:solidFill>
            </a:endParaRPr>
          </a:p>
        </p:txBody>
      </p:sp>
      <p:sp>
        <p:nvSpPr>
          <p:cNvPr id="15367" name="Text Box 7"/>
          <p:cNvSpPr txBox="1">
            <a:spLocks noChangeArrowheads="1"/>
          </p:cNvSpPr>
          <p:nvPr/>
        </p:nvSpPr>
        <p:spPr bwMode="auto">
          <a:xfrm>
            <a:off x="2498725" y="3919538"/>
            <a:ext cx="184150" cy="36671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endParaRPr lang="vi-VN" altLang="en-US">
              <a:solidFill>
                <a:srgbClr val="000000"/>
              </a:solidFill>
            </a:endParaRPr>
          </a:p>
        </p:txBody>
      </p:sp>
      <p:sp>
        <p:nvSpPr>
          <p:cNvPr id="15373" name="Text Box 13"/>
          <p:cNvSpPr txBox="1">
            <a:spLocks noChangeArrowheads="1"/>
          </p:cNvSpPr>
          <p:nvPr/>
        </p:nvSpPr>
        <p:spPr bwMode="auto">
          <a:xfrm>
            <a:off x="1863634" y="1277938"/>
            <a:ext cx="3526928" cy="52322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r>
              <a:rPr lang="en-US" altLang="en-US" sz="2800" b="1" dirty="0">
                <a:solidFill>
                  <a:srgbClr val="FF0000"/>
                </a:solidFill>
                <a:latin typeface="VNI-Times" pitchFamily="2" charset="0"/>
              </a:rPr>
              <a:t>III. CAÙCH SO SAÙNH</a:t>
            </a:r>
          </a:p>
        </p:txBody>
      </p:sp>
      <p:sp>
        <p:nvSpPr>
          <p:cNvPr id="15374" name="Text Box 14"/>
          <p:cNvSpPr txBox="1">
            <a:spLocks noChangeArrowheads="1"/>
          </p:cNvSpPr>
          <p:nvPr/>
        </p:nvSpPr>
        <p:spPr bwMode="auto">
          <a:xfrm>
            <a:off x="391886" y="1801159"/>
            <a:ext cx="11551758" cy="424731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square">
            <a:spAutoFit/>
          </a:bodyPr>
          <a:lstStyle/>
          <a:p>
            <a:pPr algn="just" fontAlgn="base">
              <a:spcBef>
                <a:spcPct val="0"/>
              </a:spcBef>
              <a:spcAft>
                <a:spcPct val="0"/>
              </a:spcAft>
            </a:pPr>
            <a:r>
              <a:rPr lang="en-US" altLang="en-US" sz="2700" b="1" dirty="0" smtClean="0">
                <a:solidFill>
                  <a:srgbClr val="000000"/>
                </a:solidFill>
                <a:latin typeface="VNI-Times" pitchFamily="2" charset="0"/>
              </a:rPr>
              <a:t>VD3:</a:t>
            </a:r>
          </a:p>
          <a:p>
            <a:pPr algn="just" fontAlgn="base">
              <a:spcBef>
                <a:spcPct val="0"/>
              </a:spcBef>
              <a:spcAft>
                <a:spcPct val="0"/>
              </a:spcAft>
            </a:pPr>
            <a:r>
              <a:rPr lang="en-US" altLang="en-US" sz="2700" b="1" dirty="0" smtClean="0">
                <a:solidFill>
                  <a:srgbClr val="000000"/>
                </a:solidFill>
                <a:latin typeface="VNI-Times" pitchFamily="2" charset="0"/>
              </a:rPr>
              <a:t>“</a:t>
            </a:r>
            <a:r>
              <a:rPr lang="en-US" altLang="en-US" sz="2700" b="1" dirty="0" err="1">
                <a:solidFill>
                  <a:srgbClr val="000000"/>
                </a:solidFill>
                <a:latin typeface="VNI-Times" pitchFamily="2" charset="0"/>
              </a:rPr>
              <a:t>Laøm</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sao</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trong</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ñeâm</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toái</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ngaøy</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xöa</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ñoù</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Ngoâ</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Taát</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Toá</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ñaõ</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moø</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ra</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ñöôïc</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nhöõng</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thöïc</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teá</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ñoù</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vaø</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trong</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ñeâm</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toái</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oâng</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luïi</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huïi</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thaép</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ñöôïc</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boù</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höông</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maø</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töï</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mình</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soi</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ñöôøng</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cho</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nhaân</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vaät</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mình</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ñi</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Luùc</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ñoù</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khoâng</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phaûi</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laø</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khoâng</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ai</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noùi</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veà</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laøng</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xoùm</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daân</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caøy</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nhöng</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ngöôøi</a:t>
            </a:r>
            <a:r>
              <a:rPr lang="en-US" altLang="en-US" sz="2700" b="1" dirty="0">
                <a:solidFill>
                  <a:srgbClr val="000000"/>
                </a:solidFill>
                <a:latin typeface="VNI-Times" pitchFamily="2" charset="0"/>
              </a:rPr>
              <a:t> ta </a:t>
            </a:r>
            <a:r>
              <a:rPr lang="en-US" altLang="en-US" sz="2700" b="1" dirty="0" err="1">
                <a:solidFill>
                  <a:srgbClr val="000000"/>
                </a:solidFill>
                <a:latin typeface="VNI-Times" pitchFamily="2" charset="0"/>
              </a:rPr>
              <a:t>noùi</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naêng</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khaùc</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oâng</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ngöôøi</a:t>
            </a:r>
            <a:r>
              <a:rPr lang="en-US" altLang="en-US" sz="2700" b="1" dirty="0">
                <a:solidFill>
                  <a:srgbClr val="000000"/>
                </a:solidFill>
                <a:latin typeface="VNI-Times" pitchFamily="2" charset="0"/>
              </a:rPr>
              <a:t> ta </a:t>
            </a:r>
            <a:r>
              <a:rPr lang="en-US" altLang="en-US" sz="2700" b="1" dirty="0" err="1">
                <a:solidFill>
                  <a:srgbClr val="000000"/>
                </a:solidFill>
                <a:latin typeface="VNI-Times" pitchFamily="2" charset="0"/>
              </a:rPr>
              <a:t>baøn</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caûi</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löông</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höông</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aåm</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ngöôøi</a:t>
            </a:r>
            <a:r>
              <a:rPr lang="en-US" altLang="en-US" sz="2700" b="1" dirty="0">
                <a:solidFill>
                  <a:srgbClr val="000000"/>
                </a:solidFill>
                <a:latin typeface="VNI-Times" pitchFamily="2" charset="0"/>
              </a:rPr>
              <a:t> ta </a:t>
            </a:r>
            <a:r>
              <a:rPr lang="en-US" altLang="en-US" sz="2700" b="1" dirty="0" err="1">
                <a:solidFill>
                  <a:srgbClr val="000000"/>
                </a:solidFill>
                <a:latin typeface="VNI-Times" pitchFamily="2" charset="0"/>
              </a:rPr>
              <a:t>xoa</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xoa</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maø</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ngö</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ngö</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tieàu</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tieàu</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canh</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canh</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muïc</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muïc</a:t>
            </a:r>
            <a:r>
              <a:rPr lang="en-US" altLang="en-US" sz="2700" b="1" dirty="0" smtClean="0">
                <a:solidFill>
                  <a:srgbClr val="000000"/>
                </a:solidFill>
                <a:latin typeface="VNI-Times" pitchFamily="2" charset="0"/>
              </a:rPr>
              <a:t>. </a:t>
            </a:r>
            <a:r>
              <a:rPr lang="en-US" altLang="en-US" sz="2700" b="1" dirty="0" err="1" smtClean="0">
                <a:solidFill>
                  <a:srgbClr val="000000"/>
                </a:solidFill>
                <a:latin typeface="VNI-Times" pitchFamily="2" charset="0"/>
              </a:rPr>
              <a:t>Coøn</a:t>
            </a:r>
            <a:r>
              <a:rPr lang="en-US" altLang="en-US" sz="2700" b="1" dirty="0" smtClean="0">
                <a:solidFill>
                  <a:srgbClr val="000000"/>
                </a:solidFill>
                <a:latin typeface="VNI-Times" pitchFamily="2" charset="0"/>
              </a:rPr>
              <a:t> </a:t>
            </a:r>
            <a:r>
              <a:rPr lang="en-US" altLang="en-US" sz="2700" b="1" dirty="0" err="1">
                <a:solidFill>
                  <a:srgbClr val="000000"/>
                </a:solidFill>
                <a:latin typeface="VNI-Times" pitchFamily="2" charset="0"/>
              </a:rPr>
              <a:t>Ngoâ</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Taát</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Toá</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thì</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xui</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ngöôøi</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noâng</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daân</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noåi</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loaïn</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Caùi</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caùch</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vieát</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laùch</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nhö</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theá</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caùi</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caùch</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döïng</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truyeän</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nhö</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theá</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khoâng</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phaûi</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laø</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phaùt</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ñoäng</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quaàn</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chuùng</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noâng</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daân</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choáng</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quan</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Taây</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choáng</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vua</a:t>
            </a:r>
            <a:r>
              <a:rPr lang="en-US" altLang="en-US" sz="2700" b="1" dirty="0">
                <a:solidFill>
                  <a:srgbClr val="000000"/>
                </a:solidFill>
                <a:latin typeface="VNI-Times" pitchFamily="2" charset="0"/>
              </a:rPr>
              <a:t> ta </a:t>
            </a:r>
            <a:r>
              <a:rPr lang="en-US" altLang="en-US" sz="2700" b="1" dirty="0" err="1">
                <a:solidFill>
                  <a:srgbClr val="000000"/>
                </a:solidFill>
                <a:latin typeface="VNI-Times" pitchFamily="2" charset="0"/>
              </a:rPr>
              <a:t>thì</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coøn</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laø</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caùi</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gì</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nöõa</a:t>
            </a:r>
            <a:r>
              <a:rPr lang="en-US" altLang="en-US" sz="2700" b="1" dirty="0">
                <a:solidFill>
                  <a:srgbClr val="000000"/>
                </a:solidFill>
                <a:latin typeface="VNI-Times" pitchFamily="2" charset="0"/>
              </a:rPr>
              <a:t>!”</a:t>
            </a:r>
          </a:p>
          <a:p>
            <a:pPr algn="just" fontAlgn="base">
              <a:spcBef>
                <a:spcPct val="0"/>
              </a:spcBef>
              <a:spcAft>
                <a:spcPct val="0"/>
              </a:spcAft>
            </a:pPr>
            <a:r>
              <a:rPr lang="en-US" altLang="en-US" sz="2700" b="1" dirty="0">
                <a:solidFill>
                  <a:srgbClr val="000000"/>
                </a:solidFill>
                <a:latin typeface="VNI-Times" pitchFamily="2" charset="0"/>
              </a:rPr>
              <a:t>                                         (Theo </a:t>
            </a:r>
            <a:r>
              <a:rPr lang="en-US" altLang="en-US" sz="2700" b="1" dirty="0" err="1">
                <a:solidFill>
                  <a:srgbClr val="000000"/>
                </a:solidFill>
                <a:latin typeface="VNI-Times" pitchFamily="2" charset="0"/>
              </a:rPr>
              <a:t>Nguyeãn</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Tuaân</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toaøn</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taäp</a:t>
            </a:r>
            <a:r>
              <a:rPr lang="en-US" altLang="en-US" sz="2700" b="1" dirty="0">
                <a:solidFill>
                  <a:srgbClr val="000000"/>
                </a:solidFill>
                <a:latin typeface="VNI-Times" pitchFamily="2" charset="0"/>
              </a:rPr>
              <a:t>)</a:t>
            </a:r>
          </a:p>
        </p:txBody>
      </p:sp>
    </p:spTree>
    <p:extLst>
      <p:ext uri="{BB962C8B-B14F-4D97-AF65-F5344CB8AC3E}">
        <p14:creationId xmlns="" xmlns:p14="http://schemas.microsoft.com/office/powerpoint/2010/main" val="428580266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15373"/>
                                        </p:tgtEl>
                                        <p:attrNameLst>
                                          <p:attrName>style.visibility</p:attrName>
                                        </p:attrNameLst>
                                      </p:cBhvr>
                                      <p:to>
                                        <p:strVal val="visible"/>
                                      </p:to>
                                    </p:set>
                                    <p:animEffect transition="in" filter="wheel(4)">
                                      <p:cBhvr>
                                        <p:cTn id="7" dur="2000"/>
                                        <p:tgtEl>
                                          <p:spTgt spid="1537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5" presetClass="entr" presetSubtype="0" fill="hold" grpId="0" nodeType="clickEffect">
                                  <p:stCondLst>
                                    <p:cond delay="0"/>
                                  </p:stCondLst>
                                  <p:childTnLst>
                                    <p:set>
                                      <p:cBhvr>
                                        <p:cTn id="11" dur="1" fill="hold">
                                          <p:stCondLst>
                                            <p:cond delay="0"/>
                                          </p:stCondLst>
                                        </p:cTn>
                                        <p:tgtEl>
                                          <p:spTgt spid="15374"/>
                                        </p:tgtEl>
                                        <p:attrNameLst>
                                          <p:attrName>style.visibility</p:attrName>
                                        </p:attrNameLst>
                                      </p:cBhvr>
                                      <p:to>
                                        <p:strVal val="visible"/>
                                      </p:to>
                                    </p:set>
                                    <p:anim calcmode="lin" valueType="num">
                                      <p:cBhvr>
                                        <p:cTn id="12" dur="1000" fill="hold"/>
                                        <p:tgtEl>
                                          <p:spTgt spid="15374"/>
                                        </p:tgtEl>
                                        <p:attrNameLst>
                                          <p:attrName>ppt_w</p:attrName>
                                        </p:attrNameLst>
                                      </p:cBhvr>
                                      <p:tavLst>
                                        <p:tav tm="0">
                                          <p:val>
                                            <p:strVal val="#ppt_w*0.70"/>
                                          </p:val>
                                        </p:tav>
                                        <p:tav tm="100000">
                                          <p:val>
                                            <p:strVal val="#ppt_w"/>
                                          </p:val>
                                        </p:tav>
                                      </p:tavLst>
                                    </p:anim>
                                    <p:anim calcmode="lin" valueType="num">
                                      <p:cBhvr>
                                        <p:cTn id="13" dur="1000" fill="hold"/>
                                        <p:tgtEl>
                                          <p:spTgt spid="15374"/>
                                        </p:tgtEl>
                                        <p:attrNameLst>
                                          <p:attrName>ppt_h</p:attrName>
                                        </p:attrNameLst>
                                      </p:cBhvr>
                                      <p:tavLst>
                                        <p:tav tm="0">
                                          <p:val>
                                            <p:strVal val="#ppt_h"/>
                                          </p:val>
                                        </p:tav>
                                        <p:tav tm="100000">
                                          <p:val>
                                            <p:strVal val="#ppt_h"/>
                                          </p:val>
                                        </p:tav>
                                      </p:tavLst>
                                    </p:anim>
                                    <p:animEffect transition="in" filter="fade">
                                      <p:cBhvr>
                                        <p:cTn id="14" dur="1000"/>
                                        <p:tgtEl>
                                          <p:spTgt spid="153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73" grpId="0"/>
      <p:bldP spid="1537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3771" name="Group 43"/>
          <p:cNvGraphicFramePr>
            <a:graphicFrameLocks noGrp="1"/>
          </p:cNvGraphicFramePr>
          <p:nvPr>
            <p:ph/>
            <p:extLst>
              <p:ext uri="{D42A27DB-BD31-4B8C-83A1-F6EECF244321}">
                <p14:modId xmlns="" xmlns:p14="http://schemas.microsoft.com/office/powerpoint/2010/main" val="964730937"/>
              </p:ext>
            </p:extLst>
          </p:nvPr>
        </p:nvGraphicFramePr>
        <p:xfrm>
          <a:off x="191911" y="152401"/>
          <a:ext cx="10476089" cy="6629401"/>
        </p:xfrm>
        <a:graphic>
          <a:graphicData uri="http://schemas.openxmlformats.org/drawingml/2006/table">
            <a:tbl>
              <a:tblPr/>
              <a:tblGrid>
                <a:gridCol w="2231019">
                  <a:extLst>
                    <a:ext uri="{9D8B030D-6E8A-4147-A177-3AD203B41FA5}">
                      <a16:colId xmlns="" xmlns:a16="http://schemas.microsoft.com/office/drawing/2014/main" val="897603667"/>
                    </a:ext>
                  </a:extLst>
                </a:gridCol>
                <a:gridCol w="3007026">
                  <a:extLst>
                    <a:ext uri="{9D8B030D-6E8A-4147-A177-3AD203B41FA5}">
                      <a16:colId xmlns="" xmlns:a16="http://schemas.microsoft.com/office/drawing/2014/main" val="4004062473"/>
                    </a:ext>
                  </a:extLst>
                </a:gridCol>
                <a:gridCol w="2619022">
                  <a:extLst>
                    <a:ext uri="{9D8B030D-6E8A-4147-A177-3AD203B41FA5}">
                      <a16:colId xmlns="" xmlns:a16="http://schemas.microsoft.com/office/drawing/2014/main" val="914880296"/>
                    </a:ext>
                  </a:extLst>
                </a:gridCol>
                <a:gridCol w="2619022">
                  <a:extLst>
                    <a:ext uri="{9D8B030D-6E8A-4147-A177-3AD203B41FA5}">
                      <a16:colId xmlns="" xmlns:a16="http://schemas.microsoft.com/office/drawing/2014/main" val="3564428885"/>
                    </a:ext>
                  </a:extLst>
                </a:gridCol>
              </a:tblGrid>
              <a:tr h="1346200">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en-US" sz="3200" b="0" i="0" u="none" strike="noStrike" cap="none" normalizeH="0" baseline="0" smtClean="0">
                          <a:ln>
                            <a:noFill/>
                          </a:ln>
                          <a:solidFill>
                            <a:srgbClr val="0033CC"/>
                          </a:solidFill>
                          <a:effectLst/>
                          <a:latin typeface=".VnTime" panose="020B7200000000000000" pitchFamily="34" charset="0"/>
                          <a:cs typeface="Arial" panose="020B0604020202020204" pitchFamily="34" charset="0"/>
                        </a:rPr>
                        <a:t>Thao t¸c LLSS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en-US" sz="3200" b="0" i="0" u="none" strike="noStrike" cap="none" normalizeH="0" baseline="0" smtClean="0">
                          <a:ln>
                            <a:noFill/>
                          </a:ln>
                          <a:solidFill>
                            <a:srgbClr val="0033CC"/>
                          </a:solidFill>
                          <a:effectLst/>
                          <a:latin typeface=".VnTime" panose="020B7200000000000000" pitchFamily="34" charset="0"/>
                          <a:cs typeface="Arial" panose="020B0604020202020204" pitchFamily="34" charset="0"/>
                        </a:rPr>
                        <a:t>Quan niÖm</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en-US" sz="3200" b="0" i="0" u="none" strike="noStrike" cap="none" normalizeH="0" baseline="0" smtClean="0">
                          <a:ln>
                            <a:noFill/>
                          </a:ln>
                          <a:solidFill>
                            <a:srgbClr val="0033CC"/>
                          </a:solidFill>
                          <a:effectLst/>
                          <a:latin typeface=".VnTime" panose="020B7200000000000000" pitchFamily="34" charset="0"/>
                          <a:cs typeface="Arial" panose="020B0604020202020204" pitchFamily="34" charset="0"/>
                        </a:rPr>
                        <a:t>Th¸i ®é cña t¸c gi¶</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en-US" sz="3200" b="0" i="0" u="none" strike="noStrike" cap="none" normalizeH="0" baseline="0" smtClean="0">
                          <a:ln>
                            <a:noFill/>
                          </a:ln>
                          <a:solidFill>
                            <a:srgbClr val="0033CC"/>
                          </a:solidFill>
                          <a:effectLst/>
                          <a:latin typeface="Times New Roman" panose="02020603050405020304" pitchFamily="18" charset="0"/>
                          <a:cs typeface="Arial" panose="020B0604020202020204" pitchFamily="34" charset="0"/>
                        </a:rPr>
                        <a:t>Căn cứ</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2705136646"/>
                  </a:ext>
                </a:extLst>
              </a:tr>
              <a:tr h="1270000">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en-US" sz="3200" b="0" i="0" u="none" strike="noStrike" cap="none" normalizeH="0" baseline="0" dirty="0" err="1" smtClean="0">
                          <a:ln>
                            <a:noFill/>
                          </a:ln>
                          <a:solidFill>
                            <a:srgbClr val="0033CC"/>
                          </a:solidFill>
                          <a:effectLst/>
                          <a:latin typeface="Times New Roman" panose="02020603050405020304" pitchFamily="18" charset="0"/>
                          <a:cs typeface="Arial" panose="020B0604020202020204" pitchFamily="34" charset="0"/>
                        </a:rPr>
                        <a:t>Đư</a:t>
                      </a:r>
                      <a:r>
                        <a:rPr kumimoji="0" lang="en-US" altLang="en-US" sz="3200" b="0" i="0" u="none" strike="noStrike" cap="none" normalizeH="0" baseline="0" dirty="0" err="1" smtClean="0">
                          <a:ln>
                            <a:noFill/>
                          </a:ln>
                          <a:solidFill>
                            <a:srgbClr val="0033CC"/>
                          </a:solidFill>
                          <a:effectLst/>
                          <a:latin typeface=".VnTime" panose="020B7200000000000000" pitchFamily="34" charset="0"/>
                          <a:cs typeface="Arial" panose="020B0604020202020204" pitchFamily="34" charset="0"/>
                        </a:rPr>
                        <a:t>­îc</a:t>
                      </a:r>
                      <a:r>
                        <a:rPr kumimoji="0" lang="en-US" altLang="en-US" sz="3200" b="0" i="0" u="none" strike="noStrike" cap="none" normalizeH="0" baseline="0" dirty="0" smtClean="0">
                          <a:ln>
                            <a:noFill/>
                          </a:ln>
                          <a:solidFill>
                            <a:srgbClr val="0033CC"/>
                          </a:solidFill>
                          <a:effectLst/>
                          <a:latin typeface=".VnTime" panose="020B7200000000000000" pitchFamily="34" charset="0"/>
                          <a:cs typeface="Arial" panose="020B0604020202020204" pitchFamily="34" charset="0"/>
                        </a:rPr>
                        <a:t> so </a:t>
                      </a:r>
                      <a:r>
                        <a:rPr kumimoji="0" lang="en-US" altLang="en-US" sz="3200" b="0" i="0" u="none" strike="noStrike" cap="none" normalizeH="0" baseline="0" dirty="0" err="1" smtClean="0">
                          <a:ln>
                            <a:noFill/>
                          </a:ln>
                          <a:solidFill>
                            <a:srgbClr val="0033CC"/>
                          </a:solidFill>
                          <a:effectLst/>
                          <a:latin typeface=".VnTime" panose="020B7200000000000000" pitchFamily="34" charset="0"/>
                          <a:cs typeface="Arial" panose="020B0604020202020204" pitchFamily="34" charset="0"/>
                        </a:rPr>
                        <a:t>s¸nh</a:t>
                      </a:r>
                      <a:endParaRPr kumimoji="0" lang="en-US" altLang="en-US" sz="3200" b="0" i="0" u="none" strike="noStrike" cap="none" normalizeH="0" baseline="0" dirty="0" smtClean="0">
                        <a:ln>
                          <a:noFill/>
                        </a:ln>
                        <a:solidFill>
                          <a:srgbClr val="0033CC"/>
                        </a:solidFill>
                        <a:effectLst/>
                        <a:latin typeface=".VnTime" panose="020B7200000000000000" pitchFamily="34" charset="0"/>
                        <a:cs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altLang="en-US" sz="3200" b="0" i="0" u="none" strike="noStrike" cap="none" normalizeH="0" baseline="0" smtClean="0">
                        <a:ln>
                          <a:noFill/>
                        </a:ln>
                        <a:solidFill>
                          <a:srgbClr val="0033CC"/>
                        </a:solidFill>
                        <a:effectLst/>
                        <a:latin typeface=".VnTime" panose="020B7200000000000000"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altLang="en-US" sz="3200" b="0" i="0" u="none" strike="noStrike" cap="none" normalizeH="0" baseline="0" smtClean="0">
                        <a:ln>
                          <a:noFill/>
                        </a:ln>
                        <a:solidFill>
                          <a:srgbClr val="0033CC"/>
                        </a:solidFill>
                        <a:effectLst/>
                        <a:latin typeface=".VnTime" panose="020B7200000000000000"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rowSpan="3">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altLang="en-US" sz="3200" b="0" i="0" u="none" strike="noStrike" cap="none" normalizeH="0" baseline="0" smtClean="0">
                        <a:ln>
                          <a:noFill/>
                        </a:ln>
                        <a:solidFill>
                          <a:srgbClr val="0033CC"/>
                        </a:solidFill>
                        <a:effectLst/>
                        <a:latin typeface=".VnTime" panose="020B7200000000000000"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2259980053"/>
                  </a:ext>
                </a:extLst>
              </a:tr>
              <a:tr h="1271588">
                <a:tc rowSpan="2">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altLang="en-US" sz="3200" b="0" i="0" u="none" strike="noStrike" cap="none" normalizeH="0" baseline="0" dirty="0" smtClean="0">
                        <a:ln>
                          <a:noFill/>
                        </a:ln>
                        <a:solidFill>
                          <a:srgbClr val="0033CC"/>
                        </a:solidFill>
                        <a:effectLst/>
                        <a:latin typeface=".VnTime" panose="020B7200000000000000" pitchFamily="34" charset="0"/>
                        <a:cs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altLang="en-US" sz="3200" b="0" i="0" u="none" strike="noStrike" cap="none" normalizeH="0" baseline="0" dirty="0" smtClean="0">
                        <a:ln>
                          <a:noFill/>
                        </a:ln>
                        <a:solidFill>
                          <a:srgbClr val="0033CC"/>
                        </a:solidFill>
                        <a:effectLst/>
                        <a:latin typeface=".VnTime" panose="020B7200000000000000" pitchFamily="34" charset="0"/>
                        <a:cs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en-US" sz="3200" b="0" i="0" u="none" strike="noStrike" cap="none" normalizeH="0" baseline="0" dirty="0" smtClean="0">
                          <a:ln>
                            <a:noFill/>
                          </a:ln>
                          <a:solidFill>
                            <a:srgbClr val="0033CC"/>
                          </a:solidFill>
                          <a:effectLst/>
                          <a:latin typeface=".VnTime" panose="020B7200000000000000" pitchFamily="34" charset="0"/>
                          <a:cs typeface="Arial" panose="020B0604020202020204" pitchFamily="34" charset="0"/>
                        </a:rPr>
                        <a:t>So </a:t>
                      </a:r>
                      <a:r>
                        <a:rPr kumimoji="0" lang="en-US" altLang="en-US" sz="3200" b="0" i="0" u="none" strike="noStrike" cap="none" normalizeH="0" baseline="0" dirty="0" err="1" smtClean="0">
                          <a:ln>
                            <a:noFill/>
                          </a:ln>
                          <a:solidFill>
                            <a:srgbClr val="0033CC"/>
                          </a:solidFill>
                          <a:effectLst/>
                          <a:latin typeface=".VnTime" panose="020B7200000000000000" pitchFamily="34" charset="0"/>
                          <a:cs typeface="Arial" panose="020B0604020202020204" pitchFamily="34" charset="0"/>
                        </a:rPr>
                        <a:t>s¸nh</a:t>
                      </a:r>
                      <a:endParaRPr kumimoji="0" lang="en-US" altLang="en-US" sz="3200" b="0" i="0" u="none" strike="noStrike" cap="none" normalizeH="0" baseline="0" dirty="0" smtClean="0">
                        <a:ln>
                          <a:noFill/>
                        </a:ln>
                        <a:solidFill>
                          <a:srgbClr val="0033CC"/>
                        </a:solidFill>
                        <a:effectLst/>
                        <a:latin typeface=".VnTime" panose="020B7200000000000000" pitchFamily="34" charset="0"/>
                        <a:cs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altLang="en-US" sz="3200" b="0" i="0" u="none" strike="noStrike" cap="none" normalizeH="0" baseline="0" smtClean="0">
                        <a:ln>
                          <a:noFill/>
                        </a:ln>
                        <a:solidFill>
                          <a:srgbClr val="0033CC"/>
                        </a:solidFill>
                        <a:effectLst/>
                        <a:latin typeface=".VnTime" panose="020B7200000000000000"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rowSpan="2">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altLang="en-US" sz="3200" b="0" i="0" u="none" strike="noStrike" cap="none" normalizeH="0" baseline="0" smtClean="0">
                        <a:ln>
                          <a:noFill/>
                        </a:ln>
                        <a:solidFill>
                          <a:srgbClr val="0033CC"/>
                        </a:solidFill>
                        <a:effectLst/>
                        <a:latin typeface=".VnTime" panose="020B7200000000000000"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vMerge="1">
                  <a:txBody>
                    <a:bodyPr/>
                    <a:lstStyle/>
                    <a:p>
                      <a:endParaRPr lang="en-US"/>
                    </a:p>
                  </a:txBody>
                  <a:tcPr/>
                </a:tc>
                <a:extLst>
                  <a:ext uri="{0D108BD9-81ED-4DB2-BD59-A6C34878D82A}">
                    <a16:rowId xmlns="" xmlns:a16="http://schemas.microsoft.com/office/drawing/2014/main" val="4091962068"/>
                  </a:ext>
                </a:extLst>
              </a:tr>
              <a:tr h="836613">
                <a:tc vMerge="1">
                  <a:txBody>
                    <a:bodyPr/>
                    <a:lstStyle/>
                    <a:p>
                      <a:endParaRPr lang="en-US"/>
                    </a:p>
                  </a:txBody>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altLang="en-US" sz="3200" b="0" i="0" u="none" strike="noStrike" cap="none" normalizeH="0" baseline="0" smtClean="0">
                        <a:ln>
                          <a:noFill/>
                        </a:ln>
                        <a:solidFill>
                          <a:srgbClr val="0033CC"/>
                        </a:solidFill>
                        <a:effectLst/>
                        <a:latin typeface=".VnTime" panose="020B7200000000000000"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vMerge="1">
                  <a:txBody>
                    <a:bodyPr/>
                    <a:lstStyle/>
                    <a:p>
                      <a:endParaRPr lang="en-US"/>
                    </a:p>
                  </a:txBody>
                  <a:tcPr/>
                </a:tc>
                <a:tc vMerge="1">
                  <a:txBody>
                    <a:bodyPr/>
                    <a:lstStyle/>
                    <a:p>
                      <a:endParaRPr lang="en-US"/>
                    </a:p>
                  </a:txBody>
                  <a:tcPr/>
                </a:tc>
                <a:extLst>
                  <a:ext uri="{0D108BD9-81ED-4DB2-BD59-A6C34878D82A}">
                    <a16:rowId xmlns="" xmlns:a16="http://schemas.microsoft.com/office/drawing/2014/main" val="1115417497"/>
                  </a:ext>
                </a:extLst>
              </a:tr>
              <a:tr h="1905000">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en-US" sz="3200" b="0" i="0" u="none" strike="noStrike" cap="none" normalizeH="0" baseline="0" smtClean="0">
                          <a:ln>
                            <a:noFill/>
                          </a:ln>
                          <a:solidFill>
                            <a:srgbClr val="0033CC"/>
                          </a:solidFill>
                          <a:effectLst/>
                          <a:latin typeface=".VnTime" panose="020B7200000000000000" pitchFamily="34" charset="0"/>
                          <a:cs typeface="Arial" panose="020B0604020202020204" pitchFamily="34" charset="0"/>
                        </a:rPr>
                        <a:t>Môc ®Ých</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gridSpan="3">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altLang="en-US" sz="3200" b="0" i="0" u="none" strike="noStrike" cap="none" normalizeH="0" baseline="0" dirty="0" smtClean="0">
                        <a:ln>
                          <a:noFill/>
                        </a:ln>
                        <a:solidFill>
                          <a:srgbClr val="0033CC"/>
                        </a:solidFill>
                        <a:effectLst/>
                        <a:latin typeface=".VnTime" panose="020B7200000000000000"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extLst>
                  <a:ext uri="{0D108BD9-81ED-4DB2-BD59-A6C34878D82A}">
                    <a16:rowId xmlns="" xmlns:a16="http://schemas.microsoft.com/office/drawing/2014/main" val="1672409372"/>
                  </a:ext>
                </a:extLst>
              </a:tr>
            </a:tbl>
          </a:graphicData>
        </a:graphic>
      </p:graphicFrame>
      <p:sp>
        <p:nvSpPr>
          <p:cNvPr id="73759" name="Text Box 31"/>
          <p:cNvSpPr txBox="1">
            <a:spLocks noChangeArrowheads="1"/>
          </p:cNvSpPr>
          <p:nvPr/>
        </p:nvSpPr>
        <p:spPr bwMode="auto">
          <a:xfrm>
            <a:off x="2746019" y="1746074"/>
            <a:ext cx="2590800" cy="58477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square">
            <a:spAutoFit/>
          </a:bodyPr>
          <a:lstStyle/>
          <a:p>
            <a:pPr eaLnBrk="0" fontAlgn="base" hangingPunct="0">
              <a:spcBef>
                <a:spcPct val="50000"/>
              </a:spcBef>
              <a:spcAft>
                <a:spcPct val="0"/>
              </a:spcAft>
            </a:pPr>
            <a:r>
              <a:rPr lang="en-US" altLang="en-US" sz="3200" dirty="0">
                <a:solidFill>
                  <a:srgbClr val="0033CC"/>
                </a:solidFill>
                <a:latin typeface=".VnTime" panose="020B7200000000000000" pitchFamily="34" charset="0"/>
                <a:cs typeface="Arial" panose="020B0604020202020204" pitchFamily="34" charset="0"/>
              </a:rPr>
              <a:t> “</a:t>
            </a:r>
            <a:r>
              <a:rPr lang="en-US" altLang="en-US" sz="3200" dirty="0" err="1">
                <a:solidFill>
                  <a:srgbClr val="0033CC"/>
                </a:solidFill>
                <a:latin typeface=".VnTime" panose="020B7200000000000000" pitchFamily="34" charset="0"/>
                <a:cs typeface="Arial" panose="020B0604020202020204" pitchFamily="34" charset="0"/>
              </a:rPr>
              <a:t>Soi</a:t>
            </a:r>
            <a:r>
              <a:rPr lang="en-US" altLang="en-US" sz="3200" dirty="0">
                <a:solidFill>
                  <a:srgbClr val="0033CC"/>
                </a:solidFill>
                <a:latin typeface=".VnTime" panose="020B7200000000000000" pitchFamily="34" charset="0"/>
                <a:cs typeface="Arial" panose="020B0604020202020204" pitchFamily="34" charset="0"/>
              </a:rPr>
              <a:t> ®­</a:t>
            </a:r>
            <a:r>
              <a:rPr lang="en-US" altLang="en-US" sz="3200" dirty="0" err="1">
                <a:solidFill>
                  <a:srgbClr val="0033CC"/>
                </a:solidFill>
                <a:latin typeface=".VnTime" panose="020B7200000000000000" pitchFamily="34" charset="0"/>
                <a:cs typeface="Arial" panose="020B0604020202020204" pitchFamily="34" charset="0"/>
              </a:rPr>
              <a:t>ường</a:t>
            </a:r>
            <a:r>
              <a:rPr lang="en-US" altLang="en-US" sz="3200" dirty="0">
                <a:solidFill>
                  <a:srgbClr val="0033CC"/>
                </a:solidFill>
                <a:latin typeface=".VnTime" panose="020B7200000000000000" pitchFamily="34" charset="0"/>
                <a:cs typeface="Arial" panose="020B0604020202020204" pitchFamily="34" charset="0"/>
              </a:rPr>
              <a:t>”</a:t>
            </a:r>
          </a:p>
        </p:txBody>
      </p:sp>
      <p:sp>
        <p:nvSpPr>
          <p:cNvPr id="73760" name="Text Box 32"/>
          <p:cNvSpPr txBox="1">
            <a:spLocks noChangeArrowheads="1"/>
          </p:cNvSpPr>
          <p:nvPr/>
        </p:nvSpPr>
        <p:spPr bwMode="auto">
          <a:xfrm>
            <a:off x="3203219" y="2858910"/>
            <a:ext cx="1828800" cy="57943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p>
            <a:pPr eaLnBrk="0" fontAlgn="base" hangingPunct="0">
              <a:spcBef>
                <a:spcPct val="50000"/>
              </a:spcBef>
              <a:spcAft>
                <a:spcPct val="0"/>
              </a:spcAft>
            </a:pPr>
            <a:r>
              <a:rPr lang="en-US" altLang="en-US" sz="3200" dirty="0" err="1">
                <a:solidFill>
                  <a:srgbClr val="0033CC"/>
                </a:solidFill>
                <a:latin typeface=".VnTime" panose="020B7200000000000000" pitchFamily="34" charset="0"/>
                <a:cs typeface="Arial" panose="020B0604020202020204" pitchFamily="34" charset="0"/>
              </a:rPr>
              <a:t>C¶i</a:t>
            </a:r>
            <a:r>
              <a:rPr lang="en-US" altLang="en-US" sz="3200" dirty="0">
                <a:solidFill>
                  <a:srgbClr val="0033CC"/>
                </a:solidFill>
                <a:latin typeface=".VnTime" panose="020B7200000000000000" pitchFamily="34" charset="0"/>
                <a:cs typeface="Arial" panose="020B0604020202020204" pitchFamily="34" charset="0"/>
              </a:rPr>
              <a:t> </a:t>
            </a:r>
            <a:r>
              <a:rPr lang="en-US" altLang="en-US" sz="3200" dirty="0" err="1" smtClean="0">
                <a:solidFill>
                  <a:srgbClr val="0033CC"/>
                </a:solidFill>
                <a:latin typeface=".VnTime" panose="020B7200000000000000" pitchFamily="34" charset="0"/>
                <a:cs typeface="Arial" panose="020B0604020202020204" pitchFamily="34" charset="0"/>
              </a:rPr>
              <a:t>l­ư¬ng</a:t>
            </a:r>
            <a:endParaRPr lang="en-US" altLang="en-US" sz="3200" dirty="0">
              <a:solidFill>
                <a:srgbClr val="0033CC"/>
              </a:solidFill>
              <a:latin typeface=".VnTime" panose="020B7200000000000000" pitchFamily="34" charset="0"/>
              <a:cs typeface="Arial" panose="020B0604020202020204" pitchFamily="34" charset="0"/>
            </a:endParaRPr>
          </a:p>
        </p:txBody>
      </p:sp>
      <p:sp>
        <p:nvSpPr>
          <p:cNvPr id="73761" name="Text Box 33"/>
          <p:cNvSpPr txBox="1">
            <a:spLocks noChangeArrowheads="1"/>
          </p:cNvSpPr>
          <p:nvPr/>
        </p:nvSpPr>
        <p:spPr bwMode="auto">
          <a:xfrm>
            <a:off x="3203219" y="4001910"/>
            <a:ext cx="1981200" cy="57943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p>
            <a:pPr eaLnBrk="0" fontAlgn="base" hangingPunct="0">
              <a:spcBef>
                <a:spcPct val="50000"/>
              </a:spcBef>
              <a:spcAft>
                <a:spcPct val="0"/>
              </a:spcAft>
            </a:pPr>
            <a:r>
              <a:rPr lang="en-US" altLang="en-US" sz="3200">
                <a:solidFill>
                  <a:srgbClr val="0033CC"/>
                </a:solidFill>
                <a:latin typeface=".VnTime" panose="020B7200000000000000" pitchFamily="34" charset="0"/>
                <a:cs typeface="Arial" panose="020B0604020202020204" pitchFamily="34" charset="0"/>
              </a:rPr>
              <a:t>Hoµi cæ</a:t>
            </a:r>
          </a:p>
        </p:txBody>
      </p:sp>
      <p:sp>
        <p:nvSpPr>
          <p:cNvPr id="73762" name="Text Box 34"/>
          <p:cNvSpPr txBox="1">
            <a:spLocks noChangeArrowheads="1"/>
          </p:cNvSpPr>
          <p:nvPr/>
        </p:nvSpPr>
        <p:spPr bwMode="auto">
          <a:xfrm>
            <a:off x="2980267" y="4876800"/>
            <a:ext cx="7687733" cy="156966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square">
            <a:spAutoFit/>
          </a:bodyPr>
          <a:lstStyle/>
          <a:p>
            <a:pPr algn="just" eaLnBrk="0" fontAlgn="base" hangingPunct="0">
              <a:spcBef>
                <a:spcPct val="50000"/>
              </a:spcBef>
              <a:spcAft>
                <a:spcPct val="0"/>
              </a:spcAft>
            </a:pPr>
            <a:r>
              <a:rPr lang="en-US" altLang="en-US" sz="3200" dirty="0" err="1">
                <a:solidFill>
                  <a:srgbClr val="0033CC"/>
                </a:solidFill>
                <a:latin typeface="Times New Roman" panose="02020603050405020304" pitchFamily="18" charset="0"/>
                <a:cs typeface="Arial" panose="020B0604020202020204" pitchFamily="34" charset="0"/>
              </a:rPr>
              <a:t>Chỉ</a:t>
            </a:r>
            <a:r>
              <a:rPr lang="en-US" altLang="en-US" sz="3200" dirty="0">
                <a:solidFill>
                  <a:srgbClr val="0033CC"/>
                </a:solidFill>
                <a:latin typeface="Times New Roman" panose="02020603050405020304" pitchFamily="18" charset="0"/>
                <a:cs typeface="Arial" panose="020B0604020202020204" pitchFamily="34" charset="0"/>
              </a:rPr>
              <a:t> </a:t>
            </a:r>
            <a:r>
              <a:rPr lang="en-US" altLang="en-US" sz="3200" dirty="0" err="1">
                <a:solidFill>
                  <a:srgbClr val="0033CC"/>
                </a:solidFill>
                <a:latin typeface="Times New Roman" panose="02020603050405020304" pitchFamily="18" charset="0"/>
                <a:cs typeface="Arial" panose="020B0604020202020204" pitchFamily="34" charset="0"/>
              </a:rPr>
              <a:t>ra</a:t>
            </a:r>
            <a:r>
              <a:rPr lang="en-US" altLang="en-US" sz="3200" dirty="0">
                <a:solidFill>
                  <a:srgbClr val="0033CC"/>
                </a:solidFill>
                <a:latin typeface="Times New Roman" panose="02020603050405020304" pitchFamily="18" charset="0"/>
                <a:cs typeface="Arial" panose="020B0604020202020204" pitchFamily="34" charset="0"/>
              </a:rPr>
              <a:t> </a:t>
            </a:r>
            <a:r>
              <a:rPr lang="en-US" altLang="en-US" sz="3200" dirty="0" err="1">
                <a:solidFill>
                  <a:srgbClr val="0033CC"/>
                </a:solidFill>
                <a:latin typeface="Times New Roman" panose="02020603050405020304" pitchFamily="18" charset="0"/>
                <a:cs typeface="Arial" panose="020B0604020202020204" pitchFamily="34" charset="0"/>
              </a:rPr>
              <a:t>ảo</a:t>
            </a:r>
            <a:r>
              <a:rPr lang="en-US" altLang="en-US" sz="3200" dirty="0">
                <a:solidFill>
                  <a:srgbClr val="0033CC"/>
                </a:solidFill>
                <a:latin typeface="Times New Roman" panose="02020603050405020304" pitchFamily="18" charset="0"/>
                <a:cs typeface="Arial" panose="020B0604020202020204" pitchFamily="34" charset="0"/>
              </a:rPr>
              <a:t> </a:t>
            </a:r>
            <a:r>
              <a:rPr lang="en-US" altLang="en-US" sz="3200" dirty="0" err="1">
                <a:solidFill>
                  <a:srgbClr val="0033CC"/>
                </a:solidFill>
                <a:latin typeface="Times New Roman" panose="02020603050405020304" pitchFamily="18" charset="0"/>
                <a:cs typeface="Arial" panose="020B0604020202020204" pitchFamily="34" charset="0"/>
              </a:rPr>
              <a:t>tưởng</a:t>
            </a:r>
            <a:r>
              <a:rPr lang="en-US" altLang="en-US" sz="3200" dirty="0">
                <a:solidFill>
                  <a:srgbClr val="0033CC"/>
                </a:solidFill>
                <a:latin typeface="Times New Roman" panose="02020603050405020304" pitchFamily="18" charset="0"/>
                <a:cs typeface="Arial" panose="020B0604020202020204" pitchFamily="34" charset="0"/>
              </a:rPr>
              <a:t> </a:t>
            </a:r>
            <a:r>
              <a:rPr lang="en-US" altLang="en-US" sz="3200" dirty="0" err="1">
                <a:solidFill>
                  <a:srgbClr val="0033CC"/>
                </a:solidFill>
                <a:latin typeface="Times New Roman" panose="02020603050405020304" pitchFamily="18" charset="0"/>
                <a:cs typeface="Arial" panose="020B0604020202020204" pitchFamily="34" charset="0"/>
              </a:rPr>
              <a:t>của</a:t>
            </a:r>
            <a:r>
              <a:rPr lang="en-US" altLang="en-US" sz="3200" dirty="0">
                <a:solidFill>
                  <a:srgbClr val="0033CC"/>
                </a:solidFill>
                <a:latin typeface="Times New Roman" panose="02020603050405020304" pitchFamily="18" charset="0"/>
                <a:cs typeface="Arial" panose="020B0604020202020204" pitchFamily="34" charset="0"/>
              </a:rPr>
              <a:t> </a:t>
            </a:r>
            <a:r>
              <a:rPr lang="en-US" altLang="en-US" sz="3200" dirty="0" err="1">
                <a:solidFill>
                  <a:srgbClr val="0033CC"/>
                </a:solidFill>
                <a:latin typeface="Times New Roman" panose="02020603050405020304" pitchFamily="18" charset="0"/>
                <a:cs typeface="Arial" panose="020B0604020202020204" pitchFamily="34" charset="0"/>
              </a:rPr>
              <a:t>hai</a:t>
            </a:r>
            <a:r>
              <a:rPr lang="en-US" altLang="en-US" sz="3200" dirty="0">
                <a:solidFill>
                  <a:srgbClr val="0033CC"/>
                </a:solidFill>
                <a:latin typeface="Times New Roman" panose="02020603050405020304" pitchFamily="18" charset="0"/>
                <a:cs typeface="Arial" panose="020B0604020202020204" pitchFamily="34" charset="0"/>
              </a:rPr>
              <a:t> </a:t>
            </a:r>
            <a:r>
              <a:rPr lang="en-US" altLang="en-US" sz="3200" dirty="0" err="1">
                <a:solidFill>
                  <a:srgbClr val="0033CC"/>
                </a:solidFill>
                <a:latin typeface="Times New Roman" panose="02020603050405020304" pitchFamily="18" charset="0"/>
                <a:cs typeface="Arial" panose="020B0604020202020204" pitchFamily="34" charset="0"/>
              </a:rPr>
              <a:t>loại</a:t>
            </a:r>
            <a:r>
              <a:rPr lang="en-US" altLang="en-US" sz="3200" dirty="0">
                <a:solidFill>
                  <a:srgbClr val="0033CC"/>
                </a:solidFill>
                <a:latin typeface="Times New Roman" panose="02020603050405020304" pitchFamily="18" charset="0"/>
                <a:cs typeface="Arial" panose="020B0604020202020204" pitchFamily="34" charset="0"/>
              </a:rPr>
              <a:t> </a:t>
            </a:r>
            <a:r>
              <a:rPr lang="en-US" altLang="en-US" sz="3200" dirty="0" err="1">
                <a:solidFill>
                  <a:srgbClr val="0033CC"/>
                </a:solidFill>
                <a:latin typeface="Times New Roman" panose="02020603050405020304" pitchFamily="18" charset="0"/>
                <a:cs typeface="Arial" panose="020B0604020202020204" pitchFamily="34" charset="0"/>
              </a:rPr>
              <a:t>người</a:t>
            </a:r>
            <a:r>
              <a:rPr lang="en-US" altLang="en-US" sz="3200" dirty="0">
                <a:solidFill>
                  <a:srgbClr val="0033CC"/>
                </a:solidFill>
                <a:latin typeface="Times New Roman" panose="02020603050405020304" pitchFamily="18" charset="0"/>
                <a:cs typeface="Arial" panose="020B0604020202020204" pitchFamily="34" charset="0"/>
              </a:rPr>
              <a:t> </a:t>
            </a:r>
            <a:r>
              <a:rPr lang="en-US" altLang="en-US" sz="3200" dirty="0" err="1" smtClean="0">
                <a:solidFill>
                  <a:srgbClr val="0033CC"/>
                </a:solidFill>
                <a:latin typeface="Times New Roman" panose="02020603050405020304" pitchFamily="18" charset="0"/>
                <a:cs typeface="Arial" panose="020B0604020202020204" pitchFamily="34" charset="0"/>
              </a:rPr>
              <a:t>trên</a:t>
            </a:r>
            <a:r>
              <a:rPr lang="en-US" altLang="en-US" sz="3200" dirty="0" smtClean="0">
                <a:solidFill>
                  <a:srgbClr val="0033CC"/>
                </a:solidFill>
                <a:latin typeface="Times New Roman" panose="02020603050405020304" pitchFamily="18" charset="0"/>
                <a:cs typeface="Arial" panose="020B0604020202020204" pitchFamily="34" charset="0"/>
              </a:rPr>
              <a:t> </a:t>
            </a:r>
            <a:r>
              <a:rPr lang="en-US" altLang="en-US" sz="3200" dirty="0" smtClean="0">
                <a:solidFill>
                  <a:srgbClr val="0033CC"/>
                </a:solidFill>
                <a:latin typeface="Times New Roman" panose="02020603050405020304" pitchFamily="18" charset="0"/>
                <a:cs typeface="Arial" panose="020B0604020202020204" pitchFamily="34" charset="0"/>
                <a:sym typeface="Wingdings" panose="05000000000000000000" pitchFamily="2" charset="2"/>
              </a:rPr>
              <a:t></a:t>
            </a:r>
            <a:r>
              <a:rPr lang="en-US" altLang="en-US" sz="3200" dirty="0" err="1" smtClean="0">
                <a:solidFill>
                  <a:srgbClr val="0033CC"/>
                </a:solidFill>
                <a:latin typeface="Times New Roman" panose="02020603050405020304" pitchFamily="18" charset="0"/>
                <a:cs typeface="Arial" panose="020B0604020202020204" pitchFamily="34" charset="0"/>
              </a:rPr>
              <a:t>Làm</a:t>
            </a:r>
            <a:r>
              <a:rPr lang="en-US" altLang="en-US" sz="3200" dirty="0" smtClean="0">
                <a:solidFill>
                  <a:srgbClr val="0033CC"/>
                </a:solidFill>
                <a:latin typeface="Times New Roman" panose="02020603050405020304" pitchFamily="18" charset="0"/>
                <a:cs typeface="Arial" panose="020B0604020202020204" pitchFamily="34" charset="0"/>
              </a:rPr>
              <a:t> </a:t>
            </a:r>
            <a:r>
              <a:rPr lang="en-US" altLang="en-US" sz="3200" dirty="0" err="1">
                <a:solidFill>
                  <a:srgbClr val="0033CC"/>
                </a:solidFill>
                <a:latin typeface="Times New Roman" panose="02020603050405020304" pitchFamily="18" charset="0"/>
                <a:cs typeface="Arial" panose="020B0604020202020204" pitchFamily="34" charset="0"/>
              </a:rPr>
              <a:t>nổi</a:t>
            </a:r>
            <a:r>
              <a:rPr lang="en-US" altLang="en-US" sz="3200" dirty="0">
                <a:solidFill>
                  <a:srgbClr val="0033CC"/>
                </a:solidFill>
                <a:latin typeface="Times New Roman" panose="02020603050405020304" pitchFamily="18" charset="0"/>
                <a:cs typeface="Arial" panose="020B0604020202020204" pitchFamily="34" charset="0"/>
              </a:rPr>
              <a:t> </a:t>
            </a:r>
            <a:r>
              <a:rPr lang="en-US" altLang="en-US" sz="3200" dirty="0" err="1">
                <a:solidFill>
                  <a:srgbClr val="0033CC"/>
                </a:solidFill>
                <a:latin typeface="Times New Roman" panose="02020603050405020304" pitchFamily="18" charset="0"/>
                <a:cs typeface="Arial" panose="020B0604020202020204" pitchFamily="34" charset="0"/>
              </a:rPr>
              <a:t>bật</a:t>
            </a:r>
            <a:r>
              <a:rPr lang="en-US" altLang="en-US" sz="3200" dirty="0">
                <a:solidFill>
                  <a:srgbClr val="0033CC"/>
                </a:solidFill>
                <a:latin typeface="Times New Roman" panose="02020603050405020304" pitchFamily="18" charset="0"/>
                <a:cs typeface="Arial" panose="020B0604020202020204" pitchFamily="34" charset="0"/>
              </a:rPr>
              <a:t> </a:t>
            </a:r>
            <a:r>
              <a:rPr lang="en-US" altLang="en-US" sz="3200" dirty="0" err="1">
                <a:solidFill>
                  <a:srgbClr val="0033CC"/>
                </a:solidFill>
                <a:latin typeface="Times New Roman" panose="02020603050405020304" pitchFamily="18" charset="0"/>
                <a:cs typeface="Arial" panose="020B0604020202020204" pitchFamily="34" charset="0"/>
              </a:rPr>
              <a:t>cái</a:t>
            </a:r>
            <a:r>
              <a:rPr lang="en-US" altLang="en-US" sz="3200" dirty="0">
                <a:solidFill>
                  <a:srgbClr val="0033CC"/>
                </a:solidFill>
                <a:latin typeface="Times New Roman" panose="02020603050405020304" pitchFamily="18" charset="0"/>
                <a:cs typeface="Arial" panose="020B0604020202020204" pitchFamily="34" charset="0"/>
              </a:rPr>
              <a:t> </a:t>
            </a:r>
            <a:r>
              <a:rPr lang="en-US" altLang="en-US" sz="3200" dirty="0" err="1">
                <a:solidFill>
                  <a:srgbClr val="0033CC"/>
                </a:solidFill>
                <a:latin typeface="Times New Roman" panose="02020603050405020304" pitchFamily="18" charset="0"/>
                <a:cs typeface="Arial" panose="020B0604020202020204" pitchFamily="34" charset="0"/>
              </a:rPr>
              <a:t>đúng</a:t>
            </a:r>
            <a:r>
              <a:rPr lang="en-US" altLang="en-US" sz="3200" dirty="0">
                <a:solidFill>
                  <a:srgbClr val="0033CC"/>
                </a:solidFill>
                <a:latin typeface="Times New Roman" panose="02020603050405020304" pitchFamily="18" charset="0"/>
                <a:cs typeface="Arial" panose="020B0604020202020204" pitchFamily="34" charset="0"/>
              </a:rPr>
              <a:t> </a:t>
            </a:r>
            <a:r>
              <a:rPr lang="en-US" altLang="en-US" sz="3200" dirty="0" err="1">
                <a:solidFill>
                  <a:srgbClr val="0033CC"/>
                </a:solidFill>
                <a:latin typeface="Times New Roman" panose="02020603050405020304" pitchFamily="18" charset="0"/>
                <a:cs typeface="Arial" panose="020B0604020202020204" pitchFamily="34" charset="0"/>
              </a:rPr>
              <a:t>trong</a:t>
            </a:r>
            <a:r>
              <a:rPr lang="en-US" altLang="en-US" sz="3200" dirty="0">
                <a:solidFill>
                  <a:srgbClr val="0033CC"/>
                </a:solidFill>
                <a:latin typeface="Times New Roman" panose="02020603050405020304" pitchFamily="18" charset="0"/>
                <a:cs typeface="Arial" panose="020B0604020202020204" pitchFamily="34" charset="0"/>
              </a:rPr>
              <a:t> </a:t>
            </a:r>
            <a:r>
              <a:rPr lang="en-US" altLang="en-US" sz="3200" dirty="0" err="1">
                <a:solidFill>
                  <a:srgbClr val="0033CC"/>
                </a:solidFill>
                <a:latin typeface="Times New Roman" panose="02020603050405020304" pitchFamily="18" charset="0"/>
                <a:cs typeface="Arial" panose="020B0604020202020204" pitchFamily="34" charset="0"/>
              </a:rPr>
              <a:t>suy</a:t>
            </a:r>
            <a:r>
              <a:rPr lang="en-US" altLang="en-US" sz="3200" dirty="0">
                <a:solidFill>
                  <a:srgbClr val="0033CC"/>
                </a:solidFill>
                <a:latin typeface="Times New Roman" panose="02020603050405020304" pitchFamily="18" charset="0"/>
                <a:cs typeface="Arial" panose="020B0604020202020204" pitchFamily="34" charset="0"/>
              </a:rPr>
              <a:t> </a:t>
            </a:r>
            <a:r>
              <a:rPr lang="en-US" altLang="en-US" sz="3200" dirty="0" err="1">
                <a:solidFill>
                  <a:srgbClr val="0033CC"/>
                </a:solidFill>
                <a:latin typeface="Times New Roman" panose="02020603050405020304" pitchFamily="18" charset="0"/>
                <a:cs typeface="Arial" panose="020B0604020202020204" pitchFamily="34" charset="0"/>
              </a:rPr>
              <a:t>nghĩ</a:t>
            </a:r>
            <a:r>
              <a:rPr lang="en-US" altLang="en-US" sz="3200" dirty="0">
                <a:solidFill>
                  <a:srgbClr val="0033CC"/>
                </a:solidFill>
                <a:latin typeface="Times New Roman" panose="02020603050405020304" pitchFamily="18" charset="0"/>
                <a:cs typeface="Arial" panose="020B0604020202020204" pitchFamily="34" charset="0"/>
              </a:rPr>
              <a:t> </a:t>
            </a:r>
            <a:r>
              <a:rPr lang="en-US" altLang="en-US" sz="3200" dirty="0" err="1">
                <a:solidFill>
                  <a:srgbClr val="0033CC"/>
                </a:solidFill>
                <a:latin typeface="Times New Roman" panose="02020603050405020304" pitchFamily="18" charset="0"/>
                <a:cs typeface="Arial" panose="020B0604020202020204" pitchFamily="34" charset="0"/>
              </a:rPr>
              <a:t>và</a:t>
            </a:r>
            <a:r>
              <a:rPr lang="en-US" altLang="en-US" sz="3200" dirty="0">
                <a:solidFill>
                  <a:srgbClr val="0033CC"/>
                </a:solidFill>
                <a:latin typeface="Times New Roman" panose="02020603050405020304" pitchFamily="18" charset="0"/>
                <a:cs typeface="Arial" panose="020B0604020202020204" pitchFamily="34" charset="0"/>
              </a:rPr>
              <a:t> </a:t>
            </a:r>
            <a:r>
              <a:rPr lang="en-US" altLang="en-US" sz="3200" dirty="0" err="1">
                <a:solidFill>
                  <a:srgbClr val="0033CC"/>
                </a:solidFill>
                <a:latin typeface="Times New Roman" panose="02020603050405020304" pitchFamily="18" charset="0"/>
                <a:cs typeface="Arial" panose="020B0604020202020204" pitchFamily="34" charset="0"/>
              </a:rPr>
              <a:t>nhận</a:t>
            </a:r>
            <a:r>
              <a:rPr lang="en-US" altLang="en-US" sz="3200" dirty="0">
                <a:solidFill>
                  <a:srgbClr val="0033CC"/>
                </a:solidFill>
                <a:latin typeface="Times New Roman" panose="02020603050405020304" pitchFamily="18" charset="0"/>
                <a:cs typeface="Arial" panose="020B0604020202020204" pitchFamily="34" charset="0"/>
              </a:rPr>
              <a:t> </a:t>
            </a:r>
            <a:r>
              <a:rPr lang="en-US" altLang="en-US" sz="3200" dirty="0" err="1">
                <a:solidFill>
                  <a:srgbClr val="0033CC"/>
                </a:solidFill>
                <a:latin typeface="Times New Roman" panose="02020603050405020304" pitchFamily="18" charset="0"/>
                <a:cs typeface="Arial" panose="020B0604020202020204" pitchFamily="34" charset="0"/>
              </a:rPr>
              <a:t>thức</a:t>
            </a:r>
            <a:r>
              <a:rPr lang="en-US" altLang="en-US" sz="3200" dirty="0">
                <a:solidFill>
                  <a:srgbClr val="0033CC"/>
                </a:solidFill>
                <a:latin typeface="Times New Roman" panose="02020603050405020304" pitchFamily="18" charset="0"/>
                <a:cs typeface="Arial" panose="020B0604020202020204" pitchFamily="34" charset="0"/>
              </a:rPr>
              <a:t> </a:t>
            </a:r>
            <a:r>
              <a:rPr lang="en-US" altLang="en-US" sz="3200" dirty="0" err="1">
                <a:solidFill>
                  <a:srgbClr val="0033CC"/>
                </a:solidFill>
                <a:latin typeface="Times New Roman" panose="02020603050405020304" pitchFamily="18" charset="0"/>
                <a:cs typeface="Arial" panose="020B0604020202020204" pitchFamily="34" charset="0"/>
              </a:rPr>
              <a:t>của</a:t>
            </a:r>
            <a:r>
              <a:rPr lang="en-US" altLang="en-US" sz="3200" dirty="0">
                <a:solidFill>
                  <a:srgbClr val="0033CC"/>
                </a:solidFill>
                <a:latin typeface="Times New Roman" panose="02020603050405020304" pitchFamily="18" charset="0"/>
                <a:cs typeface="Arial" panose="020B0604020202020204" pitchFamily="34" charset="0"/>
              </a:rPr>
              <a:t> </a:t>
            </a:r>
            <a:r>
              <a:rPr lang="en-US" altLang="en-US" sz="3200" dirty="0" err="1">
                <a:solidFill>
                  <a:srgbClr val="0033CC"/>
                </a:solidFill>
                <a:latin typeface="Times New Roman" panose="02020603050405020304" pitchFamily="18" charset="0"/>
                <a:cs typeface="Arial" panose="020B0604020202020204" pitchFamily="34" charset="0"/>
              </a:rPr>
              <a:t>Ngô</a:t>
            </a:r>
            <a:r>
              <a:rPr lang="en-US" altLang="en-US" sz="3200" dirty="0">
                <a:solidFill>
                  <a:srgbClr val="0033CC"/>
                </a:solidFill>
                <a:latin typeface="Times New Roman" panose="02020603050405020304" pitchFamily="18" charset="0"/>
                <a:cs typeface="Arial" panose="020B0604020202020204" pitchFamily="34" charset="0"/>
              </a:rPr>
              <a:t> </a:t>
            </a:r>
            <a:r>
              <a:rPr lang="en-US" altLang="en-US" sz="3200" dirty="0" err="1">
                <a:solidFill>
                  <a:srgbClr val="0033CC"/>
                </a:solidFill>
                <a:latin typeface="Times New Roman" panose="02020603050405020304" pitchFamily="18" charset="0"/>
                <a:cs typeface="Arial" panose="020B0604020202020204" pitchFamily="34" charset="0"/>
              </a:rPr>
              <a:t>Tất</a:t>
            </a:r>
            <a:r>
              <a:rPr lang="en-US" altLang="en-US" sz="3200" dirty="0">
                <a:solidFill>
                  <a:srgbClr val="0033CC"/>
                </a:solidFill>
                <a:latin typeface="Times New Roman" panose="02020603050405020304" pitchFamily="18" charset="0"/>
                <a:cs typeface="Arial" panose="020B0604020202020204" pitchFamily="34" charset="0"/>
              </a:rPr>
              <a:t> </a:t>
            </a:r>
            <a:r>
              <a:rPr lang="en-US" altLang="en-US" sz="3200" dirty="0" err="1">
                <a:solidFill>
                  <a:srgbClr val="0033CC"/>
                </a:solidFill>
                <a:latin typeface="Times New Roman" panose="02020603050405020304" pitchFamily="18" charset="0"/>
                <a:cs typeface="Arial" panose="020B0604020202020204" pitchFamily="34" charset="0"/>
              </a:rPr>
              <a:t>Tố</a:t>
            </a:r>
            <a:r>
              <a:rPr lang="en-US" altLang="en-US" sz="3200" dirty="0">
                <a:solidFill>
                  <a:srgbClr val="0033CC"/>
                </a:solidFill>
                <a:latin typeface="Times New Roman" panose="02020603050405020304" pitchFamily="18" charset="0"/>
                <a:cs typeface="Arial" panose="020B0604020202020204" pitchFamily="34" charset="0"/>
              </a:rPr>
              <a:t>.(SS </a:t>
            </a:r>
            <a:r>
              <a:rPr lang="en-US" altLang="en-US" sz="3200" dirty="0" err="1">
                <a:solidFill>
                  <a:srgbClr val="0033CC"/>
                </a:solidFill>
                <a:latin typeface="Times New Roman" panose="02020603050405020304" pitchFamily="18" charset="0"/>
                <a:cs typeface="Arial" panose="020B0604020202020204" pitchFamily="34" charset="0"/>
              </a:rPr>
              <a:t>khác</a:t>
            </a:r>
            <a:r>
              <a:rPr lang="en-US" altLang="en-US" sz="3200" dirty="0">
                <a:solidFill>
                  <a:srgbClr val="0033CC"/>
                </a:solidFill>
                <a:latin typeface="Times New Roman" panose="02020603050405020304" pitchFamily="18" charset="0"/>
                <a:cs typeface="Arial" panose="020B0604020202020204" pitchFamily="34" charset="0"/>
              </a:rPr>
              <a:t> </a:t>
            </a:r>
            <a:r>
              <a:rPr lang="en-US" altLang="en-US" sz="3200" dirty="0" err="1">
                <a:solidFill>
                  <a:srgbClr val="0033CC"/>
                </a:solidFill>
                <a:latin typeface="Times New Roman" panose="02020603050405020304" pitchFamily="18" charset="0"/>
                <a:cs typeface="Arial" panose="020B0604020202020204" pitchFamily="34" charset="0"/>
              </a:rPr>
              <a:t>nhau</a:t>
            </a:r>
            <a:r>
              <a:rPr lang="en-US" altLang="en-US" sz="3200" dirty="0">
                <a:solidFill>
                  <a:srgbClr val="0033CC"/>
                </a:solidFill>
                <a:latin typeface="Times New Roman" panose="02020603050405020304" pitchFamily="18" charset="0"/>
                <a:cs typeface="Arial" panose="020B0604020202020204" pitchFamily="34" charset="0"/>
              </a:rPr>
              <a:t>)</a:t>
            </a:r>
          </a:p>
        </p:txBody>
      </p:sp>
      <p:sp>
        <p:nvSpPr>
          <p:cNvPr id="73764" name="Text Box 36"/>
          <p:cNvSpPr txBox="1">
            <a:spLocks noChangeArrowheads="1"/>
          </p:cNvSpPr>
          <p:nvPr/>
        </p:nvSpPr>
        <p:spPr bwMode="auto">
          <a:xfrm>
            <a:off x="8240893" y="1500298"/>
            <a:ext cx="2133600" cy="1076325"/>
          </a:xfrm>
          <a:prstGeom prst="rect">
            <a:avLst/>
          </a:prstGeom>
          <a:noFill/>
          <a:ln w="9525">
            <a:solidFill>
              <a:srgbClr val="0033CC"/>
            </a:solidFill>
            <a:miter lim="800000"/>
            <a:headEnd/>
            <a:tailEnd/>
          </a:ln>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p>
            <a:pPr algn="just" eaLnBrk="0" fontAlgn="base" hangingPunct="0">
              <a:spcBef>
                <a:spcPct val="50000"/>
              </a:spcBef>
              <a:spcAft>
                <a:spcPct val="0"/>
              </a:spcAft>
            </a:pPr>
            <a:r>
              <a:rPr lang="en-US" altLang="en-US" sz="3200" dirty="0">
                <a:solidFill>
                  <a:srgbClr val="000000"/>
                </a:solidFill>
                <a:latin typeface=".VnTime" panose="020B7200000000000000" pitchFamily="34" charset="0"/>
                <a:cs typeface="Arial" panose="020B0604020202020204" pitchFamily="34" charset="0"/>
              </a:rPr>
              <a:t>- </a:t>
            </a:r>
            <a:r>
              <a:rPr lang="en-US" altLang="en-US" sz="3200" dirty="0" err="1">
                <a:solidFill>
                  <a:srgbClr val="000000"/>
                </a:solidFill>
                <a:latin typeface="Times New Roman" panose="02020603050405020304" pitchFamily="18" charset="0"/>
                <a:cs typeface="Times New Roman" panose="02020603050405020304" pitchFamily="18" charset="0"/>
              </a:rPr>
              <a:t>đ</a:t>
            </a:r>
            <a:r>
              <a:rPr lang="en-US" altLang="en-US" sz="3200" dirty="0" err="1">
                <a:solidFill>
                  <a:srgbClr val="000000"/>
                </a:solidFill>
                <a:latin typeface=".VnTime" panose="020B7200000000000000" pitchFamily="34" charset="0"/>
                <a:cs typeface="Arial" panose="020B0604020202020204" pitchFamily="34" charset="0"/>
              </a:rPr>
              <a:t>Ò</a:t>
            </a:r>
            <a:r>
              <a:rPr lang="en-US" altLang="en-US" sz="3200" dirty="0">
                <a:solidFill>
                  <a:srgbClr val="000000"/>
                </a:solidFill>
                <a:latin typeface=".VnTime" panose="020B7200000000000000" pitchFamily="34" charset="0"/>
                <a:cs typeface="Arial" panose="020B0604020202020204" pitchFamily="34" charset="0"/>
              </a:rPr>
              <a:t> </a:t>
            </a:r>
            <a:r>
              <a:rPr lang="en-US" altLang="en-US" sz="3200" dirty="0" err="1">
                <a:solidFill>
                  <a:srgbClr val="000000"/>
                </a:solidFill>
                <a:latin typeface=".VnTime" panose="020B7200000000000000" pitchFamily="34" charset="0"/>
                <a:cs typeface="Arial" panose="020B0604020202020204" pitchFamily="34" charset="0"/>
              </a:rPr>
              <a:t>tµi</a:t>
            </a:r>
            <a:r>
              <a:rPr lang="en-US" altLang="en-US" sz="3200" dirty="0">
                <a:solidFill>
                  <a:srgbClr val="000000"/>
                </a:solidFill>
                <a:latin typeface=".VnTime" panose="020B7200000000000000" pitchFamily="34" charset="0"/>
                <a:cs typeface="Arial" panose="020B0604020202020204" pitchFamily="34" charset="0"/>
              </a:rPr>
              <a:t>: </a:t>
            </a:r>
            <a:r>
              <a:rPr lang="en-US" altLang="en-US" sz="3200" dirty="0" err="1">
                <a:solidFill>
                  <a:srgbClr val="000000"/>
                </a:solidFill>
                <a:latin typeface=".VnTime" panose="020B7200000000000000" pitchFamily="34" charset="0"/>
                <a:cs typeface="Arial" panose="020B0604020202020204" pitchFamily="34" charset="0"/>
              </a:rPr>
              <a:t>n«ng</a:t>
            </a:r>
            <a:r>
              <a:rPr lang="en-US" altLang="en-US" sz="3200" dirty="0">
                <a:solidFill>
                  <a:srgbClr val="000000"/>
                </a:solidFill>
                <a:latin typeface=".VnTime" panose="020B7200000000000000" pitchFamily="34" charset="0"/>
                <a:cs typeface="Arial" panose="020B0604020202020204" pitchFamily="34" charset="0"/>
              </a:rPr>
              <a:t> </a:t>
            </a:r>
            <a:r>
              <a:rPr lang="en-US" altLang="en-US" sz="3200" dirty="0" err="1">
                <a:solidFill>
                  <a:srgbClr val="000000"/>
                </a:solidFill>
                <a:latin typeface=".VnTime" panose="020B7200000000000000" pitchFamily="34" charset="0"/>
                <a:cs typeface="Arial" panose="020B0604020202020204" pitchFamily="34" charset="0"/>
              </a:rPr>
              <a:t>th«n</a:t>
            </a:r>
            <a:endParaRPr lang="en-US" altLang="en-US" sz="3200" dirty="0">
              <a:solidFill>
                <a:srgbClr val="000000"/>
              </a:solidFill>
              <a:latin typeface=".VnTime" panose="020B7200000000000000" pitchFamily="34" charset="0"/>
              <a:cs typeface="Arial" panose="020B0604020202020204" pitchFamily="34" charset="0"/>
            </a:endParaRPr>
          </a:p>
        </p:txBody>
      </p:sp>
      <p:sp>
        <p:nvSpPr>
          <p:cNvPr id="73765" name="Text Box 37"/>
          <p:cNvSpPr txBox="1">
            <a:spLocks noChangeArrowheads="1"/>
          </p:cNvSpPr>
          <p:nvPr/>
        </p:nvSpPr>
        <p:spPr bwMode="auto">
          <a:xfrm>
            <a:off x="8348137" y="2621845"/>
            <a:ext cx="2286000" cy="222726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p>
            <a:pPr algn="just" eaLnBrk="0" fontAlgn="base" hangingPunct="0">
              <a:spcBef>
                <a:spcPct val="50000"/>
              </a:spcBef>
              <a:spcAft>
                <a:spcPct val="0"/>
              </a:spcAft>
            </a:pPr>
            <a:r>
              <a:rPr lang="en-US" altLang="en-US" sz="2800">
                <a:solidFill>
                  <a:srgbClr val="0033CC"/>
                </a:solidFill>
                <a:latin typeface=".VnTime" panose="020B7200000000000000" pitchFamily="34" charset="0"/>
                <a:cs typeface="Arial" panose="020B0604020202020204" pitchFamily="34" charset="0"/>
              </a:rPr>
              <a:t> - C¸ch cải </a:t>
            </a:r>
            <a:r>
              <a:rPr lang="en-US" altLang="en-US" sz="2800">
                <a:solidFill>
                  <a:srgbClr val="0033CC"/>
                </a:solidFill>
                <a:latin typeface="Times New Roman" panose="02020603050405020304" pitchFamily="18" charset="0"/>
                <a:cs typeface="Arial" panose="020B0604020202020204" pitchFamily="34" charset="0"/>
              </a:rPr>
              <a:t>cách đời sống, giải phóng người nông dân</a:t>
            </a:r>
          </a:p>
        </p:txBody>
      </p:sp>
      <p:sp>
        <p:nvSpPr>
          <p:cNvPr id="73766" name="Text Box 38"/>
          <p:cNvSpPr txBox="1">
            <a:spLocks noChangeArrowheads="1"/>
          </p:cNvSpPr>
          <p:nvPr/>
        </p:nvSpPr>
        <p:spPr bwMode="auto">
          <a:xfrm>
            <a:off x="5757333" y="1544627"/>
            <a:ext cx="2133600" cy="107721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p>
            <a:pPr eaLnBrk="0" fontAlgn="base" hangingPunct="0">
              <a:spcBef>
                <a:spcPct val="50000"/>
              </a:spcBef>
              <a:spcAft>
                <a:spcPct val="0"/>
              </a:spcAft>
            </a:pPr>
            <a:r>
              <a:rPr lang="en-US" altLang="en-US" sz="3200" dirty="0" err="1">
                <a:solidFill>
                  <a:srgbClr val="0033CC"/>
                </a:solidFill>
                <a:latin typeface="Times New Roman" panose="02020603050405020304" pitchFamily="18" charset="0"/>
                <a:cs typeface="Times New Roman" panose="02020603050405020304" pitchFamily="18" charset="0"/>
              </a:rPr>
              <a:t>Đồng</a:t>
            </a:r>
            <a:r>
              <a:rPr lang="en-US" altLang="en-US" sz="3200" dirty="0">
                <a:solidFill>
                  <a:srgbClr val="0033CC"/>
                </a:solidFill>
                <a:latin typeface="Times New Roman" panose="02020603050405020304" pitchFamily="18" charset="0"/>
                <a:cs typeface="Times New Roman" panose="02020603050405020304" pitchFamily="18" charset="0"/>
              </a:rPr>
              <a:t> </a:t>
            </a:r>
            <a:r>
              <a:rPr lang="en-US" altLang="en-US" sz="3200" dirty="0" err="1">
                <a:solidFill>
                  <a:srgbClr val="0033CC"/>
                </a:solidFill>
                <a:latin typeface="Times New Roman" panose="02020603050405020304" pitchFamily="18" charset="0"/>
                <a:cs typeface="Times New Roman" panose="02020603050405020304" pitchFamily="18" charset="0"/>
              </a:rPr>
              <a:t>tình</a:t>
            </a:r>
            <a:r>
              <a:rPr lang="en-US" altLang="en-US" sz="3200" dirty="0">
                <a:solidFill>
                  <a:srgbClr val="0033CC"/>
                </a:solidFill>
                <a:latin typeface="Times New Roman" panose="02020603050405020304" pitchFamily="18" charset="0"/>
                <a:cs typeface="Times New Roman" panose="02020603050405020304" pitchFamily="18" charset="0"/>
              </a:rPr>
              <a:t>, </a:t>
            </a:r>
            <a:r>
              <a:rPr lang="en-US" altLang="en-US" sz="3200" dirty="0" err="1">
                <a:solidFill>
                  <a:srgbClr val="0033CC"/>
                </a:solidFill>
                <a:latin typeface="Times New Roman" panose="02020603050405020304" pitchFamily="18" charset="0"/>
                <a:cs typeface="Times New Roman" panose="02020603050405020304" pitchFamily="18" charset="0"/>
              </a:rPr>
              <a:t>khâm</a:t>
            </a:r>
            <a:r>
              <a:rPr lang="en-US" altLang="en-US" sz="3200" dirty="0">
                <a:solidFill>
                  <a:srgbClr val="0033CC"/>
                </a:solidFill>
                <a:latin typeface="Times New Roman" panose="02020603050405020304" pitchFamily="18" charset="0"/>
                <a:cs typeface="Times New Roman" panose="02020603050405020304" pitchFamily="18" charset="0"/>
              </a:rPr>
              <a:t> </a:t>
            </a:r>
            <a:r>
              <a:rPr lang="en-US" altLang="en-US" sz="3200" dirty="0" err="1">
                <a:solidFill>
                  <a:srgbClr val="0033CC"/>
                </a:solidFill>
                <a:latin typeface="Times New Roman" panose="02020603050405020304" pitchFamily="18" charset="0"/>
                <a:cs typeface="Times New Roman" panose="02020603050405020304" pitchFamily="18" charset="0"/>
              </a:rPr>
              <a:t>phục</a:t>
            </a:r>
            <a:endParaRPr lang="en-US" altLang="en-US" sz="3200" dirty="0">
              <a:solidFill>
                <a:srgbClr val="0033CC"/>
              </a:solidFill>
              <a:latin typeface="Times New Roman" panose="02020603050405020304" pitchFamily="18" charset="0"/>
              <a:cs typeface="Times New Roman" panose="02020603050405020304" pitchFamily="18" charset="0"/>
            </a:endParaRPr>
          </a:p>
        </p:txBody>
      </p:sp>
      <p:sp>
        <p:nvSpPr>
          <p:cNvPr id="73767" name="Text Box 39"/>
          <p:cNvSpPr txBox="1">
            <a:spLocks noChangeArrowheads="1"/>
          </p:cNvSpPr>
          <p:nvPr/>
        </p:nvSpPr>
        <p:spPr bwMode="auto">
          <a:xfrm>
            <a:off x="5438417" y="3276603"/>
            <a:ext cx="2554108" cy="107721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square">
            <a:spAutoFit/>
          </a:bodyPr>
          <a:lstStyle/>
          <a:p>
            <a:pPr algn="ctr" eaLnBrk="0" fontAlgn="base" hangingPunct="0">
              <a:spcBef>
                <a:spcPct val="50000"/>
              </a:spcBef>
              <a:spcAft>
                <a:spcPct val="0"/>
              </a:spcAft>
            </a:pPr>
            <a:r>
              <a:rPr lang="en-US" altLang="en-US" sz="3200" dirty="0" err="1">
                <a:solidFill>
                  <a:srgbClr val="0033CC"/>
                </a:solidFill>
                <a:latin typeface=".VnTime" panose="020B7200000000000000" pitchFamily="34" charset="0"/>
                <a:cs typeface="Arial" panose="020B0604020202020204" pitchFamily="34" charset="0"/>
              </a:rPr>
              <a:t>Kh«ng</a:t>
            </a:r>
            <a:r>
              <a:rPr lang="en-US" altLang="en-US" sz="3200" dirty="0">
                <a:solidFill>
                  <a:srgbClr val="0033CC"/>
                </a:solidFill>
                <a:latin typeface=".VnTime" panose="020B7200000000000000" pitchFamily="34" charset="0"/>
                <a:cs typeface="Arial" panose="020B0604020202020204" pitchFamily="34" charset="0"/>
              </a:rPr>
              <a:t> ®</a:t>
            </a:r>
            <a:r>
              <a:rPr lang="en-US" altLang="en-US" sz="3200" dirty="0" err="1">
                <a:solidFill>
                  <a:srgbClr val="0033CC"/>
                </a:solidFill>
                <a:latin typeface=".VnTime" panose="020B7200000000000000" pitchFamily="34" charset="0"/>
                <a:cs typeface="Arial" panose="020B0604020202020204" pitchFamily="34" charset="0"/>
              </a:rPr>
              <a:t>ång</a:t>
            </a:r>
            <a:r>
              <a:rPr lang="en-US" altLang="en-US" sz="3200" dirty="0">
                <a:solidFill>
                  <a:srgbClr val="0033CC"/>
                </a:solidFill>
                <a:latin typeface=".VnTime" panose="020B7200000000000000" pitchFamily="34" charset="0"/>
                <a:cs typeface="Arial" panose="020B0604020202020204" pitchFamily="34" charset="0"/>
              </a:rPr>
              <a:t> </a:t>
            </a:r>
            <a:r>
              <a:rPr lang="en-US" altLang="en-US" sz="3200" dirty="0" err="1">
                <a:solidFill>
                  <a:srgbClr val="0033CC"/>
                </a:solidFill>
                <a:latin typeface="Times New Roman" panose="02020603050405020304" pitchFamily="18" charset="0"/>
                <a:cs typeface="Times New Roman" panose="02020603050405020304" pitchFamily="18" charset="0"/>
              </a:rPr>
              <a:t>tì</a:t>
            </a:r>
            <a:r>
              <a:rPr lang="en-US" altLang="en-US" sz="3200" dirty="0" err="1">
                <a:solidFill>
                  <a:srgbClr val="0033CC"/>
                </a:solidFill>
                <a:latin typeface=".VnTime" panose="020B7200000000000000" pitchFamily="34" charset="0"/>
                <a:cs typeface="Arial" panose="020B0604020202020204" pitchFamily="34" charset="0"/>
              </a:rPr>
              <a:t>nh</a:t>
            </a:r>
            <a:endParaRPr lang="en-US" altLang="en-US" sz="3200" dirty="0">
              <a:solidFill>
                <a:srgbClr val="0033CC"/>
              </a:solidFill>
              <a:latin typeface=".VnTime" panose="020B7200000000000000" pitchFamily="34" charset="0"/>
              <a:cs typeface="Arial" panose="020B0604020202020204" pitchFamily="34" charset="0"/>
            </a:endParaRPr>
          </a:p>
        </p:txBody>
      </p:sp>
    </p:spTree>
    <p:extLst>
      <p:ext uri="{BB962C8B-B14F-4D97-AF65-F5344CB8AC3E}">
        <p14:creationId xmlns="" xmlns:p14="http://schemas.microsoft.com/office/powerpoint/2010/main" val="346174186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73759"/>
                                        </p:tgtEl>
                                        <p:attrNameLst>
                                          <p:attrName>style.visibility</p:attrName>
                                        </p:attrNameLst>
                                      </p:cBhvr>
                                      <p:to>
                                        <p:strVal val="visible"/>
                                      </p:to>
                                    </p:set>
                                    <p:animEffect transition="in" filter="box(in)">
                                      <p:cBhvr>
                                        <p:cTn id="7" dur="500"/>
                                        <p:tgtEl>
                                          <p:spTgt spid="7375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73760"/>
                                        </p:tgtEl>
                                        <p:attrNameLst>
                                          <p:attrName>style.visibility</p:attrName>
                                        </p:attrNameLst>
                                      </p:cBhvr>
                                      <p:to>
                                        <p:strVal val="visible"/>
                                      </p:to>
                                    </p:set>
                                    <p:animEffect transition="in" filter="box(in)">
                                      <p:cBhvr>
                                        <p:cTn id="12" dur="500"/>
                                        <p:tgtEl>
                                          <p:spTgt spid="73760"/>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73761"/>
                                        </p:tgtEl>
                                        <p:attrNameLst>
                                          <p:attrName>style.visibility</p:attrName>
                                        </p:attrNameLst>
                                      </p:cBhvr>
                                      <p:to>
                                        <p:strVal val="visible"/>
                                      </p:to>
                                    </p:set>
                                    <p:animEffect transition="in" filter="blinds(horizontal)">
                                      <p:cBhvr>
                                        <p:cTn id="17" dur="500"/>
                                        <p:tgtEl>
                                          <p:spTgt spid="73761"/>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73764"/>
                                        </p:tgtEl>
                                        <p:attrNameLst>
                                          <p:attrName>style.visibility</p:attrName>
                                        </p:attrNameLst>
                                      </p:cBhvr>
                                      <p:to>
                                        <p:strVal val="visible"/>
                                      </p:to>
                                    </p:set>
                                    <p:animEffect transition="in" filter="box(in)">
                                      <p:cBhvr>
                                        <p:cTn id="22" dur="500"/>
                                        <p:tgtEl>
                                          <p:spTgt spid="73764"/>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73765"/>
                                        </p:tgtEl>
                                        <p:attrNameLst>
                                          <p:attrName>style.visibility</p:attrName>
                                        </p:attrNameLst>
                                      </p:cBhvr>
                                      <p:to>
                                        <p:strVal val="visible"/>
                                      </p:to>
                                    </p:set>
                                    <p:animEffect transition="in" filter="blinds(horizontal)">
                                      <p:cBhvr>
                                        <p:cTn id="27" dur="500"/>
                                        <p:tgtEl>
                                          <p:spTgt spid="73765"/>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73766"/>
                                        </p:tgtEl>
                                        <p:attrNameLst>
                                          <p:attrName>style.visibility</p:attrName>
                                        </p:attrNameLst>
                                      </p:cBhvr>
                                      <p:to>
                                        <p:strVal val="visible"/>
                                      </p:to>
                                    </p:set>
                                    <p:animEffect transition="in" filter="blinds(horizontal)">
                                      <p:cBhvr>
                                        <p:cTn id="32" dur="500"/>
                                        <p:tgtEl>
                                          <p:spTgt spid="73766"/>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73767"/>
                                        </p:tgtEl>
                                        <p:attrNameLst>
                                          <p:attrName>style.visibility</p:attrName>
                                        </p:attrNameLst>
                                      </p:cBhvr>
                                      <p:to>
                                        <p:strVal val="visible"/>
                                      </p:to>
                                    </p:set>
                                    <p:animEffect transition="in" filter="blinds(horizontal)">
                                      <p:cBhvr>
                                        <p:cTn id="37" dur="500"/>
                                        <p:tgtEl>
                                          <p:spTgt spid="73767"/>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5" presetClass="entr" presetSubtype="10" fill="hold" nodeType="clickEffect">
                                  <p:stCondLst>
                                    <p:cond delay="0"/>
                                  </p:stCondLst>
                                  <p:childTnLst>
                                    <p:set>
                                      <p:cBhvr>
                                        <p:cTn id="41" dur="1" fill="hold">
                                          <p:stCondLst>
                                            <p:cond delay="0"/>
                                          </p:stCondLst>
                                        </p:cTn>
                                        <p:tgtEl>
                                          <p:spTgt spid="73762">
                                            <p:txEl>
                                              <p:pRg st="0" end="0"/>
                                            </p:txEl>
                                          </p:spTgt>
                                        </p:tgtEl>
                                        <p:attrNameLst>
                                          <p:attrName>style.visibility</p:attrName>
                                        </p:attrNameLst>
                                      </p:cBhvr>
                                      <p:to>
                                        <p:strVal val="visible"/>
                                      </p:to>
                                    </p:set>
                                    <p:animEffect transition="in" filter="checkerboard(across)">
                                      <p:cBhvr>
                                        <p:cTn id="42" dur="500"/>
                                        <p:tgtEl>
                                          <p:spTgt spid="7376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759" grpId="0"/>
      <p:bldP spid="73760" grpId="0"/>
      <p:bldP spid="73761" grpId="0"/>
      <p:bldP spid="73764" grpId="0" animBg="1"/>
      <p:bldP spid="73765" grpId="0"/>
      <p:bldP spid="73766" grpId="0"/>
      <p:bldP spid="7376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loud Callout 8"/>
          <p:cNvSpPr/>
          <p:nvPr/>
        </p:nvSpPr>
        <p:spPr>
          <a:xfrm>
            <a:off x="1739900" y="700088"/>
            <a:ext cx="7151688" cy="3086100"/>
          </a:xfrm>
          <a:prstGeom prst="cloudCallou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3000" dirty="0" smtClean="0">
                <a:latin typeface="Times New Roman" panose="02020603050405020304" pitchFamily="18" charset="0"/>
                <a:cs typeface="Times New Roman" panose="02020603050405020304" pitchFamily="18" charset="0"/>
              </a:rPr>
              <a:t>EM HÃY </a:t>
            </a:r>
            <a:r>
              <a:rPr lang="en-US" sz="3000" dirty="0">
                <a:latin typeface="Times New Roman" panose="02020603050405020304" pitchFamily="18" charset="0"/>
                <a:cs typeface="Times New Roman" panose="02020603050405020304" pitchFamily="18" charset="0"/>
              </a:rPr>
              <a:t>CHO BIẾT ĐIỂM KHÁC BIỆT GIỮA HAI LOẠI SO SÁNH DƯỚI ĐÂY?</a:t>
            </a:r>
          </a:p>
        </p:txBody>
      </p:sp>
      <p:sp>
        <p:nvSpPr>
          <p:cNvPr id="2" name="Title 1"/>
          <p:cNvSpPr>
            <a:spLocks noGrp="1"/>
          </p:cNvSpPr>
          <p:nvPr>
            <p:ph type="title"/>
          </p:nvPr>
        </p:nvSpPr>
        <p:spPr/>
        <p:txBody>
          <a:bodyPr/>
          <a:lstStyle/>
          <a:p>
            <a:endParaRPr lang="en-US" dirty="0"/>
          </a:p>
        </p:txBody>
      </p:sp>
    </p:spTree>
    <p:extLst>
      <p:ext uri="{BB962C8B-B14F-4D97-AF65-F5344CB8AC3E}">
        <p14:creationId xmlns="" xmlns:p14="http://schemas.microsoft.com/office/powerpoint/2010/main" val="24216500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6" name="Content Placeholder 3"/>
          <p:cNvSpPr>
            <a:spLocks noGrp="1"/>
          </p:cNvSpPr>
          <p:nvPr>
            <p:ph sz="half" idx="2"/>
          </p:nvPr>
        </p:nvSpPr>
        <p:spPr>
          <a:xfrm>
            <a:off x="90488" y="908050"/>
            <a:ext cx="4589462" cy="5949950"/>
          </a:xfrm>
          <a:solidFill>
            <a:schemeClr val="bg1">
              <a:lumMod val="95000"/>
            </a:schemeClr>
          </a:solidFill>
          <a:ln>
            <a:solidFill>
              <a:srgbClr val="00B0F0"/>
            </a:solidFill>
          </a:ln>
        </p:spPr>
        <p:txBody>
          <a:bodyPr/>
          <a:lstStyle/>
          <a:p>
            <a:pPr marL="0" indent="0" algn="just">
              <a:buFont typeface="Wingdings 3" panose="05040102010807070707" pitchFamily="18" charset="2"/>
              <a:buNone/>
              <a:defRPr/>
            </a:pPr>
            <a:r>
              <a:rPr lang="en-US" sz="3000" dirty="0" smtClean="0">
                <a:latin typeface="Times New Roman" panose="02020603050405020304" pitchFamily="18" charset="0"/>
                <a:cs typeface="Times New Roman" panose="02020603050405020304" pitchFamily="18" charset="0"/>
              </a:rPr>
              <a:t> (1) </a:t>
            </a:r>
            <a:r>
              <a:rPr lang="en-US" sz="3000" dirty="0" err="1" smtClean="0">
                <a:latin typeface="Times New Roman" panose="02020603050405020304" pitchFamily="18" charset="0"/>
                <a:cs typeface="Times New Roman" panose="02020603050405020304" pitchFamily="18" charset="0"/>
              </a:rPr>
              <a:t>Sách</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giống</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như</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thức</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ăn</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Có</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thứ</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chỉ</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nếm</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có</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thứ</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có</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thể</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ăn</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nhiều</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Chỉ</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có</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một</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ít</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thứ</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là</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cần</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nhai</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kỹ</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ăn</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chậm</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để</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thấy</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vị</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ngon</a:t>
            </a:r>
            <a:r>
              <a:rPr lang="en-US" sz="3000" dirty="0" smtClean="0">
                <a:latin typeface="Times New Roman" panose="02020603050405020304" pitchFamily="18" charset="0"/>
                <a:cs typeface="Times New Roman" panose="02020603050405020304" pitchFamily="18" charset="0"/>
              </a:rPr>
              <a:t>. Cho </a:t>
            </a:r>
            <a:r>
              <a:rPr lang="en-US" sz="3000" dirty="0" err="1" smtClean="0">
                <a:latin typeface="Times New Roman" panose="02020603050405020304" pitchFamily="18" charset="0"/>
                <a:cs typeface="Times New Roman" panose="02020603050405020304" pitchFamily="18" charset="0"/>
              </a:rPr>
              <a:t>nên</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có</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sách</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chỉ</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đọc</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một</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phần</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có</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sách</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chỉ</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cần</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biết</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sơ</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lược</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còn</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có</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một</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ít</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sách</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thì</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phải</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đọc</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hết</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đọc</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kĩ</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đọc</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đi</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đọc</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lại</a:t>
            </a:r>
            <a:r>
              <a:rPr lang="en-US" sz="3000" dirty="0" smtClean="0">
                <a:latin typeface="Times New Roman" panose="02020603050405020304" pitchFamily="18" charset="0"/>
                <a:cs typeface="Times New Roman" panose="02020603050405020304" pitchFamily="18" charset="0"/>
              </a:rPr>
              <a:t> </a:t>
            </a:r>
          </a:p>
          <a:p>
            <a:pPr marL="0" indent="0" algn="r">
              <a:buFont typeface="Wingdings 3" panose="05040102010807070707" pitchFamily="18" charset="2"/>
              <a:buNone/>
              <a:defRPr/>
            </a:pPr>
            <a:r>
              <a:rPr lang="en-US" sz="3000" dirty="0" smtClean="0">
                <a:latin typeface="Times New Roman" panose="02020603050405020304" pitchFamily="18" charset="0"/>
                <a:cs typeface="Times New Roman" panose="02020603050405020304" pitchFamily="18" charset="0"/>
              </a:rPr>
              <a:t>(Ph. </a:t>
            </a:r>
            <a:r>
              <a:rPr lang="en-US" sz="3000" dirty="0" err="1" smtClean="0">
                <a:latin typeface="Times New Roman" panose="02020603050405020304" pitchFamily="18" charset="0"/>
                <a:cs typeface="Times New Roman" panose="02020603050405020304" pitchFamily="18" charset="0"/>
              </a:rPr>
              <a:t>Bê</a:t>
            </a:r>
            <a:r>
              <a:rPr lang="en-US" sz="3000" dirty="0" smtClean="0">
                <a:latin typeface="Times New Roman" panose="02020603050405020304" pitchFamily="18" charset="0"/>
                <a:cs typeface="Times New Roman" panose="02020603050405020304" pitchFamily="18" charset="0"/>
              </a:rPr>
              <a:t> – </a:t>
            </a:r>
            <a:r>
              <a:rPr lang="en-US" sz="3000" dirty="0" err="1" smtClean="0">
                <a:latin typeface="Times New Roman" panose="02020603050405020304" pitchFamily="18" charset="0"/>
                <a:cs typeface="Times New Roman" panose="02020603050405020304" pitchFamily="18" charset="0"/>
              </a:rPr>
              <a:t>cơn</a:t>
            </a:r>
            <a:r>
              <a:rPr lang="en-US" sz="3000" dirty="0" smtClean="0">
                <a:latin typeface="Times New Roman" panose="02020603050405020304" pitchFamily="18" charset="0"/>
                <a:cs typeface="Times New Roman" panose="02020603050405020304" pitchFamily="18" charset="0"/>
              </a:rPr>
              <a:t>)</a:t>
            </a:r>
          </a:p>
        </p:txBody>
      </p:sp>
      <p:sp>
        <p:nvSpPr>
          <p:cNvPr id="24582" name="Content Placeholder 5"/>
          <p:cNvSpPr>
            <a:spLocks noGrp="1"/>
          </p:cNvSpPr>
          <p:nvPr>
            <p:ph sz="quarter" idx="4"/>
          </p:nvPr>
        </p:nvSpPr>
        <p:spPr>
          <a:xfrm>
            <a:off x="4937125" y="0"/>
            <a:ext cx="6950075" cy="6858000"/>
          </a:xfrm>
          <a:solidFill>
            <a:schemeClr val="bg1">
              <a:lumMod val="95000"/>
            </a:schemeClr>
          </a:solidFill>
          <a:ln>
            <a:solidFill>
              <a:srgbClr val="00B0F0"/>
            </a:solidFill>
          </a:ln>
        </p:spPr>
        <p:txBody>
          <a:bodyPr>
            <a:noAutofit/>
          </a:bodyPr>
          <a:lstStyle/>
          <a:p>
            <a:pPr marL="0" indent="0" algn="just">
              <a:buFont typeface="Wingdings 3" panose="05040102010807070707" pitchFamily="18" charset="2"/>
              <a:buNone/>
              <a:defRPr/>
            </a:pPr>
            <a:r>
              <a:rPr lang="en-US" sz="2900" dirty="0" smtClean="0">
                <a:latin typeface="Times New Roman" panose="02020603050405020304" pitchFamily="18" charset="0"/>
                <a:cs typeface="Times New Roman" panose="02020603050405020304" pitchFamily="18" charset="0"/>
              </a:rPr>
              <a:t> (2) </a:t>
            </a:r>
            <a:r>
              <a:rPr lang="en-US" sz="2900" dirty="0" err="1" smtClean="0">
                <a:latin typeface="Times New Roman" panose="02020603050405020304" pitchFamily="18" charset="0"/>
                <a:cs typeface="Times New Roman" panose="02020603050405020304" pitchFamily="18" charset="0"/>
              </a:rPr>
              <a:t>Những</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kẻ</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nho</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nhoe</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năm</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ba</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câu</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học</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vấn</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mắt</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sáng</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nhỏ</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như</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hạt</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đậu</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kinh</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lịch</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chẳng</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ra</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khỏi</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nhà</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gặp</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một</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vài</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chú</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đi</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cày</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năm</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ba</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chị</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hàng</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xén</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dã</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tưởng</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mình</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là</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trí</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thức</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trên</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trời</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dưới</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đất</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chỉ</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có</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một</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mình</a:t>
            </a:r>
            <a:r>
              <a:rPr lang="en-US" sz="2900" dirty="0" smtClean="0">
                <a:latin typeface="Times New Roman" panose="02020603050405020304" pitchFamily="18" charset="0"/>
                <a:cs typeface="Times New Roman" panose="02020603050405020304" pitchFamily="18" charset="0"/>
              </a:rPr>
              <a:t> ta, </a:t>
            </a:r>
            <a:r>
              <a:rPr lang="en-US" sz="2900" i="1" dirty="0" err="1" smtClean="0">
                <a:latin typeface="Times New Roman" panose="02020603050405020304" pitchFamily="18" charset="0"/>
                <a:cs typeface="Times New Roman" panose="02020603050405020304" pitchFamily="18" charset="0"/>
              </a:rPr>
              <a:t>không</a:t>
            </a:r>
            <a:r>
              <a:rPr lang="en-US" sz="2900" i="1" dirty="0" smtClean="0">
                <a:latin typeface="Times New Roman" panose="02020603050405020304" pitchFamily="18" charset="0"/>
                <a:cs typeface="Times New Roman" panose="02020603050405020304" pitchFamily="18" charset="0"/>
              </a:rPr>
              <a:t> </a:t>
            </a:r>
            <a:r>
              <a:rPr lang="en-US" sz="2900" i="1" dirty="0" err="1" smtClean="0">
                <a:latin typeface="Times New Roman" panose="02020603050405020304" pitchFamily="18" charset="0"/>
                <a:cs typeface="Times New Roman" panose="02020603050405020304" pitchFamily="18" charset="0"/>
              </a:rPr>
              <a:t>phải</a:t>
            </a:r>
            <a:r>
              <a:rPr lang="en-US" sz="2900" i="1" dirty="0" smtClean="0">
                <a:latin typeface="Times New Roman" panose="02020603050405020304" pitchFamily="18" charset="0"/>
                <a:cs typeface="Times New Roman" panose="02020603050405020304" pitchFamily="18" charset="0"/>
              </a:rPr>
              <a:t> </a:t>
            </a:r>
            <a:r>
              <a:rPr lang="en-US" sz="2900" i="1" dirty="0" err="1" smtClean="0">
                <a:latin typeface="Times New Roman" panose="02020603050405020304" pitchFamily="18" charset="0"/>
                <a:cs typeface="Times New Roman" panose="02020603050405020304" pitchFamily="18" charset="0"/>
              </a:rPr>
              <a:t>là</a:t>
            </a:r>
            <a:r>
              <a:rPr lang="en-US" sz="2900" i="1" dirty="0" smtClean="0">
                <a:latin typeface="Times New Roman" panose="02020603050405020304" pitchFamily="18" charset="0"/>
                <a:cs typeface="Times New Roman" panose="02020603050405020304" pitchFamily="18" charset="0"/>
              </a:rPr>
              <a:t> </a:t>
            </a:r>
            <a:r>
              <a:rPr lang="en-US" sz="2900" i="1" dirty="0" err="1" smtClean="0">
                <a:latin typeface="Times New Roman" panose="02020603050405020304" pitchFamily="18" charset="0"/>
                <a:cs typeface="Times New Roman" panose="02020603050405020304" pitchFamily="18" charset="0"/>
              </a:rPr>
              <a:t>người</a:t>
            </a:r>
            <a:r>
              <a:rPr lang="en-US" sz="2900" i="1" dirty="0" smtClean="0">
                <a:latin typeface="Times New Roman" panose="02020603050405020304" pitchFamily="18" charset="0"/>
                <a:cs typeface="Times New Roman" panose="02020603050405020304" pitchFamily="18" charset="0"/>
              </a:rPr>
              <a:t> </a:t>
            </a:r>
            <a:r>
              <a:rPr lang="en-US" sz="2900" i="1" dirty="0" err="1" smtClean="0">
                <a:latin typeface="Times New Roman" panose="02020603050405020304" pitchFamily="18" charset="0"/>
                <a:cs typeface="Times New Roman" panose="02020603050405020304" pitchFamily="18" charset="0"/>
              </a:rPr>
              <a:t>tự</a:t>
            </a:r>
            <a:r>
              <a:rPr lang="en-US" sz="2900" i="1" dirty="0" smtClean="0">
                <a:latin typeface="Times New Roman" panose="02020603050405020304" pitchFamily="18" charset="0"/>
                <a:cs typeface="Times New Roman" panose="02020603050405020304" pitchFamily="18" charset="0"/>
              </a:rPr>
              <a:t> </a:t>
            </a:r>
            <a:r>
              <a:rPr lang="en-US" sz="2900" i="1" dirty="0" err="1" smtClean="0">
                <a:latin typeface="Times New Roman" panose="02020603050405020304" pitchFamily="18" charset="0"/>
                <a:cs typeface="Times New Roman" panose="02020603050405020304" pitchFamily="18" charset="0"/>
              </a:rPr>
              <a:t>trọng</a:t>
            </a:r>
            <a:r>
              <a:rPr lang="en-US" sz="2900" i="1" dirty="0" smtClean="0">
                <a:latin typeface="Times New Roman" panose="02020603050405020304" pitchFamily="18" charset="0"/>
                <a:cs typeface="Times New Roman" panose="02020603050405020304" pitchFamily="18" charset="0"/>
              </a:rPr>
              <a:t>.</a:t>
            </a:r>
          </a:p>
          <a:p>
            <a:pPr marL="0" indent="0" algn="just">
              <a:buFont typeface="Wingdings 3" panose="05040102010807070707" pitchFamily="18" charset="2"/>
              <a:buNone/>
              <a:defRPr/>
            </a:pPr>
            <a:r>
              <a:rPr lang="en-US" sz="2900" i="1" dirty="0" err="1" smtClean="0">
                <a:latin typeface="Times New Roman" panose="02020603050405020304" pitchFamily="18" charset="0"/>
                <a:cs typeface="Times New Roman" panose="02020603050405020304" pitchFamily="18" charset="0"/>
              </a:rPr>
              <a:t>Người</a:t>
            </a:r>
            <a:r>
              <a:rPr lang="en-US" sz="2900" i="1" dirty="0" smtClean="0">
                <a:latin typeface="Times New Roman" panose="02020603050405020304" pitchFamily="18" charset="0"/>
                <a:cs typeface="Times New Roman" panose="02020603050405020304" pitchFamily="18" charset="0"/>
              </a:rPr>
              <a:t> </a:t>
            </a:r>
            <a:r>
              <a:rPr lang="en-US" sz="2900" i="1" dirty="0" err="1" smtClean="0">
                <a:latin typeface="Times New Roman" panose="02020603050405020304" pitchFamily="18" charset="0"/>
                <a:cs typeface="Times New Roman" panose="02020603050405020304" pitchFamily="18" charset="0"/>
              </a:rPr>
              <a:t>tự</a:t>
            </a:r>
            <a:r>
              <a:rPr lang="en-US" sz="2900" i="1" dirty="0" smtClean="0">
                <a:latin typeface="Times New Roman" panose="02020603050405020304" pitchFamily="18" charset="0"/>
                <a:cs typeface="Times New Roman" panose="02020603050405020304" pitchFamily="18" charset="0"/>
              </a:rPr>
              <a:t> </a:t>
            </a:r>
            <a:r>
              <a:rPr lang="en-US" sz="2900" i="1" dirty="0" err="1" smtClean="0">
                <a:latin typeface="Times New Roman" panose="02020603050405020304" pitchFamily="18" charset="0"/>
                <a:cs typeface="Times New Roman" panose="02020603050405020304" pitchFamily="18" charset="0"/>
              </a:rPr>
              <a:t>trọng</a:t>
            </a:r>
            <a:r>
              <a:rPr lang="en-US" sz="2900" i="1"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vốn</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có</a:t>
            </a:r>
            <a:r>
              <a:rPr lang="en-US" sz="2900" dirty="0" smtClean="0">
                <a:latin typeface="Times New Roman" panose="02020603050405020304" pitchFamily="18" charset="0"/>
                <a:cs typeface="Times New Roman" panose="02020603050405020304" pitchFamily="18" charset="0"/>
              </a:rPr>
              <a:t> ở </a:t>
            </a:r>
            <a:r>
              <a:rPr lang="en-US" sz="2900" dirty="0" err="1" smtClean="0">
                <a:latin typeface="Times New Roman" panose="02020603050405020304" pitchFamily="18" charset="0"/>
                <a:cs typeface="Times New Roman" panose="02020603050405020304" pitchFamily="18" charset="0"/>
              </a:rPr>
              <a:t>trong</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nhân</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quần</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vốn</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tôn</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kính</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bậc</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tiền</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bối</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tài</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đức</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kiến</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thức</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tự</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đủ</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việc</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đã</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làm</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không</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sợ</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khó</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trí</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đã</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định</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không</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rụt</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rè</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thân</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mình</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mình</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tự</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trị</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không</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sai</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pháp</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luật</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không</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trái</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đạo</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lý</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không</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dối</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mình</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không</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dối</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người</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không</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thấy</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người</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giàu</a:t>
            </a:r>
            <a:r>
              <a:rPr lang="en-US" sz="2900" dirty="0" smtClean="0">
                <a:latin typeface="Times New Roman" panose="02020603050405020304" pitchFamily="18" charset="0"/>
                <a:cs typeface="Times New Roman" panose="02020603050405020304" pitchFamily="18" charset="0"/>
              </a:rPr>
              <a:t> sang, </a:t>
            </a:r>
            <a:r>
              <a:rPr lang="en-US" sz="2900" dirty="0" err="1" smtClean="0">
                <a:latin typeface="Times New Roman" panose="02020603050405020304" pitchFamily="18" charset="0"/>
                <a:cs typeface="Times New Roman" panose="02020603050405020304" pitchFamily="18" charset="0"/>
              </a:rPr>
              <a:t>quyền</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quí</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mà</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nịnh</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hót</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không</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thấy</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người</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bần</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tiện</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mà</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khinh</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bỉ</a:t>
            </a:r>
            <a:r>
              <a:rPr lang="en-US" sz="2900" dirty="0" smtClean="0">
                <a:latin typeface="Times New Roman" panose="02020603050405020304" pitchFamily="18" charset="0"/>
                <a:cs typeface="Times New Roman" panose="02020603050405020304" pitchFamily="18" charset="0"/>
              </a:rPr>
              <a:t> .</a:t>
            </a:r>
          </a:p>
          <a:p>
            <a:pPr marL="0" indent="0" algn="r">
              <a:buFont typeface="Wingdings 3" panose="05040102010807070707" pitchFamily="18" charset="2"/>
              <a:buNone/>
              <a:defRPr/>
            </a:pPr>
            <a:r>
              <a:rPr lang="en-US" sz="2900" dirty="0" smtClean="0">
                <a:latin typeface="Times New Roman" panose="02020603050405020304" pitchFamily="18" charset="0"/>
                <a:cs typeface="Times New Roman" panose="02020603050405020304" pitchFamily="18" charset="0"/>
              </a:rPr>
              <a:t>(Theo </a:t>
            </a:r>
            <a:r>
              <a:rPr lang="en-US" sz="2900" dirty="0" err="1" smtClean="0">
                <a:latin typeface="Times New Roman" panose="02020603050405020304" pitchFamily="18" charset="0"/>
                <a:cs typeface="Times New Roman" panose="02020603050405020304" pitchFamily="18" charset="0"/>
              </a:rPr>
              <a:t>Nguyễn</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Bá</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Học</a:t>
            </a:r>
            <a:r>
              <a:rPr lang="en-US" sz="2900" dirty="0">
                <a:latin typeface="Times New Roman" panose="02020603050405020304" pitchFamily="18" charset="0"/>
                <a:cs typeface="Times New Roman" panose="02020603050405020304" pitchFamily="18" charset="0"/>
              </a:rPr>
              <a:t>)</a:t>
            </a:r>
            <a:endParaRPr lang="en-US" sz="3000"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 xmlns:p14="http://schemas.microsoft.com/office/powerpoint/2010/main" val="64976507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8676">
                                            <p:bg/>
                                          </p:spTgt>
                                        </p:tgtEl>
                                        <p:attrNameLst>
                                          <p:attrName>style.visibility</p:attrName>
                                        </p:attrNameLst>
                                      </p:cBhvr>
                                      <p:to>
                                        <p:strVal val="visible"/>
                                      </p:to>
                                    </p:set>
                                    <p:animEffect transition="in" filter="fade">
                                      <p:cBhvr>
                                        <p:cTn id="7" dur="1000"/>
                                        <p:tgtEl>
                                          <p:spTgt spid="28676">
                                            <p:bg/>
                                          </p:spTgt>
                                        </p:tgtEl>
                                      </p:cBhvr>
                                    </p:animEffect>
                                    <p:anim calcmode="lin" valueType="num">
                                      <p:cBhvr>
                                        <p:cTn id="8" dur="1000" fill="hold"/>
                                        <p:tgtEl>
                                          <p:spTgt spid="28676">
                                            <p:bg/>
                                          </p:spTgt>
                                        </p:tgtEl>
                                        <p:attrNameLst>
                                          <p:attrName>ppt_x</p:attrName>
                                        </p:attrNameLst>
                                      </p:cBhvr>
                                      <p:tavLst>
                                        <p:tav tm="0">
                                          <p:val>
                                            <p:strVal val="#ppt_x"/>
                                          </p:val>
                                        </p:tav>
                                        <p:tav tm="100000">
                                          <p:val>
                                            <p:strVal val="#ppt_x"/>
                                          </p:val>
                                        </p:tav>
                                      </p:tavLst>
                                    </p:anim>
                                    <p:anim calcmode="lin" valueType="num">
                                      <p:cBhvr>
                                        <p:cTn id="9" dur="1000" fill="hold"/>
                                        <p:tgtEl>
                                          <p:spTgt spid="28676">
                                            <p:bg/>
                                          </p:spTgt>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8676">
                                            <p:txEl>
                                              <p:pRg st="0" end="0"/>
                                            </p:txEl>
                                          </p:spTgt>
                                        </p:tgtEl>
                                        <p:attrNameLst>
                                          <p:attrName>style.visibility</p:attrName>
                                        </p:attrNameLst>
                                      </p:cBhvr>
                                      <p:to>
                                        <p:strVal val="visible"/>
                                      </p:to>
                                    </p:set>
                                    <p:animEffect transition="in" filter="fade">
                                      <p:cBhvr>
                                        <p:cTn id="14" dur="1000"/>
                                        <p:tgtEl>
                                          <p:spTgt spid="28676">
                                            <p:txEl>
                                              <p:pRg st="0" end="0"/>
                                            </p:txEl>
                                          </p:spTgt>
                                        </p:tgtEl>
                                      </p:cBhvr>
                                    </p:animEffect>
                                    <p:anim calcmode="lin" valueType="num">
                                      <p:cBhvr>
                                        <p:cTn id="15" dur="1000" fill="hold"/>
                                        <p:tgtEl>
                                          <p:spTgt spid="28676">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2867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28676">
                                            <p:txEl>
                                              <p:pRg st="1" end="1"/>
                                            </p:txEl>
                                          </p:spTgt>
                                        </p:tgtEl>
                                        <p:attrNameLst>
                                          <p:attrName>style.visibility</p:attrName>
                                        </p:attrNameLst>
                                      </p:cBhvr>
                                      <p:to>
                                        <p:strVal val="visible"/>
                                      </p:to>
                                    </p:set>
                                    <p:animEffect transition="in" filter="fade">
                                      <p:cBhvr>
                                        <p:cTn id="21" dur="1000"/>
                                        <p:tgtEl>
                                          <p:spTgt spid="28676">
                                            <p:txEl>
                                              <p:pRg st="1" end="1"/>
                                            </p:txEl>
                                          </p:spTgt>
                                        </p:tgtEl>
                                      </p:cBhvr>
                                    </p:animEffect>
                                    <p:anim calcmode="lin" valueType="num">
                                      <p:cBhvr>
                                        <p:cTn id="22" dur="1000" fill="hold"/>
                                        <p:tgtEl>
                                          <p:spTgt spid="28676">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28676">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22" presetClass="entr" presetSubtype="4" fill="hold" grpId="0" nodeType="clickEffect">
                                  <p:stCondLst>
                                    <p:cond delay="0"/>
                                  </p:stCondLst>
                                  <p:childTnLst>
                                    <p:set>
                                      <p:cBhvr>
                                        <p:cTn id="27" dur="1" fill="hold">
                                          <p:stCondLst>
                                            <p:cond delay="0"/>
                                          </p:stCondLst>
                                        </p:cTn>
                                        <p:tgtEl>
                                          <p:spTgt spid="24582">
                                            <p:bg/>
                                          </p:spTgt>
                                        </p:tgtEl>
                                        <p:attrNameLst>
                                          <p:attrName>style.visibility</p:attrName>
                                        </p:attrNameLst>
                                      </p:cBhvr>
                                      <p:to>
                                        <p:strVal val="visible"/>
                                      </p:to>
                                    </p:set>
                                    <p:animEffect transition="in" filter="wipe(down)">
                                      <p:cBhvr>
                                        <p:cTn id="28" dur="500"/>
                                        <p:tgtEl>
                                          <p:spTgt spid="24582">
                                            <p:bg/>
                                          </p:spTgt>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22" presetClass="entr" presetSubtype="4" fill="hold" grpId="0" nodeType="clickEffect">
                                  <p:stCondLst>
                                    <p:cond delay="0"/>
                                  </p:stCondLst>
                                  <p:childTnLst>
                                    <p:set>
                                      <p:cBhvr>
                                        <p:cTn id="32" dur="1" fill="hold">
                                          <p:stCondLst>
                                            <p:cond delay="0"/>
                                          </p:stCondLst>
                                        </p:cTn>
                                        <p:tgtEl>
                                          <p:spTgt spid="24582">
                                            <p:txEl>
                                              <p:pRg st="0" end="0"/>
                                            </p:txEl>
                                          </p:spTgt>
                                        </p:tgtEl>
                                        <p:attrNameLst>
                                          <p:attrName>style.visibility</p:attrName>
                                        </p:attrNameLst>
                                      </p:cBhvr>
                                      <p:to>
                                        <p:strVal val="visible"/>
                                      </p:to>
                                    </p:set>
                                    <p:animEffect transition="in" filter="wipe(down)">
                                      <p:cBhvr>
                                        <p:cTn id="33" dur="500"/>
                                        <p:tgtEl>
                                          <p:spTgt spid="24582">
                                            <p:txEl>
                                              <p:pRg st="0" end="0"/>
                                            </p:txEl>
                                          </p:spTgt>
                                        </p:tgtEl>
                                      </p:cBhvr>
                                    </p:animEffect>
                                  </p:childTnLst>
                                </p:cTn>
                              </p:par>
                            </p:childTnLst>
                          </p:cTn>
                        </p:par>
                      </p:childTnLst>
                    </p:cTn>
                  </p:par>
                  <p:par>
                    <p:cTn id="34" fill="hold" nodeType="clickPar">
                      <p:stCondLst>
                        <p:cond delay="indefinite"/>
                      </p:stCondLst>
                      <p:childTnLst>
                        <p:par>
                          <p:cTn id="35" fill="hold" nodeType="withGroup">
                            <p:stCondLst>
                              <p:cond delay="0"/>
                            </p:stCondLst>
                            <p:childTnLst>
                              <p:par>
                                <p:cTn id="36" presetID="22" presetClass="entr" presetSubtype="4" fill="hold" grpId="0" nodeType="clickEffect">
                                  <p:stCondLst>
                                    <p:cond delay="0"/>
                                  </p:stCondLst>
                                  <p:childTnLst>
                                    <p:set>
                                      <p:cBhvr>
                                        <p:cTn id="37" dur="1" fill="hold">
                                          <p:stCondLst>
                                            <p:cond delay="0"/>
                                          </p:stCondLst>
                                        </p:cTn>
                                        <p:tgtEl>
                                          <p:spTgt spid="24582">
                                            <p:txEl>
                                              <p:pRg st="1" end="1"/>
                                            </p:txEl>
                                          </p:spTgt>
                                        </p:tgtEl>
                                        <p:attrNameLst>
                                          <p:attrName>style.visibility</p:attrName>
                                        </p:attrNameLst>
                                      </p:cBhvr>
                                      <p:to>
                                        <p:strVal val="visible"/>
                                      </p:to>
                                    </p:set>
                                    <p:animEffect transition="in" filter="wipe(down)">
                                      <p:cBhvr>
                                        <p:cTn id="38" dur="500"/>
                                        <p:tgtEl>
                                          <p:spTgt spid="24582">
                                            <p:txEl>
                                              <p:pRg st="1" end="1"/>
                                            </p:txEl>
                                          </p:spTgt>
                                        </p:tgtEl>
                                      </p:cBhvr>
                                    </p:animEffect>
                                  </p:childTnLst>
                                </p:cTn>
                              </p:par>
                            </p:childTnLst>
                          </p:cTn>
                        </p:par>
                      </p:childTnLst>
                    </p:cTn>
                  </p:par>
                  <p:par>
                    <p:cTn id="39" fill="hold" nodeType="clickPar">
                      <p:stCondLst>
                        <p:cond delay="indefinite"/>
                      </p:stCondLst>
                      <p:childTnLst>
                        <p:par>
                          <p:cTn id="40" fill="hold" nodeType="withGroup">
                            <p:stCondLst>
                              <p:cond delay="0"/>
                            </p:stCondLst>
                            <p:childTnLst>
                              <p:par>
                                <p:cTn id="41" presetID="22" presetClass="entr" presetSubtype="4" fill="hold" grpId="0" nodeType="clickEffect">
                                  <p:stCondLst>
                                    <p:cond delay="0"/>
                                  </p:stCondLst>
                                  <p:childTnLst>
                                    <p:set>
                                      <p:cBhvr>
                                        <p:cTn id="42" dur="1" fill="hold">
                                          <p:stCondLst>
                                            <p:cond delay="0"/>
                                          </p:stCondLst>
                                        </p:cTn>
                                        <p:tgtEl>
                                          <p:spTgt spid="24582">
                                            <p:txEl>
                                              <p:pRg st="2" end="2"/>
                                            </p:txEl>
                                          </p:spTgt>
                                        </p:tgtEl>
                                        <p:attrNameLst>
                                          <p:attrName>style.visibility</p:attrName>
                                        </p:attrNameLst>
                                      </p:cBhvr>
                                      <p:to>
                                        <p:strVal val="visible"/>
                                      </p:to>
                                    </p:set>
                                    <p:animEffect transition="in" filter="wipe(down)">
                                      <p:cBhvr>
                                        <p:cTn id="43" dur="500"/>
                                        <p:tgtEl>
                                          <p:spTgt spid="2458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6" grpId="0" build="p" animBg="1"/>
      <p:bldP spid="24582" grpId="0" build="p"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a:spLocks noChangeArrowheads="1"/>
          </p:cNvSpPr>
          <p:nvPr/>
        </p:nvSpPr>
        <p:spPr bwMode="auto">
          <a:xfrm>
            <a:off x="398463" y="979488"/>
            <a:ext cx="4818062" cy="55403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spcBef>
                <a:spcPct val="0"/>
              </a:spcBef>
              <a:buClrTx/>
              <a:buSzTx/>
              <a:buFontTx/>
              <a:buNone/>
            </a:pPr>
            <a:r>
              <a:rPr lang="en-US" altLang="en-US" sz="3000" b="1">
                <a:solidFill>
                  <a:schemeClr val="tx1"/>
                </a:solidFill>
                <a:latin typeface="Times New Roman" panose="02020603050405020304" pitchFamily="18" charset="0"/>
                <a:cs typeface="Times New Roman" panose="02020603050405020304" pitchFamily="18" charset="0"/>
              </a:rPr>
              <a:t>Bài tập 1: </a:t>
            </a:r>
          </a:p>
        </p:txBody>
      </p:sp>
      <p:sp>
        <p:nvSpPr>
          <p:cNvPr id="3" name="TextBox 2"/>
          <p:cNvSpPr txBox="1">
            <a:spLocks noChangeArrowheads="1"/>
          </p:cNvSpPr>
          <p:nvPr/>
        </p:nvSpPr>
        <p:spPr bwMode="auto">
          <a:xfrm>
            <a:off x="398463" y="1836738"/>
            <a:ext cx="2447925" cy="1016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spcBef>
                <a:spcPct val="0"/>
              </a:spcBef>
              <a:buClrTx/>
              <a:buSzTx/>
              <a:buFontTx/>
              <a:buNone/>
            </a:pPr>
            <a:r>
              <a:rPr lang="en-US" altLang="en-US" sz="3000" b="1">
                <a:solidFill>
                  <a:schemeClr val="tx1"/>
                </a:solidFill>
                <a:latin typeface="Times New Roman" panose="02020603050405020304" pitchFamily="18" charset="0"/>
                <a:cs typeface="Times New Roman" panose="02020603050405020304" pitchFamily="18" charset="0"/>
              </a:rPr>
              <a:t>a. So sánh tương đồng</a:t>
            </a:r>
          </a:p>
        </p:txBody>
      </p:sp>
      <p:sp>
        <p:nvSpPr>
          <p:cNvPr id="4" name="TextBox 3"/>
          <p:cNvSpPr txBox="1">
            <a:spLocks noChangeArrowheads="1"/>
          </p:cNvSpPr>
          <p:nvPr/>
        </p:nvSpPr>
        <p:spPr bwMode="auto">
          <a:xfrm>
            <a:off x="3375025" y="1063625"/>
            <a:ext cx="4597400" cy="55403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spcBef>
                <a:spcPct val="0"/>
              </a:spcBef>
              <a:buClrTx/>
              <a:buSzTx/>
              <a:buFontTx/>
              <a:buNone/>
            </a:pPr>
            <a:r>
              <a:rPr lang="en-US" altLang="en-US" sz="3000">
                <a:solidFill>
                  <a:schemeClr val="tx1"/>
                </a:solidFill>
                <a:latin typeface="Times New Roman" panose="02020603050405020304" pitchFamily="18" charset="0"/>
                <a:cs typeface="Times New Roman" panose="02020603050405020304" pitchFamily="18" charset="0"/>
              </a:rPr>
              <a:t>So sánh sách với thức ăn. </a:t>
            </a:r>
          </a:p>
        </p:txBody>
      </p:sp>
      <p:sp>
        <p:nvSpPr>
          <p:cNvPr id="5" name="TextBox 4"/>
          <p:cNvSpPr txBox="1">
            <a:spLocks noChangeArrowheads="1"/>
          </p:cNvSpPr>
          <p:nvPr/>
        </p:nvSpPr>
        <p:spPr bwMode="auto">
          <a:xfrm>
            <a:off x="3375025" y="1836738"/>
            <a:ext cx="4945063" cy="55403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spcBef>
                <a:spcPct val="0"/>
              </a:spcBef>
              <a:buClrTx/>
              <a:buSzTx/>
              <a:buFontTx/>
              <a:buNone/>
            </a:pPr>
            <a:r>
              <a:rPr lang="en-US" altLang="en-US" sz="3000">
                <a:solidFill>
                  <a:schemeClr val="tx1"/>
                </a:solidFill>
                <a:latin typeface="Times New Roman" panose="02020603050405020304" pitchFamily="18" charset="0"/>
                <a:cs typeface="Times New Roman" panose="02020603050405020304" pitchFamily="18" charset="0"/>
              </a:rPr>
              <a:t>Giúp việc đọc sách hiệu quả.  </a:t>
            </a:r>
          </a:p>
        </p:txBody>
      </p:sp>
      <p:sp>
        <p:nvSpPr>
          <p:cNvPr id="6" name="TextBox 5"/>
          <p:cNvSpPr txBox="1">
            <a:spLocks noChangeArrowheads="1"/>
          </p:cNvSpPr>
          <p:nvPr/>
        </p:nvSpPr>
        <p:spPr bwMode="auto">
          <a:xfrm>
            <a:off x="3375025" y="2786063"/>
            <a:ext cx="5897563" cy="1016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spcBef>
                <a:spcPct val="0"/>
              </a:spcBef>
              <a:buClrTx/>
              <a:buSzTx/>
              <a:buFontTx/>
              <a:buNone/>
            </a:pPr>
            <a:r>
              <a:rPr lang="en-US" altLang="en-US" sz="3000">
                <a:solidFill>
                  <a:schemeClr val="tx1"/>
                </a:solidFill>
                <a:latin typeface="Times New Roman" panose="02020603050405020304" pitchFamily="18" charset="0"/>
                <a:cs typeface="Times New Roman" panose="02020603050405020304" pitchFamily="18" charset="0"/>
              </a:rPr>
              <a:t>Khi so sánh phải chọn đối tượng so sánh phù hợp thì mới có ý nghĩa </a:t>
            </a:r>
          </a:p>
        </p:txBody>
      </p:sp>
      <p:sp>
        <p:nvSpPr>
          <p:cNvPr id="7" name="TextBox 6"/>
          <p:cNvSpPr txBox="1">
            <a:spLocks noChangeArrowheads="1"/>
          </p:cNvSpPr>
          <p:nvPr/>
        </p:nvSpPr>
        <p:spPr bwMode="auto">
          <a:xfrm>
            <a:off x="398463" y="4697413"/>
            <a:ext cx="2898775" cy="101441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spcBef>
                <a:spcPct val="0"/>
              </a:spcBef>
              <a:buClrTx/>
              <a:buSzTx/>
              <a:buFontTx/>
              <a:buNone/>
            </a:pPr>
            <a:r>
              <a:rPr lang="en-US" altLang="en-US" sz="3000" b="1">
                <a:solidFill>
                  <a:schemeClr val="tx1"/>
                </a:solidFill>
                <a:latin typeface="Times New Roman" panose="02020603050405020304" pitchFamily="18" charset="0"/>
                <a:cs typeface="Times New Roman" panose="02020603050405020304" pitchFamily="18" charset="0"/>
              </a:rPr>
              <a:t>b. So sánh tương phản</a:t>
            </a:r>
          </a:p>
        </p:txBody>
      </p:sp>
      <p:sp>
        <p:nvSpPr>
          <p:cNvPr id="10" name="TextBox 9"/>
          <p:cNvSpPr txBox="1">
            <a:spLocks noChangeArrowheads="1"/>
          </p:cNvSpPr>
          <p:nvPr/>
        </p:nvSpPr>
        <p:spPr bwMode="auto">
          <a:xfrm>
            <a:off x="3375025" y="4197350"/>
            <a:ext cx="5988050" cy="1016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spcBef>
                <a:spcPct val="0"/>
              </a:spcBef>
              <a:buClrTx/>
              <a:buSzTx/>
              <a:buFontTx/>
              <a:buNone/>
            </a:pPr>
            <a:r>
              <a:rPr lang="en-US" altLang="en-US" sz="3000">
                <a:solidFill>
                  <a:schemeClr val="tx1"/>
                </a:solidFill>
                <a:latin typeface="Times New Roman" panose="02020603050405020304" pitchFamily="18" charset="0"/>
                <a:cs typeface="Times New Roman" panose="02020603050405020304" pitchFamily="18" charset="0"/>
              </a:rPr>
              <a:t>Người tự trọng và người thiếu tự trọng</a:t>
            </a:r>
          </a:p>
        </p:txBody>
      </p:sp>
      <p:sp>
        <p:nvSpPr>
          <p:cNvPr id="11" name="TextBox 10"/>
          <p:cNvSpPr txBox="1">
            <a:spLocks noChangeArrowheads="1"/>
          </p:cNvSpPr>
          <p:nvPr/>
        </p:nvSpPr>
        <p:spPr bwMode="auto">
          <a:xfrm>
            <a:off x="3375025" y="5380038"/>
            <a:ext cx="7572375" cy="14779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spcBef>
                <a:spcPct val="0"/>
              </a:spcBef>
              <a:buClrTx/>
              <a:buSzTx/>
              <a:buFontTx/>
              <a:buNone/>
            </a:pPr>
            <a:r>
              <a:rPr lang="en-US" altLang="en-US" sz="3000">
                <a:solidFill>
                  <a:schemeClr val="tx1"/>
                </a:solidFill>
                <a:latin typeface="Times New Roman" panose="02020603050405020304" pitchFamily="18" charset="0"/>
                <a:cs typeface="Times New Roman" panose="02020603050405020304" pitchFamily="18" charset="0"/>
              </a:rPr>
              <a:t>Giúp nhìn nhận và đánh giá đúng bản chất của đối tượng</a:t>
            </a:r>
          </a:p>
          <a:p>
            <a:pPr>
              <a:spcBef>
                <a:spcPct val="0"/>
              </a:spcBef>
              <a:buClrTx/>
              <a:buSzTx/>
              <a:buFontTx/>
              <a:buNone/>
            </a:pPr>
            <a:r>
              <a:rPr lang="en-US" altLang="en-US" sz="3000">
                <a:solidFill>
                  <a:schemeClr val="tx1"/>
                </a:solidFill>
                <a:latin typeface="Times New Roman" panose="02020603050405020304" pitchFamily="18" charset="0"/>
                <a:cs typeface="Times New Roman" panose="02020603050405020304" pitchFamily="18" charset="0"/>
              </a:rPr>
              <a:t>Đề cao người tự trọng</a:t>
            </a:r>
          </a:p>
        </p:txBody>
      </p:sp>
      <p:sp>
        <p:nvSpPr>
          <p:cNvPr id="12" name="Left Brace 11"/>
          <p:cNvSpPr/>
          <p:nvPr/>
        </p:nvSpPr>
        <p:spPr>
          <a:xfrm>
            <a:off x="2808288" y="1293813"/>
            <a:ext cx="282575" cy="2132012"/>
          </a:xfrm>
          <a:prstGeom prst="leftBrace">
            <a:avLst/>
          </a:prstGeom>
          <a:ln w="57150">
            <a:solidFill>
              <a:srgbClr val="0070C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13" name="Left Brace 12"/>
          <p:cNvSpPr/>
          <p:nvPr/>
        </p:nvSpPr>
        <p:spPr>
          <a:xfrm>
            <a:off x="2846388" y="4481513"/>
            <a:ext cx="322262" cy="2047875"/>
          </a:xfrm>
          <a:prstGeom prst="leftBrace">
            <a:avLst/>
          </a:prstGeom>
          <a:ln w="57150">
            <a:solidFill>
              <a:srgbClr val="0070C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Tree>
    <p:extLst>
      <p:ext uri="{BB962C8B-B14F-4D97-AF65-F5344CB8AC3E}">
        <p14:creationId xmlns="" xmlns:p14="http://schemas.microsoft.com/office/powerpoint/2010/main" val="341890061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arn(inVertical)">
                                      <p:cBhvr>
                                        <p:cTn id="19" dur="500"/>
                                        <p:tgtEl>
                                          <p:spTgt spid="4"/>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barn(inVertical)">
                                      <p:cBhvr>
                                        <p:cTn id="24" dur="500"/>
                                        <p:tgtEl>
                                          <p:spTgt spid="5"/>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barn(inVertical)">
                                      <p:cBhvr>
                                        <p:cTn id="29" dur="500"/>
                                        <p:tgtEl>
                                          <p:spTgt spid="6"/>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16" presetClass="entr" presetSubtype="21" fill="hold" grpId="0" nodeType="click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barn(inVertical)">
                                      <p:cBhvr>
                                        <p:cTn id="34" dur="500"/>
                                        <p:tgtEl>
                                          <p:spTgt spid="12"/>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16" presetClass="entr" presetSubtype="21" fill="hold" grpId="0" nodeType="click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barn(inVertical)">
                                      <p:cBhvr>
                                        <p:cTn id="39" dur="500"/>
                                        <p:tgtEl>
                                          <p:spTgt spid="7"/>
                                        </p:tgtEl>
                                      </p:cBhvr>
                                    </p:animEffect>
                                  </p:childTnLst>
                                </p:cTn>
                              </p:par>
                            </p:childTnLst>
                          </p:cTn>
                        </p:par>
                      </p:childTnLst>
                    </p:cTn>
                  </p:par>
                  <p:par>
                    <p:cTn id="40" fill="hold" nodeType="clickPar">
                      <p:stCondLst>
                        <p:cond delay="indefinite"/>
                      </p:stCondLst>
                      <p:childTnLst>
                        <p:par>
                          <p:cTn id="41" fill="hold" nodeType="withGroup">
                            <p:stCondLst>
                              <p:cond delay="0"/>
                            </p:stCondLst>
                            <p:childTnLst>
                              <p:par>
                                <p:cTn id="42" presetID="6" presetClass="entr" presetSubtype="16" fill="hold" grpId="0" nodeType="clickEffect">
                                  <p:stCondLst>
                                    <p:cond delay="0"/>
                                  </p:stCondLst>
                                  <p:childTnLst>
                                    <p:set>
                                      <p:cBhvr>
                                        <p:cTn id="43" dur="1" fill="hold">
                                          <p:stCondLst>
                                            <p:cond delay="0"/>
                                          </p:stCondLst>
                                        </p:cTn>
                                        <p:tgtEl>
                                          <p:spTgt spid="10"/>
                                        </p:tgtEl>
                                        <p:attrNameLst>
                                          <p:attrName>style.visibility</p:attrName>
                                        </p:attrNameLst>
                                      </p:cBhvr>
                                      <p:to>
                                        <p:strVal val="visible"/>
                                      </p:to>
                                    </p:set>
                                    <p:animEffect transition="in" filter="circle(in)">
                                      <p:cBhvr>
                                        <p:cTn id="44" dur="2000"/>
                                        <p:tgtEl>
                                          <p:spTgt spid="10"/>
                                        </p:tgtEl>
                                      </p:cBhvr>
                                    </p:animEffect>
                                  </p:childTnLst>
                                </p:cTn>
                              </p:par>
                            </p:childTnLst>
                          </p:cTn>
                        </p:par>
                      </p:childTnLst>
                    </p:cTn>
                  </p:par>
                  <p:par>
                    <p:cTn id="45" fill="hold" nodeType="clickPar">
                      <p:stCondLst>
                        <p:cond delay="indefinite"/>
                      </p:stCondLst>
                      <p:childTnLst>
                        <p:par>
                          <p:cTn id="46" fill="hold" nodeType="withGroup">
                            <p:stCondLst>
                              <p:cond delay="0"/>
                            </p:stCondLst>
                            <p:childTnLst>
                              <p:par>
                                <p:cTn id="47" presetID="16" presetClass="entr" presetSubtype="21" fill="hold" grpId="0" nodeType="clickEffect">
                                  <p:stCondLst>
                                    <p:cond delay="0"/>
                                  </p:stCondLst>
                                  <p:childTnLst>
                                    <p:set>
                                      <p:cBhvr>
                                        <p:cTn id="48" dur="1" fill="hold">
                                          <p:stCondLst>
                                            <p:cond delay="0"/>
                                          </p:stCondLst>
                                        </p:cTn>
                                        <p:tgtEl>
                                          <p:spTgt spid="11"/>
                                        </p:tgtEl>
                                        <p:attrNameLst>
                                          <p:attrName>style.visibility</p:attrName>
                                        </p:attrNameLst>
                                      </p:cBhvr>
                                      <p:to>
                                        <p:strVal val="visible"/>
                                      </p:to>
                                    </p:set>
                                    <p:animEffect transition="in" filter="barn(inVertical)">
                                      <p:cBhvr>
                                        <p:cTn id="49" dur="500"/>
                                        <p:tgtEl>
                                          <p:spTgt spid="11"/>
                                        </p:tgtEl>
                                      </p:cBhvr>
                                    </p:animEffect>
                                  </p:childTnLst>
                                </p:cTn>
                              </p:par>
                            </p:childTnLst>
                          </p:cTn>
                        </p:par>
                      </p:childTnLst>
                    </p:cTn>
                  </p:par>
                  <p:par>
                    <p:cTn id="50" fill="hold" nodeType="clickPar">
                      <p:stCondLst>
                        <p:cond delay="indefinite"/>
                      </p:stCondLst>
                      <p:childTnLst>
                        <p:par>
                          <p:cTn id="51" fill="hold" nodeType="withGroup">
                            <p:stCondLst>
                              <p:cond delay="0"/>
                            </p:stCondLst>
                            <p:childTnLst>
                              <p:par>
                                <p:cTn id="52" presetID="42" presetClass="entr" presetSubtype="0" fill="hold" grpId="0" nodeType="clickEffect">
                                  <p:stCondLst>
                                    <p:cond delay="0"/>
                                  </p:stCondLst>
                                  <p:childTnLst>
                                    <p:set>
                                      <p:cBhvr>
                                        <p:cTn id="53" dur="1" fill="hold">
                                          <p:stCondLst>
                                            <p:cond delay="0"/>
                                          </p:stCondLst>
                                        </p:cTn>
                                        <p:tgtEl>
                                          <p:spTgt spid="13"/>
                                        </p:tgtEl>
                                        <p:attrNameLst>
                                          <p:attrName>style.visibility</p:attrName>
                                        </p:attrNameLst>
                                      </p:cBhvr>
                                      <p:to>
                                        <p:strVal val="visible"/>
                                      </p:to>
                                    </p:set>
                                    <p:animEffect transition="in" filter="fade">
                                      <p:cBhvr>
                                        <p:cTn id="54" dur="1000"/>
                                        <p:tgtEl>
                                          <p:spTgt spid="13"/>
                                        </p:tgtEl>
                                      </p:cBhvr>
                                    </p:animEffect>
                                    <p:anim calcmode="lin" valueType="num">
                                      <p:cBhvr>
                                        <p:cTn id="55" dur="1000" fill="hold"/>
                                        <p:tgtEl>
                                          <p:spTgt spid="13"/>
                                        </p:tgtEl>
                                        <p:attrNameLst>
                                          <p:attrName>ppt_x</p:attrName>
                                        </p:attrNameLst>
                                      </p:cBhvr>
                                      <p:tavLst>
                                        <p:tav tm="0">
                                          <p:val>
                                            <p:strVal val="#ppt_x"/>
                                          </p:val>
                                        </p:tav>
                                        <p:tav tm="100000">
                                          <p:val>
                                            <p:strVal val="#ppt_x"/>
                                          </p:val>
                                        </p:tav>
                                      </p:tavLst>
                                    </p:anim>
                                    <p:anim calcmode="lin" valueType="num">
                                      <p:cBhvr>
                                        <p:cTn id="56"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P spid="7" grpId="0"/>
      <p:bldP spid="10" grpId="0"/>
      <p:bldP spid="11" grpId="0"/>
      <p:bldP spid="12" grpId="0" animBg="1"/>
      <p:bldP spid="13"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ext Box 2"/>
          <p:cNvSpPr txBox="1">
            <a:spLocks noChangeArrowheads="1"/>
          </p:cNvSpPr>
          <p:nvPr/>
        </p:nvSpPr>
        <p:spPr bwMode="auto">
          <a:xfrm>
            <a:off x="1524000" y="6172200"/>
            <a:ext cx="3429000" cy="457200"/>
          </a:xfrm>
          <a:prstGeom prst="rect">
            <a:avLst/>
          </a:prstGeom>
          <a:solidFill>
            <a:srgbClr val="FF66CC"/>
          </a:solidFill>
          <a:ln>
            <a:noFill/>
          </a:ln>
          <a:effectLst/>
          <a:extLs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400"/>
              <a:t>So sánh tương đồng</a:t>
            </a:r>
          </a:p>
        </p:txBody>
      </p:sp>
      <p:sp>
        <p:nvSpPr>
          <p:cNvPr id="45059" name="Text Box 3"/>
          <p:cNvSpPr txBox="1">
            <a:spLocks noChangeArrowheads="1"/>
          </p:cNvSpPr>
          <p:nvPr/>
        </p:nvSpPr>
        <p:spPr bwMode="auto">
          <a:xfrm>
            <a:off x="6172200" y="6172200"/>
            <a:ext cx="3962400" cy="457200"/>
          </a:xfrm>
          <a:prstGeom prst="rect">
            <a:avLst/>
          </a:prstGeom>
          <a:solidFill>
            <a:srgbClr val="FF66CC"/>
          </a:solidFill>
          <a:ln>
            <a:noFill/>
          </a:ln>
          <a:effectLst/>
          <a:extLs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400"/>
              <a:t>So sánh tương phản</a:t>
            </a:r>
          </a:p>
        </p:txBody>
      </p:sp>
      <p:sp>
        <p:nvSpPr>
          <p:cNvPr id="45061" name="Text Box 5"/>
          <p:cNvSpPr txBox="1">
            <a:spLocks noChangeArrowheads="1"/>
          </p:cNvSpPr>
          <p:nvPr/>
        </p:nvSpPr>
        <p:spPr bwMode="auto">
          <a:xfrm>
            <a:off x="1676400" y="1371601"/>
            <a:ext cx="3429000" cy="3114675"/>
          </a:xfrm>
          <a:prstGeom prst="rect">
            <a:avLst/>
          </a:prstGeom>
          <a:solidFill>
            <a:schemeClr val="folHlink"/>
          </a:solidFill>
          <a:ln w="9525">
            <a:solidFill>
              <a:schemeClr val="folHlink"/>
            </a:solidFill>
            <a:miter lim="800000"/>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p>
            <a:pPr algn="just">
              <a:lnSpc>
                <a:spcPct val="120000"/>
              </a:lnSpc>
              <a:buClr>
                <a:schemeClr val="hlink"/>
              </a:buClr>
              <a:buSzPct val="70000"/>
              <a:buFont typeface="Wingdings" panose="05000000000000000000" pitchFamily="2" charset="2"/>
              <a:buNone/>
            </a:pPr>
            <a:r>
              <a:rPr lang="en-US" altLang="en-US" sz="2000">
                <a:solidFill>
                  <a:srgbClr val="FF3399"/>
                </a:solidFill>
                <a:effectLst>
                  <a:outerShdw blurRad="38100" dist="38100" dir="2700000" algn="tl">
                    <a:srgbClr val="000000"/>
                  </a:outerShdw>
                </a:effectLst>
              </a:rPr>
              <a:t>VD1:</a:t>
            </a:r>
            <a:r>
              <a:rPr lang="en-US" altLang="en-US" sz="2000">
                <a:effectLst>
                  <a:outerShdw blurRad="38100" dist="38100" dir="2700000" algn="tl">
                    <a:srgbClr val="FFFFFF"/>
                  </a:outerShdw>
                </a:effectLst>
              </a:rPr>
              <a:t> “Thơ hay là hay cả hồn lẫn xác, hay cả bài, như con gà ngon, ngon ở từng phao câu đầu cánh lắt lẻo khuỷu xương , không thể tóm tắt thơ được, mà phải đọc lại” (</a:t>
            </a:r>
            <a:r>
              <a:rPr lang="en-US" altLang="en-US" sz="2000" i="1">
                <a:effectLst>
                  <a:outerShdw blurRad="38100" dist="38100" dir="2700000" algn="tl">
                    <a:srgbClr val="FFFFFF"/>
                  </a:outerShdw>
                </a:effectLst>
              </a:rPr>
              <a:t>Theo Xuân Diệu)</a:t>
            </a:r>
          </a:p>
          <a:p>
            <a:pPr algn="r">
              <a:spcBef>
                <a:spcPct val="50000"/>
              </a:spcBef>
            </a:pPr>
            <a:endParaRPr lang="en-US" altLang="en-US" sz="2000"/>
          </a:p>
        </p:txBody>
      </p:sp>
      <p:sp>
        <p:nvSpPr>
          <p:cNvPr id="45062" name="Text Box 6"/>
          <p:cNvSpPr txBox="1">
            <a:spLocks noChangeArrowheads="1"/>
          </p:cNvSpPr>
          <p:nvPr/>
        </p:nvSpPr>
        <p:spPr bwMode="auto">
          <a:xfrm>
            <a:off x="5486400" y="762001"/>
            <a:ext cx="5029200" cy="5076825"/>
          </a:xfrm>
          <a:prstGeom prst="rect">
            <a:avLst/>
          </a:prstGeom>
          <a:solidFill>
            <a:schemeClr val="folHlink"/>
          </a:solidFill>
          <a:ln>
            <a:noFill/>
          </a:ln>
          <a:effectLst/>
          <a:extLs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p>
            <a:pPr algn="just"/>
            <a:r>
              <a:rPr lang="en-US" altLang="en-US">
                <a:solidFill>
                  <a:srgbClr val="FF3399"/>
                </a:solidFill>
                <a:effectLst>
                  <a:outerShdw blurRad="38100" dist="38100" dir="2700000" algn="tl">
                    <a:srgbClr val="000000"/>
                  </a:outerShdw>
                </a:effectLst>
              </a:rPr>
              <a:t>VD2</a:t>
            </a:r>
            <a:r>
              <a:rPr lang="en-US" altLang="en-US" sz="2000">
                <a:solidFill>
                  <a:srgbClr val="FF3399"/>
                </a:solidFill>
                <a:effectLst>
                  <a:outerShdw blurRad="38100" dist="38100" dir="2700000" algn="tl">
                    <a:srgbClr val="000000"/>
                  </a:outerShdw>
                </a:effectLst>
              </a:rPr>
              <a:t>:</a:t>
            </a:r>
            <a:r>
              <a:rPr lang="en-US" altLang="en-US" sz="2000">
                <a:effectLst>
                  <a:outerShdw blurRad="38100" dist="38100" dir="2700000" algn="tl">
                    <a:srgbClr val="FFFFFF"/>
                  </a:outerShdw>
                </a:effectLst>
              </a:rPr>
              <a:t> “Những kẻ nho nhe năm ba câu học vấn, mắt sáng nhỏ như hạt đậu, kinh lịch chẳng ra khỏi nhà, gặp một vài chú đi cày, năm ba chị hàng xén đã tưởng mình là trí thức, trên trời dưới đất chỉ có một mình ta, không phải là người tự trọng.</a:t>
            </a:r>
          </a:p>
          <a:p>
            <a:pPr algn="just"/>
            <a:r>
              <a:rPr lang="en-US" altLang="en-US" sz="2000">
                <a:effectLst>
                  <a:outerShdw blurRad="38100" dist="38100" dir="2700000" algn="tl">
                    <a:srgbClr val="FFFFFF"/>
                  </a:outerShdw>
                </a:effectLst>
              </a:rPr>
              <a:t>           Người tự trọng vốn ở trong nhân quần, vốn tôn kính bậc tiền bối, tài đức, kiến thức tự đủ, việc đã làm không sợ khó, trí đã định không rụt rè, thân mình mình tự trị, không sai pháp luật, không trái đạo lí, không dối mình, không dối người, không thấy người giàu sang, quyền quý mà nịnh hót, không thấy người bần hàn mà khinh</a:t>
            </a:r>
            <a:r>
              <a:rPr lang="en-US" altLang="en-US">
                <a:effectLst>
                  <a:outerShdw blurRad="38100" dist="38100" dir="2700000" algn="tl">
                    <a:srgbClr val="FFFFFF"/>
                  </a:outerShdw>
                </a:effectLst>
              </a:rPr>
              <a:t> </a:t>
            </a:r>
            <a:r>
              <a:rPr lang="en-US" altLang="en-US" sz="2000">
                <a:effectLst>
                  <a:outerShdw blurRad="38100" dist="38100" dir="2700000" algn="tl">
                    <a:srgbClr val="FFFFFF"/>
                  </a:outerShdw>
                </a:effectLst>
              </a:rPr>
              <a:t>bỉ.”</a:t>
            </a:r>
            <a:r>
              <a:rPr lang="en-US" altLang="en-US">
                <a:effectLst>
                  <a:outerShdw blurRad="38100" dist="38100" dir="2700000" algn="tl">
                    <a:srgbClr val="FFFFFF"/>
                  </a:outerShdw>
                </a:effectLst>
              </a:rPr>
              <a:t>                              </a:t>
            </a:r>
            <a:r>
              <a:rPr lang="en-US" altLang="en-US" i="1">
                <a:effectLst>
                  <a:outerShdw blurRad="38100" dist="38100" dir="2700000" algn="tl">
                    <a:srgbClr val="FFFFFF"/>
                  </a:outerShdw>
                </a:effectLst>
              </a:rPr>
              <a:t>(Theo Nguyễn Thái Học)</a:t>
            </a:r>
          </a:p>
          <a:p>
            <a:pPr algn="just">
              <a:spcBef>
                <a:spcPct val="50000"/>
              </a:spcBef>
            </a:pPr>
            <a:endParaRPr lang="en-US" altLang="en-US"/>
          </a:p>
        </p:txBody>
      </p:sp>
    </p:spTree>
    <p:extLst>
      <p:ext uri="{BB962C8B-B14F-4D97-AF65-F5344CB8AC3E}">
        <p14:creationId xmlns="" xmlns:p14="http://schemas.microsoft.com/office/powerpoint/2010/main" val="230002478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4" presetClass="entr" presetSubtype="0" fill="hold" grpId="0" nodeType="clickEffect">
                                  <p:stCondLst>
                                    <p:cond delay="0"/>
                                  </p:stCondLst>
                                  <p:childTnLst>
                                    <p:set>
                                      <p:cBhvr>
                                        <p:cTn id="6" dur="1" fill="hold">
                                          <p:stCondLst>
                                            <p:cond delay="0"/>
                                          </p:stCondLst>
                                        </p:cTn>
                                        <p:tgtEl>
                                          <p:spTgt spid="45058"/>
                                        </p:tgtEl>
                                        <p:attrNameLst>
                                          <p:attrName>style.visibility</p:attrName>
                                        </p:attrNameLst>
                                      </p:cBhvr>
                                      <p:to>
                                        <p:strVal val="visible"/>
                                      </p:to>
                                    </p:set>
                                    <p:anim from="(-#ppt_w/2)" to="(#ppt_x)" calcmode="lin" valueType="num">
                                      <p:cBhvr>
                                        <p:cTn id="7" dur="600" fill="hold">
                                          <p:stCondLst>
                                            <p:cond delay="0"/>
                                          </p:stCondLst>
                                        </p:cTn>
                                        <p:tgtEl>
                                          <p:spTgt spid="45058"/>
                                        </p:tgtEl>
                                        <p:attrNameLst>
                                          <p:attrName>ppt_x</p:attrName>
                                        </p:attrNameLst>
                                      </p:cBhvr>
                                    </p:anim>
                                    <p:anim from="0" to="-1.0" calcmode="lin" valueType="num">
                                      <p:cBhvr>
                                        <p:cTn id="8" dur="200" decel="50000" autoRev="1" fill="hold">
                                          <p:stCondLst>
                                            <p:cond delay="600"/>
                                          </p:stCondLst>
                                        </p:cTn>
                                        <p:tgtEl>
                                          <p:spTgt spid="45058"/>
                                        </p:tgtEl>
                                        <p:attrNameLst>
                                          <p:attrName>xshear</p:attrName>
                                        </p:attrNameLst>
                                      </p:cBhvr>
                                    </p:anim>
                                    <p:animScale>
                                      <p:cBhvr>
                                        <p:cTn id="9" dur="200" decel="100000" autoRev="1" fill="hold">
                                          <p:stCondLst>
                                            <p:cond delay="600"/>
                                          </p:stCondLst>
                                        </p:cTn>
                                        <p:tgtEl>
                                          <p:spTgt spid="45058"/>
                                        </p:tgtEl>
                                      </p:cBhvr>
                                      <p:from x="100000" y="100000"/>
                                      <p:to x="80000" y="100000"/>
                                    </p:animScale>
                                    <p:anim by="(#ppt_h/3+#ppt_w*0.1)" calcmode="lin" valueType="num">
                                      <p:cBhvr additive="sum">
                                        <p:cTn id="10" dur="200" decel="100000" autoRev="1" fill="hold">
                                          <p:stCondLst>
                                            <p:cond delay="600"/>
                                          </p:stCondLst>
                                        </p:cTn>
                                        <p:tgtEl>
                                          <p:spTgt spid="45058"/>
                                        </p:tgtEl>
                                        <p:attrNameLst>
                                          <p:attrName>ppt_x</p:attrName>
                                        </p:attrNameLst>
                                      </p:cBhvr>
                                    </p:anim>
                                  </p:childTnLst>
                                </p:cTn>
                              </p:par>
                            </p:childTnLst>
                          </p:cTn>
                        </p:par>
                      </p:childTnLst>
                    </p:cTn>
                  </p:par>
                  <p:par>
                    <p:cTn id="11" fill="hold" nodeType="clickPar">
                      <p:stCondLst>
                        <p:cond delay="indefinite"/>
                      </p:stCondLst>
                      <p:childTnLst>
                        <p:par>
                          <p:cTn id="12" fill="hold" nodeType="withGroup">
                            <p:stCondLst>
                              <p:cond delay="0"/>
                            </p:stCondLst>
                            <p:childTnLst>
                              <p:par>
                                <p:cTn id="13" presetID="34" presetClass="entr" presetSubtype="0" fill="hold" grpId="0" nodeType="clickEffect">
                                  <p:stCondLst>
                                    <p:cond delay="0"/>
                                  </p:stCondLst>
                                  <p:childTnLst>
                                    <p:set>
                                      <p:cBhvr>
                                        <p:cTn id="14" dur="1" fill="hold">
                                          <p:stCondLst>
                                            <p:cond delay="0"/>
                                          </p:stCondLst>
                                        </p:cTn>
                                        <p:tgtEl>
                                          <p:spTgt spid="45059"/>
                                        </p:tgtEl>
                                        <p:attrNameLst>
                                          <p:attrName>style.visibility</p:attrName>
                                        </p:attrNameLst>
                                      </p:cBhvr>
                                      <p:to>
                                        <p:strVal val="visible"/>
                                      </p:to>
                                    </p:set>
                                    <p:anim from="(-#ppt_w/2)" to="(#ppt_x)" calcmode="lin" valueType="num">
                                      <p:cBhvr>
                                        <p:cTn id="15" dur="600" fill="hold">
                                          <p:stCondLst>
                                            <p:cond delay="0"/>
                                          </p:stCondLst>
                                        </p:cTn>
                                        <p:tgtEl>
                                          <p:spTgt spid="45059"/>
                                        </p:tgtEl>
                                        <p:attrNameLst>
                                          <p:attrName>ppt_x</p:attrName>
                                        </p:attrNameLst>
                                      </p:cBhvr>
                                    </p:anim>
                                    <p:anim from="0" to="-1.0" calcmode="lin" valueType="num">
                                      <p:cBhvr>
                                        <p:cTn id="16" dur="200" decel="50000" autoRev="1" fill="hold">
                                          <p:stCondLst>
                                            <p:cond delay="600"/>
                                          </p:stCondLst>
                                        </p:cTn>
                                        <p:tgtEl>
                                          <p:spTgt spid="45059"/>
                                        </p:tgtEl>
                                        <p:attrNameLst>
                                          <p:attrName>xshear</p:attrName>
                                        </p:attrNameLst>
                                      </p:cBhvr>
                                    </p:anim>
                                    <p:animScale>
                                      <p:cBhvr>
                                        <p:cTn id="17" dur="200" decel="100000" autoRev="1" fill="hold">
                                          <p:stCondLst>
                                            <p:cond delay="600"/>
                                          </p:stCondLst>
                                        </p:cTn>
                                        <p:tgtEl>
                                          <p:spTgt spid="45059"/>
                                        </p:tgtEl>
                                      </p:cBhvr>
                                      <p:from x="100000" y="100000"/>
                                      <p:to x="80000" y="100000"/>
                                    </p:animScale>
                                    <p:anim by="(#ppt_h/3+#ppt_w*0.1)" calcmode="lin" valueType="num">
                                      <p:cBhvr additive="sum">
                                        <p:cTn id="18" dur="200" decel="100000" autoRev="1" fill="hold">
                                          <p:stCondLst>
                                            <p:cond delay="600"/>
                                          </p:stCondLst>
                                        </p:cTn>
                                        <p:tgtEl>
                                          <p:spTgt spid="45059"/>
                                        </p:tgtEl>
                                        <p:attrNameLst>
                                          <p:attrName>ppt_x</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58" grpId="0" animBg="1"/>
      <p:bldP spid="45059"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TextBox 2"/>
          <p:cNvSpPr txBox="1">
            <a:spLocks noChangeArrowheads="1"/>
          </p:cNvSpPr>
          <p:nvPr/>
        </p:nvSpPr>
        <p:spPr bwMode="auto">
          <a:xfrm>
            <a:off x="371475" y="2733675"/>
            <a:ext cx="2579688" cy="1862138"/>
          </a:xfrm>
          <a:prstGeom prst="rect">
            <a:avLst/>
          </a:prstGeom>
          <a:solidFill>
            <a:srgbClr val="0070C0"/>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a:spcBef>
                <a:spcPct val="0"/>
              </a:spcBef>
              <a:buClrTx/>
              <a:buSzTx/>
              <a:buFontTx/>
              <a:buNone/>
            </a:pPr>
            <a:endParaRPr lang="en-US" altLang="en-US" sz="2500">
              <a:solidFill>
                <a:schemeClr val="tx1"/>
              </a:solidFill>
            </a:endParaRPr>
          </a:p>
          <a:p>
            <a:pPr algn="ctr">
              <a:spcBef>
                <a:spcPct val="0"/>
              </a:spcBef>
              <a:buClrTx/>
              <a:buSzTx/>
              <a:buFontTx/>
              <a:buNone/>
            </a:pPr>
            <a:r>
              <a:rPr lang="en-US" altLang="en-US" sz="3000">
                <a:solidFill>
                  <a:schemeClr val="bg1"/>
                </a:solidFill>
                <a:latin typeface="Times New Roman" panose="02020603050405020304" pitchFamily="18" charset="0"/>
                <a:cs typeface="Times New Roman" panose="02020603050405020304" pitchFamily="18" charset="0"/>
              </a:rPr>
              <a:t>CÁCH THỨC     SO SÁNH</a:t>
            </a:r>
          </a:p>
          <a:p>
            <a:pPr algn="ctr">
              <a:spcBef>
                <a:spcPct val="0"/>
              </a:spcBef>
              <a:buClrTx/>
              <a:buSzTx/>
              <a:buFontTx/>
              <a:buNone/>
            </a:pPr>
            <a:r>
              <a:rPr lang="en-US" altLang="en-US" sz="3000">
                <a:solidFill>
                  <a:schemeClr val="tx1"/>
                </a:solidFill>
                <a:latin typeface="Times New Roman" panose="02020603050405020304" pitchFamily="18" charset="0"/>
                <a:cs typeface="Times New Roman" panose="02020603050405020304" pitchFamily="18" charset="0"/>
              </a:rPr>
              <a:t> </a:t>
            </a:r>
          </a:p>
        </p:txBody>
      </p:sp>
      <p:sp>
        <p:nvSpPr>
          <p:cNvPr id="5" name="Rectangle 4"/>
          <p:cNvSpPr/>
          <p:nvPr/>
        </p:nvSpPr>
        <p:spPr>
          <a:xfrm>
            <a:off x="4210050" y="0"/>
            <a:ext cx="4395788" cy="1717675"/>
          </a:xfrm>
          <a:prstGeom prst="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defRPr/>
            </a:pPr>
            <a:r>
              <a:rPr lang="en-US" sz="3000" dirty="0">
                <a:latin typeface="Times New Roman" panose="02020603050405020304" pitchFamily="18" charset="0"/>
                <a:cs typeface="Times New Roman" panose="02020603050405020304" pitchFamily="18" charset="0"/>
              </a:rPr>
              <a:t>XÁC ĐỊNH </a:t>
            </a:r>
            <a:r>
              <a:rPr lang="en-US" sz="3000" dirty="0">
                <a:solidFill>
                  <a:srgbClr val="FFFF00"/>
                </a:solidFill>
                <a:latin typeface="Times New Roman" panose="02020603050405020304" pitchFamily="18" charset="0"/>
                <a:cs typeface="Times New Roman" panose="02020603050405020304" pitchFamily="18" charset="0"/>
              </a:rPr>
              <a:t>ĐỐI TƯỢNG ĐƯỢC SO SÁNH VÀ ĐỐI TƯỢNG  SO SÁNH</a:t>
            </a:r>
          </a:p>
        </p:txBody>
      </p:sp>
      <p:sp>
        <p:nvSpPr>
          <p:cNvPr id="14" name="Rectangle 13"/>
          <p:cNvSpPr/>
          <p:nvPr/>
        </p:nvSpPr>
        <p:spPr>
          <a:xfrm>
            <a:off x="3289631" y="2672225"/>
            <a:ext cx="4395788" cy="1882775"/>
          </a:xfrm>
          <a:prstGeom prst="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defRPr/>
            </a:pPr>
            <a:r>
              <a:rPr lang="en-US" sz="3000" dirty="0">
                <a:latin typeface="Times New Roman" panose="02020603050405020304" pitchFamily="18" charset="0"/>
                <a:cs typeface="Times New Roman" panose="02020603050405020304" pitchFamily="18" charset="0"/>
              </a:rPr>
              <a:t>ĐẶT CÁC ĐỐI TƯỢNG </a:t>
            </a:r>
            <a:r>
              <a:rPr lang="en-US" sz="3000" dirty="0">
                <a:solidFill>
                  <a:srgbClr val="FFFF00"/>
                </a:solidFill>
                <a:latin typeface="Times New Roman" panose="02020603050405020304" pitchFamily="18" charset="0"/>
                <a:cs typeface="Times New Roman" panose="02020603050405020304" pitchFamily="18" charset="0"/>
              </a:rPr>
              <a:t>CÙNG BÌNH DIỆN VÀ CÙNG MỘT TIÊU CHÍ</a:t>
            </a:r>
          </a:p>
        </p:txBody>
      </p:sp>
      <p:sp>
        <p:nvSpPr>
          <p:cNvPr id="15" name="Rectangle 14"/>
          <p:cNvSpPr/>
          <p:nvPr/>
        </p:nvSpPr>
        <p:spPr>
          <a:xfrm>
            <a:off x="4210050" y="5191125"/>
            <a:ext cx="4395788" cy="1557338"/>
          </a:xfrm>
          <a:prstGeom prst="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defRPr/>
            </a:pPr>
            <a:endParaRPr lang="en-US" sz="3000" dirty="0">
              <a:latin typeface="Times New Roman" panose="02020603050405020304" pitchFamily="18" charset="0"/>
              <a:cs typeface="Times New Roman" panose="02020603050405020304" pitchFamily="18" charset="0"/>
            </a:endParaRPr>
          </a:p>
          <a:p>
            <a:pPr algn="just">
              <a:defRPr/>
            </a:pPr>
            <a:endParaRPr lang="en-US" sz="3000" dirty="0">
              <a:latin typeface="Times New Roman" panose="02020603050405020304" pitchFamily="18" charset="0"/>
              <a:cs typeface="Times New Roman" panose="02020603050405020304" pitchFamily="18" charset="0"/>
            </a:endParaRPr>
          </a:p>
          <a:p>
            <a:pPr algn="just">
              <a:defRPr/>
            </a:pPr>
            <a:endParaRPr lang="en-US" sz="3000" dirty="0">
              <a:latin typeface="Times New Roman" panose="02020603050405020304" pitchFamily="18" charset="0"/>
              <a:cs typeface="Times New Roman" panose="02020603050405020304" pitchFamily="18" charset="0"/>
            </a:endParaRPr>
          </a:p>
          <a:p>
            <a:pPr algn="just">
              <a:defRPr/>
            </a:pPr>
            <a:r>
              <a:rPr lang="en-US" sz="3000" dirty="0">
                <a:latin typeface="Times New Roman" panose="02020603050405020304" pitchFamily="18" charset="0"/>
                <a:cs typeface="Times New Roman" panose="02020603050405020304" pitchFamily="18" charset="0"/>
              </a:rPr>
              <a:t>NÊU RÕ Ý KIẾN, </a:t>
            </a:r>
            <a:r>
              <a:rPr lang="en-US" sz="3000" dirty="0">
                <a:solidFill>
                  <a:srgbClr val="FFFF00"/>
                </a:solidFill>
                <a:latin typeface="Times New Roman" panose="02020603050405020304" pitchFamily="18" charset="0"/>
                <a:cs typeface="Times New Roman" panose="02020603050405020304" pitchFamily="18" charset="0"/>
              </a:rPr>
              <a:t>QUAN ĐIỂM CỦA NGƯỜI VIẾT</a:t>
            </a:r>
          </a:p>
          <a:p>
            <a:pPr algn="just">
              <a:defRPr/>
            </a:pPr>
            <a:endParaRPr lang="en-US" sz="3000" dirty="0">
              <a:latin typeface="Times New Roman" panose="02020603050405020304" pitchFamily="18" charset="0"/>
              <a:cs typeface="Times New Roman" panose="02020603050405020304" pitchFamily="18" charset="0"/>
            </a:endParaRPr>
          </a:p>
          <a:p>
            <a:pPr algn="just">
              <a:defRPr/>
            </a:pPr>
            <a:endParaRPr lang="en-US" sz="3000" dirty="0">
              <a:latin typeface="Times New Roman" panose="02020603050405020304" pitchFamily="18" charset="0"/>
              <a:cs typeface="Times New Roman" panose="02020603050405020304" pitchFamily="18" charset="0"/>
            </a:endParaRPr>
          </a:p>
          <a:p>
            <a:pPr algn="just">
              <a:defRPr/>
            </a:pPr>
            <a:endParaRPr lang="en-US" sz="3000" dirty="0">
              <a:latin typeface="Times New Roman" panose="02020603050405020304" pitchFamily="18" charset="0"/>
              <a:cs typeface="Times New Roman" panose="02020603050405020304" pitchFamily="18" charset="0"/>
            </a:endParaRPr>
          </a:p>
        </p:txBody>
      </p:sp>
      <p:cxnSp>
        <p:nvCxnSpPr>
          <p:cNvPr id="7" name="Elbow Connector 6"/>
          <p:cNvCxnSpPr>
            <a:endCxn id="5" idx="1"/>
          </p:cNvCxnSpPr>
          <p:nvPr/>
        </p:nvCxnSpPr>
        <p:spPr>
          <a:xfrm flipV="1">
            <a:off x="1389063" y="858838"/>
            <a:ext cx="2820987" cy="1884362"/>
          </a:xfrm>
          <a:prstGeom prst="bentConnector3">
            <a:avLst>
              <a:gd name="adj1" fmla="val 11194"/>
            </a:avLst>
          </a:prstGeom>
        </p:spPr>
        <p:style>
          <a:lnRef idx="1">
            <a:schemeClr val="dk1"/>
          </a:lnRef>
          <a:fillRef idx="0">
            <a:schemeClr val="dk1"/>
          </a:fillRef>
          <a:effectRef idx="0">
            <a:schemeClr val="dk1"/>
          </a:effectRef>
          <a:fontRef idx="minor">
            <a:schemeClr val="tx1"/>
          </a:fontRef>
        </p:style>
      </p:cxnSp>
      <p:cxnSp>
        <p:nvCxnSpPr>
          <p:cNvPr id="13" name="Straight Connector 12"/>
          <p:cNvCxnSpPr/>
          <p:nvPr/>
        </p:nvCxnSpPr>
        <p:spPr>
          <a:xfrm flipV="1">
            <a:off x="2951163" y="3549650"/>
            <a:ext cx="289748" cy="3176"/>
          </a:xfrm>
          <a:prstGeom prst="line">
            <a:avLst/>
          </a:prstGeom>
        </p:spPr>
        <p:style>
          <a:lnRef idx="1">
            <a:schemeClr val="dk1"/>
          </a:lnRef>
          <a:fillRef idx="0">
            <a:schemeClr val="dk1"/>
          </a:fillRef>
          <a:effectRef idx="0">
            <a:schemeClr val="dk1"/>
          </a:effectRef>
          <a:fontRef idx="minor">
            <a:schemeClr val="tx1"/>
          </a:fontRef>
        </p:style>
      </p:cxnSp>
      <p:cxnSp>
        <p:nvCxnSpPr>
          <p:cNvPr id="20" name="Elbow Connector 19"/>
          <p:cNvCxnSpPr>
            <a:stCxn id="27651" idx="2"/>
            <a:endCxn id="15" idx="1"/>
          </p:cNvCxnSpPr>
          <p:nvPr/>
        </p:nvCxnSpPr>
        <p:spPr>
          <a:xfrm rot="16200000" flipH="1">
            <a:off x="2247900" y="4008438"/>
            <a:ext cx="1374775" cy="2549525"/>
          </a:xfrm>
          <a:prstGeom prst="bentConnector2">
            <a:avLst/>
          </a:prstGeom>
        </p:spPr>
        <p:style>
          <a:lnRef idx="1">
            <a:schemeClr val="dk1"/>
          </a:lnRef>
          <a:fillRef idx="0">
            <a:schemeClr val="dk1"/>
          </a:fillRef>
          <a:effectRef idx="0">
            <a:schemeClr val="dk1"/>
          </a:effectRef>
          <a:fontRef idx="minor">
            <a:schemeClr val="tx1"/>
          </a:fontRef>
        </p:style>
      </p:cxnSp>
      <p:sp>
        <p:nvSpPr>
          <p:cNvPr id="9" name="Rectangle 8"/>
          <p:cNvSpPr/>
          <p:nvPr/>
        </p:nvSpPr>
        <p:spPr>
          <a:xfrm>
            <a:off x="9007254" y="2666738"/>
            <a:ext cx="2987896" cy="1882775"/>
          </a:xfrm>
          <a:prstGeom prst="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3000" dirty="0" smtClean="0">
                <a:solidFill>
                  <a:srgbClr val="FFFF00"/>
                </a:solidFill>
                <a:latin typeface="Times New Roman" panose="02020603050405020304" pitchFamily="18" charset="0"/>
                <a:cs typeface="Times New Roman" panose="02020603050405020304" pitchFamily="18" charset="0"/>
              </a:rPr>
              <a:t>HOẶC XÉT CÁC KHÍA CẠNH NGƯỢC NHAU</a:t>
            </a:r>
            <a:endParaRPr lang="en-US" sz="3000" dirty="0">
              <a:solidFill>
                <a:srgbClr val="FFFF00"/>
              </a:solidFill>
              <a:latin typeface="Times New Roman" panose="02020603050405020304" pitchFamily="18" charset="0"/>
              <a:cs typeface="Times New Roman" panose="02020603050405020304" pitchFamily="18" charset="0"/>
            </a:endParaRPr>
          </a:p>
        </p:txBody>
      </p:sp>
      <p:cxnSp>
        <p:nvCxnSpPr>
          <p:cNvPr id="11" name="Straight Connector 10"/>
          <p:cNvCxnSpPr/>
          <p:nvPr/>
        </p:nvCxnSpPr>
        <p:spPr>
          <a:xfrm>
            <a:off x="7652418" y="3705226"/>
            <a:ext cx="1354836" cy="21822"/>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 xmlns:p14="http://schemas.microsoft.com/office/powerpoint/2010/main" val="376594728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7651"/>
                                        </p:tgtEl>
                                        <p:attrNameLst>
                                          <p:attrName>style.visibility</p:attrName>
                                        </p:attrNameLst>
                                      </p:cBhvr>
                                      <p:to>
                                        <p:strVal val="visible"/>
                                      </p:to>
                                    </p:set>
                                    <p:animEffect transition="in" filter="fade">
                                      <p:cBhvr>
                                        <p:cTn id="7" dur="1000"/>
                                        <p:tgtEl>
                                          <p:spTgt spid="27651"/>
                                        </p:tgtEl>
                                      </p:cBhvr>
                                    </p:animEffect>
                                    <p:anim calcmode="lin" valueType="num">
                                      <p:cBhvr>
                                        <p:cTn id="8" dur="1000" fill="hold"/>
                                        <p:tgtEl>
                                          <p:spTgt spid="27651"/>
                                        </p:tgtEl>
                                        <p:attrNameLst>
                                          <p:attrName>ppt_x</p:attrName>
                                        </p:attrNameLst>
                                      </p:cBhvr>
                                      <p:tavLst>
                                        <p:tav tm="0">
                                          <p:val>
                                            <p:strVal val="#ppt_x"/>
                                          </p:val>
                                        </p:tav>
                                        <p:tav tm="100000">
                                          <p:val>
                                            <p:strVal val="#ppt_x"/>
                                          </p:val>
                                        </p:tav>
                                      </p:tavLst>
                                    </p:anim>
                                    <p:anim calcmode="lin" valueType="num">
                                      <p:cBhvr>
                                        <p:cTn id="9" dur="1000" fill="hold"/>
                                        <p:tgtEl>
                                          <p:spTgt spid="27651"/>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2" presetClass="entr" presetSubtype="4"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down)">
                                      <p:cBhvr>
                                        <p:cTn id="14" dur="500"/>
                                        <p:tgtEl>
                                          <p:spTgt spid="5"/>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22" presetClass="entr" presetSubtype="4"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wipe(down)">
                                      <p:cBhvr>
                                        <p:cTn id="19" dur="500"/>
                                        <p:tgtEl>
                                          <p:spTgt spid="14"/>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22" presetClass="entr" presetSubtype="4" fill="hold" grpId="0" nodeType="clickEffect">
                                  <p:stCondLst>
                                    <p:cond delay="0"/>
                                  </p:stCondLst>
                                  <p:childTnLst>
                                    <p:set>
                                      <p:cBhvr>
                                        <p:cTn id="23" dur="1" fill="hold">
                                          <p:stCondLst>
                                            <p:cond delay="0"/>
                                          </p:stCondLst>
                                        </p:cTn>
                                        <p:tgtEl>
                                          <p:spTgt spid="15"/>
                                        </p:tgtEl>
                                        <p:attrNameLst>
                                          <p:attrName>style.visibility</p:attrName>
                                        </p:attrNameLst>
                                      </p:cBhvr>
                                      <p:to>
                                        <p:strVal val="visible"/>
                                      </p:to>
                                    </p:set>
                                    <p:animEffect transition="in" filter="wipe(down)">
                                      <p:cBhvr>
                                        <p:cTn id="24" dur="500"/>
                                        <p:tgtEl>
                                          <p:spTgt spid="15"/>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16" presetClass="entr" presetSubtype="21" fill="hold" nodeType="click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barn(inVertical)">
                                      <p:cBhvr>
                                        <p:cTn id="29" dur="500"/>
                                        <p:tgtEl>
                                          <p:spTgt spid="7"/>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16" presetClass="entr" presetSubtype="21" fill="hold" nodeType="click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barn(inVertical)">
                                      <p:cBhvr>
                                        <p:cTn id="34" dur="500"/>
                                        <p:tgtEl>
                                          <p:spTgt spid="13"/>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16" presetClass="entr" presetSubtype="21" fill="hold" nodeType="clickEffect">
                                  <p:stCondLst>
                                    <p:cond delay="0"/>
                                  </p:stCondLst>
                                  <p:childTnLst>
                                    <p:set>
                                      <p:cBhvr>
                                        <p:cTn id="38" dur="1" fill="hold">
                                          <p:stCondLst>
                                            <p:cond delay="0"/>
                                          </p:stCondLst>
                                        </p:cTn>
                                        <p:tgtEl>
                                          <p:spTgt spid="20"/>
                                        </p:tgtEl>
                                        <p:attrNameLst>
                                          <p:attrName>style.visibility</p:attrName>
                                        </p:attrNameLst>
                                      </p:cBhvr>
                                      <p:to>
                                        <p:strVal val="visible"/>
                                      </p:to>
                                    </p:set>
                                    <p:animEffect transition="in" filter="barn(inVertical)">
                                      <p:cBhvr>
                                        <p:cTn id="39" dur="500"/>
                                        <p:tgtEl>
                                          <p:spTgt spid="20"/>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4" fill="hold" grpId="0" nodeType="clickEffect">
                                  <p:stCondLst>
                                    <p:cond delay="0"/>
                                  </p:stCondLst>
                                  <p:childTnLst>
                                    <p:set>
                                      <p:cBhvr>
                                        <p:cTn id="43" dur="1" fill="hold">
                                          <p:stCondLst>
                                            <p:cond delay="0"/>
                                          </p:stCondLst>
                                        </p:cTn>
                                        <p:tgtEl>
                                          <p:spTgt spid="9"/>
                                        </p:tgtEl>
                                        <p:attrNameLst>
                                          <p:attrName>style.visibility</p:attrName>
                                        </p:attrNameLst>
                                      </p:cBhvr>
                                      <p:to>
                                        <p:strVal val="visible"/>
                                      </p:to>
                                    </p:set>
                                    <p:animEffect transition="in" filter="wipe(down)">
                                      <p:cBhvr>
                                        <p:cTn id="44" dur="500"/>
                                        <p:tgtEl>
                                          <p:spTgt spid="9"/>
                                        </p:tgtEl>
                                      </p:cBhvr>
                                    </p:animEffect>
                                  </p:childTnLst>
                                </p:cTn>
                              </p:par>
                            </p:childTnLst>
                          </p:cTn>
                        </p:par>
                      </p:childTnLst>
                    </p:cTn>
                  </p:par>
                  <p:par>
                    <p:cTn id="45" fill="hold">
                      <p:stCondLst>
                        <p:cond delay="indefinite"/>
                      </p:stCondLst>
                      <p:childTnLst>
                        <p:par>
                          <p:cTn id="46" fill="hold">
                            <p:stCondLst>
                              <p:cond delay="0"/>
                            </p:stCondLst>
                            <p:childTnLst>
                              <p:par>
                                <p:cTn id="47" presetID="16" presetClass="entr" presetSubtype="21" fill="hold" nodeType="clickEffect">
                                  <p:stCondLst>
                                    <p:cond delay="0"/>
                                  </p:stCondLst>
                                  <p:childTnLst>
                                    <p:set>
                                      <p:cBhvr>
                                        <p:cTn id="48" dur="1" fill="hold">
                                          <p:stCondLst>
                                            <p:cond delay="0"/>
                                          </p:stCondLst>
                                        </p:cTn>
                                        <p:tgtEl>
                                          <p:spTgt spid="11"/>
                                        </p:tgtEl>
                                        <p:attrNameLst>
                                          <p:attrName>style.visibility</p:attrName>
                                        </p:attrNameLst>
                                      </p:cBhvr>
                                      <p:to>
                                        <p:strVal val="visible"/>
                                      </p:to>
                                    </p:set>
                                    <p:animEffect transition="in" filter="barn(inVertical)">
                                      <p:cBhvr>
                                        <p:cTn id="4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1" grpId="0" animBg="1"/>
      <p:bldP spid="5" grpId="0" animBg="1"/>
      <p:bldP spid="14" grpId="0" animBg="1"/>
      <p:bldP spid="15" grpId="0" animBg="1"/>
      <p:bldP spid="9"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p:cNvSpPr/>
          <p:nvPr/>
        </p:nvSpPr>
        <p:spPr>
          <a:xfrm>
            <a:off x="1250950" y="1911350"/>
            <a:ext cx="3500438" cy="4024313"/>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500" dirty="0">
                <a:solidFill>
                  <a:srgbClr val="FFFF00"/>
                </a:solidFill>
                <a:latin typeface="Times New Roman" panose="02020603050405020304" pitchFamily="18" charset="0"/>
                <a:cs typeface="Times New Roman" panose="02020603050405020304" pitchFamily="18" charset="0"/>
              </a:rPr>
              <a:t>SO SÁNH TƯƠNG ĐỒNG </a:t>
            </a:r>
            <a:r>
              <a:rPr lang="en-US" sz="2500" dirty="0">
                <a:latin typeface="Times New Roman" panose="02020603050405020304" pitchFamily="18" charset="0"/>
                <a:cs typeface="Times New Roman" panose="02020603050405020304" pitchFamily="18" charset="0"/>
              </a:rPr>
              <a:t>LÀ SO SÁNH GIỮA HAI HAY NHIỀU ĐỐI TƯỢNG NHẰM TÌM </a:t>
            </a:r>
            <a:r>
              <a:rPr lang="en-US" sz="2500" dirty="0">
                <a:solidFill>
                  <a:srgbClr val="FFFF00"/>
                </a:solidFill>
                <a:latin typeface="Times New Roman" panose="02020603050405020304" pitchFamily="18" charset="0"/>
                <a:cs typeface="Times New Roman" panose="02020603050405020304" pitchFamily="18" charset="0"/>
              </a:rPr>
              <a:t>ĐIỂM GIỐNG NHAU </a:t>
            </a:r>
            <a:r>
              <a:rPr lang="en-US" sz="2500" dirty="0">
                <a:latin typeface="Times New Roman" panose="02020603050405020304" pitchFamily="18" charset="0"/>
                <a:cs typeface="Times New Roman" panose="02020603050405020304" pitchFamily="18" charset="0"/>
              </a:rPr>
              <a:t>LÀM NỔI BẬT VẤN ĐỀ CẦN NGHỊ LUẬN</a:t>
            </a:r>
          </a:p>
        </p:txBody>
      </p:sp>
      <p:sp>
        <p:nvSpPr>
          <p:cNvPr id="6" name="Rounded Rectangle 5"/>
          <p:cNvSpPr/>
          <p:nvPr/>
        </p:nvSpPr>
        <p:spPr>
          <a:xfrm>
            <a:off x="5895975" y="1911350"/>
            <a:ext cx="3519488" cy="393065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500" dirty="0">
                <a:solidFill>
                  <a:srgbClr val="FFFF00"/>
                </a:solidFill>
                <a:latin typeface="Times New Roman" panose="02020603050405020304" pitchFamily="18" charset="0"/>
                <a:cs typeface="Times New Roman" panose="02020603050405020304" pitchFamily="18" charset="0"/>
              </a:rPr>
              <a:t>SO SÁNH TƯƠNG PHẢN </a:t>
            </a:r>
            <a:r>
              <a:rPr lang="en-US" sz="2500" dirty="0">
                <a:latin typeface="Times New Roman" panose="02020603050405020304" pitchFamily="18" charset="0"/>
                <a:cs typeface="Times New Roman" panose="02020603050405020304" pitchFamily="18" charset="0"/>
              </a:rPr>
              <a:t>LÀ SO SÁNH GIỮA HAI HAY NHIỀU ĐỐI TƯỢNG NHẰM TÌM </a:t>
            </a:r>
            <a:r>
              <a:rPr lang="en-US" sz="2500" dirty="0">
                <a:solidFill>
                  <a:srgbClr val="FFFF00"/>
                </a:solidFill>
                <a:latin typeface="Times New Roman" panose="02020603050405020304" pitchFamily="18" charset="0"/>
                <a:cs typeface="Times New Roman" panose="02020603050405020304" pitchFamily="18" charset="0"/>
              </a:rPr>
              <a:t>ĐIỂM KHÁC NHAU </a:t>
            </a:r>
            <a:r>
              <a:rPr lang="en-US" sz="2500" dirty="0">
                <a:latin typeface="Times New Roman" panose="02020603050405020304" pitchFamily="18" charset="0"/>
                <a:cs typeface="Times New Roman" panose="02020603050405020304" pitchFamily="18" charset="0"/>
              </a:rPr>
              <a:t>LÀM NỔI BẬT VẤN ĐỀ CẦN NGHỊ LUẬN</a:t>
            </a:r>
          </a:p>
        </p:txBody>
      </p:sp>
      <p:sp>
        <p:nvSpPr>
          <p:cNvPr id="7" name="Rounded Rectangle 6"/>
          <p:cNvSpPr/>
          <p:nvPr/>
        </p:nvSpPr>
        <p:spPr>
          <a:xfrm>
            <a:off x="2743200" y="300038"/>
            <a:ext cx="5654675" cy="50165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3500" dirty="0">
                <a:latin typeface="Times New Roman" panose="02020603050405020304" pitchFamily="18" charset="0"/>
                <a:cs typeface="Times New Roman" panose="02020603050405020304" pitchFamily="18" charset="0"/>
              </a:rPr>
              <a:t> PHÂN LOẠI SO SÁNH</a:t>
            </a:r>
          </a:p>
        </p:txBody>
      </p:sp>
      <p:cxnSp>
        <p:nvCxnSpPr>
          <p:cNvPr id="9" name="Straight Arrow Connector 8"/>
          <p:cNvCxnSpPr/>
          <p:nvPr/>
        </p:nvCxnSpPr>
        <p:spPr>
          <a:xfrm flipH="1">
            <a:off x="3128963" y="862013"/>
            <a:ext cx="1420812" cy="938212"/>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a:off x="6099175" y="862013"/>
            <a:ext cx="1339850" cy="989012"/>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 xmlns:p14="http://schemas.microsoft.com/office/powerpoint/2010/main" val="156436095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arn(inVertical)">
                                      <p:cBhvr>
                                        <p:cTn id="12" dur="500"/>
                                        <p:tgtEl>
                                          <p:spTgt spid="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ipe(down)">
                                      <p:cBhvr>
                                        <p:cTn id="17" dur="500"/>
                                        <p:tgtEl>
                                          <p:spTgt spid="6"/>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6" presetClass="entr" presetSubtype="21" fill="hold"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4" fill="hold"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wipe(down)">
                                      <p:cBhvr>
                                        <p:cTn id="2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406525" y="1997075"/>
          <a:ext cx="8510587" cy="4860924"/>
        </p:xfrm>
        <a:graphic>
          <a:graphicData uri="http://schemas.openxmlformats.org/drawingml/2006/table">
            <a:tbl>
              <a:tblPr firstRow="1" bandRow="1">
                <a:tableStyleId>{073A0DAA-6AF3-43AB-8588-CEC1D06C72B9}</a:tableStyleId>
              </a:tblPr>
              <a:tblGrid>
                <a:gridCol w="1464841">
                  <a:extLst>
                    <a:ext uri="{9D8B030D-6E8A-4147-A177-3AD203B41FA5}">
                      <a16:colId xmlns="" xmlns:a16="http://schemas.microsoft.com/office/drawing/2014/main" val="20000"/>
                    </a:ext>
                  </a:extLst>
                </a:gridCol>
                <a:gridCol w="3890934">
                  <a:extLst>
                    <a:ext uri="{9D8B030D-6E8A-4147-A177-3AD203B41FA5}">
                      <a16:colId xmlns="" xmlns:a16="http://schemas.microsoft.com/office/drawing/2014/main" val="20001"/>
                    </a:ext>
                  </a:extLst>
                </a:gridCol>
                <a:gridCol w="3154812">
                  <a:extLst>
                    <a:ext uri="{9D8B030D-6E8A-4147-A177-3AD203B41FA5}">
                      <a16:colId xmlns="" xmlns:a16="http://schemas.microsoft.com/office/drawing/2014/main" val="20002"/>
                    </a:ext>
                  </a:extLst>
                </a:gridCol>
              </a:tblGrid>
              <a:tr h="700968">
                <a:tc>
                  <a:txBody>
                    <a:bodyPr/>
                    <a:lstStyle/>
                    <a:p>
                      <a:r>
                        <a:rPr lang="en-US" sz="1800" dirty="0" smtClean="0"/>
                        <a:t>TIÊU</a:t>
                      </a:r>
                      <a:r>
                        <a:rPr lang="en-US" sz="1800" baseline="0" dirty="0" smtClean="0"/>
                        <a:t> CHÍ</a:t>
                      </a:r>
                      <a:endParaRPr lang="en-US" sz="1800" dirty="0"/>
                    </a:p>
                  </a:txBody>
                  <a:tcPr marL="91436" marR="91436" marT="45722" marB="45722"/>
                </a:tc>
                <a:tc>
                  <a:txBody>
                    <a:bodyPr/>
                    <a:lstStyle/>
                    <a:p>
                      <a:r>
                        <a:rPr lang="en-US" sz="1800" dirty="0" smtClean="0"/>
                        <a:t>THAO TÁC</a:t>
                      </a:r>
                      <a:r>
                        <a:rPr lang="en-US" sz="1800" baseline="0" dirty="0" smtClean="0"/>
                        <a:t> LẬP LUẬN PHÂN TÍCH</a:t>
                      </a:r>
                      <a:endParaRPr lang="en-US" sz="1800" dirty="0"/>
                    </a:p>
                  </a:txBody>
                  <a:tcPr marL="91436" marR="91436" marT="45722" marB="45722"/>
                </a:tc>
                <a:tc>
                  <a:txBody>
                    <a:bodyPr/>
                    <a:lstStyle/>
                    <a:p>
                      <a:r>
                        <a:rPr lang="en-US" sz="1800" dirty="0" smtClean="0"/>
                        <a:t>THAO TÁC</a:t>
                      </a:r>
                      <a:r>
                        <a:rPr lang="en-US" sz="1800" baseline="0" dirty="0" smtClean="0"/>
                        <a:t> LẬP LUẬN SO SÁNH</a:t>
                      </a:r>
                      <a:endParaRPr lang="en-US" sz="1800" dirty="0"/>
                    </a:p>
                  </a:txBody>
                  <a:tcPr marL="91436" marR="91436" marT="45722" marB="45722"/>
                </a:tc>
                <a:extLst>
                  <a:ext uri="{0D108BD9-81ED-4DB2-BD59-A6C34878D82A}">
                    <a16:rowId xmlns="" xmlns:a16="http://schemas.microsoft.com/office/drawing/2014/main" val="10000"/>
                  </a:ext>
                </a:extLst>
              </a:tr>
              <a:tr h="1039989">
                <a:tc>
                  <a:txBody>
                    <a:bodyPr/>
                    <a:lstStyle/>
                    <a:p>
                      <a:r>
                        <a:rPr lang="en-US" sz="1800" dirty="0" smtClean="0"/>
                        <a:t>MỤC</a:t>
                      </a:r>
                      <a:r>
                        <a:rPr lang="en-US" sz="1800" baseline="0" dirty="0" smtClean="0"/>
                        <a:t> ĐÍCH</a:t>
                      </a:r>
                      <a:endParaRPr lang="en-US" sz="1800" dirty="0"/>
                    </a:p>
                  </a:txBody>
                  <a:tcPr marL="91436" marR="91436" marT="45722" marB="45722"/>
                </a:tc>
                <a:tc>
                  <a:txBody>
                    <a:bodyPr/>
                    <a:lstStyle/>
                    <a:p>
                      <a:endParaRPr lang="en-US" sz="1800" dirty="0"/>
                    </a:p>
                  </a:txBody>
                  <a:tcPr marL="91436" marR="91436" marT="45722" marB="45722"/>
                </a:tc>
                <a:tc>
                  <a:txBody>
                    <a:bodyPr/>
                    <a:lstStyle/>
                    <a:p>
                      <a:endParaRPr lang="en-US" sz="1800" dirty="0"/>
                    </a:p>
                  </a:txBody>
                  <a:tcPr marL="91436" marR="91436" marT="45722" marB="45722"/>
                </a:tc>
                <a:extLst>
                  <a:ext uri="{0D108BD9-81ED-4DB2-BD59-A6C34878D82A}">
                    <a16:rowId xmlns="" xmlns:a16="http://schemas.microsoft.com/office/drawing/2014/main" val="10001"/>
                  </a:ext>
                </a:extLst>
              </a:tr>
              <a:tr h="844990">
                <a:tc>
                  <a:txBody>
                    <a:bodyPr/>
                    <a:lstStyle/>
                    <a:p>
                      <a:r>
                        <a:rPr lang="en-US" sz="1800" dirty="0" smtClean="0"/>
                        <a:t>YÊU</a:t>
                      </a:r>
                      <a:r>
                        <a:rPr lang="en-US" sz="1800" baseline="0" dirty="0" smtClean="0"/>
                        <a:t> CẦU</a:t>
                      </a:r>
                      <a:endParaRPr lang="en-US" sz="1800" dirty="0"/>
                    </a:p>
                  </a:txBody>
                  <a:tcPr marL="91436" marR="91436" marT="45722" marB="45722"/>
                </a:tc>
                <a:tc>
                  <a:txBody>
                    <a:bodyPr/>
                    <a:lstStyle/>
                    <a:p>
                      <a:endParaRPr lang="en-US" sz="1800" dirty="0">
                        <a:solidFill>
                          <a:srgbClr val="FF0000"/>
                        </a:solidFill>
                      </a:endParaRPr>
                    </a:p>
                  </a:txBody>
                  <a:tcPr marL="91436" marR="91436" marT="45722" marB="45722"/>
                </a:tc>
                <a:tc>
                  <a:txBody>
                    <a:bodyPr/>
                    <a:lstStyle/>
                    <a:p>
                      <a:endParaRPr lang="en-US" sz="1800" dirty="0">
                        <a:solidFill>
                          <a:srgbClr val="FF0000"/>
                        </a:solidFill>
                      </a:endParaRPr>
                    </a:p>
                  </a:txBody>
                  <a:tcPr marL="91436" marR="91436" marT="45722" marB="45722"/>
                </a:tc>
                <a:extLst>
                  <a:ext uri="{0D108BD9-81ED-4DB2-BD59-A6C34878D82A}">
                    <a16:rowId xmlns="" xmlns:a16="http://schemas.microsoft.com/office/drawing/2014/main" val="10002"/>
                  </a:ext>
                </a:extLst>
              </a:tr>
              <a:tr h="1039989">
                <a:tc>
                  <a:txBody>
                    <a:bodyPr/>
                    <a:lstStyle/>
                    <a:p>
                      <a:r>
                        <a:rPr lang="en-US" sz="1800" dirty="0" smtClean="0"/>
                        <a:t>PHÂN</a:t>
                      </a:r>
                      <a:r>
                        <a:rPr lang="en-US" sz="1800" baseline="0" dirty="0" smtClean="0"/>
                        <a:t> LOẠI</a:t>
                      </a:r>
                      <a:endParaRPr lang="en-US" sz="1800" dirty="0"/>
                    </a:p>
                  </a:txBody>
                  <a:tcPr marL="91436" marR="91436" marT="45722" marB="45722"/>
                </a:tc>
                <a:tc>
                  <a:txBody>
                    <a:bodyPr/>
                    <a:lstStyle/>
                    <a:p>
                      <a:pPr marL="285750" indent="-285750">
                        <a:buFontTx/>
                        <a:buChar char="-"/>
                      </a:pPr>
                      <a:endParaRPr lang="en-US" sz="1800" dirty="0"/>
                    </a:p>
                  </a:txBody>
                  <a:tcPr marL="91436" marR="91436" marT="45722" marB="45722"/>
                </a:tc>
                <a:tc>
                  <a:txBody>
                    <a:bodyPr/>
                    <a:lstStyle/>
                    <a:p>
                      <a:pPr marL="285750" indent="-285750">
                        <a:buFontTx/>
                        <a:buChar char="-"/>
                      </a:pPr>
                      <a:endParaRPr lang="en-US" sz="1800" dirty="0"/>
                    </a:p>
                  </a:txBody>
                  <a:tcPr marL="91436" marR="91436" marT="45722" marB="45722"/>
                </a:tc>
                <a:extLst>
                  <a:ext uri="{0D108BD9-81ED-4DB2-BD59-A6C34878D82A}">
                    <a16:rowId xmlns="" xmlns:a16="http://schemas.microsoft.com/office/drawing/2014/main" val="10003"/>
                  </a:ext>
                </a:extLst>
              </a:tr>
              <a:tr h="1234988">
                <a:tc>
                  <a:txBody>
                    <a:bodyPr/>
                    <a:lstStyle/>
                    <a:p>
                      <a:r>
                        <a:rPr lang="en-US" sz="1800" dirty="0" smtClean="0"/>
                        <a:t>CÁCH</a:t>
                      </a:r>
                      <a:r>
                        <a:rPr lang="en-US" sz="1800" baseline="0" dirty="0" smtClean="0"/>
                        <a:t> TẠO LẬP LUẬN </a:t>
                      </a:r>
                      <a:endParaRPr lang="en-US" sz="1800" dirty="0"/>
                    </a:p>
                  </a:txBody>
                  <a:tcPr marL="91436" marR="91436" marT="45722" marB="45722"/>
                </a:tc>
                <a:tc>
                  <a:txBody>
                    <a:bodyPr/>
                    <a:lstStyle/>
                    <a:p>
                      <a:pPr marL="285750" indent="-285750">
                        <a:buFontTx/>
                        <a:buChar char="-"/>
                      </a:pPr>
                      <a:endParaRPr lang="en-US" sz="1800" dirty="0"/>
                    </a:p>
                  </a:txBody>
                  <a:tcPr marL="91436" marR="91436" marT="45722" marB="45722"/>
                </a:tc>
                <a:tc>
                  <a:txBody>
                    <a:bodyPr/>
                    <a:lstStyle/>
                    <a:p>
                      <a:pPr marL="285750" indent="-285750">
                        <a:buFontTx/>
                        <a:buChar char="-"/>
                      </a:pPr>
                      <a:endParaRPr lang="en-US" sz="1800" dirty="0"/>
                    </a:p>
                  </a:txBody>
                  <a:tcPr marL="91436" marR="91436" marT="45722" marB="45722"/>
                </a:tc>
                <a:extLst>
                  <a:ext uri="{0D108BD9-81ED-4DB2-BD59-A6C34878D82A}">
                    <a16:rowId xmlns="" xmlns:a16="http://schemas.microsoft.com/office/drawing/2014/main" val="10004"/>
                  </a:ext>
                </a:extLst>
              </a:tr>
            </a:tbl>
          </a:graphicData>
        </a:graphic>
      </p:graphicFrame>
      <p:sp>
        <p:nvSpPr>
          <p:cNvPr id="3" name="Cloud Callout 2"/>
          <p:cNvSpPr/>
          <p:nvPr/>
        </p:nvSpPr>
        <p:spPr>
          <a:xfrm>
            <a:off x="1984375" y="211138"/>
            <a:ext cx="7581900" cy="1646237"/>
          </a:xfrm>
          <a:prstGeom prst="cloudCallout">
            <a:avLst/>
          </a:prstGeom>
        </p:spPr>
        <p:style>
          <a:lnRef idx="2">
            <a:schemeClr val="accent6"/>
          </a:lnRef>
          <a:fillRef idx="1">
            <a:schemeClr val="lt1"/>
          </a:fillRef>
          <a:effectRef idx="0">
            <a:schemeClr val="accent6"/>
          </a:effectRef>
          <a:fontRef idx="minor">
            <a:schemeClr val="dk1"/>
          </a:fontRef>
        </p:style>
        <p:txBody>
          <a:bodyPr anchor="ctr"/>
          <a:lstStyle/>
          <a:p>
            <a:pPr algn="ctr">
              <a:defRPr/>
            </a:pPr>
            <a:r>
              <a:rPr lang="en-US" sz="3000" dirty="0">
                <a:latin typeface="Times New Roman" panose="02020603050405020304" pitchFamily="18" charset="0"/>
                <a:cs typeface="Times New Roman" panose="02020603050405020304" pitchFamily="18" charset="0"/>
              </a:rPr>
              <a:t>EM HÃY HOÀN THIỆN BẢNG SO SÁNH SAU ĐÂY</a:t>
            </a:r>
          </a:p>
        </p:txBody>
      </p:sp>
    </p:spTree>
    <p:extLst>
      <p:ext uri="{BB962C8B-B14F-4D97-AF65-F5344CB8AC3E}">
        <p14:creationId xmlns="" xmlns:p14="http://schemas.microsoft.com/office/powerpoint/2010/main" val="106851328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4"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down)">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23813" y="0"/>
          <a:ext cx="12168187" cy="7286626"/>
        </p:xfrm>
        <a:graphic>
          <a:graphicData uri="http://schemas.openxmlformats.org/drawingml/2006/table">
            <a:tbl>
              <a:tblPr firstRow="1" bandRow="1">
                <a:tableStyleId>{073A0DAA-6AF3-43AB-8588-CEC1D06C72B9}</a:tableStyleId>
              </a:tblPr>
              <a:tblGrid>
                <a:gridCol w="2098421">
                  <a:extLst>
                    <a:ext uri="{9D8B030D-6E8A-4147-A177-3AD203B41FA5}">
                      <a16:colId xmlns="" xmlns:a16="http://schemas.microsoft.com/office/drawing/2014/main" val="20000"/>
                    </a:ext>
                  </a:extLst>
                </a:gridCol>
                <a:gridCol w="5573863">
                  <a:extLst>
                    <a:ext uri="{9D8B030D-6E8A-4147-A177-3AD203B41FA5}">
                      <a16:colId xmlns="" xmlns:a16="http://schemas.microsoft.com/office/drawing/2014/main" val="20001"/>
                    </a:ext>
                  </a:extLst>
                </a:gridCol>
                <a:gridCol w="4495903">
                  <a:extLst>
                    <a:ext uri="{9D8B030D-6E8A-4147-A177-3AD203B41FA5}">
                      <a16:colId xmlns="" xmlns:a16="http://schemas.microsoft.com/office/drawing/2014/main" val="20002"/>
                    </a:ext>
                  </a:extLst>
                </a:gridCol>
              </a:tblGrid>
              <a:tr h="580311">
                <a:tc>
                  <a:txBody>
                    <a:bodyPr/>
                    <a:lstStyle/>
                    <a:p>
                      <a:r>
                        <a:rPr lang="en-US" sz="1900" dirty="0" smtClean="0">
                          <a:latin typeface="Times New Roman" panose="02020603050405020304" pitchFamily="18" charset="0"/>
                          <a:cs typeface="Times New Roman" panose="02020603050405020304" pitchFamily="18" charset="0"/>
                        </a:rPr>
                        <a:t>TIÊU</a:t>
                      </a:r>
                      <a:r>
                        <a:rPr lang="en-US" sz="1900" baseline="0" dirty="0" smtClean="0">
                          <a:latin typeface="Times New Roman" panose="02020603050405020304" pitchFamily="18" charset="0"/>
                          <a:cs typeface="Times New Roman" panose="02020603050405020304" pitchFamily="18" charset="0"/>
                        </a:rPr>
                        <a:t> CHÍ</a:t>
                      </a:r>
                      <a:endParaRPr lang="en-US" sz="1900" dirty="0">
                        <a:latin typeface="Times New Roman" panose="02020603050405020304" pitchFamily="18" charset="0"/>
                        <a:cs typeface="Times New Roman" panose="02020603050405020304" pitchFamily="18" charset="0"/>
                      </a:endParaRPr>
                    </a:p>
                  </a:txBody>
                  <a:tcPr marL="91437" marR="91437" marT="45725" marB="45725"/>
                </a:tc>
                <a:tc>
                  <a:txBody>
                    <a:bodyPr/>
                    <a:lstStyle/>
                    <a:p>
                      <a:r>
                        <a:rPr lang="en-US" sz="1900" dirty="0" smtClean="0">
                          <a:latin typeface="Times New Roman" panose="02020603050405020304" pitchFamily="18" charset="0"/>
                          <a:cs typeface="Times New Roman" panose="02020603050405020304" pitchFamily="18" charset="0"/>
                        </a:rPr>
                        <a:t>THAO TÁC</a:t>
                      </a:r>
                      <a:r>
                        <a:rPr lang="en-US" sz="1900" baseline="0" dirty="0" smtClean="0">
                          <a:latin typeface="Times New Roman" panose="02020603050405020304" pitchFamily="18" charset="0"/>
                          <a:cs typeface="Times New Roman" panose="02020603050405020304" pitchFamily="18" charset="0"/>
                        </a:rPr>
                        <a:t> LẬP LUẬN PHÂN TÍCH</a:t>
                      </a:r>
                      <a:endParaRPr lang="en-US" sz="1900" dirty="0">
                        <a:latin typeface="Times New Roman" panose="02020603050405020304" pitchFamily="18" charset="0"/>
                        <a:cs typeface="Times New Roman" panose="02020603050405020304" pitchFamily="18" charset="0"/>
                      </a:endParaRPr>
                    </a:p>
                  </a:txBody>
                  <a:tcPr marL="91437" marR="91437" marT="45725" marB="45725"/>
                </a:tc>
                <a:tc>
                  <a:txBody>
                    <a:bodyPr/>
                    <a:lstStyle/>
                    <a:p>
                      <a:r>
                        <a:rPr lang="en-US" sz="1900" dirty="0" smtClean="0">
                          <a:latin typeface="Times New Roman" panose="02020603050405020304" pitchFamily="18" charset="0"/>
                          <a:cs typeface="Times New Roman" panose="02020603050405020304" pitchFamily="18" charset="0"/>
                        </a:rPr>
                        <a:t>THAO TÁC</a:t>
                      </a:r>
                      <a:r>
                        <a:rPr lang="en-US" sz="1900" baseline="0" dirty="0" smtClean="0">
                          <a:latin typeface="Times New Roman" panose="02020603050405020304" pitchFamily="18" charset="0"/>
                          <a:cs typeface="Times New Roman" panose="02020603050405020304" pitchFamily="18" charset="0"/>
                        </a:rPr>
                        <a:t> LẬP LUẬN SO SÁNH</a:t>
                      </a:r>
                      <a:endParaRPr lang="en-US" sz="1900" dirty="0">
                        <a:latin typeface="Times New Roman" panose="02020603050405020304" pitchFamily="18" charset="0"/>
                        <a:cs typeface="Times New Roman" panose="02020603050405020304" pitchFamily="18" charset="0"/>
                      </a:endParaRPr>
                    </a:p>
                  </a:txBody>
                  <a:tcPr marL="91437" marR="91437" marT="45725" marB="45725"/>
                </a:tc>
                <a:extLst>
                  <a:ext uri="{0D108BD9-81ED-4DB2-BD59-A6C34878D82A}">
                    <a16:rowId xmlns="" xmlns:a16="http://schemas.microsoft.com/office/drawing/2014/main" val="10000"/>
                  </a:ext>
                </a:extLst>
              </a:tr>
              <a:tr h="1859478">
                <a:tc>
                  <a:txBody>
                    <a:bodyPr/>
                    <a:lstStyle/>
                    <a:p>
                      <a:r>
                        <a:rPr lang="en-US" sz="1800" b="1" dirty="0" smtClean="0">
                          <a:latin typeface="Times New Roman" panose="02020603050405020304" pitchFamily="18" charset="0"/>
                          <a:cs typeface="Times New Roman" panose="02020603050405020304" pitchFamily="18" charset="0"/>
                        </a:rPr>
                        <a:t>MỤC</a:t>
                      </a:r>
                      <a:r>
                        <a:rPr lang="en-US" sz="1800" b="1" baseline="0" dirty="0" smtClean="0">
                          <a:latin typeface="Times New Roman" panose="02020603050405020304" pitchFamily="18" charset="0"/>
                          <a:cs typeface="Times New Roman" panose="02020603050405020304" pitchFamily="18" charset="0"/>
                        </a:rPr>
                        <a:t> ĐÍCH</a:t>
                      </a:r>
                      <a:endParaRPr lang="en-US" sz="1800" b="1" dirty="0">
                        <a:latin typeface="Times New Roman" panose="02020603050405020304" pitchFamily="18" charset="0"/>
                        <a:cs typeface="Times New Roman" panose="02020603050405020304" pitchFamily="18" charset="0"/>
                      </a:endParaRPr>
                    </a:p>
                  </a:txBody>
                  <a:tcPr marL="91437" marR="91437" marT="45725" marB="45725"/>
                </a:tc>
                <a:tc>
                  <a:txBody>
                    <a:bodyPr/>
                    <a:lstStyle/>
                    <a:p>
                      <a:r>
                        <a:rPr lang="en-US" sz="1800" b="1" dirty="0" smtClean="0">
                          <a:latin typeface="Times New Roman" panose="02020603050405020304" pitchFamily="18" charset="0"/>
                          <a:cs typeface="Times New Roman" panose="02020603050405020304" pitchFamily="18" charset="0"/>
                        </a:rPr>
                        <a:t>LÀM</a:t>
                      </a:r>
                      <a:r>
                        <a:rPr lang="en-US" sz="1800" b="1" baseline="0" dirty="0" smtClean="0">
                          <a:latin typeface="Times New Roman" panose="02020603050405020304" pitchFamily="18" charset="0"/>
                          <a:cs typeface="Times New Roman" panose="02020603050405020304" pitchFamily="18" charset="0"/>
                        </a:rPr>
                        <a:t> RÕ ĐẶC ĐIỂM NỘI DUNG CỦA ĐỐI TƯỢNG</a:t>
                      </a:r>
                    </a:p>
                    <a:p>
                      <a:endParaRPr lang="en-US" sz="1800" b="1" baseline="0" dirty="0" smtClean="0">
                        <a:latin typeface="Times New Roman" panose="02020603050405020304" pitchFamily="18" charset="0"/>
                        <a:cs typeface="Times New Roman" panose="02020603050405020304" pitchFamily="18" charset="0"/>
                      </a:endParaRPr>
                    </a:p>
                    <a:p>
                      <a:r>
                        <a:rPr lang="en-US" sz="1800" b="1" baseline="0" dirty="0" smtClean="0">
                          <a:latin typeface="Times New Roman" panose="02020603050405020304" pitchFamily="18" charset="0"/>
                          <a:cs typeface="Times New Roman" panose="02020603050405020304" pitchFamily="18" charset="0"/>
                        </a:rPr>
                        <a:t>GIÚP LUẬN ĐIỂM SÁNG TỎ, THUYẾT PHỤC</a:t>
                      </a:r>
                    </a:p>
                    <a:p>
                      <a:endParaRPr lang="en-US" sz="1800" dirty="0">
                        <a:latin typeface="Times New Roman" panose="02020603050405020304" pitchFamily="18" charset="0"/>
                        <a:cs typeface="Times New Roman" panose="02020603050405020304" pitchFamily="18" charset="0"/>
                      </a:endParaRPr>
                    </a:p>
                  </a:txBody>
                  <a:tcPr marL="91437" marR="91437" marT="45725" marB="45725"/>
                </a:tc>
                <a:tc>
                  <a:txBody>
                    <a:bodyPr/>
                    <a:lstStyle/>
                    <a:p>
                      <a:r>
                        <a:rPr lang="en-US" sz="1800" b="1" dirty="0" smtClean="0">
                          <a:latin typeface="Times New Roman" panose="02020603050405020304" pitchFamily="18" charset="0"/>
                          <a:cs typeface="Times New Roman" panose="02020603050405020304" pitchFamily="18" charset="0"/>
                        </a:rPr>
                        <a:t>LÀM</a:t>
                      </a:r>
                      <a:r>
                        <a:rPr lang="en-US" sz="1800" b="1" baseline="0" dirty="0" smtClean="0">
                          <a:latin typeface="Times New Roman" panose="02020603050405020304" pitchFamily="18" charset="0"/>
                          <a:cs typeface="Times New Roman" panose="02020603050405020304" pitchFamily="18" charset="0"/>
                        </a:rPr>
                        <a:t> NỔI BẬT GIÁ TRỊ, ĐẶC ĐIỂM CỦA SỰ VẬT, HIỆN TƯỢNG .</a:t>
                      </a:r>
                    </a:p>
                    <a:p>
                      <a:pPr marL="0" marR="0" indent="0" algn="l" defTabSz="457200" rtl="0" eaLnBrk="1" fontAlgn="auto" latinLnBrk="0" hangingPunct="1">
                        <a:lnSpc>
                          <a:spcPct val="100000"/>
                        </a:lnSpc>
                        <a:spcBef>
                          <a:spcPts val="0"/>
                        </a:spcBef>
                        <a:spcAft>
                          <a:spcPts val="0"/>
                        </a:spcAft>
                        <a:buClrTx/>
                        <a:buSzTx/>
                        <a:buFontTx/>
                        <a:buNone/>
                        <a:tabLst/>
                        <a:defRPr/>
                      </a:pPr>
                      <a:r>
                        <a:rPr lang="en-US" sz="1800" b="1" baseline="0" dirty="0" smtClean="0">
                          <a:latin typeface="Times New Roman" panose="02020603050405020304" pitchFamily="18" charset="0"/>
                          <a:cs typeface="Times New Roman" panose="02020603050405020304" pitchFamily="18" charset="0"/>
                        </a:rPr>
                        <a:t>GIÚP LUẬN ĐIỂM SÁNG TỎ, THUYẾT PHỤC</a:t>
                      </a:r>
                      <a:endParaRPr lang="en-US" sz="1800" b="1" dirty="0" smtClean="0">
                        <a:latin typeface="Times New Roman" panose="02020603050405020304" pitchFamily="18" charset="0"/>
                        <a:cs typeface="Times New Roman" panose="02020603050405020304" pitchFamily="18" charset="0"/>
                      </a:endParaRPr>
                    </a:p>
                    <a:p>
                      <a:endParaRPr lang="en-US" sz="1800" baseline="0" dirty="0" smtClean="0">
                        <a:latin typeface="Times New Roman" panose="02020603050405020304" pitchFamily="18" charset="0"/>
                        <a:cs typeface="Times New Roman" panose="02020603050405020304" pitchFamily="18" charset="0"/>
                      </a:endParaRPr>
                    </a:p>
                    <a:p>
                      <a:endParaRPr lang="en-US" sz="1800" dirty="0">
                        <a:latin typeface="Times New Roman" panose="02020603050405020304" pitchFamily="18" charset="0"/>
                        <a:cs typeface="Times New Roman" panose="02020603050405020304" pitchFamily="18" charset="0"/>
                      </a:endParaRPr>
                    </a:p>
                  </a:txBody>
                  <a:tcPr marL="91437" marR="91437" marT="45725" marB="45725"/>
                </a:tc>
                <a:extLst>
                  <a:ext uri="{0D108BD9-81ED-4DB2-BD59-A6C34878D82A}">
                    <a16:rowId xmlns="" xmlns:a16="http://schemas.microsoft.com/office/drawing/2014/main" val="10001"/>
                  </a:ext>
                </a:extLst>
              </a:tr>
              <a:tr h="1310780">
                <a:tc>
                  <a:txBody>
                    <a:bodyPr/>
                    <a:lstStyle/>
                    <a:p>
                      <a:r>
                        <a:rPr lang="en-US" sz="1800" b="1" dirty="0" smtClean="0">
                          <a:latin typeface="Times New Roman" panose="02020603050405020304" pitchFamily="18" charset="0"/>
                          <a:cs typeface="Times New Roman" panose="02020603050405020304" pitchFamily="18" charset="0"/>
                        </a:rPr>
                        <a:t>YÊU</a:t>
                      </a:r>
                      <a:r>
                        <a:rPr lang="en-US" sz="1800" b="1" baseline="0" dirty="0" smtClean="0">
                          <a:latin typeface="Times New Roman" panose="02020603050405020304" pitchFamily="18" charset="0"/>
                          <a:cs typeface="Times New Roman" panose="02020603050405020304" pitchFamily="18" charset="0"/>
                        </a:rPr>
                        <a:t> CẦU</a:t>
                      </a:r>
                      <a:endParaRPr lang="en-US" sz="1800" b="1" dirty="0">
                        <a:latin typeface="Times New Roman" panose="02020603050405020304" pitchFamily="18" charset="0"/>
                        <a:cs typeface="Times New Roman" panose="02020603050405020304" pitchFamily="18" charset="0"/>
                      </a:endParaRPr>
                    </a:p>
                  </a:txBody>
                  <a:tcPr marL="91437" marR="91437" marT="45725" marB="45725"/>
                </a:tc>
                <a:tc>
                  <a:txBody>
                    <a:bodyPr/>
                    <a:lstStyle/>
                    <a:p>
                      <a:r>
                        <a:rPr lang="en-US" sz="1800" b="1" dirty="0" smtClean="0">
                          <a:latin typeface="Times New Roman" panose="02020603050405020304" pitchFamily="18" charset="0"/>
                          <a:cs typeface="Times New Roman" panose="02020603050405020304" pitchFamily="18" charset="0"/>
                        </a:rPr>
                        <a:t>- ĐI</a:t>
                      </a:r>
                      <a:r>
                        <a:rPr lang="en-US" sz="1800" b="1" baseline="0" dirty="0" smtClean="0">
                          <a:latin typeface="Times New Roman" panose="02020603050405020304" pitchFamily="18" charset="0"/>
                          <a:cs typeface="Times New Roman" panose="02020603050405020304" pitchFamily="18" charset="0"/>
                        </a:rPr>
                        <a:t> SÂU XEM XÉT CÁC YẾU TỐ BÊN TRONG </a:t>
                      </a:r>
                    </a:p>
                    <a:p>
                      <a:r>
                        <a:rPr lang="en-US" sz="1800" b="1" baseline="0" dirty="0" smtClean="0">
                          <a:latin typeface="Times New Roman" panose="02020603050405020304" pitchFamily="18" charset="0"/>
                          <a:cs typeface="Times New Roman" panose="02020603050405020304" pitchFamily="18" charset="0"/>
                        </a:rPr>
                        <a:t>- PHÂN TÍCH CẦN TỔNG HỢP, KHÁI QUÁT VẤN ĐỀ</a:t>
                      </a:r>
                      <a:endParaRPr lang="en-US" sz="1800" b="1" dirty="0">
                        <a:solidFill>
                          <a:srgbClr val="FF0000"/>
                        </a:solidFill>
                        <a:latin typeface="Times New Roman" panose="02020603050405020304" pitchFamily="18" charset="0"/>
                        <a:cs typeface="Times New Roman" panose="02020603050405020304" pitchFamily="18" charset="0"/>
                      </a:endParaRPr>
                    </a:p>
                  </a:txBody>
                  <a:tcPr marL="91437" marR="91437" marT="45725" marB="45725"/>
                </a:tc>
                <a:tc>
                  <a:txBody>
                    <a:bodyPr/>
                    <a:lstStyle/>
                    <a:p>
                      <a:r>
                        <a:rPr lang="en-US" sz="1800" b="0" baseline="0" dirty="0" smtClean="0">
                          <a:latin typeface="Times New Roman" panose="02020603050405020304" pitchFamily="18" charset="0"/>
                          <a:cs typeface="Times New Roman" panose="02020603050405020304" pitchFamily="18" charset="0"/>
                        </a:rPr>
                        <a:t>-</a:t>
                      </a:r>
                      <a:r>
                        <a:rPr lang="en-US" sz="1800" b="1" baseline="0" dirty="0" smtClean="0">
                          <a:latin typeface="Times New Roman" panose="02020603050405020304" pitchFamily="18" charset="0"/>
                          <a:cs typeface="Times New Roman" panose="02020603050405020304" pitchFamily="18" charset="0"/>
                        </a:rPr>
                        <a:t> CHỈ RÕ ĐIỂM TƯƠNG ĐỒNG VÀ KHÁC BIỆT.</a:t>
                      </a:r>
                    </a:p>
                    <a:p>
                      <a:r>
                        <a:rPr lang="en-US" sz="1800" b="0" baseline="0" dirty="0" smtClean="0">
                          <a:latin typeface="Times New Roman" panose="02020603050405020304" pitchFamily="18" charset="0"/>
                          <a:cs typeface="Times New Roman" panose="02020603050405020304" pitchFamily="18" charset="0"/>
                        </a:rPr>
                        <a:t>-</a:t>
                      </a:r>
                      <a:r>
                        <a:rPr lang="en-US" sz="1800" b="1" baseline="0" dirty="0" smtClean="0">
                          <a:latin typeface="Times New Roman" panose="02020603050405020304" pitchFamily="18" charset="0"/>
                          <a:cs typeface="Times New Roman" panose="02020603050405020304" pitchFamily="18" charset="0"/>
                        </a:rPr>
                        <a:t> SO SÁNH TRÊN TIÊU CHÍ, CHUNG BÌNH DIỆN</a:t>
                      </a:r>
                      <a:endParaRPr lang="en-US" sz="1800" b="1" dirty="0">
                        <a:solidFill>
                          <a:srgbClr val="FF0000"/>
                        </a:solidFill>
                        <a:latin typeface="Times New Roman" panose="02020603050405020304" pitchFamily="18" charset="0"/>
                        <a:cs typeface="Times New Roman" panose="02020603050405020304" pitchFamily="18" charset="0"/>
                      </a:endParaRPr>
                    </a:p>
                  </a:txBody>
                  <a:tcPr marL="91437" marR="91437" marT="45725" marB="45725"/>
                </a:tc>
                <a:extLst>
                  <a:ext uri="{0D108BD9-81ED-4DB2-BD59-A6C34878D82A}">
                    <a16:rowId xmlns="" xmlns:a16="http://schemas.microsoft.com/office/drawing/2014/main" val="10002"/>
                  </a:ext>
                </a:extLst>
              </a:tr>
              <a:tr h="1615612">
                <a:tc>
                  <a:txBody>
                    <a:bodyPr/>
                    <a:lstStyle/>
                    <a:p>
                      <a:r>
                        <a:rPr lang="en-US" sz="1800" b="1" dirty="0" smtClean="0">
                          <a:latin typeface="Times New Roman" panose="02020603050405020304" pitchFamily="18" charset="0"/>
                          <a:cs typeface="Times New Roman" panose="02020603050405020304" pitchFamily="18" charset="0"/>
                        </a:rPr>
                        <a:t>PHÂN</a:t>
                      </a:r>
                      <a:r>
                        <a:rPr lang="en-US" sz="1800" b="1" baseline="0" dirty="0" smtClean="0">
                          <a:latin typeface="Times New Roman" panose="02020603050405020304" pitchFamily="18" charset="0"/>
                          <a:cs typeface="Times New Roman" panose="02020603050405020304" pitchFamily="18" charset="0"/>
                        </a:rPr>
                        <a:t> LOẠI</a:t>
                      </a:r>
                      <a:endParaRPr lang="en-US" sz="1800" b="1" dirty="0">
                        <a:latin typeface="Times New Roman" panose="02020603050405020304" pitchFamily="18" charset="0"/>
                        <a:cs typeface="Times New Roman" panose="02020603050405020304" pitchFamily="18" charset="0"/>
                      </a:endParaRPr>
                    </a:p>
                  </a:txBody>
                  <a:tcPr marL="91437" marR="91437" marT="45725" marB="45725"/>
                </a:tc>
                <a:tc>
                  <a:txBody>
                    <a:bodyPr/>
                    <a:lstStyle/>
                    <a:p>
                      <a:pPr marL="285750" indent="-285750">
                        <a:buFontTx/>
                        <a:buChar char="-"/>
                      </a:pPr>
                      <a:r>
                        <a:rPr lang="en-US" sz="1800" b="1" baseline="0" dirty="0" smtClean="0">
                          <a:latin typeface="Times New Roman" panose="02020603050405020304" pitchFamily="18" charset="0"/>
                          <a:cs typeface="Times New Roman" panose="02020603050405020304" pitchFamily="18" charset="0"/>
                        </a:rPr>
                        <a:t>MỐI QUAN HỆ NHÂN – QUẢ</a:t>
                      </a:r>
                    </a:p>
                    <a:p>
                      <a:pPr marL="285750" indent="-285750">
                        <a:buFontTx/>
                        <a:buChar char="-"/>
                      </a:pPr>
                      <a:r>
                        <a:rPr lang="en-US" sz="1800" b="1" baseline="0" dirty="0" smtClean="0">
                          <a:latin typeface="Times New Roman" panose="02020603050405020304" pitchFamily="18" charset="0"/>
                          <a:cs typeface="Times New Roman" panose="02020603050405020304" pitchFamily="18" charset="0"/>
                        </a:rPr>
                        <a:t>MỐI QUAN HỆ LIÊN HỆ, ĐỐI CHIẾU</a:t>
                      </a:r>
                    </a:p>
                    <a:p>
                      <a:pPr marL="285750" indent="-285750">
                        <a:buFontTx/>
                        <a:buChar char="-"/>
                      </a:pPr>
                      <a:r>
                        <a:rPr lang="en-US" sz="1800" b="1" baseline="0" dirty="0" smtClean="0">
                          <a:latin typeface="Times New Roman" panose="02020603050405020304" pitchFamily="18" charset="0"/>
                          <a:cs typeface="Times New Roman" panose="02020603050405020304" pitchFamily="18" charset="0"/>
                        </a:rPr>
                        <a:t>MỐI QUAN HỆ NỘI BỘ ĐỐI TƯỢNG</a:t>
                      </a:r>
                    </a:p>
                    <a:p>
                      <a:pPr marL="285750" indent="-285750">
                        <a:buFontTx/>
                        <a:buChar char="-"/>
                      </a:pPr>
                      <a:r>
                        <a:rPr lang="en-US" sz="1800" b="1" baseline="0" dirty="0" smtClean="0">
                          <a:latin typeface="Times New Roman" panose="02020603050405020304" pitchFamily="18" charset="0"/>
                          <a:cs typeface="Times New Roman" panose="02020603050405020304" pitchFamily="18" charset="0"/>
                        </a:rPr>
                        <a:t>Ý KIẾN CHỦ QUAN CỦA TÁC GIẢ</a:t>
                      </a:r>
                    </a:p>
                    <a:p>
                      <a:pPr marL="285750" indent="-285750">
                        <a:buFontTx/>
                        <a:buChar char="-"/>
                      </a:pPr>
                      <a:endParaRPr lang="en-US" sz="1800" dirty="0">
                        <a:latin typeface="Times New Roman" panose="02020603050405020304" pitchFamily="18" charset="0"/>
                        <a:cs typeface="Times New Roman" panose="02020603050405020304" pitchFamily="18" charset="0"/>
                      </a:endParaRPr>
                    </a:p>
                  </a:txBody>
                  <a:tcPr marL="91437" marR="91437" marT="45725" marB="45725"/>
                </a:tc>
                <a:tc>
                  <a:txBody>
                    <a:bodyPr/>
                    <a:lstStyle/>
                    <a:p>
                      <a:pPr marL="0" indent="0">
                        <a:buFontTx/>
                        <a:buNone/>
                      </a:pPr>
                      <a:r>
                        <a:rPr lang="en-US" sz="1800" b="0" baseline="0" dirty="0" smtClean="0">
                          <a:latin typeface="Times New Roman" panose="02020603050405020304" pitchFamily="18" charset="0"/>
                          <a:cs typeface="Times New Roman" panose="02020603050405020304" pitchFamily="18" charset="0"/>
                        </a:rPr>
                        <a:t>-</a:t>
                      </a:r>
                      <a:r>
                        <a:rPr lang="en-US" sz="1800" b="1" baseline="0" dirty="0" smtClean="0">
                          <a:latin typeface="Times New Roman" panose="02020603050405020304" pitchFamily="18" charset="0"/>
                          <a:cs typeface="Times New Roman" panose="02020603050405020304" pitchFamily="18" charset="0"/>
                        </a:rPr>
                        <a:t> SO SÁNH TƯƠNG ĐỒNG</a:t>
                      </a:r>
                    </a:p>
                    <a:p>
                      <a:pPr marL="0" indent="0">
                        <a:buFontTx/>
                        <a:buNone/>
                      </a:pPr>
                      <a:r>
                        <a:rPr lang="en-US" sz="1800" b="0" baseline="0" dirty="0" smtClean="0">
                          <a:latin typeface="Times New Roman" panose="02020603050405020304" pitchFamily="18" charset="0"/>
                          <a:cs typeface="Times New Roman" panose="02020603050405020304" pitchFamily="18" charset="0"/>
                        </a:rPr>
                        <a:t>-</a:t>
                      </a:r>
                      <a:r>
                        <a:rPr lang="en-US" sz="1800" b="1" baseline="0" dirty="0" smtClean="0">
                          <a:latin typeface="Times New Roman" panose="02020603050405020304" pitchFamily="18" charset="0"/>
                          <a:cs typeface="Times New Roman" panose="02020603050405020304" pitchFamily="18" charset="0"/>
                        </a:rPr>
                        <a:t> SO SÁNH TƯƠNG PHẢN</a:t>
                      </a:r>
                      <a:endParaRPr lang="en-US" sz="1800" b="1" dirty="0">
                        <a:latin typeface="Times New Roman" panose="02020603050405020304" pitchFamily="18" charset="0"/>
                        <a:cs typeface="Times New Roman" panose="02020603050405020304" pitchFamily="18" charset="0"/>
                      </a:endParaRPr>
                    </a:p>
                  </a:txBody>
                  <a:tcPr marL="91437" marR="91437" marT="45725" marB="45725"/>
                </a:tc>
                <a:extLst>
                  <a:ext uri="{0D108BD9-81ED-4DB2-BD59-A6C34878D82A}">
                    <a16:rowId xmlns="" xmlns:a16="http://schemas.microsoft.com/office/drawing/2014/main" val="10003"/>
                  </a:ext>
                </a:extLst>
              </a:tr>
              <a:tr h="1920445">
                <a:tc>
                  <a:txBody>
                    <a:bodyPr/>
                    <a:lstStyle/>
                    <a:p>
                      <a:r>
                        <a:rPr lang="en-US" sz="1800" b="1" dirty="0" smtClean="0">
                          <a:latin typeface="Times New Roman" panose="02020603050405020304" pitchFamily="18" charset="0"/>
                          <a:cs typeface="Times New Roman" panose="02020603050405020304" pitchFamily="18" charset="0"/>
                        </a:rPr>
                        <a:t>CÁCH</a:t>
                      </a:r>
                      <a:r>
                        <a:rPr lang="en-US" sz="1800" b="1" baseline="0" dirty="0" smtClean="0">
                          <a:latin typeface="Times New Roman" panose="02020603050405020304" pitchFamily="18" charset="0"/>
                          <a:cs typeface="Times New Roman" panose="02020603050405020304" pitchFamily="18" charset="0"/>
                        </a:rPr>
                        <a:t> TẠO LẬP LUẬN </a:t>
                      </a:r>
                      <a:endParaRPr lang="en-US" sz="1800" b="1" dirty="0">
                        <a:latin typeface="Times New Roman" panose="02020603050405020304" pitchFamily="18" charset="0"/>
                        <a:cs typeface="Times New Roman" panose="02020603050405020304" pitchFamily="18" charset="0"/>
                      </a:endParaRPr>
                    </a:p>
                  </a:txBody>
                  <a:tcPr marL="91437" marR="91437" marT="45725" marB="45725"/>
                </a:tc>
                <a:tc>
                  <a:txBody>
                    <a:bodyPr/>
                    <a:lstStyle/>
                    <a:p>
                      <a:pPr marL="0" indent="0">
                        <a:buFontTx/>
                        <a:buNone/>
                      </a:pPr>
                      <a:endParaRPr lang="en-US" sz="1800" b="1" baseline="0" dirty="0" smtClean="0">
                        <a:latin typeface="Times New Roman" panose="02020603050405020304" pitchFamily="18" charset="0"/>
                        <a:cs typeface="Times New Roman" panose="02020603050405020304" pitchFamily="18" charset="0"/>
                      </a:endParaRPr>
                    </a:p>
                    <a:p>
                      <a:pPr marL="0" indent="0">
                        <a:buFontTx/>
                        <a:buNone/>
                      </a:pPr>
                      <a:r>
                        <a:rPr lang="en-US" sz="1800" b="1" baseline="0" dirty="0" smtClean="0">
                          <a:latin typeface="Times New Roman" panose="02020603050405020304" pitchFamily="18" charset="0"/>
                          <a:cs typeface="Times New Roman" panose="02020603050405020304" pitchFamily="18" charset="0"/>
                        </a:rPr>
                        <a:t>- CHIA ĐỐI TƯỢNG THÀNH TỪNG YẾU TỐ, BỘ PHẬN TRONG MỐI QUAN HỆ NHẤT ĐỊNH ĐỂ XEM XÉT</a:t>
                      </a:r>
                    </a:p>
                    <a:p>
                      <a:pPr marL="0" indent="0">
                        <a:buFontTx/>
                        <a:buNone/>
                      </a:pPr>
                      <a:r>
                        <a:rPr lang="en-US" sz="1800" b="1" baseline="0" dirty="0" smtClean="0">
                          <a:latin typeface="Times New Roman" panose="02020603050405020304" pitchFamily="18" charset="0"/>
                          <a:cs typeface="Times New Roman" panose="02020603050405020304" pitchFamily="18" charset="0"/>
                        </a:rPr>
                        <a:t>- TỔNG HỢP, KHÁI QUÁT LẠI VẤN ĐỀ</a:t>
                      </a:r>
                    </a:p>
                    <a:p>
                      <a:pPr marL="285750" indent="-285750">
                        <a:buFontTx/>
                        <a:buChar char="-"/>
                      </a:pPr>
                      <a:endParaRPr lang="en-US" sz="1800" dirty="0">
                        <a:latin typeface="Times New Roman" panose="02020603050405020304" pitchFamily="18" charset="0"/>
                        <a:cs typeface="Times New Roman" panose="02020603050405020304" pitchFamily="18" charset="0"/>
                      </a:endParaRPr>
                    </a:p>
                  </a:txBody>
                  <a:tcPr marL="91437" marR="91437" marT="45725" marB="45725"/>
                </a:tc>
                <a:tc>
                  <a:txBody>
                    <a:bodyPr/>
                    <a:lstStyle/>
                    <a:p>
                      <a:pPr marL="0" indent="0">
                        <a:buFontTx/>
                        <a:buNone/>
                      </a:pPr>
                      <a:r>
                        <a:rPr lang="en-US" sz="1800" b="1" dirty="0" smtClean="0">
                          <a:latin typeface="Times New Roman" panose="02020603050405020304" pitchFamily="18" charset="0"/>
                          <a:cs typeface="Times New Roman" panose="02020603050405020304" pitchFamily="18" charset="0"/>
                        </a:rPr>
                        <a:t>- XÁC</a:t>
                      </a:r>
                      <a:r>
                        <a:rPr lang="en-US" sz="1800" b="1" baseline="0" dirty="0" smtClean="0">
                          <a:latin typeface="Times New Roman" panose="02020603050405020304" pitchFamily="18" charset="0"/>
                          <a:cs typeface="Times New Roman" panose="02020603050405020304" pitchFamily="18" charset="0"/>
                        </a:rPr>
                        <a:t> ĐỊNH LUẬN ĐIỂM, Ý KIẾN ĐÁNH GIÁ CỦA TÁC GIẢ</a:t>
                      </a:r>
                    </a:p>
                    <a:p>
                      <a:pPr marL="0" indent="0">
                        <a:buFontTx/>
                        <a:buNone/>
                      </a:pPr>
                      <a:r>
                        <a:rPr lang="en-US" sz="1800" b="1" baseline="0" dirty="0" smtClean="0">
                          <a:latin typeface="Times New Roman" panose="02020603050405020304" pitchFamily="18" charset="0"/>
                          <a:cs typeface="Times New Roman" panose="02020603050405020304" pitchFamily="18" charset="0"/>
                        </a:rPr>
                        <a:t>- XÁC ĐỊNH CÁC ĐỐI TƯỢNG SO SÁNH </a:t>
                      </a:r>
                    </a:p>
                    <a:p>
                      <a:pPr marL="0" indent="0">
                        <a:buFontTx/>
                        <a:buNone/>
                      </a:pPr>
                      <a:r>
                        <a:rPr lang="en-US" sz="1800" b="1" baseline="0" dirty="0" smtClean="0">
                          <a:latin typeface="Times New Roman" panose="02020603050405020304" pitchFamily="18" charset="0"/>
                          <a:cs typeface="Times New Roman" panose="02020603050405020304" pitchFamily="18" charset="0"/>
                        </a:rPr>
                        <a:t>- ĐẶT TRÊN CÙNG BÌNH DIỆN, TIÊU CHÍ ĐỂ SO SÁNH</a:t>
                      </a:r>
                    </a:p>
                    <a:p>
                      <a:pPr marL="285750" indent="-285750">
                        <a:buFontTx/>
                        <a:buChar char="-"/>
                      </a:pPr>
                      <a:endParaRPr lang="en-US" sz="1800" dirty="0">
                        <a:latin typeface="Times New Roman" panose="02020603050405020304" pitchFamily="18" charset="0"/>
                        <a:cs typeface="Times New Roman" panose="02020603050405020304" pitchFamily="18" charset="0"/>
                      </a:endParaRPr>
                    </a:p>
                  </a:txBody>
                  <a:tcPr marL="91437" marR="91437" marT="45725" marB="45725"/>
                </a:tc>
                <a:extLst>
                  <a:ext uri="{0D108BD9-81ED-4DB2-BD59-A6C34878D82A}">
                    <a16:rowId xmlns="" xmlns:a16="http://schemas.microsoft.com/office/drawing/2014/main" val="10004"/>
                  </a:ext>
                </a:extLst>
              </a:tr>
            </a:tbl>
          </a:graphicData>
        </a:graphic>
      </p:graphicFrame>
    </p:spTree>
    <p:extLst>
      <p:ext uri="{BB962C8B-B14F-4D97-AF65-F5344CB8AC3E}">
        <p14:creationId xmlns="" xmlns:p14="http://schemas.microsoft.com/office/powerpoint/2010/main" val="197806842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2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3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4_Default Design">
  <a:themeElements>
    <a:clrScheme name="1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1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148</TotalTime>
  <Words>2170</Words>
  <Application>Microsoft Office PowerPoint</Application>
  <PresentationFormat>Custom</PresentationFormat>
  <Paragraphs>178</Paragraphs>
  <Slides>30</Slides>
  <Notes>1</Notes>
  <HiddenSlides>0</HiddenSlides>
  <MMClips>0</MMClips>
  <ScaleCrop>false</ScaleCrop>
  <HeadingPairs>
    <vt:vector size="4" baseType="variant">
      <vt:variant>
        <vt:lpstr>Theme</vt:lpstr>
      </vt:variant>
      <vt:variant>
        <vt:i4>6</vt:i4>
      </vt:variant>
      <vt:variant>
        <vt:lpstr>Slide Titles</vt:lpstr>
      </vt:variant>
      <vt:variant>
        <vt:i4>30</vt:i4>
      </vt:variant>
    </vt:vector>
  </HeadingPairs>
  <TitlesOfParts>
    <vt:vector size="36" baseType="lpstr">
      <vt:lpstr>Office Theme</vt:lpstr>
      <vt:lpstr>Default Design</vt:lpstr>
      <vt:lpstr>1_Default Design</vt:lpstr>
      <vt:lpstr>2_Default Design</vt:lpstr>
      <vt:lpstr>3_Default Design</vt:lpstr>
      <vt:lpstr>4_Default Design</vt:lpstr>
      <vt:lpstr>Slide 1</vt:lpstr>
      <vt:lpstr>Đôi môi cô gái căng mọng như quả chín.</vt:lpstr>
      <vt:lpstr>Slide 3</vt:lpstr>
      <vt:lpstr>Slide 4</vt:lpstr>
      <vt:lpstr>Thân em như tấm lụa đào Phất phơ giữa chợ biết vào tay ai</vt:lpstr>
      <vt:lpstr>So sánh là gì? Để có thể so sánh chúng ta cần có các đối tượng nào? Mục đích, yêu cầu phân loại, cách lập luận so sánh ?</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vector>
  </TitlesOfParts>
  <Company>Microsoft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Admin</dc:creator>
  <cp:lastModifiedBy>admin</cp:lastModifiedBy>
  <cp:revision>19</cp:revision>
  <dcterms:created xsi:type="dcterms:W3CDTF">2020-05-16T02:16:21Z</dcterms:created>
  <dcterms:modified xsi:type="dcterms:W3CDTF">2020-06-07T10:08:00Z</dcterms:modified>
</cp:coreProperties>
</file>