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6" r:id="rId4"/>
    <p:sldMasterId id="2147483698" r:id="rId5"/>
    <p:sldMasterId id="2147483710" r:id="rId6"/>
  </p:sldMasterIdLst>
  <p:notesMasterIdLst>
    <p:notesMasterId r:id="rId30"/>
  </p:notesMasterIdLst>
  <p:sldIdLst>
    <p:sldId id="297" r:id="rId7"/>
    <p:sldId id="299" r:id="rId8"/>
    <p:sldId id="260" r:id="rId9"/>
    <p:sldId id="267" r:id="rId10"/>
    <p:sldId id="298" r:id="rId11"/>
    <p:sldId id="276" r:id="rId12"/>
    <p:sldId id="278" r:id="rId13"/>
    <p:sldId id="279" r:id="rId14"/>
    <p:sldId id="272" r:id="rId15"/>
    <p:sldId id="273" r:id="rId16"/>
    <p:sldId id="274" r:id="rId17"/>
    <p:sldId id="282" r:id="rId18"/>
    <p:sldId id="275" r:id="rId19"/>
    <p:sldId id="283" r:id="rId20"/>
    <p:sldId id="284" r:id="rId21"/>
    <p:sldId id="286" r:id="rId22"/>
    <p:sldId id="293" r:id="rId23"/>
    <p:sldId id="294" r:id="rId24"/>
    <p:sldId id="295" r:id="rId25"/>
    <p:sldId id="296" r:id="rId26"/>
    <p:sldId id="285" r:id="rId27"/>
    <p:sldId id="288" r:id="rId28"/>
    <p:sldId id="28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59" d="100"/>
          <a:sy n="59" d="100"/>
        </p:scale>
        <p:origin x="456"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notesMaster" Target="notesMasters/notesMaster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7E0242-4C15-44FC-B901-3EA020801D11}" type="datetimeFigureOut">
              <a:rPr lang="en-US" smtClean="0"/>
              <a:t>5/17/2020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3734F2-DBD3-45A1-910E-1B50F2E0C244}" type="slidenum">
              <a:rPr lang="en-US" smtClean="0"/>
              <a:t>‹#›</a:t>
            </a:fld>
            <a:endParaRPr lang="en-US"/>
          </a:p>
        </p:txBody>
      </p:sp>
    </p:spTree>
    <p:extLst>
      <p:ext uri="{BB962C8B-B14F-4D97-AF65-F5344CB8AC3E}">
        <p14:creationId xmlns:p14="http://schemas.microsoft.com/office/powerpoint/2010/main" val="764706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
        <p:nvSpPr>
          <p:cNvPr id="317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rebuchet MS" panose="020B0603020202020204" pitchFamily="34" charset="0"/>
              </a:defRPr>
            </a:lvl1pPr>
            <a:lvl2pPr marL="742950" indent="-285750">
              <a:defRPr>
                <a:solidFill>
                  <a:schemeClr val="tx1"/>
                </a:solidFill>
                <a:latin typeface="Trebuchet MS" panose="020B0603020202020204" pitchFamily="34" charset="0"/>
              </a:defRPr>
            </a:lvl2pPr>
            <a:lvl3pPr marL="1143000" indent="-228600">
              <a:defRPr>
                <a:solidFill>
                  <a:schemeClr val="tx1"/>
                </a:solidFill>
                <a:latin typeface="Trebuchet MS" panose="020B0603020202020204" pitchFamily="34" charset="0"/>
              </a:defRPr>
            </a:lvl3pPr>
            <a:lvl4pPr marL="1600200" indent="-228600">
              <a:defRPr>
                <a:solidFill>
                  <a:schemeClr val="tx1"/>
                </a:solidFill>
                <a:latin typeface="Trebuchet MS" panose="020B0603020202020204" pitchFamily="34" charset="0"/>
              </a:defRPr>
            </a:lvl4pPr>
            <a:lvl5pPr marL="2057400" indent="-228600">
              <a:defRPr>
                <a:solidFill>
                  <a:schemeClr val="tx1"/>
                </a:solidFill>
                <a:latin typeface="Trebuchet MS" panose="020B0603020202020204" pitchFamily="34" charset="0"/>
              </a:defRPr>
            </a:lvl5pPr>
            <a:lvl6pPr marL="2514600" indent="-228600" defTabSz="457200" eaLnBrk="0" fontAlgn="base" hangingPunct="0">
              <a:spcBef>
                <a:spcPct val="0"/>
              </a:spcBef>
              <a:spcAft>
                <a:spcPct val="0"/>
              </a:spcAft>
              <a:defRPr>
                <a:solidFill>
                  <a:schemeClr val="tx1"/>
                </a:solidFill>
                <a:latin typeface="Trebuchet MS" panose="020B0603020202020204" pitchFamily="34" charset="0"/>
              </a:defRPr>
            </a:lvl6pPr>
            <a:lvl7pPr marL="2971800" indent="-228600" defTabSz="457200" eaLnBrk="0" fontAlgn="base" hangingPunct="0">
              <a:spcBef>
                <a:spcPct val="0"/>
              </a:spcBef>
              <a:spcAft>
                <a:spcPct val="0"/>
              </a:spcAft>
              <a:defRPr>
                <a:solidFill>
                  <a:schemeClr val="tx1"/>
                </a:solidFill>
                <a:latin typeface="Trebuchet MS" panose="020B0603020202020204" pitchFamily="34" charset="0"/>
              </a:defRPr>
            </a:lvl7pPr>
            <a:lvl8pPr marL="3429000" indent="-228600" defTabSz="457200" eaLnBrk="0" fontAlgn="base" hangingPunct="0">
              <a:spcBef>
                <a:spcPct val="0"/>
              </a:spcBef>
              <a:spcAft>
                <a:spcPct val="0"/>
              </a:spcAft>
              <a:defRPr>
                <a:solidFill>
                  <a:schemeClr val="tx1"/>
                </a:solidFill>
                <a:latin typeface="Trebuchet MS" panose="020B0603020202020204" pitchFamily="34" charset="0"/>
              </a:defRPr>
            </a:lvl8pPr>
            <a:lvl9pPr marL="3886200" indent="-228600" defTabSz="457200" eaLnBrk="0" fontAlgn="base" hangingPunct="0">
              <a:spcBef>
                <a:spcPct val="0"/>
              </a:spcBef>
              <a:spcAft>
                <a:spcPct val="0"/>
              </a:spcAft>
              <a:defRPr>
                <a:solidFill>
                  <a:schemeClr val="tx1"/>
                </a:solidFill>
                <a:latin typeface="Trebuchet MS" panose="020B0603020202020204" pitchFamily="34" charset="0"/>
              </a:defRPr>
            </a:lvl9pPr>
          </a:lstStyle>
          <a:p>
            <a:fld id="{E20B61F3-AFB0-441B-B34D-9AACB2045D50}" type="slidenum">
              <a:rPr lang="en-US" altLang="en-US" smtClean="0"/>
              <a:pPr/>
              <a:t>18</a:t>
            </a:fld>
            <a:endParaRPr lang="en-US" altLang="en-US" smtClean="0"/>
          </a:p>
        </p:txBody>
      </p:sp>
    </p:spTree>
    <p:extLst>
      <p:ext uri="{BB962C8B-B14F-4D97-AF65-F5344CB8AC3E}">
        <p14:creationId xmlns:p14="http://schemas.microsoft.com/office/powerpoint/2010/main" val="2096641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1123890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2927873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A52E7E2-8956-462B-8905-879B2A8B5D8F}"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1733315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A52E7E2-8956-462B-8905-879B2A8B5D8F}" type="datetimeFigureOut">
              <a:rPr lang="en-US" smtClean="0"/>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972589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A52E7E2-8956-462B-8905-879B2A8B5D8F}" type="datetimeFigureOut">
              <a:rPr lang="en-US" smtClean="0"/>
              <a:t>5/17/2020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3276544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A52E7E2-8956-462B-8905-879B2A8B5D8F}" type="datetimeFigureOut">
              <a:rPr lang="en-US" smtClean="0"/>
              <a:t>5/17/2020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4044160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52E7E2-8956-462B-8905-879B2A8B5D8F}" type="datetimeFigureOut">
              <a:rPr lang="en-US" smtClean="0"/>
              <a:t>5/17/2020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130233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A52E7E2-8956-462B-8905-879B2A8B5D8F}" type="datetimeFigureOut">
              <a:rPr lang="en-US" smtClean="0"/>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23693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A52E7E2-8956-462B-8905-879B2A8B5D8F}" type="datetimeFigureOut">
              <a:rPr lang="en-US" smtClean="0"/>
              <a:t>5/17/2020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2015266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3252440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52E7E2-8956-462B-8905-879B2A8B5D8F}" type="datetimeFigureOut">
              <a:rPr lang="en-US" smtClean="0"/>
              <a:t>5/17/2020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CD8279-00AA-4F17-AAAD-A75313B88587}" type="slidenum">
              <a:rPr lang="en-US" smtClean="0"/>
              <a:t>‹#›</a:t>
            </a:fld>
            <a:endParaRPr lang="en-US"/>
          </a:p>
        </p:txBody>
      </p:sp>
    </p:spTree>
    <p:extLst>
      <p:ext uri="{BB962C8B-B14F-4D97-AF65-F5344CB8AC3E}">
        <p14:creationId xmlns:p14="http://schemas.microsoft.com/office/powerpoint/2010/main" val="134117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8466580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72188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2516240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755524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9571281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7072333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863648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05536190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1249611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6949878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393304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endParaRPr lang="en-US"/>
          </a:p>
        </p:txBody>
      </p:sp>
      <p:sp>
        <p:nvSpPr>
          <p:cNvPr id="4" name="Date Placeholder 3"/>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9AB2C169-2594-4DBE-9DEC-2B21B3E5390C}" type="slidenum">
              <a:rPr lang="en-US" altLang="en-US"/>
              <a:pPr/>
              <a:t>‹#›</a:t>
            </a:fld>
            <a:endParaRPr lang="en-US" altLang="en-US"/>
          </a:p>
        </p:txBody>
      </p:sp>
    </p:spTree>
    <p:extLst>
      <p:ext uri="{BB962C8B-B14F-4D97-AF65-F5344CB8AC3E}">
        <p14:creationId xmlns:p14="http://schemas.microsoft.com/office/powerpoint/2010/main" val="39067394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8207435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5882508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9705504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9019607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595821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7672038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51424988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67499859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4356845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83222179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10751127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09600" y="1600201"/>
            <a:ext cx="10972800" cy="4525963"/>
          </a:xfrm>
        </p:spPr>
        <p:txBody>
          <a:bodyPr/>
          <a:lstStyle/>
          <a:p>
            <a:endParaRPr lang="en-US"/>
          </a:p>
        </p:txBody>
      </p:sp>
      <p:sp>
        <p:nvSpPr>
          <p:cNvPr id="4" name="Date Placeholder 3"/>
          <p:cNvSpPr>
            <a:spLocks noGrp="1"/>
          </p:cNvSpPr>
          <p:nvPr>
            <p:ph type="dt" sz="half" idx="10"/>
          </p:nvPr>
        </p:nvSpPr>
        <p:spPr>
          <a:xfrm>
            <a:off x="609600" y="6245225"/>
            <a:ext cx="2844800" cy="476250"/>
          </a:xfrm>
        </p:spPr>
        <p:txBody>
          <a:bodyPr/>
          <a:lstStyle>
            <a:lvl1pPr>
              <a:defRPr/>
            </a:lvl1pPr>
          </a:lstStyle>
          <a:p>
            <a:endParaRPr lang="en-US" altLang="en-US"/>
          </a:p>
        </p:txBody>
      </p:sp>
      <p:sp>
        <p:nvSpPr>
          <p:cNvPr id="5" name="Footer Placeholder 4"/>
          <p:cNvSpPr>
            <a:spLocks noGrp="1"/>
          </p:cNvSpPr>
          <p:nvPr>
            <p:ph type="ftr" sz="quarter" idx="11"/>
          </p:nvPr>
        </p:nvSpPr>
        <p:spPr>
          <a:xfrm>
            <a:off x="4165600" y="6245225"/>
            <a:ext cx="3860800" cy="476250"/>
          </a:xfrm>
        </p:spPr>
        <p:txBody>
          <a:bodyPr/>
          <a:lstStyle>
            <a:lvl1pPr>
              <a:defRPr/>
            </a:lvl1pPr>
          </a:lstStyle>
          <a:p>
            <a:endParaRPr lang="en-US" altLang="en-US"/>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9AB2C169-2594-4DBE-9DEC-2B21B3E5390C}" type="slidenum">
              <a:rPr lang="en-US" altLang="en-US"/>
              <a:pPr/>
              <a:t>‹#›</a:t>
            </a:fld>
            <a:endParaRPr lang="en-US" altLang="en-US"/>
          </a:p>
        </p:txBody>
      </p:sp>
    </p:spTree>
    <p:extLst>
      <p:ext uri="{BB962C8B-B14F-4D97-AF65-F5344CB8AC3E}">
        <p14:creationId xmlns:p14="http://schemas.microsoft.com/office/powerpoint/2010/main" val="95615822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0170551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3083929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56411032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56920146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31986926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1229228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65805110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79321074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1992391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08615615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27702547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5832E6C-C7C2-4CC9-A367-F760596BD5A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4502176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0517196-EEA7-45BD-A328-E1D021B1E860}"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54506192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A3A6B70-4A71-4A7E-A54F-B3F4AEBE5A8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0169596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742A4073-AF26-42D2-97E7-C1F24901D661}"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36181892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CBD1AE2F-8632-47E6-94A9-F4F84E49777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66445156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45DE35F4-8FD7-4F45-BC44-D92CDA60938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693549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1D6DED40-A8CE-4DA9-8334-489448D11EB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59557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197D7F61-99A9-4E32-8A89-7F8E08BFF09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50452835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DBF0D815-2809-43AE-ACE1-E5A3990DBA3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9907398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1EC98225-C28B-4421-BEA1-AB283C8BED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92557826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B79E0902-1677-405A-8F7D-47DA7C6187A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28544973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29941744-039C-4D51-B5E9-20FD0CAB5FA7}"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15048608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643DB50A-3587-43DD-A3F0-2E040973D74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25985687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D10E001B-FE38-4C8E-9E0F-E2966298ACDE}"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93094681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B84B33B8-B889-4F83-B4F2-F71E75E42924}"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33678843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8" name="Footer Placeholder 7"/>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pPr fontAlgn="base">
              <a:spcBef>
                <a:spcPct val="0"/>
              </a:spcBef>
              <a:spcAft>
                <a:spcPct val="0"/>
              </a:spcAft>
            </a:pPr>
            <a:fld id="{63BB9017-9AB9-4316-B912-372FA9B4938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2928478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pPr fontAlgn="base">
              <a:spcBef>
                <a:spcPct val="0"/>
              </a:spcBef>
              <a:spcAft>
                <a:spcPct val="0"/>
              </a:spcAft>
            </a:pPr>
            <a:fld id="{E2923ECD-A095-4C51-BAD0-B77CD64372C6}"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08416987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3" name="Footer Placeholder 2"/>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pPr fontAlgn="base">
              <a:spcBef>
                <a:spcPct val="0"/>
              </a:spcBef>
              <a:spcAft>
                <a:spcPct val="0"/>
              </a:spcAft>
            </a:pPr>
            <a:fld id="{272FCF4B-28AD-4E87-A65F-6D61E0A7336C}"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86958283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30CF35F6-4746-4F34-B5A1-4E63A11F0BEA}"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41001813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Footer Placeholder 5"/>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pPr fontAlgn="base">
              <a:spcBef>
                <a:spcPct val="0"/>
              </a:spcBef>
              <a:spcAft>
                <a:spcPct val="0"/>
              </a:spcAft>
            </a:pPr>
            <a:fld id="{ECFD925F-5C3A-4C38-9BE4-01650EB6C53D}"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27600919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832C7DBA-5362-43C4-8EA5-6CF13EA87203}"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57906514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Footer Placeholder 4"/>
          <p:cNvSpPr>
            <a:spLocks noGrp="1"/>
          </p:cNvSpPr>
          <p:nvPr>
            <p:ph type="ftr" sz="quarter" idx="11"/>
          </p:nvPr>
        </p:nvSpPr>
        <p:spPr/>
        <p:txBody>
          <a:bodyPr/>
          <a:lstStyle>
            <a:lvl1pPr>
              <a:defRPr/>
            </a:lvl1pPr>
          </a:lstStyle>
          <a:p>
            <a:pPr fontAlgn="base">
              <a:spcBef>
                <a:spcPct val="0"/>
              </a:spcBef>
              <a:spcAft>
                <a:spcPct val="0"/>
              </a:spcAft>
            </a:pPr>
            <a:endParaRPr lang="en-US" alt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pPr fontAlgn="base">
              <a:spcBef>
                <a:spcPct val="0"/>
              </a:spcBef>
              <a:spcAft>
                <a:spcPct val="0"/>
              </a:spcAft>
            </a:pPr>
            <a:fld id="{40AB86E8-3A53-49FB-B2A1-19CDE6DA1DD8}"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9623147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609600" y="6245225"/>
            <a:ext cx="2844800" cy="476250"/>
          </a:xfrm>
        </p:spPr>
        <p:txBody>
          <a:bodyPr/>
          <a:lstStyle>
            <a:lvl1pPr>
              <a:defRPr/>
            </a:lvl1pPr>
          </a:lstStyle>
          <a:p>
            <a:pPr fontAlgn="base">
              <a:spcBef>
                <a:spcPct val="0"/>
              </a:spcBef>
              <a:spcAft>
                <a:spcPct val="0"/>
              </a:spcAft>
            </a:pPr>
            <a:endParaRPr lang="en-US" altLang="en-US">
              <a:solidFill>
                <a:srgbClr val="000000"/>
              </a:solidFill>
            </a:endParaRPr>
          </a:p>
        </p:txBody>
      </p:sp>
      <p:sp>
        <p:nvSpPr>
          <p:cNvPr id="4" name="Footer Placeholder 3"/>
          <p:cNvSpPr>
            <a:spLocks noGrp="1"/>
          </p:cNvSpPr>
          <p:nvPr>
            <p:ph type="ftr" sz="quarter" idx="11"/>
          </p:nvPr>
        </p:nvSpPr>
        <p:spPr>
          <a:xfrm>
            <a:off x="4165600" y="6245225"/>
            <a:ext cx="3860800" cy="476250"/>
          </a:xfrm>
        </p:spPr>
        <p:txBody>
          <a:bodyPr/>
          <a:lstStyle>
            <a:lvl1pPr>
              <a:defRPr/>
            </a:lvl1pPr>
          </a:lstStyle>
          <a:p>
            <a:pPr fontAlgn="base">
              <a:spcBef>
                <a:spcPct val="0"/>
              </a:spcBef>
              <a:spcAft>
                <a:spcPct val="0"/>
              </a:spcAft>
            </a:pPr>
            <a:endParaRPr lang="en-US" altLang="en-US">
              <a:solidFill>
                <a:srgbClr val="000000"/>
              </a:solidFill>
            </a:endParaRPr>
          </a:p>
        </p:txBody>
      </p:sp>
      <p:sp>
        <p:nvSpPr>
          <p:cNvPr id="5" name="Slide Number Placeholder 4"/>
          <p:cNvSpPr>
            <a:spLocks noGrp="1"/>
          </p:cNvSpPr>
          <p:nvPr>
            <p:ph type="sldNum" sz="quarter" idx="12"/>
          </p:nvPr>
        </p:nvSpPr>
        <p:spPr>
          <a:xfrm>
            <a:off x="8737600" y="6245225"/>
            <a:ext cx="2844800" cy="476250"/>
          </a:xfrm>
        </p:spPr>
        <p:txBody>
          <a:bodyPr/>
          <a:lstStyle>
            <a:lvl1pPr>
              <a:defRPr/>
            </a:lvl1pPr>
          </a:lstStyle>
          <a:p>
            <a:pPr fontAlgn="base">
              <a:spcBef>
                <a:spcPct val="0"/>
              </a:spcBef>
              <a:spcAft>
                <a:spcPct val="0"/>
              </a:spcAft>
            </a:pPr>
            <a:fld id="{4A4114CF-1BAB-47D8-AC6B-10E5FCA41292}"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258602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theme" Target="../theme/theme6.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52E7E2-8956-462B-8905-879B2A8B5D8F}" type="datetimeFigureOut">
              <a:rPr lang="en-US" smtClean="0"/>
              <a:t>5/17/2020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CD8279-00AA-4F17-AAAD-A75313B88587}" type="slidenum">
              <a:rPr lang="en-US" smtClean="0"/>
              <a:t>‹#›</a:t>
            </a:fld>
            <a:endParaRPr lang="en-US"/>
          </a:p>
        </p:txBody>
      </p:sp>
    </p:spTree>
    <p:extLst>
      <p:ext uri="{BB962C8B-B14F-4D97-AF65-F5344CB8AC3E}">
        <p14:creationId xmlns:p14="http://schemas.microsoft.com/office/powerpoint/2010/main" val="8158191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5221469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85"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5089374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1315723401"/>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defRPr>
            </a:lvl1pPr>
          </a:lstStyle>
          <a:p>
            <a:pPr fontAlgn="base">
              <a:spcBef>
                <a:spcPct val="0"/>
              </a:spcBef>
              <a:spcAft>
                <a:spcPct val="0"/>
              </a:spcAft>
            </a:pPr>
            <a:endParaRPr lang="en-US" altLang="en-US">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defRPr>
            </a:lvl1pPr>
          </a:lstStyle>
          <a:p>
            <a:pPr fontAlgn="base">
              <a:spcBef>
                <a:spcPct val="0"/>
              </a:spcBef>
              <a:spcAft>
                <a:spcPct val="0"/>
              </a:spcAft>
            </a:pPr>
            <a:endParaRPr lang="en-US" altLang="en-US">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atin typeface="+mn-lt"/>
              </a:defRPr>
            </a:lvl1pPr>
          </a:lstStyle>
          <a:p>
            <a:pPr fontAlgn="base">
              <a:spcBef>
                <a:spcPct val="0"/>
              </a:spcBef>
              <a:spcAft>
                <a:spcPct val="0"/>
              </a:spcAft>
            </a:pPr>
            <a:fld id="{ED477E91-CCD1-4434-9DD6-2B4C91D902D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2721093037"/>
      </p:ext>
    </p:extLst>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2771"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2772"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ltLang="en-US">
              <a:solidFill>
                <a:srgbClr val="000000"/>
              </a:solidFill>
            </a:endParaRPr>
          </a:p>
        </p:txBody>
      </p:sp>
      <p:sp>
        <p:nvSpPr>
          <p:cNvPr id="32773"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ltLang="en-US">
              <a:solidFill>
                <a:srgbClr val="000000"/>
              </a:solidFill>
            </a:endParaRPr>
          </a:p>
        </p:txBody>
      </p:sp>
      <p:sp>
        <p:nvSpPr>
          <p:cNvPr id="32774"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6869A05-8B54-4236-A63C-AA09A5C34DB5}" type="slidenum">
              <a:rPr lang="en-US" altLang="en-US" smtClean="0">
                <a:solidFill>
                  <a:srgbClr val="000000"/>
                </a:solidFill>
              </a:rPr>
              <a:pPr fontAlgn="base">
                <a:spcBef>
                  <a:spcPct val="0"/>
                </a:spcBef>
                <a:spcAft>
                  <a:spcPct val="0"/>
                </a:spcAft>
              </a:pPr>
              <a:t>‹#›</a:t>
            </a:fld>
            <a:endParaRPr lang="en-US" altLang="en-US">
              <a:solidFill>
                <a:srgbClr val="000000"/>
              </a:solidFill>
            </a:endParaRPr>
          </a:p>
        </p:txBody>
      </p:sp>
    </p:spTree>
    <p:extLst>
      <p:ext uri="{BB962C8B-B14F-4D97-AF65-F5344CB8AC3E}">
        <p14:creationId xmlns:p14="http://schemas.microsoft.com/office/powerpoint/2010/main" val="938496725"/>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5.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5.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5.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514350"/>
            <a:ext cx="6229350" cy="611505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180420" y="1219206"/>
            <a:ext cx="4721070" cy="2246769"/>
          </a:xfrm>
          <a:prstGeom prst="rect">
            <a:avLst/>
          </a:prstGeom>
          <a:noFill/>
          <a:ln>
            <a:noFill/>
          </a:ln>
          <a:effectLst>
            <a:innerShdw blurRad="114300">
              <a:srgbClr val="FF0000"/>
            </a:innerShdw>
          </a:effectLst>
        </p:spPr>
        <p:txBody>
          <a:bodyPr wrap="square">
            <a:spAutoFit/>
          </a:bodyPr>
          <a:lstStyle/>
          <a:p>
            <a:pPr algn="ctr">
              <a:defRPr/>
            </a:pPr>
            <a:r>
              <a:rPr lang="en-US" sz="3500" dirty="0">
                <a:solidFill>
                  <a:srgbClr val="C00000"/>
                </a:solidFill>
                <a:latin typeface="Times New Roman" pitchFamily="18" charset="0"/>
                <a:cs typeface="Times New Roman" pitchFamily="18" charset="0"/>
              </a:rPr>
              <a:t>BỘ MÔN</a:t>
            </a:r>
          </a:p>
          <a:p>
            <a:pPr algn="ctr">
              <a:defRPr/>
            </a:pPr>
            <a:r>
              <a:rPr lang="en-US" sz="3500" dirty="0">
                <a:solidFill>
                  <a:srgbClr val="C00000"/>
                </a:solidFill>
                <a:latin typeface="Times New Roman" pitchFamily="18" charset="0"/>
                <a:cs typeface="Times New Roman" pitchFamily="18" charset="0"/>
              </a:rPr>
              <a:t> NGỮ VĂN 2</a:t>
            </a:r>
          </a:p>
          <a:p>
            <a:pPr algn="ctr">
              <a:defRPr/>
            </a:pPr>
            <a:r>
              <a:rPr lang="en-US" sz="3500" dirty="0">
                <a:solidFill>
                  <a:srgbClr val="C00000"/>
                </a:solidFill>
                <a:latin typeface="Times New Roman" pitchFamily="18" charset="0"/>
                <a:cs typeface="Times New Roman" pitchFamily="18" charset="0"/>
              </a:rPr>
              <a:t>THƯƠNG MẾN </a:t>
            </a:r>
          </a:p>
          <a:p>
            <a:pPr algn="ctr">
              <a:defRPr/>
            </a:pPr>
            <a:r>
              <a:rPr lang="en-US" sz="3500" dirty="0">
                <a:solidFill>
                  <a:srgbClr val="C00000"/>
                </a:solidFill>
                <a:latin typeface="Times New Roman" pitchFamily="18" charset="0"/>
                <a:cs typeface="Times New Roman" pitchFamily="18" charset="0"/>
              </a:rPr>
              <a:t>CHÀO CÁC EM</a:t>
            </a:r>
          </a:p>
        </p:txBody>
      </p:sp>
      <p:sp>
        <p:nvSpPr>
          <p:cNvPr id="3078" name="TextBox 3"/>
          <p:cNvSpPr txBox="1">
            <a:spLocks noChangeArrowheads="1"/>
          </p:cNvSpPr>
          <p:nvPr/>
        </p:nvSpPr>
        <p:spPr bwMode="auto">
          <a:xfrm>
            <a:off x="6934202" y="4038605"/>
            <a:ext cx="5075832"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Blip>
                <a:blip r:embed="rId4"/>
              </a:buBlip>
              <a:defRPr sz="3200">
                <a:solidFill>
                  <a:schemeClr val="tx1"/>
                </a:solidFill>
                <a:latin typeface="Arial" panose="020B0604020202020204" pitchFamily="34" charset="0"/>
              </a:defRPr>
            </a:lvl1pPr>
            <a:lvl2pPr marL="742950" indent="-285750">
              <a:spcBef>
                <a:spcPct val="20000"/>
              </a:spcBef>
              <a:buSzPct val="80000"/>
              <a:buBlip>
                <a:blip r:embed="rId5"/>
              </a:buBlip>
              <a:defRPr sz="2800">
                <a:solidFill>
                  <a:schemeClr val="tx1"/>
                </a:solidFill>
                <a:latin typeface="Arial" panose="020B0604020202020204" pitchFamily="34" charset="0"/>
              </a:defRPr>
            </a:lvl2pPr>
            <a:lvl3pPr marL="1143000" indent="-228600">
              <a:spcBef>
                <a:spcPct val="20000"/>
              </a:spcBef>
              <a:buSzPct val="70000"/>
              <a:buBlip>
                <a:blip r:embed="rId6"/>
              </a:buBlip>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MONG CÁC EM LUÔN MẠNH KHỎE </a:t>
            </a:r>
          </a:p>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VÀ </a:t>
            </a:r>
          </a:p>
          <a:p>
            <a:pPr algn="ctr" eaLnBrk="1" hangingPunct="1">
              <a:spcBef>
                <a:spcPct val="0"/>
              </a:spcBef>
              <a:buFontTx/>
              <a:buNone/>
            </a:pPr>
            <a:r>
              <a:rPr lang="en-US" altLang="en-US" sz="3500">
                <a:solidFill>
                  <a:srgbClr val="FF0000"/>
                </a:solidFill>
                <a:latin typeface="Times New Roman" panose="02020603050405020304" pitchFamily="18" charset="0"/>
                <a:cs typeface="Times New Roman" panose="02020603050405020304" pitchFamily="18" charset="0"/>
              </a:rPr>
              <a:t>HỌC TẬP TỐT </a:t>
            </a:r>
          </a:p>
        </p:txBody>
      </p:sp>
    </p:spTree>
    <p:extLst>
      <p:ext uri="{BB962C8B-B14F-4D97-AF65-F5344CB8AC3E}">
        <p14:creationId xmlns:p14="http://schemas.microsoft.com/office/powerpoint/2010/main" val="4020331901"/>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3515" y="457201"/>
            <a:ext cx="10515600" cy="5564776"/>
          </a:xfrm>
        </p:spPr>
        <p:txBody>
          <a:bodyPr>
            <a:normAutofit/>
          </a:bodyPr>
          <a:lstStyle/>
          <a:p>
            <a:r>
              <a:rPr lang="en-US" dirty="0" smtClean="0">
                <a:latin typeface="Times New Roman" panose="02020603050405020304" pitchFamily="18" charset="0"/>
                <a:cs typeface="Times New Roman" panose="02020603050405020304" pitchFamily="18" charset="0"/>
              </a:rPr>
              <a:t>So </a:t>
            </a:r>
            <a:r>
              <a:rPr lang="en-US" dirty="0" err="1"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gì</a:t>
            </a:r>
            <a:r>
              <a:rPr lang="en-US" dirty="0" smtClean="0">
                <a:latin typeface="Times New Roman" panose="02020603050405020304" pitchFamily="18" charset="0"/>
                <a:cs typeface="Times New Roman" panose="02020603050405020304" pitchFamily="18" charset="0"/>
              </a:rPr>
              <a:t>?</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Để</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thể</a:t>
            </a:r>
            <a:r>
              <a:rPr lang="en-US" dirty="0" smtClean="0">
                <a:latin typeface="Times New Roman" panose="02020603050405020304" pitchFamily="18" charset="0"/>
                <a:cs typeface="Times New Roman" panose="02020603050405020304" pitchFamily="18" charset="0"/>
              </a:rPr>
              <a:t> so </a:t>
            </a:r>
            <a:r>
              <a:rPr lang="en-US" dirty="0" err="1"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chúng</a:t>
            </a:r>
            <a:r>
              <a:rPr lang="en-US" dirty="0" smtClean="0">
                <a:latin typeface="Times New Roman" panose="02020603050405020304" pitchFamily="18" charset="0"/>
                <a:cs typeface="Times New Roman" panose="02020603050405020304" pitchFamily="18" charset="0"/>
              </a:rPr>
              <a:t> ta </a:t>
            </a:r>
            <a:r>
              <a:rPr lang="en-US" dirty="0" err="1" smtClean="0">
                <a:latin typeface="Times New Roman" panose="02020603050405020304" pitchFamily="18" charset="0"/>
                <a:cs typeface="Times New Roman" panose="02020603050405020304" pitchFamily="18" charset="0"/>
              </a:rPr>
              <a:t>cần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có</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đối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tượng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nào</a:t>
            </a:r>
            <a:r>
              <a:rPr lang="en-US" dirty="0" smtClean="0">
                <a:latin typeface="Times New Roman" panose="02020603050405020304" pitchFamily="18" charset="0"/>
                <a:cs typeface="Times New Roman" panose="02020603050405020304" pitchFamily="18" charset="0"/>
              </a:rPr>
              <a:t>?</a:t>
            </a:r>
            <a:br>
              <a:rPr lang="en-US" dirty="0" smtClean="0">
                <a:latin typeface="Times New Roman" panose="02020603050405020304" pitchFamily="18" charset="0"/>
                <a:cs typeface="Times New Roman" panose="02020603050405020304" pitchFamily="18" charset="0"/>
              </a:rPr>
            </a:br>
            <a:r>
              <a:rPr lang="en-US" dirty="0" err="1" smtClean="0">
                <a:latin typeface="Times New Roman" panose="02020603050405020304" pitchFamily="18" charset="0"/>
                <a:cs typeface="Times New Roman" panose="02020603050405020304" pitchFamily="18" charset="0"/>
              </a:rPr>
              <a:t>Mục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đích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yêu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cầu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loại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lập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luận</a:t>
            </a:r>
            <a:r>
              <a:rPr lang="en-US" dirty="0" smtClean="0">
                <a:latin typeface="Times New Roman" panose="02020603050405020304" pitchFamily="18" charset="0"/>
                <a:cs typeface="Times New Roman" panose="02020603050405020304" pitchFamily="18" charset="0"/>
              </a:rPr>
              <a:t> so </a:t>
            </a:r>
            <a:r>
              <a:rPr lang="en-US" dirty="0" err="1" smtClean="0">
                <a:latin typeface="Times New Roman" panose="02020603050405020304" pitchFamily="18" charset="0"/>
                <a:cs typeface="Times New Roman" panose="02020603050405020304" pitchFamily="18" charset="0"/>
              </a:rPr>
              <a:t>sánh</a:t>
            </a:r>
            <a:r>
              <a:rPr lang="en-US" dirty="0" smtClean="0">
                <a:latin typeface="Times New Roman" panose="02020603050405020304" pitchFamily="18" charset="0"/>
                <a:cs typeface="Times New Roman" panose="02020603050405020304" pitchFamily="18" charset="0"/>
              </a:rPr>
              <a:t> ?</a:t>
            </a:r>
            <a:endParaRPr 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0133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987675" y="2252663"/>
            <a:ext cx="7767638" cy="1646237"/>
          </a:xfrm>
        </p:spPr>
        <p:txBody>
          <a:bodyPr/>
          <a:lstStyle/>
          <a:p>
            <a:endParaRPr lang="en-US" altLang="en-US" smtClean="0"/>
          </a:p>
        </p:txBody>
      </p:sp>
      <p:pic>
        <p:nvPicPr>
          <p:cNvPr id="6147"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12192000" cy="6854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rot="10800000" flipH="1" flipV="1">
            <a:off x="0" y="5923810"/>
            <a:ext cx="9824164" cy="923330"/>
          </a:xfrm>
          <a:prstGeom prst="rect">
            <a:avLst/>
          </a:prstGeom>
          <a:ln>
            <a:solidFill>
              <a:srgbClr val="0070C0"/>
            </a:solidFill>
          </a:ln>
          <a:effectLst>
            <a:innerShdw blurRad="63500" dist="50800" dir="13500000">
              <a:prstClr val="black">
                <a:alpha val="50000"/>
              </a:prstClr>
            </a:innerShdw>
          </a:effectLst>
        </p:spPr>
        <p:style>
          <a:lnRef idx="2">
            <a:schemeClr val="accent1"/>
          </a:lnRef>
          <a:fillRef idx="1">
            <a:schemeClr val="lt1"/>
          </a:fillRef>
          <a:effectRef idx="0">
            <a:schemeClr val="accent1"/>
          </a:effectRef>
          <a:fontRef idx="minor">
            <a:schemeClr val="dk1"/>
          </a:fontRef>
        </p:style>
        <p:txBody>
          <a:bodyPr wrap="none">
            <a:spAutoFit/>
          </a:bodyPr>
          <a:lstStyle/>
          <a:p>
            <a:pPr algn="ctr">
              <a:defRPr/>
            </a:pPr>
            <a:r>
              <a:rPr lang="en-US" sz="5400" b="1" dirty="0">
                <a:ln w="22225">
                  <a:solidFill>
                    <a:schemeClr val="accent2"/>
                  </a:solidFill>
                  <a:prstDash val="solid"/>
                </a:ln>
                <a:solidFill>
                  <a:schemeClr val="accent2">
                    <a:lumMod val="40000"/>
                    <a:lumOff val="60000"/>
                  </a:schemeClr>
                </a:solidFill>
              </a:rPr>
              <a:t>THAO TÁC LẬP LUẬN SO SÁNH</a:t>
            </a:r>
          </a:p>
        </p:txBody>
      </p:sp>
    </p:spTree>
    <p:extLst>
      <p:ext uri="{BB962C8B-B14F-4D97-AF65-F5344CB8AC3E}">
        <p14:creationId xmlns:p14="http://schemas.microsoft.com/office/powerpoint/2010/main" val="25668165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Box 6"/>
          <p:cNvSpPr txBox="1">
            <a:spLocks noChangeArrowheads="1"/>
          </p:cNvSpPr>
          <p:nvPr/>
        </p:nvSpPr>
        <p:spPr bwMode="auto">
          <a:xfrm>
            <a:off x="1473200" y="146756"/>
            <a:ext cx="782137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dirty="0" err="1" smtClean="0">
                <a:solidFill>
                  <a:srgbClr val="FF0000"/>
                </a:solidFill>
                <a:latin typeface="Times New Roman" panose="02020603050405020304" pitchFamily="18" charset="0"/>
                <a:cs typeface="Times New Roman" panose="02020603050405020304" pitchFamily="18" charset="0"/>
              </a:rPr>
              <a:t>Bài</a:t>
            </a:r>
            <a:r>
              <a:rPr lang="en-US" altLang="en-US" sz="3200" b="1" dirty="0" smtClean="0">
                <a:solidFill>
                  <a:srgbClr val="FF0000"/>
                </a:solidFill>
                <a:latin typeface="Times New Roman" panose="02020603050405020304" pitchFamily="18" charset="0"/>
                <a:cs typeface="Times New Roman" panose="02020603050405020304" pitchFamily="18" charset="0"/>
              </a:rPr>
              <a:t> 12</a:t>
            </a:r>
            <a:r>
              <a:rPr lang="en-US" altLang="en-US" sz="3200" b="1" dirty="0" smtClean="0">
                <a:solidFill>
                  <a:srgbClr val="FF0000"/>
                </a:solidFill>
                <a:latin typeface="VNI-Times" pitchFamily="2" charset="0"/>
              </a:rPr>
              <a:t>: THAO </a:t>
            </a:r>
            <a:r>
              <a:rPr lang="en-US" altLang="en-US" sz="3200" b="1" dirty="0">
                <a:solidFill>
                  <a:srgbClr val="FF0000"/>
                </a:solidFill>
                <a:latin typeface="VNI-Times" pitchFamily="2" charset="0"/>
              </a:rPr>
              <a:t>TAÙC LAÄP LUAÄN SO SAÙNH</a:t>
            </a:r>
          </a:p>
        </p:txBody>
      </p:sp>
      <p:sp>
        <p:nvSpPr>
          <p:cNvPr id="14" name="Content Placeholder 3"/>
          <p:cNvSpPr>
            <a:spLocks noGrp="1"/>
          </p:cNvSpPr>
          <p:nvPr>
            <p:ph sz="half" idx="2"/>
          </p:nvPr>
        </p:nvSpPr>
        <p:spPr>
          <a:xfrm>
            <a:off x="677685" y="1293223"/>
            <a:ext cx="11198225" cy="5238206"/>
          </a:xfrm>
        </p:spPr>
        <p:txBody>
          <a:bodyPr/>
          <a:lstStyle/>
          <a:p>
            <a:pPr marL="0" indent="0" eaLnBrk="1" hangingPunct="1">
              <a:buFont typeface="Wingdings 3" panose="05040102010807070707" pitchFamily="18" charset="2"/>
              <a:buNone/>
            </a:pPr>
            <a:r>
              <a:rPr lang="en-US" altLang="en-US" sz="3500" dirty="0" err="1" smtClean="0">
                <a:latin typeface="Times New Roman" panose="02020603050405020304" pitchFamily="18" charset="0"/>
                <a:cs typeface="Times New Roman" panose="02020603050405020304" pitchFamily="18" charset="0"/>
              </a:rPr>
              <a:t>Đọc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đoạn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trích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sau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thực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hiện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yêu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cầu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nêu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bên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dưới</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a. </a:t>
            </a:r>
            <a:r>
              <a:rPr lang="en-US" altLang="en-US" sz="3500" dirty="0" err="1" smtClean="0">
                <a:latin typeface="Times New Roman" panose="02020603050405020304" pitchFamily="18" charset="0"/>
                <a:cs typeface="Times New Roman" panose="02020603050405020304" pitchFamily="18" charset="0"/>
              </a:rPr>
              <a:t>Xác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định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được</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b. </a:t>
            </a:r>
            <a:r>
              <a:rPr lang="en-US" altLang="en-US" sz="3500" dirty="0" err="1" smtClean="0">
                <a:latin typeface="Times New Roman" panose="02020603050405020304" pitchFamily="18" charset="0"/>
                <a:cs typeface="Times New Roman" panose="02020603050405020304" pitchFamily="18" charset="0"/>
              </a:rPr>
              <a:t>Phân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tích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điểm</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giống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khác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nhau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giữa</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được</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đối</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tượng</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c. </a:t>
            </a:r>
            <a:r>
              <a:rPr lang="en-US" altLang="en-US" sz="3500" dirty="0" err="1" smtClean="0">
                <a:latin typeface="Times New Roman" panose="02020603050405020304" pitchFamily="18" charset="0"/>
                <a:cs typeface="Times New Roman" panose="02020603050405020304" pitchFamily="18" charset="0"/>
              </a:rPr>
              <a:t>Xác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định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mục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đích</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căn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cứ</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để</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trong</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đoạn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ngữ</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liệu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bên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dưới</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r>
              <a:rPr lang="en-US" altLang="en-US" sz="3500" dirty="0" smtClean="0">
                <a:latin typeface="Times New Roman" panose="02020603050405020304" pitchFamily="18" charset="0"/>
                <a:cs typeface="Times New Roman" panose="02020603050405020304" pitchFamily="18" charset="0"/>
              </a:rPr>
              <a:t>d. </a:t>
            </a:r>
            <a:r>
              <a:rPr lang="en-US" altLang="en-US" sz="3500" dirty="0" err="1" smtClean="0">
                <a:latin typeface="Times New Roman" panose="02020603050405020304" pitchFamily="18" charset="0"/>
                <a:cs typeface="Times New Roman" panose="02020603050405020304" pitchFamily="18" charset="0"/>
              </a:rPr>
              <a:t>Từ</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nhận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xét</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trên</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hãy</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cho</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biết</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mục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đích</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và</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yêu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cầu</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của</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thao</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tác</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lập</a:t>
            </a:r>
            <a:r>
              <a:rPr lang="en-US" altLang="en-US" sz="3500" dirty="0" smtClean="0">
                <a:latin typeface="Times New Roman" panose="02020603050405020304" pitchFamily="18" charset="0"/>
                <a:cs typeface="Times New Roman" panose="02020603050405020304" pitchFamily="18" charset="0"/>
              </a:rPr>
              <a:t> </a:t>
            </a:r>
            <a:r>
              <a:rPr lang="en-US" altLang="en-US" sz="3500" dirty="0" err="1" smtClean="0">
                <a:latin typeface="Times New Roman" panose="02020603050405020304" pitchFamily="18" charset="0"/>
                <a:cs typeface="Times New Roman" panose="02020603050405020304" pitchFamily="18" charset="0"/>
              </a:rPr>
              <a:t>luận</a:t>
            </a:r>
            <a:r>
              <a:rPr lang="en-US" altLang="en-US" sz="3500" dirty="0" smtClean="0">
                <a:latin typeface="Times New Roman" panose="02020603050405020304" pitchFamily="18" charset="0"/>
                <a:cs typeface="Times New Roman" panose="02020603050405020304" pitchFamily="18" charset="0"/>
              </a:rPr>
              <a:t> so </a:t>
            </a:r>
            <a:r>
              <a:rPr lang="en-US" altLang="en-US" sz="3500" dirty="0" err="1" smtClean="0">
                <a:latin typeface="Times New Roman" panose="02020603050405020304" pitchFamily="18" charset="0"/>
                <a:cs typeface="Times New Roman" panose="02020603050405020304" pitchFamily="18" charset="0"/>
              </a:rPr>
              <a:t>sánh</a:t>
            </a:r>
            <a:r>
              <a:rPr lang="en-US" altLang="en-US" sz="3500" dirty="0" smtClean="0">
                <a:latin typeface="Times New Roman" panose="02020603050405020304" pitchFamily="18" charset="0"/>
                <a:cs typeface="Times New Roman" panose="02020603050405020304" pitchFamily="18" charset="0"/>
              </a:rPr>
              <a:t>?</a:t>
            </a:r>
          </a:p>
          <a:p>
            <a:pPr marL="0" indent="0" eaLnBrk="1" hangingPunct="1">
              <a:buFont typeface="Wingdings 3" panose="05040102010807070707" pitchFamily="18" charset="2"/>
              <a:buNone/>
            </a:pPr>
            <a:endParaRPr lang="en-US" altLang="en-US" sz="3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628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14">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14">
                                            <p:txEl>
                                              <p:pRg st="3" end="3"/>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4">
                                            <p:txEl>
                                              <p:pRg st="4" end="4"/>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1"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1" nodeType="clickEffect">
                                  <p:stCondLst>
                                    <p:cond delay="0"/>
                                  </p:stCondLst>
                                  <p:childTnLst>
                                    <p:set>
                                      <p:cBhvr>
                                        <p:cTn id="36" dur="1" fill="hold">
                                          <p:stCondLst>
                                            <p:cond delay="0"/>
                                          </p:stCondLst>
                                        </p:cTn>
                                        <p:tgtEl>
                                          <p:spTgt spid="14">
                                            <p:txEl>
                                              <p:pRg st="1" end="1"/>
                                            </p:txEl>
                                          </p:spTgt>
                                        </p:tgtEl>
                                        <p:attrNameLst>
                                          <p:attrName>style.visibility</p:attrName>
                                        </p:attrNameLst>
                                      </p:cBhvr>
                                      <p:to>
                                        <p:strVal val="visible"/>
                                      </p:to>
                                    </p:set>
                                    <p:animEffect transition="in" filter="fade">
                                      <p:cBhvr>
                                        <p:cTn id="37" dur="500"/>
                                        <p:tgtEl>
                                          <p:spTgt spid="1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1" nodeType="clickEffect">
                                  <p:stCondLst>
                                    <p:cond delay="0"/>
                                  </p:stCondLst>
                                  <p:childTnLst>
                                    <p:set>
                                      <p:cBhvr>
                                        <p:cTn id="41" dur="1" fill="hold">
                                          <p:stCondLst>
                                            <p:cond delay="0"/>
                                          </p:stCondLst>
                                        </p:cTn>
                                        <p:tgtEl>
                                          <p:spTgt spid="14">
                                            <p:txEl>
                                              <p:pRg st="2" end="2"/>
                                            </p:txEl>
                                          </p:spTgt>
                                        </p:tgtEl>
                                        <p:attrNameLst>
                                          <p:attrName>style.visibility</p:attrName>
                                        </p:attrNameLst>
                                      </p:cBhvr>
                                      <p:to>
                                        <p:strVal val="visible"/>
                                      </p:to>
                                    </p:set>
                                    <p:animEffect transition="in" filter="fade">
                                      <p:cBhvr>
                                        <p:cTn id="42" dur="500"/>
                                        <p:tgtEl>
                                          <p:spTgt spid="1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1" nodeType="clickEffect">
                                  <p:stCondLst>
                                    <p:cond delay="0"/>
                                  </p:stCondLst>
                                  <p:childTnLst>
                                    <p:set>
                                      <p:cBhvr>
                                        <p:cTn id="46" dur="1" fill="hold">
                                          <p:stCondLst>
                                            <p:cond delay="0"/>
                                          </p:stCondLst>
                                        </p:cTn>
                                        <p:tgtEl>
                                          <p:spTgt spid="14">
                                            <p:txEl>
                                              <p:pRg st="3" end="3"/>
                                            </p:txEl>
                                          </p:spTgt>
                                        </p:tgtEl>
                                        <p:attrNameLst>
                                          <p:attrName>style.visibility</p:attrName>
                                        </p:attrNameLst>
                                      </p:cBhvr>
                                      <p:to>
                                        <p:strVal val="visible"/>
                                      </p:to>
                                    </p:set>
                                    <p:animEffect transition="in" filter="fade">
                                      <p:cBhvr>
                                        <p:cTn id="47" dur="500"/>
                                        <p:tgtEl>
                                          <p:spTgt spid="14">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1" nodeType="clickEffect">
                                  <p:stCondLst>
                                    <p:cond delay="0"/>
                                  </p:stCondLst>
                                  <p:childTnLst>
                                    <p:set>
                                      <p:cBhvr>
                                        <p:cTn id="51" dur="1" fill="hold">
                                          <p:stCondLst>
                                            <p:cond delay="0"/>
                                          </p:stCondLst>
                                        </p:cTn>
                                        <p:tgtEl>
                                          <p:spTgt spid="14">
                                            <p:txEl>
                                              <p:pRg st="4" end="4"/>
                                            </p:txEl>
                                          </p:spTgt>
                                        </p:tgtEl>
                                        <p:attrNameLst>
                                          <p:attrName>style.visibility</p:attrName>
                                        </p:attrNameLst>
                                      </p:cBhvr>
                                      <p:to>
                                        <p:strVal val="visible"/>
                                      </p:to>
                                    </p:set>
                                    <p:animEffect transition="in" filter="fade">
                                      <p:cBhvr>
                                        <p:cTn id="52"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build="p"/>
      <p:bldP spid="14"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254034"/>
            <a:ext cx="11930906" cy="4925995"/>
          </a:xfrm>
          <a:prstGeom prst="rect">
            <a:avLst/>
          </a:prstGeom>
        </p:spPr>
      </p:pic>
    </p:spTree>
    <p:extLst>
      <p:ext uri="{BB962C8B-B14F-4D97-AF65-F5344CB8AC3E}">
        <p14:creationId xmlns:p14="http://schemas.microsoft.com/office/powerpoint/2010/main" val="18790918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6401" y="2332037"/>
            <a:ext cx="11390488" cy="4525963"/>
          </a:xfrm>
        </p:spPr>
        <p:txBody>
          <a:bodyPr/>
          <a:lstStyle/>
          <a:p>
            <a:pPr marL="0" indent="0" algn="just">
              <a:buNone/>
            </a:pPr>
            <a:r>
              <a:rPr lang="en-US" altLang="en-US" dirty="0"/>
              <a:t>VD1: “</a:t>
            </a:r>
            <a:r>
              <a:rPr lang="en-US" altLang="en-US" dirty="0" err="1"/>
              <a:t>Từng</a:t>
            </a:r>
            <a:r>
              <a:rPr lang="en-US" altLang="en-US" dirty="0"/>
              <a:t> </a:t>
            </a:r>
            <a:r>
              <a:rPr lang="en-US" altLang="en-US" dirty="0" err="1"/>
              <a:t>nghe</a:t>
            </a:r>
            <a:r>
              <a:rPr lang="en-US" altLang="en-US" dirty="0"/>
              <a:t> </a:t>
            </a:r>
            <a:r>
              <a:rPr lang="en-US" altLang="en-US" dirty="0" err="1"/>
              <a:t>nói</a:t>
            </a:r>
            <a:r>
              <a:rPr lang="en-US" altLang="en-US" dirty="0"/>
              <a:t> </a:t>
            </a:r>
            <a:r>
              <a:rPr lang="en-US" altLang="en-US" dirty="0" err="1"/>
              <a:t>rằng</a:t>
            </a:r>
            <a:r>
              <a:rPr lang="en-US" altLang="en-US" dirty="0"/>
              <a:t>: </a:t>
            </a:r>
            <a:r>
              <a:rPr lang="en-US" altLang="en-US" dirty="0" err="1"/>
              <a:t>người</a:t>
            </a:r>
            <a:r>
              <a:rPr lang="en-US" altLang="en-US" dirty="0"/>
              <a:t> </a:t>
            </a:r>
            <a:r>
              <a:rPr lang="en-US" altLang="en-US" dirty="0" err="1"/>
              <a:t>hiền</a:t>
            </a:r>
            <a:r>
              <a:rPr lang="en-US" altLang="en-US" dirty="0"/>
              <a:t> </a:t>
            </a:r>
            <a:r>
              <a:rPr lang="en-US" altLang="en-US" dirty="0" err="1"/>
              <a:t>xuất</a:t>
            </a:r>
            <a:r>
              <a:rPr lang="en-US" altLang="en-US" dirty="0"/>
              <a:t> </a:t>
            </a:r>
            <a:r>
              <a:rPr lang="en-US" altLang="en-US" dirty="0" err="1"/>
              <a:t>hiện</a:t>
            </a:r>
            <a:r>
              <a:rPr lang="en-US" altLang="en-US" dirty="0"/>
              <a:t> ở </a:t>
            </a:r>
            <a:r>
              <a:rPr lang="en-US" altLang="en-US" dirty="0" err="1"/>
              <a:t>đời</a:t>
            </a:r>
            <a:r>
              <a:rPr lang="en-US" altLang="en-US" dirty="0"/>
              <a:t>, </a:t>
            </a:r>
            <a:r>
              <a:rPr lang="en-US" altLang="en-US" dirty="0" err="1"/>
              <a:t>thì</a:t>
            </a:r>
            <a:r>
              <a:rPr lang="en-US" altLang="en-US" dirty="0"/>
              <a:t> </a:t>
            </a:r>
            <a:r>
              <a:rPr lang="en-US" altLang="en-US" dirty="0" err="1"/>
              <a:t>như</a:t>
            </a:r>
            <a:r>
              <a:rPr lang="en-US" altLang="en-US" dirty="0"/>
              <a:t> </a:t>
            </a:r>
            <a:r>
              <a:rPr lang="en-US" altLang="en-US" dirty="0" err="1"/>
              <a:t>ngôi</a:t>
            </a:r>
            <a:r>
              <a:rPr lang="en-US" altLang="en-US" dirty="0"/>
              <a:t> </a:t>
            </a:r>
            <a:r>
              <a:rPr lang="en-US" altLang="en-US" dirty="0" err="1"/>
              <a:t>sao</a:t>
            </a:r>
            <a:r>
              <a:rPr lang="en-US" altLang="en-US" dirty="0"/>
              <a:t> </a:t>
            </a:r>
            <a:r>
              <a:rPr lang="en-US" altLang="en-US" dirty="0" err="1"/>
              <a:t>sáng</a:t>
            </a:r>
            <a:r>
              <a:rPr lang="en-US" altLang="en-US" dirty="0"/>
              <a:t> </a:t>
            </a:r>
            <a:r>
              <a:rPr lang="en-US" altLang="en-US" dirty="0" err="1"/>
              <a:t>trên</a:t>
            </a:r>
            <a:r>
              <a:rPr lang="en-US" altLang="en-US" dirty="0"/>
              <a:t> </a:t>
            </a:r>
            <a:r>
              <a:rPr lang="en-US" altLang="en-US" dirty="0" err="1"/>
              <a:t>trời</a:t>
            </a:r>
            <a:r>
              <a:rPr lang="en-US" altLang="en-US" dirty="0"/>
              <a:t> </a:t>
            </a:r>
            <a:r>
              <a:rPr lang="en-US" altLang="en-US" dirty="0" err="1"/>
              <a:t>cao</a:t>
            </a:r>
            <a:r>
              <a:rPr lang="en-US" altLang="en-US" dirty="0"/>
              <a:t>. Sao </a:t>
            </a:r>
            <a:r>
              <a:rPr lang="en-US" altLang="en-US" dirty="0" err="1"/>
              <a:t>sáng</a:t>
            </a:r>
            <a:r>
              <a:rPr lang="en-US" altLang="en-US" dirty="0"/>
              <a:t> </a:t>
            </a:r>
            <a:r>
              <a:rPr lang="en-US" altLang="en-US" dirty="0" err="1"/>
              <a:t>ắt</a:t>
            </a:r>
            <a:r>
              <a:rPr lang="en-US" altLang="en-US" dirty="0"/>
              <a:t> </a:t>
            </a:r>
            <a:r>
              <a:rPr lang="en-US" altLang="en-US" dirty="0" err="1"/>
              <a:t>chầu</a:t>
            </a:r>
            <a:r>
              <a:rPr lang="en-US" altLang="en-US" dirty="0"/>
              <a:t> </a:t>
            </a:r>
            <a:r>
              <a:rPr lang="en-US" altLang="en-US" dirty="0" err="1"/>
              <a:t>về</a:t>
            </a:r>
            <a:r>
              <a:rPr lang="en-US" altLang="en-US" dirty="0"/>
              <a:t> </a:t>
            </a:r>
            <a:r>
              <a:rPr lang="en-US" altLang="en-US" dirty="0" err="1"/>
              <a:t>ngôi</a:t>
            </a:r>
            <a:r>
              <a:rPr lang="en-US" altLang="en-US" dirty="0"/>
              <a:t> </a:t>
            </a:r>
            <a:r>
              <a:rPr lang="en-US" altLang="en-US" dirty="0" err="1"/>
              <a:t>Bắc</a:t>
            </a:r>
            <a:r>
              <a:rPr lang="en-US" altLang="en-US" dirty="0"/>
              <a:t> </a:t>
            </a:r>
            <a:r>
              <a:rPr lang="en-US" altLang="en-US" dirty="0" err="1"/>
              <a:t>thần</a:t>
            </a:r>
            <a:r>
              <a:rPr lang="en-US" altLang="en-US" dirty="0"/>
              <a:t>, </a:t>
            </a:r>
            <a:r>
              <a:rPr lang="en-US" altLang="en-US" dirty="0" err="1"/>
              <a:t>người</a:t>
            </a:r>
            <a:r>
              <a:rPr lang="en-US" altLang="en-US" dirty="0"/>
              <a:t> </a:t>
            </a:r>
            <a:r>
              <a:rPr lang="en-US" altLang="en-US" dirty="0" err="1"/>
              <a:t>hiền</a:t>
            </a:r>
            <a:r>
              <a:rPr lang="en-US" altLang="en-US" dirty="0"/>
              <a:t> </a:t>
            </a:r>
            <a:r>
              <a:rPr lang="en-US" altLang="en-US" dirty="0" err="1"/>
              <a:t>ắt</a:t>
            </a:r>
            <a:r>
              <a:rPr lang="en-US" altLang="en-US" dirty="0"/>
              <a:t> </a:t>
            </a:r>
            <a:r>
              <a:rPr lang="en-US" altLang="en-US" dirty="0" err="1"/>
              <a:t>làm</a:t>
            </a:r>
            <a:r>
              <a:rPr lang="en-US" altLang="en-US" dirty="0"/>
              <a:t> </a:t>
            </a:r>
            <a:r>
              <a:rPr lang="en-US" altLang="en-US" dirty="0" err="1"/>
              <a:t>sứ</a:t>
            </a:r>
            <a:r>
              <a:rPr lang="en-US" altLang="en-US" dirty="0"/>
              <a:t> </a:t>
            </a:r>
            <a:r>
              <a:rPr lang="en-US" altLang="en-US" dirty="0" err="1"/>
              <a:t>giả</a:t>
            </a:r>
            <a:r>
              <a:rPr lang="en-US" altLang="en-US" dirty="0"/>
              <a:t> </a:t>
            </a:r>
            <a:r>
              <a:rPr lang="en-US" altLang="en-US" dirty="0" err="1"/>
              <a:t>cho</a:t>
            </a:r>
            <a:r>
              <a:rPr lang="en-US" altLang="en-US" dirty="0"/>
              <a:t> </a:t>
            </a:r>
            <a:r>
              <a:rPr lang="en-US" altLang="en-US" dirty="0" err="1"/>
              <a:t>thiên</a:t>
            </a:r>
            <a:r>
              <a:rPr lang="en-US" altLang="en-US" dirty="0"/>
              <a:t> </a:t>
            </a:r>
            <a:r>
              <a:rPr lang="en-US" altLang="en-US" dirty="0" err="1"/>
              <a:t>tử</a:t>
            </a:r>
            <a:r>
              <a:rPr lang="en-US" altLang="en-US" dirty="0" smtClean="0"/>
              <a:t>. </a:t>
            </a:r>
            <a:r>
              <a:rPr lang="en-US" altLang="en-US" dirty="0" err="1" smtClean="0"/>
              <a:t>Nếu</a:t>
            </a:r>
            <a:r>
              <a:rPr lang="en-US" altLang="en-US" dirty="0" smtClean="0"/>
              <a:t> </a:t>
            </a:r>
            <a:r>
              <a:rPr lang="en-US" altLang="en-US" dirty="0" err="1"/>
              <a:t>như</a:t>
            </a:r>
            <a:r>
              <a:rPr lang="en-US" altLang="en-US" dirty="0"/>
              <a:t> </a:t>
            </a:r>
            <a:r>
              <a:rPr lang="en-US" altLang="en-US" dirty="0" err="1"/>
              <a:t>che</a:t>
            </a:r>
            <a:r>
              <a:rPr lang="en-US" altLang="en-US" dirty="0"/>
              <a:t> </a:t>
            </a:r>
            <a:r>
              <a:rPr lang="en-US" altLang="en-US" dirty="0" err="1"/>
              <a:t>mất</a:t>
            </a:r>
            <a:r>
              <a:rPr lang="en-US" altLang="en-US" dirty="0"/>
              <a:t> </a:t>
            </a:r>
            <a:r>
              <a:rPr lang="en-US" altLang="en-US" dirty="0" err="1"/>
              <a:t>ánh</a:t>
            </a:r>
            <a:r>
              <a:rPr lang="en-US" altLang="en-US" dirty="0"/>
              <a:t> </a:t>
            </a:r>
            <a:r>
              <a:rPr lang="en-US" altLang="en-US" dirty="0" err="1"/>
              <a:t>sáng</a:t>
            </a:r>
            <a:r>
              <a:rPr lang="en-US" altLang="en-US" dirty="0"/>
              <a:t>, </a:t>
            </a:r>
            <a:r>
              <a:rPr lang="en-US" altLang="en-US" dirty="0" err="1"/>
              <a:t>giấu</a:t>
            </a:r>
            <a:r>
              <a:rPr lang="en-US" altLang="en-US" dirty="0"/>
              <a:t> </a:t>
            </a:r>
            <a:r>
              <a:rPr lang="en-US" altLang="en-US" dirty="0" err="1"/>
              <a:t>đi</a:t>
            </a:r>
            <a:r>
              <a:rPr lang="en-US" altLang="en-US" dirty="0"/>
              <a:t> </a:t>
            </a:r>
            <a:r>
              <a:rPr lang="en-US" altLang="en-US" dirty="0" err="1"/>
              <a:t>vẻ</a:t>
            </a:r>
            <a:r>
              <a:rPr lang="en-US" altLang="en-US" dirty="0"/>
              <a:t> </a:t>
            </a:r>
            <a:r>
              <a:rPr lang="en-US" altLang="en-US" dirty="0" err="1"/>
              <a:t>đẹp</a:t>
            </a:r>
            <a:r>
              <a:rPr lang="en-US" altLang="en-US" dirty="0"/>
              <a:t>, </a:t>
            </a:r>
            <a:r>
              <a:rPr lang="en-US" altLang="en-US" dirty="0" err="1"/>
              <a:t>có</a:t>
            </a:r>
            <a:r>
              <a:rPr lang="en-US" altLang="en-US" dirty="0"/>
              <a:t> </a:t>
            </a:r>
            <a:r>
              <a:rPr lang="en-US" altLang="en-US" dirty="0" err="1"/>
              <a:t>tài</a:t>
            </a:r>
            <a:r>
              <a:rPr lang="en-US" altLang="en-US" dirty="0"/>
              <a:t> </a:t>
            </a:r>
            <a:r>
              <a:rPr lang="en-US" altLang="en-US" dirty="0" err="1"/>
              <a:t>mà</a:t>
            </a:r>
            <a:r>
              <a:rPr lang="en-US" altLang="en-US" dirty="0"/>
              <a:t> </a:t>
            </a:r>
            <a:r>
              <a:rPr lang="en-US" altLang="en-US" dirty="0" err="1"/>
              <a:t>không</a:t>
            </a:r>
            <a:r>
              <a:rPr lang="en-US" altLang="en-US" dirty="0"/>
              <a:t> </a:t>
            </a:r>
            <a:r>
              <a:rPr lang="en-US" altLang="en-US" dirty="0" err="1"/>
              <a:t>được</a:t>
            </a:r>
            <a:r>
              <a:rPr lang="en-US" altLang="en-US" dirty="0"/>
              <a:t> </a:t>
            </a:r>
            <a:r>
              <a:rPr lang="en-US" altLang="en-US" dirty="0" err="1"/>
              <a:t>đời</a:t>
            </a:r>
            <a:r>
              <a:rPr lang="en-US" altLang="en-US" dirty="0"/>
              <a:t> </a:t>
            </a:r>
            <a:r>
              <a:rPr lang="en-US" altLang="en-US" dirty="0" err="1"/>
              <a:t>dùng</a:t>
            </a:r>
            <a:r>
              <a:rPr lang="en-US" altLang="en-US" dirty="0"/>
              <a:t> </a:t>
            </a:r>
            <a:r>
              <a:rPr lang="en-US" altLang="en-US" dirty="0" err="1"/>
              <a:t>thì</a:t>
            </a:r>
            <a:r>
              <a:rPr lang="en-US" altLang="en-US" dirty="0"/>
              <a:t> </a:t>
            </a:r>
            <a:r>
              <a:rPr lang="en-US" altLang="en-US" dirty="0" err="1"/>
              <a:t>đó</a:t>
            </a:r>
            <a:r>
              <a:rPr lang="en-US" altLang="en-US" dirty="0"/>
              <a:t> </a:t>
            </a:r>
            <a:r>
              <a:rPr lang="en-US" altLang="en-US" dirty="0" err="1"/>
              <a:t>không</a:t>
            </a:r>
            <a:r>
              <a:rPr lang="en-US" altLang="en-US" dirty="0"/>
              <a:t> </a:t>
            </a:r>
            <a:r>
              <a:rPr lang="en-US" altLang="en-US" dirty="0" err="1"/>
              <a:t>phải</a:t>
            </a:r>
            <a:r>
              <a:rPr lang="en-US" altLang="en-US" dirty="0"/>
              <a:t> </a:t>
            </a:r>
            <a:r>
              <a:rPr lang="en-US" altLang="en-US" dirty="0" err="1"/>
              <a:t>là</a:t>
            </a:r>
            <a:r>
              <a:rPr lang="en-US" altLang="en-US" dirty="0"/>
              <a:t> ý </a:t>
            </a:r>
            <a:r>
              <a:rPr lang="en-US" altLang="en-US" dirty="0" err="1"/>
              <a:t>trời</a:t>
            </a:r>
            <a:r>
              <a:rPr lang="en-US" altLang="en-US" dirty="0"/>
              <a:t> </a:t>
            </a:r>
            <a:r>
              <a:rPr lang="en-US" altLang="en-US" dirty="0" err="1"/>
              <a:t>sinh</a:t>
            </a:r>
            <a:r>
              <a:rPr lang="en-US" altLang="en-US" dirty="0"/>
              <a:t> </a:t>
            </a:r>
            <a:r>
              <a:rPr lang="en-US" altLang="en-US" dirty="0" err="1"/>
              <a:t>ra</a:t>
            </a:r>
            <a:r>
              <a:rPr lang="en-US" altLang="en-US" dirty="0"/>
              <a:t> </a:t>
            </a:r>
            <a:r>
              <a:rPr lang="en-US" altLang="en-US" dirty="0" err="1"/>
              <a:t>người</a:t>
            </a:r>
            <a:r>
              <a:rPr lang="en-US" altLang="en-US" dirty="0"/>
              <a:t> </a:t>
            </a:r>
            <a:r>
              <a:rPr lang="en-US" altLang="en-US" dirty="0" err="1"/>
              <a:t>hiền</a:t>
            </a:r>
            <a:r>
              <a:rPr lang="en-US" altLang="en-US" dirty="0"/>
              <a:t> </a:t>
            </a:r>
            <a:r>
              <a:rPr lang="en-US" altLang="en-US" dirty="0" err="1"/>
              <a:t>vậy</a:t>
            </a:r>
            <a:r>
              <a:rPr lang="en-US" altLang="en-US" dirty="0"/>
              <a:t> ”</a:t>
            </a:r>
            <a:r>
              <a:rPr lang="en-US" altLang="en-US" dirty="0" smtClean="0"/>
              <a:t>         </a:t>
            </a:r>
          </a:p>
          <a:p>
            <a:pPr marL="0" indent="0" algn="just">
              <a:buNone/>
            </a:pPr>
            <a:r>
              <a:rPr lang="en-US" altLang="en-US" i="1" dirty="0"/>
              <a:t>	</a:t>
            </a:r>
            <a:r>
              <a:rPr lang="en-US" altLang="en-US" i="1" dirty="0" smtClean="0"/>
              <a:t>				(</a:t>
            </a:r>
            <a:r>
              <a:rPr lang="en-US" altLang="en-US" i="1" dirty="0" err="1" smtClean="0"/>
              <a:t>Chiếu</a:t>
            </a:r>
            <a:r>
              <a:rPr lang="en-US" altLang="en-US" i="1" dirty="0" smtClean="0"/>
              <a:t> </a:t>
            </a:r>
            <a:r>
              <a:rPr lang="en-US" altLang="en-US" i="1" dirty="0" err="1" smtClean="0"/>
              <a:t>cầu</a:t>
            </a:r>
            <a:r>
              <a:rPr lang="en-US" altLang="en-US" i="1" dirty="0" smtClean="0"/>
              <a:t> </a:t>
            </a:r>
            <a:r>
              <a:rPr lang="en-US" altLang="en-US" i="1" dirty="0" err="1" smtClean="0"/>
              <a:t>hiền</a:t>
            </a:r>
            <a:r>
              <a:rPr lang="en-US" altLang="en-US" i="1" dirty="0" smtClean="0"/>
              <a:t> - </a:t>
            </a:r>
            <a:r>
              <a:rPr lang="en-US" altLang="en-US" i="1" dirty="0" err="1" smtClean="0"/>
              <a:t>Ngô</a:t>
            </a:r>
            <a:r>
              <a:rPr lang="en-US" altLang="en-US" i="1" dirty="0" smtClean="0"/>
              <a:t> </a:t>
            </a:r>
            <a:r>
              <a:rPr lang="en-US" altLang="en-US" i="1" dirty="0" err="1" smtClean="0"/>
              <a:t>Thì</a:t>
            </a:r>
            <a:r>
              <a:rPr lang="en-US" altLang="en-US" i="1" dirty="0" smtClean="0"/>
              <a:t> </a:t>
            </a:r>
            <a:r>
              <a:rPr lang="en-US" altLang="en-US" i="1" dirty="0" err="1" smtClean="0"/>
              <a:t>Nhậm</a:t>
            </a:r>
            <a:r>
              <a:rPr lang="en-US" altLang="en-US" dirty="0" smtClean="0"/>
              <a:t>)</a:t>
            </a:r>
          </a:p>
          <a:p>
            <a:pPr algn="just"/>
            <a:endParaRPr lang="en-US" dirty="0"/>
          </a:p>
        </p:txBody>
      </p:sp>
      <p:sp>
        <p:nvSpPr>
          <p:cNvPr id="4" name="Text Box 2"/>
          <p:cNvSpPr txBox="1">
            <a:spLocks noChangeArrowheads="1"/>
          </p:cNvSpPr>
          <p:nvPr/>
        </p:nvSpPr>
        <p:spPr bwMode="auto">
          <a:xfrm>
            <a:off x="2211388" y="182564"/>
            <a:ext cx="66278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a:solidFill>
                  <a:srgbClr val="FF0000"/>
                </a:solidFill>
                <a:latin typeface="VNI-Times" pitchFamily="2" charset="0"/>
              </a:rPr>
              <a:t>  THAO TAÙC LAÄP LUAÄN SO SAÙNH</a:t>
            </a:r>
          </a:p>
        </p:txBody>
      </p:sp>
      <p:sp>
        <p:nvSpPr>
          <p:cNvPr id="5" name="Text Box 3"/>
          <p:cNvSpPr txBox="1">
            <a:spLocks noChangeArrowheads="1"/>
          </p:cNvSpPr>
          <p:nvPr/>
        </p:nvSpPr>
        <p:spPr bwMode="auto">
          <a:xfrm>
            <a:off x="1524000" y="1112839"/>
            <a:ext cx="963168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800" b="1" dirty="0">
                <a:solidFill>
                  <a:srgbClr val="FF0000"/>
                </a:solidFill>
                <a:latin typeface="VNI-Times" pitchFamily="2" charset="0"/>
              </a:rPr>
              <a:t>II. MUÏC ÑÍCH, YEÂU CAÀU CUÛA THAO TAÙC LAÄP LUAÄN SO SAÙNH</a:t>
            </a:r>
          </a:p>
        </p:txBody>
      </p:sp>
    </p:spTree>
    <p:extLst>
      <p:ext uri="{BB962C8B-B14F-4D97-AF65-F5344CB8AC3E}">
        <p14:creationId xmlns:p14="http://schemas.microsoft.com/office/powerpoint/2010/main" val="392114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2211388" y="182564"/>
            <a:ext cx="66278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a:solidFill>
                  <a:srgbClr val="FF0000"/>
                </a:solidFill>
                <a:latin typeface="VNI-Times" pitchFamily="2" charset="0"/>
              </a:rPr>
              <a:t>  THAO TAÙC LAÄP LUAÄN SO SAÙNH</a:t>
            </a:r>
          </a:p>
        </p:txBody>
      </p:sp>
      <p:sp>
        <p:nvSpPr>
          <p:cNvPr id="23557" name="Text Box 5"/>
          <p:cNvSpPr txBox="1">
            <a:spLocks noChangeArrowheads="1"/>
          </p:cNvSpPr>
          <p:nvPr/>
        </p:nvSpPr>
        <p:spPr bwMode="auto">
          <a:xfrm>
            <a:off x="143207" y="1609033"/>
            <a:ext cx="11921067"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fontAlgn="base">
              <a:spcBef>
                <a:spcPct val="0"/>
              </a:spcBef>
              <a:spcAft>
                <a:spcPct val="0"/>
              </a:spcAft>
            </a:pPr>
            <a:r>
              <a:rPr lang="en-US" altLang="en-US" sz="2800" b="1" dirty="0" smtClean="0">
                <a:solidFill>
                  <a:srgbClr val="000000"/>
                </a:solidFill>
                <a:latin typeface="VNI-Times" pitchFamily="2" charset="0"/>
              </a:rPr>
              <a:t>VD2: “</a:t>
            </a:r>
            <a:r>
              <a:rPr lang="en-US" altLang="en-US" sz="2800" b="1" dirty="0" err="1" smtClean="0">
                <a:solidFill>
                  <a:srgbClr val="000000"/>
                </a:solidFill>
                <a:latin typeface="VNI-Times" pitchFamily="2" charset="0"/>
              </a:rPr>
              <a:t>Yeâu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ñoù</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laø</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truyeàn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thoáng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cuõ</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Chinh</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phuï</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ngaâm</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Cung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oaùn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ngaâm</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khuùc</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ñaõ</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noùi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ñeán</a:t>
            </a:r>
            <a:r>
              <a:rPr lang="en-US" altLang="en-US" sz="2800" b="1" dirty="0" smtClean="0">
                <a:solidFill>
                  <a:srgbClr val="000000"/>
                </a:solidFill>
                <a:latin typeface="VNI-Times" pitchFamily="2" charset="0"/>
              </a:rPr>
              <a:t> con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Nhöng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duø</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sao</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cuõng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laø</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baøn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ñeán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moät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haïng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Vôùi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Kieàu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Nguyeãn</a:t>
            </a:r>
            <a:r>
              <a:rPr lang="en-US" altLang="en-US" sz="2800" b="1" dirty="0" smtClean="0">
                <a:solidFill>
                  <a:srgbClr val="000000"/>
                </a:solidFill>
                <a:latin typeface="VNI-Times" pitchFamily="2" charset="0"/>
              </a:rPr>
              <a:t> Du </a:t>
            </a:r>
            <a:r>
              <a:rPr lang="en-US" altLang="en-US" sz="2800" b="1" dirty="0" err="1" smtClean="0">
                <a:solidFill>
                  <a:srgbClr val="000000"/>
                </a:solidFill>
                <a:latin typeface="VNI-Times" pitchFamily="2" charset="0"/>
              </a:rPr>
              <a:t>ñaõ</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noùi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ñeán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caû</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xaõ</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hoäi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Vôùi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Chieâu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hoàn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thì</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caû</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loaøi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ñöôïc</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baøn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ñeán</a:t>
            </a:r>
            <a:r>
              <a:rPr lang="en-US" altLang="en-US" sz="2800" b="1" dirty="0" smtClean="0">
                <a:solidFill>
                  <a:srgbClr val="000000"/>
                </a:solidFill>
                <a:latin typeface="VNI-Times" pitchFamily="2" charset="0"/>
              </a:rPr>
              <a:t> […]. “</a:t>
            </a:r>
            <a:r>
              <a:rPr lang="en-US" altLang="en-US" sz="2800" b="1" dirty="0" err="1" smtClean="0">
                <a:solidFill>
                  <a:srgbClr val="000000"/>
                </a:solidFill>
                <a:latin typeface="VNI-Times" pitchFamily="2" charset="0"/>
              </a:rPr>
              <a:t>Chieâu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hoàn</a:t>
            </a:r>
            <a:r>
              <a:rPr lang="en-US" altLang="en-US" sz="2800" b="1" dirty="0" smtClean="0">
                <a:solidFill>
                  <a:srgbClr val="000000"/>
                </a:solidFill>
                <a:latin typeface="VNI-Times" pitchFamily="2" charset="0"/>
              </a:rPr>
              <a:t>”, con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trong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caùi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cheát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Chieâu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hoàn</a:t>
            </a:r>
            <a:r>
              <a:rPr lang="en-US" altLang="en-US" sz="2800" b="1" dirty="0" smtClean="0">
                <a:solidFill>
                  <a:srgbClr val="000000"/>
                </a:solidFill>
                <a:latin typeface="VNI-Times" pitchFamily="2" charset="0"/>
              </a:rPr>
              <a:t>” con </a:t>
            </a:r>
            <a:r>
              <a:rPr lang="en-US" altLang="en-US" sz="2800" b="1" dirty="0" err="1" smtClean="0">
                <a:solidFill>
                  <a:srgbClr val="000000"/>
                </a:solidFill>
                <a:latin typeface="VNI-Times" pitchFamily="2" charset="0"/>
              </a:rPr>
              <a:t>ngöôøi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trong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töøng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giôùi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töøng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loaøi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möôøi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loaøi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laø</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nhöõng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loaøi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naøo</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vôùi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nhöõng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neùt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coäng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ñoàng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phoå</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bieán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ñieån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hình</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cuûa</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töøng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loaøi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moät</a:t>
            </a:r>
            <a:r>
              <a:rPr lang="en-US" altLang="en-US" sz="2800" b="1" dirty="0" smtClean="0">
                <a:solidFill>
                  <a:srgbClr val="000000"/>
                </a:solidFill>
                <a:latin typeface="VNI-Times" pitchFamily="2" charset="0"/>
              </a:rPr>
              <a:t>.[…]</a:t>
            </a:r>
          </a:p>
          <a:p>
            <a:pPr algn="just" fontAlgn="base">
              <a:spcBef>
                <a:spcPct val="0"/>
              </a:spcBef>
              <a:spcAft>
                <a:spcPct val="0"/>
              </a:spcAft>
            </a:pPr>
            <a:r>
              <a:rPr lang="en-US" altLang="en-US" sz="2800" b="1" dirty="0" err="1" smtClean="0">
                <a:solidFill>
                  <a:srgbClr val="000000"/>
                </a:solidFill>
                <a:latin typeface="VNI-Times" pitchFamily="2" charset="0"/>
              </a:rPr>
              <a:t>Toâi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muoán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noùi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ñeán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baøi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vaên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Chieâu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hoàn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moät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taùc</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phaåm</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coù</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moät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khoâng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hai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trong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neàn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vaên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hoïc</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chuùng</a:t>
            </a:r>
            <a:r>
              <a:rPr lang="en-US" altLang="en-US" sz="2800" b="1" dirty="0" smtClean="0">
                <a:solidFill>
                  <a:srgbClr val="000000"/>
                </a:solidFill>
                <a:latin typeface="VNI-Times" pitchFamily="2" charset="0"/>
              </a:rPr>
              <a:t> ta.( </a:t>
            </a:r>
            <a:r>
              <a:rPr lang="en-US" altLang="en-US" sz="2800" b="1" dirty="0" err="1" smtClean="0">
                <a:solidFill>
                  <a:srgbClr val="000000"/>
                </a:solidFill>
                <a:latin typeface="VNI-Times" pitchFamily="2" charset="0"/>
              </a:rPr>
              <a:t>Nghó</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maø</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xem</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tröôùc</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Chieâu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hoàn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laïi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caøng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khoâng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Neáu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Truyeän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Kieàu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naâng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cao</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lòch</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söû</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thô</a:t>
            </a:r>
            <a:r>
              <a:rPr lang="en-US" altLang="en-US" sz="2800" b="1" dirty="0" smtClean="0">
                <a:solidFill>
                  <a:srgbClr val="000000"/>
                </a:solidFill>
                <a:latin typeface="VNI-Times" pitchFamily="2" charset="0"/>
              </a:rPr>
              <a:t> ca, </a:t>
            </a:r>
            <a:r>
              <a:rPr lang="en-US" altLang="en-US" sz="2800" b="1" dirty="0" err="1" smtClean="0">
                <a:solidFill>
                  <a:srgbClr val="000000"/>
                </a:solidFill>
                <a:latin typeface="VNI-Times" pitchFamily="2" charset="0"/>
              </a:rPr>
              <a:t>thì</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Chieâu</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hoàn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ñaõ</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môû</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roäng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ñòa</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dö</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cuûa</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noù</a:t>
            </a:r>
            <a:r>
              <a:rPr lang="en-US" altLang="en-US" sz="2800" b="1" dirty="0" smtClean="0">
                <a:solidFill>
                  <a:srgbClr val="000000"/>
                </a:solidFill>
                <a:latin typeface="VNI-Times" pitchFamily="2" charset="0"/>
              </a:rPr>
              <a:t> qua </a:t>
            </a:r>
            <a:r>
              <a:rPr lang="en-US" altLang="en-US" sz="2800" b="1" dirty="0" err="1" smtClean="0">
                <a:solidFill>
                  <a:srgbClr val="000000"/>
                </a:solidFill>
                <a:latin typeface="VNI-Times" pitchFamily="2" charset="0"/>
              </a:rPr>
              <a:t>moät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vuøng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xöa</a:t>
            </a:r>
            <a:r>
              <a:rPr lang="en-US" altLang="en-US" sz="2800" b="1" dirty="0" smtClean="0">
                <a:solidFill>
                  <a:srgbClr val="000000"/>
                </a:solidFill>
                <a:latin typeface="VNI-Times" pitchFamily="2" charset="0"/>
              </a:rPr>
              <a:t> nay </a:t>
            </a:r>
            <a:r>
              <a:rPr lang="en-US" altLang="en-US" sz="2800" b="1" dirty="0" err="1" smtClean="0">
                <a:solidFill>
                  <a:srgbClr val="000000"/>
                </a:solidFill>
                <a:latin typeface="VNI-Times" pitchFamily="2" charset="0"/>
              </a:rPr>
              <a:t>ít</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ai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ñoäng</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tôùi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coõi</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cheát</a:t>
            </a:r>
            <a:r>
              <a:rPr lang="en-US" altLang="en-US" sz="2800" b="1" dirty="0" smtClean="0">
                <a:solidFill>
                  <a:srgbClr val="000000"/>
                </a:solidFill>
                <a:latin typeface="VNI-Times" pitchFamily="2" charset="0"/>
              </a:rPr>
              <a:t>.”</a:t>
            </a:r>
          </a:p>
          <a:p>
            <a:pPr algn="just" fontAlgn="base">
              <a:spcBef>
                <a:spcPct val="0"/>
              </a:spcBef>
              <a:spcAft>
                <a:spcPct val="0"/>
              </a:spcAft>
            </a:pPr>
            <a:r>
              <a:rPr lang="en-US" altLang="en-US" sz="2800" b="1" dirty="0" smtClean="0">
                <a:solidFill>
                  <a:srgbClr val="000000"/>
                </a:solidFill>
                <a:latin typeface="VNI-Times" pitchFamily="2" charset="0"/>
              </a:rPr>
              <a:t>                                                        ( Theo </a:t>
            </a:r>
            <a:r>
              <a:rPr lang="en-US" altLang="en-US" sz="2800" b="1" dirty="0" err="1" smtClean="0">
                <a:solidFill>
                  <a:srgbClr val="000000"/>
                </a:solidFill>
                <a:latin typeface="VNI-Times" pitchFamily="2" charset="0"/>
              </a:rPr>
              <a:t>Tuyeån</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taäp</a:t>
            </a:r>
            <a:r>
              <a:rPr lang="en-US" altLang="en-US" sz="2800" b="1" dirty="0" smtClean="0">
                <a:solidFill>
                  <a:srgbClr val="000000"/>
                </a:solidFill>
                <a:latin typeface="VNI-Times" pitchFamily="2" charset="0"/>
              </a:rPr>
              <a:t> </a:t>
            </a:r>
            <a:r>
              <a:rPr lang="en-US" altLang="en-US" sz="2800" b="1" dirty="0" err="1" smtClean="0">
                <a:solidFill>
                  <a:srgbClr val="000000"/>
                </a:solidFill>
                <a:latin typeface="VNI-Times" pitchFamily="2" charset="0"/>
              </a:rPr>
              <a:t>Cheá</a:t>
            </a:r>
            <a:r>
              <a:rPr lang="en-US" altLang="en-US" sz="2800" b="1" dirty="0" smtClean="0">
                <a:solidFill>
                  <a:srgbClr val="000000"/>
                </a:solidFill>
                <a:latin typeface="VNI-Times" pitchFamily="2" charset="0"/>
              </a:rPr>
              <a:t> Lan </a:t>
            </a:r>
            <a:r>
              <a:rPr lang="en-US" altLang="en-US" sz="2800" b="1" dirty="0" err="1" smtClean="0">
                <a:solidFill>
                  <a:srgbClr val="000000"/>
                </a:solidFill>
                <a:latin typeface="VNI-Times" pitchFamily="2" charset="0"/>
              </a:rPr>
              <a:t>Vieân</a:t>
            </a:r>
            <a:r>
              <a:rPr lang="en-US" altLang="en-US" sz="2800" b="1" dirty="0" smtClean="0">
                <a:solidFill>
                  <a:srgbClr val="000000"/>
                </a:solidFill>
                <a:latin typeface="VNI-Times" pitchFamily="2" charset="0"/>
              </a:rPr>
              <a:t>)</a:t>
            </a:r>
            <a:endParaRPr lang="en-US" altLang="en-US" sz="2800" b="1" dirty="0">
              <a:solidFill>
                <a:srgbClr val="000000"/>
              </a:solidFill>
              <a:latin typeface="VNI-Times" pitchFamily="2" charset="0"/>
            </a:endParaRPr>
          </a:p>
        </p:txBody>
      </p:sp>
      <p:sp>
        <p:nvSpPr>
          <p:cNvPr id="23558" name="Text Box 6"/>
          <p:cNvSpPr txBox="1">
            <a:spLocks noChangeArrowheads="1"/>
          </p:cNvSpPr>
          <p:nvPr/>
        </p:nvSpPr>
        <p:spPr bwMode="auto">
          <a:xfrm>
            <a:off x="2590800" y="58674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6" name="Text Box 3"/>
          <p:cNvSpPr txBox="1">
            <a:spLocks noChangeArrowheads="1"/>
          </p:cNvSpPr>
          <p:nvPr/>
        </p:nvSpPr>
        <p:spPr bwMode="auto">
          <a:xfrm>
            <a:off x="535577" y="923907"/>
            <a:ext cx="1139081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800" b="1" dirty="0">
                <a:solidFill>
                  <a:srgbClr val="FF0000"/>
                </a:solidFill>
                <a:latin typeface="VNI-Times" pitchFamily="2" charset="0"/>
              </a:rPr>
              <a:t>II. MUÏC ÑÍCH, YEÂU CAÀU CUÛA THAO TAÙC LAÄP LUAÄN SO SAÙNH</a:t>
            </a:r>
          </a:p>
        </p:txBody>
      </p:sp>
    </p:spTree>
    <p:extLst>
      <p:ext uri="{BB962C8B-B14F-4D97-AF65-F5344CB8AC3E}">
        <p14:creationId xmlns:p14="http://schemas.microsoft.com/office/powerpoint/2010/main" val="24256692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3557"/>
                                        </p:tgtEl>
                                        <p:attrNameLst>
                                          <p:attrName>style.visibility</p:attrName>
                                        </p:attrNameLst>
                                      </p:cBhvr>
                                      <p:to>
                                        <p:strVal val="visible"/>
                                      </p:to>
                                    </p:set>
                                    <p:anim calcmode="lin" valueType="num">
                                      <p:cBhvr>
                                        <p:cTn id="7" dur="1000" fill="hold"/>
                                        <p:tgtEl>
                                          <p:spTgt spid="23557"/>
                                        </p:tgtEl>
                                        <p:attrNameLst>
                                          <p:attrName>ppt_w</p:attrName>
                                        </p:attrNameLst>
                                      </p:cBhvr>
                                      <p:tavLst>
                                        <p:tav tm="0">
                                          <p:val>
                                            <p:strVal val="#ppt_w*0.70"/>
                                          </p:val>
                                        </p:tav>
                                        <p:tav tm="100000">
                                          <p:val>
                                            <p:strVal val="#ppt_w"/>
                                          </p:val>
                                        </p:tav>
                                      </p:tavLst>
                                    </p:anim>
                                    <p:anim calcmode="lin" valueType="num">
                                      <p:cBhvr>
                                        <p:cTn id="8" dur="1000" fill="hold"/>
                                        <p:tgtEl>
                                          <p:spTgt spid="23557"/>
                                        </p:tgtEl>
                                        <p:attrNameLst>
                                          <p:attrName>ppt_h</p:attrName>
                                        </p:attrNameLst>
                                      </p:cBhvr>
                                      <p:tavLst>
                                        <p:tav tm="0">
                                          <p:val>
                                            <p:strVal val="#ppt_h"/>
                                          </p:val>
                                        </p:tav>
                                        <p:tav tm="100000">
                                          <p:val>
                                            <p:strVal val="#ppt_h"/>
                                          </p:val>
                                        </p:tav>
                                      </p:tavLst>
                                    </p:anim>
                                    <p:animEffect transition="in" filter="fade">
                                      <p:cBhvr>
                                        <p:cTn id="9" dur="1000"/>
                                        <p:tgtEl>
                                          <p:spTgt spid="23557"/>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7"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endParaRPr lang="en-US" altLang="en-US"/>
          </a:p>
        </p:txBody>
      </p:sp>
      <p:graphicFrame>
        <p:nvGraphicFramePr>
          <p:cNvPr id="40964" name="Group 4"/>
          <p:cNvGraphicFramePr>
            <a:graphicFrameLocks noGrp="1"/>
          </p:cNvGraphicFramePr>
          <p:nvPr>
            <p:ph idx="1"/>
            <p:extLst>
              <p:ext uri="{D42A27DB-BD31-4B8C-83A1-F6EECF244321}">
                <p14:modId xmlns:p14="http://schemas.microsoft.com/office/powerpoint/2010/main" val="3375618129"/>
              </p:ext>
            </p:extLst>
          </p:nvPr>
        </p:nvGraphicFramePr>
        <p:xfrm>
          <a:off x="79022" y="228601"/>
          <a:ext cx="11875912" cy="6629399"/>
        </p:xfrm>
        <a:graphic>
          <a:graphicData uri="http://schemas.openxmlformats.org/drawingml/2006/table">
            <a:tbl>
              <a:tblPr/>
              <a:tblGrid>
                <a:gridCol w="3902669">
                  <a:extLst>
                    <a:ext uri="{9D8B030D-6E8A-4147-A177-3AD203B41FA5}">
                      <a16:colId xmlns:a16="http://schemas.microsoft.com/office/drawing/2014/main" val="2305134480"/>
                    </a:ext>
                  </a:extLst>
                </a:gridCol>
                <a:gridCol w="7973243">
                  <a:extLst>
                    <a:ext uri="{9D8B030D-6E8A-4147-A177-3AD203B41FA5}">
                      <a16:colId xmlns:a16="http://schemas.microsoft.com/office/drawing/2014/main" val="677684770"/>
                    </a:ext>
                  </a:extLst>
                </a:gridCol>
              </a:tblGrid>
              <a:tr h="593319">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Tiêu</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chí</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Ví</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dụ</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39317684"/>
                  </a:ext>
                </a:extLst>
              </a:tr>
              <a:tr h="11517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Đối</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tượng</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được</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so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sánh</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74242099"/>
                  </a:ext>
                </a:extLst>
              </a:tr>
              <a:tr h="95978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Đối tượng so sánh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2238586"/>
                  </a:ext>
                </a:extLst>
              </a:tr>
              <a:tr h="1134287">
                <a:tc rowSpan="2">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Điểm</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giống</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13533252"/>
                  </a:ext>
                </a:extLst>
              </a:tr>
              <a:tr h="1832310">
                <a:tc vMerge="1">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pPr>
                      <a:endParaRPr lang="en-US" altLang="en-US" sz="3000" kern="1200" dirty="0" smtClean="0">
                        <a:solidFill>
                          <a:srgbClr val="0000CC"/>
                        </a:solidFill>
                        <a:latin typeface="+mn-lt"/>
                        <a:ea typeface="+mn-ea"/>
                        <a:cs typeface="+mn-cs"/>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3971549"/>
                  </a:ext>
                </a:extLst>
              </a:tr>
              <a:tr h="957964">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Mục</a:t>
                      </a:r>
                      <a:r>
                        <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30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đích</a:t>
                      </a: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30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35076756"/>
                  </a:ext>
                </a:extLst>
              </a:tr>
            </a:tbl>
          </a:graphicData>
        </a:graphic>
      </p:graphicFrame>
      <p:sp>
        <p:nvSpPr>
          <p:cNvPr id="40994" name="Text Box 34"/>
          <p:cNvSpPr txBox="1">
            <a:spLocks noChangeArrowheads="1"/>
          </p:cNvSpPr>
          <p:nvPr/>
        </p:nvSpPr>
        <p:spPr bwMode="auto">
          <a:xfrm>
            <a:off x="4724400" y="457200"/>
            <a:ext cx="2209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altLang="en-US" sz="2400"/>
          </a:p>
        </p:txBody>
      </p:sp>
    </p:spTree>
    <p:extLst>
      <p:ext uri="{BB962C8B-B14F-4D97-AF65-F5344CB8AC3E}">
        <p14:creationId xmlns:p14="http://schemas.microsoft.com/office/powerpoint/2010/main" val="2804771249"/>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5"/>
          <p:cNvSpPr txBox="1">
            <a:spLocks noChangeArrowheads="1"/>
          </p:cNvSpPr>
          <p:nvPr/>
        </p:nvSpPr>
        <p:spPr bwMode="auto">
          <a:xfrm>
            <a:off x="2422525" y="5667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8198" name="Text Box 6"/>
          <p:cNvSpPr txBox="1">
            <a:spLocks noChangeArrowheads="1"/>
          </p:cNvSpPr>
          <p:nvPr/>
        </p:nvSpPr>
        <p:spPr bwMode="auto">
          <a:xfrm>
            <a:off x="2895600" y="990600"/>
            <a:ext cx="3481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Ñoái töôïng ñöôïc so saùnh: </a:t>
            </a:r>
          </a:p>
        </p:txBody>
      </p:sp>
      <p:sp>
        <p:nvSpPr>
          <p:cNvPr id="8199" name="Text Box 7"/>
          <p:cNvSpPr txBox="1">
            <a:spLocks noChangeArrowheads="1"/>
          </p:cNvSpPr>
          <p:nvPr/>
        </p:nvSpPr>
        <p:spPr bwMode="auto">
          <a:xfrm>
            <a:off x="6096000" y="1001713"/>
            <a:ext cx="2211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 Vaên chieâu hoàn</a:t>
            </a:r>
          </a:p>
        </p:txBody>
      </p:sp>
      <p:pic>
        <p:nvPicPr>
          <p:cNvPr id="8200" name="Picture 8" descr="K61K2YCAA03FIECA51XXDKCA22AKVCCAUP3RB8CA9UMX7GCA8CALN9CA2H02K5CASWELXVCAXVCMUDCAEKGGWECAH2XYJRCA8IEVYXCA0ZQ5OKCA8JKTUACALHPU9UCABB4GO4CAXVXVFDCAOI68M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2209800"/>
            <a:ext cx="2971800" cy="3733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39079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box(in)">
                                      <p:cBhvr>
                                        <p:cTn id="7" dur="500"/>
                                        <p:tgtEl>
                                          <p:spTgt spid="819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199"/>
                                        </p:tgtEl>
                                        <p:attrNameLst>
                                          <p:attrName>style.visibility</p:attrName>
                                        </p:attrNameLst>
                                      </p:cBhvr>
                                      <p:to>
                                        <p:strVal val="visible"/>
                                      </p:to>
                                    </p:set>
                                    <p:animEffect transition="in" filter="box(in)">
                                      <p:cBhvr>
                                        <p:cTn id="12" dur="500"/>
                                        <p:tgtEl>
                                          <p:spTgt spid="819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5" presetClass="entr" presetSubtype="0" fill="hold" nodeType="clickEffect">
                                  <p:stCondLst>
                                    <p:cond delay="0"/>
                                  </p:stCondLst>
                                  <p:childTnLst>
                                    <p:set>
                                      <p:cBhvr>
                                        <p:cTn id="16" dur="1" fill="hold">
                                          <p:stCondLst>
                                            <p:cond delay="0"/>
                                          </p:stCondLst>
                                        </p:cTn>
                                        <p:tgtEl>
                                          <p:spTgt spid="8200"/>
                                        </p:tgtEl>
                                        <p:attrNameLst>
                                          <p:attrName>style.visibility</p:attrName>
                                        </p:attrNameLst>
                                      </p:cBhvr>
                                      <p:to>
                                        <p:strVal val="visible"/>
                                      </p:to>
                                    </p:set>
                                    <p:anim calcmode="lin" valueType="num">
                                      <p:cBhvr>
                                        <p:cTn id="17" dur="1000" fill="hold"/>
                                        <p:tgtEl>
                                          <p:spTgt spid="8200"/>
                                        </p:tgtEl>
                                        <p:attrNameLst>
                                          <p:attrName>ppt_w</p:attrName>
                                        </p:attrNameLst>
                                      </p:cBhvr>
                                      <p:tavLst>
                                        <p:tav tm="0">
                                          <p:val>
                                            <p:strVal val="#ppt_w*0.70"/>
                                          </p:val>
                                        </p:tav>
                                        <p:tav tm="100000">
                                          <p:val>
                                            <p:strVal val="#ppt_w"/>
                                          </p:val>
                                        </p:tav>
                                      </p:tavLst>
                                    </p:anim>
                                    <p:anim calcmode="lin" valueType="num">
                                      <p:cBhvr>
                                        <p:cTn id="18" dur="1000" fill="hold"/>
                                        <p:tgtEl>
                                          <p:spTgt spid="8200"/>
                                        </p:tgtEl>
                                        <p:attrNameLst>
                                          <p:attrName>ppt_h</p:attrName>
                                        </p:attrNameLst>
                                      </p:cBhvr>
                                      <p:tavLst>
                                        <p:tav tm="0">
                                          <p:val>
                                            <p:strVal val="#ppt_h"/>
                                          </p:val>
                                        </p:tav>
                                        <p:tav tm="100000">
                                          <p:val>
                                            <p:strVal val="#ppt_h"/>
                                          </p:val>
                                        </p:tav>
                                      </p:tavLst>
                                    </p:anim>
                                    <p:animEffect transition="in" filter="fade">
                                      <p:cBhvr>
                                        <p:cTn id="19" dur="1000"/>
                                        <p:tgtEl>
                                          <p:spTgt spid="82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P spid="819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kim_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3352800"/>
            <a:ext cx="29718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chinh phu ng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3352800"/>
            <a:ext cx="30480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7177" name="Picture 9" descr="cung oan nga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352800"/>
            <a:ext cx="3429000" cy="4191000"/>
          </a:xfrm>
          <a:prstGeom prst="rect">
            <a:avLst/>
          </a:prstGeom>
          <a:noFill/>
          <a:extLst>
            <a:ext uri="{909E8E84-426E-40DD-AFC4-6F175D3DCCD1}">
              <a14:hiddenFill xmlns:a14="http://schemas.microsoft.com/office/drawing/2010/main">
                <a:solidFill>
                  <a:srgbClr val="FFFFFF"/>
                </a:solidFill>
              </a14:hiddenFill>
            </a:ext>
          </a:extLst>
        </p:spPr>
      </p:pic>
      <p:sp>
        <p:nvSpPr>
          <p:cNvPr id="7179" name="Text Box 11"/>
          <p:cNvSpPr txBox="1">
            <a:spLocks noChangeArrowheads="1"/>
          </p:cNvSpPr>
          <p:nvPr/>
        </p:nvSpPr>
        <p:spPr bwMode="auto">
          <a:xfrm>
            <a:off x="4724400" y="304800"/>
            <a:ext cx="27574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Ñoái töôïng so saùnh: </a:t>
            </a:r>
          </a:p>
        </p:txBody>
      </p:sp>
      <p:sp>
        <p:nvSpPr>
          <p:cNvPr id="7181" name="Text Box 13"/>
          <p:cNvSpPr txBox="1">
            <a:spLocks noChangeArrowheads="1"/>
          </p:cNvSpPr>
          <p:nvPr/>
        </p:nvSpPr>
        <p:spPr bwMode="auto">
          <a:xfrm>
            <a:off x="1965325" y="2493963"/>
            <a:ext cx="24971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Chinh phuï ngaâm </a:t>
            </a:r>
          </a:p>
        </p:txBody>
      </p:sp>
      <p:sp>
        <p:nvSpPr>
          <p:cNvPr id="7182" name="Text Box 14"/>
          <p:cNvSpPr txBox="1">
            <a:spLocks noChangeArrowheads="1"/>
          </p:cNvSpPr>
          <p:nvPr/>
        </p:nvSpPr>
        <p:spPr bwMode="auto">
          <a:xfrm>
            <a:off x="5029201" y="2460625"/>
            <a:ext cx="3040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Cung oaùn ngaâm khuùc</a:t>
            </a:r>
          </a:p>
        </p:txBody>
      </p:sp>
      <p:sp>
        <p:nvSpPr>
          <p:cNvPr id="7183" name="Text Box 15"/>
          <p:cNvSpPr txBox="1">
            <a:spLocks noChangeArrowheads="1"/>
          </p:cNvSpPr>
          <p:nvPr/>
        </p:nvSpPr>
        <p:spPr bwMode="auto">
          <a:xfrm>
            <a:off x="8458201" y="2460625"/>
            <a:ext cx="19272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400" b="1">
                <a:solidFill>
                  <a:srgbClr val="000000"/>
                </a:solidFill>
                <a:latin typeface="VNI-Times" pitchFamily="2" charset="0"/>
              </a:rPr>
              <a:t>Truyeän Kieàu</a:t>
            </a:r>
          </a:p>
        </p:txBody>
      </p:sp>
      <p:cxnSp>
        <p:nvCxnSpPr>
          <p:cNvPr id="7185" name="AutoShape 17"/>
          <p:cNvCxnSpPr>
            <a:cxnSpLocks noChangeShapeType="1"/>
          </p:cNvCxnSpPr>
          <p:nvPr/>
        </p:nvCxnSpPr>
        <p:spPr bwMode="auto">
          <a:xfrm flipV="1">
            <a:off x="3276600" y="838201"/>
            <a:ext cx="2971800" cy="162877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7" name="AutoShape 19"/>
          <p:cNvCxnSpPr>
            <a:cxnSpLocks noChangeShapeType="1"/>
          </p:cNvCxnSpPr>
          <p:nvPr/>
        </p:nvCxnSpPr>
        <p:spPr bwMode="auto">
          <a:xfrm flipH="1" flipV="1">
            <a:off x="6248401" y="838200"/>
            <a:ext cx="3033713" cy="1595438"/>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8" name="AutoShape 20"/>
          <p:cNvCxnSpPr>
            <a:cxnSpLocks noChangeShapeType="1"/>
          </p:cNvCxnSpPr>
          <p:nvPr/>
        </p:nvCxnSpPr>
        <p:spPr bwMode="auto">
          <a:xfrm>
            <a:off x="6248400" y="838200"/>
            <a:ext cx="0" cy="1524000"/>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9" name="AutoShape 21"/>
          <p:cNvCxnSpPr>
            <a:cxnSpLocks noChangeShapeType="1"/>
          </p:cNvCxnSpPr>
          <p:nvPr/>
        </p:nvCxnSpPr>
        <p:spPr bwMode="auto">
          <a:xfrm flipV="1">
            <a:off x="3276600" y="838201"/>
            <a:ext cx="2971800" cy="162877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90" name="AutoShape 22"/>
          <p:cNvCxnSpPr>
            <a:cxnSpLocks noChangeShapeType="1"/>
          </p:cNvCxnSpPr>
          <p:nvPr/>
        </p:nvCxnSpPr>
        <p:spPr bwMode="auto">
          <a:xfrm flipV="1">
            <a:off x="3276600" y="838201"/>
            <a:ext cx="2971800" cy="1628775"/>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198188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179"/>
                                        </p:tgtEl>
                                        <p:attrNameLst>
                                          <p:attrName>style.visibility</p:attrName>
                                        </p:attrNameLst>
                                      </p:cBhvr>
                                      <p:to>
                                        <p:strVal val="visible"/>
                                      </p:to>
                                    </p:set>
                                    <p:animEffect transition="in" filter="dissolve">
                                      <p:cBhvr>
                                        <p:cTn id="7" dur="500"/>
                                        <p:tgtEl>
                                          <p:spTgt spid="71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nodeType="clickEffect">
                                  <p:stCondLst>
                                    <p:cond delay="0"/>
                                  </p:stCondLst>
                                  <p:childTnLst>
                                    <p:set>
                                      <p:cBhvr>
                                        <p:cTn id="11" dur="1" fill="hold">
                                          <p:stCondLst>
                                            <p:cond delay="0"/>
                                          </p:stCondLst>
                                        </p:cTn>
                                        <p:tgtEl>
                                          <p:spTgt spid="7185"/>
                                        </p:tgtEl>
                                        <p:attrNameLst>
                                          <p:attrName>style.visibility</p:attrName>
                                        </p:attrNameLst>
                                      </p:cBhvr>
                                      <p:to>
                                        <p:strVal val="visible"/>
                                      </p:to>
                                    </p:set>
                                    <p:animEffect transition="in" filter="plus(in)">
                                      <p:cBhvr>
                                        <p:cTn id="12" dur="2000"/>
                                        <p:tgtEl>
                                          <p:spTgt spid="718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181"/>
                                        </p:tgtEl>
                                        <p:attrNameLst>
                                          <p:attrName>style.visibility</p:attrName>
                                        </p:attrNameLst>
                                      </p:cBhvr>
                                      <p:to>
                                        <p:strVal val="visible"/>
                                      </p:to>
                                    </p:set>
                                    <p:animEffect transition="in" filter="checkerboard(across)">
                                      <p:cBhvr>
                                        <p:cTn id="17" dur="500"/>
                                        <p:tgtEl>
                                          <p:spTgt spid="718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3" presetClass="entr" presetSubtype="16" fill="hold" nodeType="clickEffect">
                                  <p:stCondLst>
                                    <p:cond delay="0"/>
                                  </p:stCondLst>
                                  <p:childTnLst>
                                    <p:set>
                                      <p:cBhvr>
                                        <p:cTn id="21" dur="1" fill="hold">
                                          <p:stCondLst>
                                            <p:cond delay="0"/>
                                          </p:stCondLst>
                                        </p:cTn>
                                        <p:tgtEl>
                                          <p:spTgt spid="7174"/>
                                        </p:tgtEl>
                                        <p:attrNameLst>
                                          <p:attrName>style.visibility</p:attrName>
                                        </p:attrNameLst>
                                      </p:cBhvr>
                                      <p:to>
                                        <p:strVal val="visible"/>
                                      </p:to>
                                    </p:set>
                                    <p:animEffect transition="in" filter="plus(in)">
                                      <p:cBhvr>
                                        <p:cTn id="22" dur="2000"/>
                                        <p:tgtEl>
                                          <p:spTgt spid="717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4" presetClass="entr" presetSubtype="0" fill="hold" nodeType="clickEffect">
                                  <p:stCondLst>
                                    <p:cond delay="0"/>
                                  </p:stCondLst>
                                  <p:childTnLst>
                                    <p:set>
                                      <p:cBhvr>
                                        <p:cTn id="26" dur="1" fill="hold">
                                          <p:stCondLst>
                                            <p:cond delay="0"/>
                                          </p:stCondLst>
                                        </p:cTn>
                                        <p:tgtEl>
                                          <p:spTgt spid="7188"/>
                                        </p:tgtEl>
                                        <p:attrNameLst>
                                          <p:attrName>style.visibility</p:attrName>
                                        </p:attrNameLst>
                                      </p:cBhvr>
                                      <p:to>
                                        <p:strVal val="visible"/>
                                      </p:to>
                                    </p:set>
                                    <p:anim to="" calcmode="lin" valueType="num">
                                      <p:cBhvr>
                                        <p:cTn id="27" dur="1" fill="hold"/>
                                        <p:tgtEl>
                                          <p:spTgt spid="7188"/>
                                        </p:tgtEl>
                                        <p:attrNameLst>
                                          <p:attrName/>
                                        </p:attrNameLst>
                                      </p:cBhvr>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53" presetClass="entr" presetSubtype="0" fill="hold" grpId="0" nodeType="clickEffect">
                                  <p:stCondLst>
                                    <p:cond delay="0"/>
                                  </p:stCondLst>
                                  <p:childTnLst>
                                    <p:set>
                                      <p:cBhvr>
                                        <p:cTn id="31" dur="1" fill="hold">
                                          <p:stCondLst>
                                            <p:cond delay="0"/>
                                          </p:stCondLst>
                                        </p:cTn>
                                        <p:tgtEl>
                                          <p:spTgt spid="7182"/>
                                        </p:tgtEl>
                                        <p:attrNameLst>
                                          <p:attrName>style.visibility</p:attrName>
                                        </p:attrNameLst>
                                      </p:cBhvr>
                                      <p:to>
                                        <p:strVal val="visible"/>
                                      </p:to>
                                    </p:set>
                                    <p:anim calcmode="lin" valueType="num">
                                      <p:cBhvr>
                                        <p:cTn id="32" dur="500" fill="hold"/>
                                        <p:tgtEl>
                                          <p:spTgt spid="7182"/>
                                        </p:tgtEl>
                                        <p:attrNameLst>
                                          <p:attrName>ppt_w</p:attrName>
                                        </p:attrNameLst>
                                      </p:cBhvr>
                                      <p:tavLst>
                                        <p:tav tm="0">
                                          <p:val>
                                            <p:fltVal val="0"/>
                                          </p:val>
                                        </p:tav>
                                        <p:tav tm="100000">
                                          <p:val>
                                            <p:strVal val="#ppt_w"/>
                                          </p:val>
                                        </p:tav>
                                      </p:tavLst>
                                    </p:anim>
                                    <p:anim calcmode="lin" valueType="num">
                                      <p:cBhvr>
                                        <p:cTn id="33" dur="500" fill="hold"/>
                                        <p:tgtEl>
                                          <p:spTgt spid="7182"/>
                                        </p:tgtEl>
                                        <p:attrNameLst>
                                          <p:attrName>ppt_h</p:attrName>
                                        </p:attrNameLst>
                                      </p:cBhvr>
                                      <p:tavLst>
                                        <p:tav tm="0">
                                          <p:val>
                                            <p:fltVal val="0"/>
                                          </p:val>
                                        </p:tav>
                                        <p:tav tm="100000">
                                          <p:val>
                                            <p:strVal val="#ppt_h"/>
                                          </p:val>
                                        </p:tav>
                                      </p:tavLst>
                                    </p:anim>
                                    <p:animEffect transition="in" filter="fade">
                                      <p:cBhvr>
                                        <p:cTn id="34" dur="500"/>
                                        <p:tgtEl>
                                          <p:spTgt spid="718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0" fill="hold" nodeType="clickEffect">
                                  <p:stCondLst>
                                    <p:cond delay="0"/>
                                  </p:stCondLst>
                                  <p:childTnLst>
                                    <p:set>
                                      <p:cBhvr>
                                        <p:cTn id="38" dur="1" fill="hold">
                                          <p:stCondLst>
                                            <p:cond delay="0"/>
                                          </p:stCondLst>
                                        </p:cTn>
                                        <p:tgtEl>
                                          <p:spTgt spid="7177"/>
                                        </p:tgtEl>
                                        <p:attrNameLst>
                                          <p:attrName>style.visibility</p:attrName>
                                        </p:attrNameLst>
                                      </p:cBhvr>
                                      <p:to>
                                        <p:strVal val="visible"/>
                                      </p:to>
                                    </p:set>
                                    <p:anim calcmode="lin" valueType="num">
                                      <p:cBhvr>
                                        <p:cTn id="39" dur="500" fill="hold"/>
                                        <p:tgtEl>
                                          <p:spTgt spid="7177"/>
                                        </p:tgtEl>
                                        <p:attrNameLst>
                                          <p:attrName>ppt_w</p:attrName>
                                        </p:attrNameLst>
                                      </p:cBhvr>
                                      <p:tavLst>
                                        <p:tav tm="0">
                                          <p:val>
                                            <p:fltVal val="0"/>
                                          </p:val>
                                        </p:tav>
                                        <p:tav tm="100000">
                                          <p:val>
                                            <p:strVal val="#ppt_w"/>
                                          </p:val>
                                        </p:tav>
                                      </p:tavLst>
                                    </p:anim>
                                    <p:anim calcmode="lin" valueType="num">
                                      <p:cBhvr>
                                        <p:cTn id="40" dur="500" fill="hold"/>
                                        <p:tgtEl>
                                          <p:spTgt spid="7177"/>
                                        </p:tgtEl>
                                        <p:attrNameLst>
                                          <p:attrName>ppt_h</p:attrName>
                                        </p:attrNameLst>
                                      </p:cBhvr>
                                      <p:tavLst>
                                        <p:tav tm="0">
                                          <p:val>
                                            <p:fltVal val="0"/>
                                          </p:val>
                                        </p:tav>
                                        <p:tav tm="100000">
                                          <p:val>
                                            <p:strVal val="#ppt_h"/>
                                          </p:val>
                                        </p:tav>
                                      </p:tavLst>
                                    </p:anim>
                                    <p:animEffect transition="in" filter="fade">
                                      <p:cBhvr>
                                        <p:cTn id="41" dur="500"/>
                                        <p:tgtEl>
                                          <p:spTgt spid="7177"/>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9" presetClass="entr" presetSubtype="0" fill="hold" nodeType="clickEffect">
                                  <p:stCondLst>
                                    <p:cond delay="0"/>
                                  </p:stCondLst>
                                  <p:childTnLst>
                                    <p:set>
                                      <p:cBhvr>
                                        <p:cTn id="45" dur="1" fill="hold">
                                          <p:stCondLst>
                                            <p:cond delay="0"/>
                                          </p:stCondLst>
                                        </p:cTn>
                                        <p:tgtEl>
                                          <p:spTgt spid="7187"/>
                                        </p:tgtEl>
                                        <p:attrNameLst>
                                          <p:attrName>style.visibility</p:attrName>
                                        </p:attrNameLst>
                                      </p:cBhvr>
                                      <p:to>
                                        <p:strVal val="visible"/>
                                      </p:to>
                                    </p:set>
                                    <p:animEffect transition="in" filter="dissolve">
                                      <p:cBhvr>
                                        <p:cTn id="46" dur="500"/>
                                        <p:tgtEl>
                                          <p:spTgt spid="718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7183"/>
                                        </p:tgtEl>
                                        <p:attrNameLst>
                                          <p:attrName>style.visibility</p:attrName>
                                        </p:attrNameLst>
                                      </p:cBhvr>
                                      <p:to>
                                        <p:strVal val="visible"/>
                                      </p:to>
                                    </p:set>
                                    <p:animEffect transition="in" filter="checkerboard(across)">
                                      <p:cBhvr>
                                        <p:cTn id="51" dur="500"/>
                                        <p:tgtEl>
                                          <p:spTgt spid="7183"/>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6" presetClass="entr" presetSubtype="26" fill="hold" nodeType="clickEffect">
                                  <p:stCondLst>
                                    <p:cond delay="0"/>
                                  </p:stCondLst>
                                  <p:childTnLst>
                                    <p:set>
                                      <p:cBhvr>
                                        <p:cTn id="55" dur="1" fill="hold">
                                          <p:stCondLst>
                                            <p:cond delay="0"/>
                                          </p:stCondLst>
                                        </p:cTn>
                                        <p:tgtEl>
                                          <p:spTgt spid="7173"/>
                                        </p:tgtEl>
                                        <p:attrNameLst>
                                          <p:attrName>style.visibility</p:attrName>
                                        </p:attrNameLst>
                                      </p:cBhvr>
                                      <p:to>
                                        <p:strVal val="visible"/>
                                      </p:to>
                                    </p:set>
                                    <p:animEffect transition="in" filter="barn(inHorizontal)">
                                      <p:cBhvr>
                                        <p:cTn id="56" dur="500"/>
                                        <p:tgtEl>
                                          <p:spTgt spid="7173"/>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13" presetClass="entr" presetSubtype="16" fill="hold" nodeType="clickEffect">
                                  <p:stCondLst>
                                    <p:cond delay="0"/>
                                  </p:stCondLst>
                                  <p:childTnLst>
                                    <p:set>
                                      <p:cBhvr>
                                        <p:cTn id="60" dur="1" fill="hold">
                                          <p:stCondLst>
                                            <p:cond delay="0"/>
                                          </p:stCondLst>
                                        </p:cTn>
                                        <p:tgtEl>
                                          <p:spTgt spid="7189"/>
                                        </p:tgtEl>
                                        <p:attrNameLst>
                                          <p:attrName>style.visibility</p:attrName>
                                        </p:attrNameLst>
                                      </p:cBhvr>
                                      <p:to>
                                        <p:strVal val="visible"/>
                                      </p:to>
                                    </p:set>
                                    <p:animEffect transition="in" filter="plus(in)">
                                      <p:cBhvr>
                                        <p:cTn id="61" dur="2000"/>
                                        <p:tgtEl>
                                          <p:spTgt spid="7189"/>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3" presetClass="entr" presetSubtype="16" fill="hold" nodeType="clickEffect">
                                  <p:stCondLst>
                                    <p:cond delay="0"/>
                                  </p:stCondLst>
                                  <p:childTnLst>
                                    <p:set>
                                      <p:cBhvr>
                                        <p:cTn id="65" dur="1" fill="hold">
                                          <p:stCondLst>
                                            <p:cond delay="0"/>
                                          </p:stCondLst>
                                        </p:cTn>
                                        <p:tgtEl>
                                          <p:spTgt spid="7190"/>
                                        </p:tgtEl>
                                        <p:attrNameLst>
                                          <p:attrName>style.visibility</p:attrName>
                                        </p:attrNameLst>
                                      </p:cBhvr>
                                      <p:to>
                                        <p:strVal val="visible"/>
                                      </p:to>
                                    </p:set>
                                    <p:animEffect transition="in" filter="plus(in)">
                                      <p:cBhvr>
                                        <p:cTn id="66" dur="2000"/>
                                        <p:tgtEl>
                                          <p:spTgt spid="71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9" grpId="0"/>
      <p:bldP spid="7181" grpId="0"/>
      <p:bldP spid="7182" grpId="0"/>
      <p:bldP spid="718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kieuolaungu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3352800"/>
            <a:ext cx="2743200" cy="3505200"/>
          </a:xfrm>
          <a:prstGeom prst="rect">
            <a:avLst/>
          </a:prstGeom>
          <a:noFill/>
          <a:extLst>
            <a:ext uri="{909E8E84-426E-40DD-AFC4-6F175D3DCCD1}">
              <a14:hiddenFill xmlns:a14="http://schemas.microsoft.com/office/drawing/2010/main">
                <a:solidFill>
                  <a:srgbClr val="FFFFFF"/>
                </a:solidFill>
              </a14:hiddenFill>
            </a:ext>
          </a:extLst>
        </p:spPr>
      </p:pic>
      <p:pic>
        <p:nvPicPr>
          <p:cNvPr id="9225" name="Picture 9" descr="nguoi cung n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0764" y="3352800"/>
            <a:ext cx="3068637" cy="3505200"/>
          </a:xfrm>
          <a:prstGeom prst="rect">
            <a:avLst/>
          </a:prstGeom>
          <a:noFill/>
          <a:extLst>
            <a:ext uri="{909E8E84-426E-40DD-AFC4-6F175D3DCCD1}">
              <a14:hiddenFill xmlns:a14="http://schemas.microsoft.com/office/drawing/2010/main">
                <a:solidFill>
                  <a:srgbClr val="FFFFFF"/>
                </a:solidFill>
              </a14:hiddenFill>
            </a:ext>
          </a:extLst>
        </p:spPr>
      </p:pic>
      <p:sp>
        <p:nvSpPr>
          <p:cNvPr id="9226" name="Text Box 10"/>
          <p:cNvSpPr txBox="1">
            <a:spLocks noChangeArrowheads="1"/>
          </p:cNvSpPr>
          <p:nvPr/>
        </p:nvSpPr>
        <p:spPr bwMode="auto">
          <a:xfrm>
            <a:off x="1151466" y="179388"/>
            <a:ext cx="390606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Ñieåm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gioáng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nhau</a:t>
            </a:r>
            <a:r>
              <a:rPr lang="en-US" altLang="en-US" sz="2400" b="1" dirty="0">
                <a:solidFill>
                  <a:srgbClr val="000000"/>
                </a:solidFill>
                <a:latin typeface="VNI-Times" pitchFamily="2" charset="0"/>
              </a:rPr>
              <a:t>: </a:t>
            </a:r>
          </a:p>
        </p:txBody>
      </p:sp>
      <p:sp>
        <p:nvSpPr>
          <p:cNvPr id="9227" name="Text Box 11"/>
          <p:cNvSpPr txBox="1">
            <a:spLocks noChangeArrowheads="1"/>
          </p:cNvSpPr>
          <p:nvPr/>
        </p:nvSpPr>
        <p:spPr bwMode="auto">
          <a:xfrm>
            <a:off x="4093969" y="187210"/>
            <a:ext cx="788885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err="1">
                <a:solidFill>
                  <a:srgbClr val="000000"/>
                </a:solidFill>
                <a:latin typeface="VNI-Times" pitchFamily="2" charset="0"/>
              </a:rPr>
              <a:t>Cuøng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theå</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hieän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loøng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yeâu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thöông</a:t>
            </a:r>
            <a:r>
              <a:rPr lang="en-US" altLang="en-US" sz="2400" b="1" dirty="0">
                <a:solidFill>
                  <a:srgbClr val="000000"/>
                </a:solidFill>
                <a:latin typeface="VNI-Times" pitchFamily="2" charset="0"/>
              </a:rPr>
              <a:t> con </a:t>
            </a:r>
            <a:r>
              <a:rPr lang="en-US" altLang="en-US" sz="2400" b="1" dirty="0" err="1">
                <a:solidFill>
                  <a:srgbClr val="000000"/>
                </a:solidFill>
                <a:latin typeface="VNI-Times" pitchFamily="2" charset="0"/>
              </a:rPr>
              <a:t>ngöôøi</a:t>
            </a:r>
            <a:endParaRPr lang="en-US" altLang="en-US" sz="2400" b="1" dirty="0">
              <a:solidFill>
                <a:srgbClr val="000000"/>
              </a:solidFill>
              <a:latin typeface="VNI-Times" pitchFamily="2" charset="0"/>
            </a:endParaRPr>
          </a:p>
        </p:txBody>
      </p:sp>
      <p:sp>
        <p:nvSpPr>
          <p:cNvPr id="9228" name="Text Box 12"/>
          <p:cNvSpPr txBox="1">
            <a:spLocks noChangeArrowheads="1"/>
          </p:cNvSpPr>
          <p:nvPr/>
        </p:nvSpPr>
        <p:spPr bwMode="auto">
          <a:xfrm>
            <a:off x="1176180" y="636588"/>
            <a:ext cx="368248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a:solidFill>
                  <a:srgbClr val="000000"/>
                </a:solidFill>
                <a:latin typeface="VNI-Times" pitchFamily="2" charset="0"/>
              </a:rPr>
              <a:t>- Ñieåm khaùc nhau:</a:t>
            </a:r>
          </a:p>
        </p:txBody>
      </p:sp>
      <p:sp>
        <p:nvSpPr>
          <p:cNvPr id="9229" name="Text Box 13"/>
          <p:cNvSpPr txBox="1">
            <a:spLocks noChangeArrowheads="1"/>
          </p:cNvSpPr>
          <p:nvPr/>
        </p:nvSpPr>
        <p:spPr bwMode="auto">
          <a:xfrm>
            <a:off x="268236" y="1169988"/>
            <a:ext cx="1189574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Truyeän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Kieàu</a:t>
            </a:r>
            <a:r>
              <a:rPr lang="en-US" altLang="en-US" sz="2400" b="1" dirty="0">
                <a:solidFill>
                  <a:srgbClr val="000000"/>
                </a:solidFill>
                <a:latin typeface="VNI-Times" pitchFamily="2" charset="0"/>
              </a:rPr>
              <a:t> </a:t>
            </a:r>
            <a:r>
              <a:rPr lang="en-US" altLang="en-US" sz="2400" b="1" dirty="0" smtClean="0">
                <a:solidFill>
                  <a:srgbClr val="000000"/>
                </a:solidFill>
                <a:latin typeface="VNI-Times" pitchFamily="2" charset="0"/>
              </a:rPr>
              <a:t>….</a:t>
            </a:r>
            <a:endParaRPr lang="en-US" altLang="en-US" sz="2400" b="1" dirty="0">
              <a:solidFill>
                <a:srgbClr val="000000"/>
              </a:solidFill>
              <a:latin typeface="VNI-Times" pitchFamily="2" charset="0"/>
            </a:endParaRPr>
          </a:p>
        </p:txBody>
      </p:sp>
      <p:sp>
        <p:nvSpPr>
          <p:cNvPr id="9230" name="Text Box 14"/>
          <p:cNvSpPr txBox="1">
            <a:spLocks noChangeArrowheads="1"/>
          </p:cNvSpPr>
          <p:nvPr/>
        </p:nvSpPr>
        <p:spPr bwMode="auto">
          <a:xfrm>
            <a:off x="268962" y="1676401"/>
            <a:ext cx="1188917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phuï</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smtClean="0">
                <a:solidFill>
                  <a:srgbClr val="000000"/>
                </a:solidFill>
                <a:latin typeface="VNI-Times" pitchFamily="2" charset="0"/>
              </a:rPr>
              <a:t>….</a:t>
            </a:r>
            <a:endParaRPr lang="en-US" altLang="en-US" sz="2400" b="1" dirty="0">
              <a:solidFill>
                <a:srgbClr val="000000"/>
              </a:solidFill>
              <a:latin typeface="VNI-Times" pitchFamily="2" charset="0"/>
            </a:endParaRPr>
          </a:p>
        </p:txBody>
      </p:sp>
      <p:sp>
        <p:nvSpPr>
          <p:cNvPr id="9231" name="Text Box 15"/>
          <p:cNvSpPr txBox="1">
            <a:spLocks noChangeArrowheads="1"/>
          </p:cNvSpPr>
          <p:nvPr/>
        </p:nvSpPr>
        <p:spPr bwMode="auto">
          <a:xfrm>
            <a:off x="268962" y="2438401"/>
            <a:ext cx="1188917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oaùn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 </a:t>
            </a:r>
            <a:r>
              <a:rPr lang="en-US" altLang="en-US" sz="2400" b="1" dirty="0" smtClean="0">
                <a:solidFill>
                  <a:srgbClr val="000000"/>
                </a:solidFill>
                <a:latin typeface="VNI-Times" pitchFamily="2" charset="0"/>
              </a:rPr>
              <a:t>….</a:t>
            </a:r>
            <a:endParaRPr lang="en-US" altLang="en-US" sz="2400" b="1" dirty="0">
              <a:solidFill>
                <a:srgbClr val="000000"/>
              </a:solidFill>
              <a:latin typeface="VNI-Times" pitchFamily="2" charset="0"/>
            </a:endParaRPr>
          </a:p>
        </p:txBody>
      </p:sp>
      <p:pic>
        <p:nvPicPr>
          <p:cNvPr id="9232" name="Picture 16" descr="khuetr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5800" y="3352800"/>
            <a:ext cx="2895600" cy="350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0285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9226"/>
                                        </p:tgtEl>
                                        <p:attrNameLst>
                                          <p:attrName>style.visibility</p:attrName>
                                        </p:attrNameLst>
                                      </p:cBhvr>
                                      <p:to>
                                        <p:strVal val="visible"/>
                                      </p:to>
                                    </p:set>
                                    <p:anim calcmode="lin" valueType="num">
                                      <p:cBhvr>
                                        <p:cTn id="7" dur="500" decel="50000" fill="hold">
                                          <p:stCondLst>
                                            <p:cond delay="0"/>
                                          </p:stCondLst>
                                        </p:cTn>
                                        <p:tgtEl>
                                          <p:spTgt spid="922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922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9226"/>
                                        </p:tgtEl>
                                        <p:attrNameLst>
                                          <p:attrName>ppt_w</p:attrName>
                                        </p:attrNameLst>
                                      </p:cBhvr>
                                      <p:tavLst>
                                        <p:tav tm="0">
                                          <p:val>
                                            <p:strVal val="#ppt_w*.05"/>
                                          </p:val>
                                        </p:tav>
                                        <p:tav tm="100000">
                                          <p:val>
                                            <p:strVal val="#ppt_w"/>
                                          </p:val>
                                        </p:tav>
                                      </p:tavLst>
                                    </p:anim>
                                    <p:anim calcmode="lin" valueType="num">
                                      <p:cBhvr>
                                        <p:cTn id="10" dur="1000" fill="hold"/>
                                        <p:tgtEl>
                                          <p:spTgt spid="922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922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922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922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9226"/>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54" presetClass="entr" presetSubtype="0" accel="100000" fill="hold" grpId="0" nodeType="clickEffect">
                                  <p:stCondLst>
                                    <p:cond delay="0"/>
                                  </p:stCondLst>
                                  <p:childTnLst>
                                    <p:set>
                                      <p:cBhvr>
                                        <p:cTn id="18" dur="1" fill="hold">
                                          <p:stCondLst>
                                            <p:cond delay="0"/>
                                          </p:stCondLst>
                                        </p:cTn>
                                        <p:tgtEl>
                                          <p:spTgt spid="9228"/>
                                        </p:tgtEl>
                                        <p:attrNameLst>
                                          <p:attrName>style.visibility</p:attrName>
                                        </p:attrNameLst>
                                      </p:cBhvr>
                                      <p:to>
                                        <p:strVal val="visible"/>
                                      </p:to>
                                    </p:set>
                                    <p:anim calcmode="lin" valueType="num">
                                      <p:cBhvr>
                                        <p:cTn id="19" dur="500" fill="hold"/>
                                        <p:tgtEl>
                                          <p:spTgt spid="9228"/>
                                        </p:tgtEl>
                                        <p:attrNameLst>
                                          <p:attrName>ppt_w</p:attrName>
                                        </p:attrNameLst>
                                      </p:cBhvr>
                                      <p:tavLst>
                                        <p:tav tm="0">
                                          <p:val>
                                            <p:strVal val="#ppt_w*0.05"/>
                                          </p:val>
                                        </p:tav>
                                        <p:tav tm="100000">
                                          <p:val>
                                            <p:strVal val="#ppt_w"/>
                                          </p:val>
                                        </p:tav>
                                      </p:tavLst>
                                    </p:anim>
                                    <p:anim calcmode="lin" valueType="num">
                                      <p:cBhvr>
                                        <p:cTn id="20" dur="500" fill="hold"/>
                                        <p:tgtEl>
                                          <p:spTgt spid="9228"/>
                                        </p:tgtEl>
                                        <p:attrNameLst>
                                          <p:attrName>ppt_h</p:attrName>
                                        </p:attrNameLst>
                                      </p:cBhvr>
                                      <p:tavLst>
                                        <p:tav tm="0">
                                          <p:val>
                                            <p:strVal val="#ppt_h"/>
                                          </p:val>
                                        </p:tav>
                                        <p:tav tm="100000">
                                          <p:val>
                                            <p:strVal val="#ppt_h"/>
                                          </p:val>
                                        </p:tav>
                                      </p:tavLst>
                                    </p:anim>
                                    <p:anim calcmode="lin" valueType="num">
                                      <p:cBhvr>
                                        <p:cTn id="21" dur="500" fill="hold"/>
                                        <p:tgtEl>
                                          <p:spTgt spid="9228"/>
                                        </p:tgtEl>
                                        <p:attrNameLst>
                                          <p:attrName>ppt_x</p:attrName>
                                        </p:attrNameLst>
                                      </p:cBhvr>
                                      <p:tavLst>
                                        <p:tav tm="0">
                                          <p:val>
                                            <p:strVal val="#ppt_x-.2"/>
                                          </p:val>
                                        </p:tav>
                                        <p:tav tm="100000">
                                          <p:val>
                                            <p:strVal val="#ppt_x"/>
                                          </p:val>
                                        </p:tav>
                                      </p:tavLst>
                                    </p:anim>
                                    <p:anim calcmode="lin" valueType="num">
                                      <p:cBhvr>
                                        <p:cTn id="22" dur="500" fill="hold"/>
                                        <p:tgtEl>
                                          <p:spTgt spid="9228"/>
                                        </p:tgtEl>
                                        <p:attrNameLst>
                                          <p:attrName>ppt_y</p:attrName>
                                        </p:attrNameLst>
                                      </p:cBhvr>
                                      <p:tavLst>
                                        <p:tav tm="0">
                                          <p:val>
                                            <p:strVal val="#ppt_y"/>
                                          </p:val>
                                        </p:tav>
                                        <p:tav tm="100000">
                                          <p:val>
                                            <p:strVal val="#ppt_y"/>
                                          </p:val>
                                        </p:tav>
                                      </p:tavLst>
                                    </p:anim>
                                    <p:animEffect transition="in" filter="fade">
                                      <p:cBhvr>
                                        <p:cTn id="23" dur="500"/>
                                        <p:tgtEl>
                                          <p:spTgt spid="922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9227"/>
                                        </p:tgtEl>
                                        <p:attrNameLst>
                                          <p:attrName>style.visibility</p:attrName>
                                        </p:attrNameLst>
                                      </p:cBhvr>
                                      <p:to>
                                        <p:strVal val="visible"/>
                                      </p:to>
                                    </p:set>
                                    <p:animScale>
                                      <p:cBhvr>
                                        <p:cTn id="28" dur="1000" decel="50000" fill="hold">
                                          <p:stCondLst>
                                            <p:cond delay="0"/>
                                          </p:stCondLst>
                                        </p:cTn>
                                        <p:tgtEl>
                                          <p:spTgt spid="92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9227"/>
                                        </p:tgtEl>
                                        <p:attrNameLst>
                                          <p:attrName>ppt_x</p:attrName>
                                          <p:attrName>ppt_y</p:attrName>
                                        </p:attrNameLst>
                                      </p:cBhvr>
                                    </p:animMotion>
                                    <p:animEffect transition="in" filter="fade">
                                      <p:cBhvr>
                                        <p:cTn id="30" dur="1000"/>
                                        <p:tgtEl>
                                          <p:spTgt spid="9227"/>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30" presetClass="entr" presetSubtype="0" fill="hold" grpId="0" nodeType="clickEffect">
                                  <p:stCondLst>
                                    <p:cond delay="0"/>
                                  </p:stCondLst>
                                  <p:childTnLst>
                                    <p:set>
                                      <p:cBhvr>
                                        <p:cTn id="34" dur="1" fill="hold">
                                          <p:stCondLst>
                                            <p:cond delay="0"/>
                                          </p:stCondLst>
                                        </p:cTn>
                                        <p:tgtEl>
                                          <p:spTgt spid="9229"/>
                                        </p:tgtEl>
                                        <p:attrNameLst>
                                          <p:attrName>style.visibility</p:attrName>
                                        </p:attrNameLst>
                                      </p:cBhvr>
                                      <p:to>
                                        <p:strVal val="visible"/>
                                      </p:to>
                                    </p:set>
                                    <p:animEffect transition="in" filter="fade">
                                      <p:cBhvr>
                                        <p:cTn id="35" dur="800" decel="100000"/>
                                        <p:tgtEl>
                                          <p:spTgt spid="9229"/>
                                        </p:tgtEl>
                                      </p:cBhvr>
                                    </p:animEffect>
                                    <p:anim calcmode="lin" valueType="num">
                                      <p:cBhvr>
                                        <p:cTn id="36" dur="800" decel="100000" fill="hold"/>
                                        <p:tgtEl>
                                          <p:spTgt spid="9229"/>
                                        </p:tgtEl>
                                        <p:attrNameLst>
                                          <p:attrName>style.rotation</p:attrName>
                                        </p:attrNameLst>
                                      </p:cBhvr>
                                      <p:tavLst>
                                        <p:tav tm="0">
                                          <p:val>
                                            <p:fltVal val="-90"/>
                                          </p:val>
                                        </p:tav>
                                        <p:tav tm="100000">
                                          <p:val>
                                            <p:fltVal val="0"/>
                                          </p:val>
                                        </p:tav>
                                      </p:tavLst>
                                    </p:anim>
                                    <p:anim calcmode="lin" valueType="num">
                                      <p:cBhvr>
                                        <p:cTn id="37" dur="800" decel="100000" fill="hold"/>
                                        <p:tgtEl>
                                          <p:spTgt spid="9229"/>
                                        </p:tgtEl>
                                        <p:attrNameLst>
                                          <p:attrName>ppt_x</p:attrName>
                                        </p:attrNameLst>
                                      </p:cBhvr>
                                      <p:tavLst>
                                        <p:tav tm="0">
                                          <p:val>
                                            <p:strVal val="#ppt_x+0.4"/>
                                          </p:val>
                                        </p:tav>
                                        <p:tav tm="100000">
                                          <p:val>
                                            <p:strVal val="#ppt_x-0.05"/>
                                          </p:val>
                                        </p:tav>
                                      </p:tavLst>
                                    </p:anim>
                                    <p:anim calcmode="lin" valueType="num">
                                      <p:cBhvr>
                                        <p:cTn id="38" dur="800" decel="100000" fill="hold"/>
                                        <p:tgtEl>
                                          <p:spTgt spid="9229"/>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9229"/>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9229"/>
                                        </p:tgtEl>
                                        <p:attrNameLst>
                                          <p:attrName>ppt_y</p:attrName>
                                        </p:attrNameLst>
                                      </p:cBhvr>
                                      <p:tavLst>
                                        <p:tav tm="0">
                                          <p:val>
                                            <p:strVal val="#ppt_y+0.1"/>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31" presetClass="entr" presetSubtype="0" fill="hold" nodeType="clickEffect">
                                  <p:stCondLst>
                                    <p:cond delay="0"/>
                                  </p:stCondLst>
                                  <p:iterate type="lt">
                                    <p:tmPct val="5000"/>
                                  </p:iterate>
                                  <p:childTnLst>
                                    <p:set>
                                      <p:cBhvr>
                                        <p:cTn id="44" dur="1" fill="hold">
                                          <p:stCondLst>
                                            <p:cond delay="0"/>
                                          </p:stCondLst>
                                        </p:cTn>
                                        <p:tgtEl>
                                          <p:spTgt spid="9221"/>
                                        </p:tgtEl>
                                        <p:attrNameLst>
                                          <p:attrName>style.visibility</p:attrName>
                                        </p:attrNameLst>
                                      </p:cBhvr>
                                      <p:to>
                                        <p:strVal val="visible"/>
                                      </p:to>
                                    </p:set>
                                    <p:anim calcmode="lin" valueType="num">
                                      <p:cBhvr>
                                        <p:cTn id="45" dur="1000" fill="hold"/>
                                        <p:tgtEl>
                                          <p:spTgt spid="9221"/>
                                        </p:tgtEl>
                                        <p:attrNameLst>
                                          <p:attrName>ppt_w</p:attrName>
                                        </p:attrNameLst>
                                      </p:cBhvr>
                                      <p:tavLst>
                                        <p:tav tm="0">
                                          <p:val>
                                            <p:fltVal val="0"/>
                                          </p:val>
                                        </p:tav>
                                        <p:tav tm="100000">
                                          <p:val>
                                            <p:strVal val="#ppt_w"/>
                                          </p:val>
                                        </p:tav>
                                      </p:tavLst>
                                    </p:anim>
                                    <p:anim calcmode="lin" valueType="num">
                                      <p:cBhvr>
                                        <p:cTn id="46" dur="1000" fill="hold"/>
                                        <p:tgtEl>
                                          <p:spTgt spid="9221"/>
                                        </p:tgtEl>
                                        <p:attrNameLst>
                                          <p:attrName>ppt_h</p:attrName>
                                        </p:attrNameLst>
                                      </p:cBhvr>
                                      <p:tavLst>
                                        <p:tav tm="0">
                                          <p:val>
                                            <p:fltVal val="0"/>
                                          </p:val>
                                        </p:tav>
                                        <p:tav tm="100000">
                                          <p:val>
                                            <p:strVal val="#ppt_h"/>
                                          </p:val>
                                        </p:tav>
                                      </p:tavLst>
                                    </p:anim>
                                    <p:anim calcmode="lin" valueType="num">
                                      <p:cBhvr>
                                        <p:cTn id="47" dur="1000" fill="hold"/>
                                        <p:tgtEl>
                                          <p:spTgt spid="9221"/>
                                        </p:tgtEl>
                                        <p:attrNameLst>
                                          <p:attrName>style.rotation</p:attrName>
                                        </p:attrNameLst>
                                      </p:cBhvr>
                                      <p:tavLst>
                                        <p:tav tm="0">
                                          <p:val>
                                            <p:fltVal val="90"/>
                                          </p:val>
                                        </p:tav>
                                        <p:tav tm="100000">
                                          <p:val>
                                            <p:fltVal val="0"/>
                                          </p:val>
                                        </p:tav>
                                      </p:tavLst>
                                    </p:anim>
                                    <p:animEffect transition="in" filter="fade">
                                      <p:cBhvr>
                                        <p:cTn id="48" dur="1000"/>
                                        <p:tgtEl>
                                          <p:spTgt spid="9221"/>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9" presetClass="entr" presetSubtype="0" fill="hold" grpId="0" nodeType="clickEffect">
                                  <p:stCondLst>
                                    <p:cond delay="0"/>
                                  </p:stCondLst>
                                  <p:childTnLst>
                                    <p:set>
                                      <p:cBhvr>
                                        <p:cTn id="52" dur="1" fill="hold">
                                          <p:stCondLst>
                                            <p:cond delay="0"/>
                                          </p:stCondLst>
                                        </p:cTn>
                                        <p:tgtEl>
                                          <p:spTgt spid="9230"/>
                                        </p:tgtEl>
                                        <p:attrNameLst>
                                          <p:attrName>style.visibility</p:attrName>
                                        </p:attrNameLst>
                                      </p:cBhvr>
                                      <p:to>
                                        <p:strVal val="visible"/>
                                      </p:to>
                                    </p:set>
                                    <p:anim calcmode="lin" valueType="num">
                                      <p:cBhvr>
                                        <p:cTn id="53" dur="1000" fill="hold"/>
                                        <p:tgtEl>
                                          <p:spTgt spid="9230"/>
                                        </p:tgtEl>
                                        <p:attrNameLst>
                                          <p:attrName>ppt_x</p:attrName>
                                        </p:attrNameLst>
                                      </p:cBhvr>
                                      <p:tavLst>
                                        <p:tav tm="0">
                                          <p:val>
                                            <p:strVal val="#ppt_x-.2"/>
                                          </p:val>
                                        </p:tav>
                                        <p:tav tm="100000">
                                          <p:val>
                                            <p:strVal val="#ppt_x"/>
                                          </p:val>
                                        </p:tav>
                                      </p:tavLst>
                                    </p:anim>
                                    <p:anim calcmode="lin" valueType="num">
                                      <p:cBhvr>
                                        <p:cTn id="54" dur="1000" fill="hold"/>
                                        <p:tgtEl>
                                          <p:spTgt spid="9230"/>
                                        </p:tgtEl>
                                        <p:attrNameLst>
                                          <p:attrName>ppt_y</p:attrName>
                                        </p:attrNameLst>
                                      </p:cBhvr>
                                      <p:tavLst>
                                        <p:tav tm="0">
                                          <p:val>
                                            <p:strVal val="#ppt_y"/>
                                          </p:val>
                                        </p:tav>
                                        <p:tav tm="100000">
                                          <p:val>
                                            <p:strVal val="#ppt_y"/>
                                          </p:val>
                                        </p:tav>
                                      </p:tavLst>
                                    </p:anim>
                                    <p:animEffect transition="in" filter="wipe(right)" prLst="gradientSize: 0.1">
                                      <p:cBhvr>
                                        <p:cTn id="55" dur="1000"/>
                                        <p:tgtEl>
                                          <p:spTgt spid="923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4" presetClass="entr" presetSubtype="0" fill="hold" nodeType="clickEffect">
                                  <p:stCondLst>
                                    <p:cond delay="0"/>
                                  </p:stCondLst>
                                  <p:childTnLst>
                                    <p:set>
                                      <p:cBhvr>
                                        <p:cTn id="59" dur="1" fill="hold">
                                          <p:stCondLst>
                                            <p:cond delay="0"/>
                                          </p:stCondLst>
                                        </p:cTn>
                                        <p:tgtEl>
                                          <p:spTgt spid="9232"/>
                                        </p:tgtEl>
                                        <p:attrNameLst>
                                          <p:attrName>style.visibility</p:attrName>
                                        </p:attrNameLst>
                                      </p:cBhvr>
                                      <p:to>
                                        <p:strVal val="visible"/>
                                      </p:to>
                                    </p:set>
                                    <p:anim to="" calcmode="lin" valueType="num">
                                      <p:cBhvr>
                                        <p:cTn id="60" dur="1" fill="hold"/>
                                        <p:tgtEl>
                                          <p:spTgt spid="9232"/>
                                        </p:tgtEl>
                                        <p:attrNameLst>
                                          <p:attrName/>
                                        </p:attrNameLst>
                                      </p:cBhvr>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30" presetClass="entr" presetSubtype="0" fill="hold" grpId="0" nodeType="clickEffect">
                                  <p:stCondLst>
                                    <p:cond delay="0"/>
                                  </p:stCondLst>
                                  <p:childTnLst>
                                    <p:set>
                                      <p:cBhvr>
                                        <p:cTn id="64" dur="1" fill="hold">
                                          <p:stCondLst>
                                            <p:cond delay="0"/>
                                          </p:stCondLst>
                                        </p:cTn>
                                        <p:tgtEl>
                                          <p:spTgt spid="9231"/>
                                        </p:tgtEl>
                                        <p:attrNameLst>
                                          <p:attrName>style.visibility</p:attrName>
                                        </p:attrNameLst>
                                      </p:cBhvr>
                                      <p:to>
                                        <p:strVal val="visible"/>
                                      </p:to>
                                    </p:set>
                                    <p:animEffect transition="in" filter="fade">
                                      <p:cBhvr>
                                        <p:cTn id="65" dur="800" decel="100000"/>
                                        <p:tgtEl>
                                          <p:spTgt spid="9231"/>
                                        </p:tgtEl>
                                      </p:cBhvr>
                                    </p:animEffect>
                                    <p:anim calcmode="lin" valueType="num">
                                      <p:cBhvr>
                                        <p:cTn id="66" dur="800" decel="100000" fill="hold"/>
                                        <p:tgtEl>
                                          <p:spTgt spid="9231"/>
                                        </p:tgtEl>
                                        <p:attrNameLst>
                                          <p:attrName>style.rotation</p:attrName>
                                        </p:attrNameLst>
                                      </p:cBhvr>
                                      <p:tavLst>
                                        <p:tav tm="0">
                                          <p:val>
                                            <p:fltVal val="-90"/>
                                          </p:val>
                                        </p:tav>
                                        <p:tav tm="100000">
                                          <p:val>
                                            <p:fltVal val="0"/>
                                          </p:val>
                                        </p:tav>
                                      </p:tavLst>
                                    </p:anim>
                                    <p:anim calcmode="lin" valueType="num">
                                      <p:cBhvr>
                                        <p:cTn id="67" dur="800" decel="100000" fill="hold"/>
                                        <p:tgtEl>
                                          <p:spTgt spid="9231"/>
                                        </p:tgtEl>
                                        <p:attrNameLst>
                                          <p:attrName>ppt_x</p:attrName>
                                        </p:attrNameLst>
                                      </p:cBhvr>
                                      <p:tavLst>
                                        <p:tav tm="0">
                                          <p:val>
                                            <p:strVal val="#ppt_x+0.4"/>
                                          </p:val>
                                        </p:tav>
                                        <p:tav tm="100000">
                                          <p:val>
                                            <p:strVal val="#ppt_x-0.05"/>
                                          </p:val>
                                        </p:tav>
                                      </p:tavLst>
                                    </p:anim>
                                    <p:anim calcmode="lin" valueType="num">
                                      <p:cBhvr>
                                        <p:cTn id="68" dur="800" decel="100000" fill="hold"/>
                                        <p:tgtEl>
                                          <p:spTgt spid="9231"/>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9231"/>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9231"/>
                                        </p:tgtEl>
                                        <p:attrNameLst>
                                          <p:attrName>ppt_y</p:attrName>
                                        </p:attrNameLst>
                                      </p:cBhvr>
                                      <p:tavLst>
                                        <p:tav tm="0">
                                          <p:val>
                                            <p:strVal val="#ppt_y+0.1"/>
                                          </p:val>
                                        </p:tav>
                                        <p:tav tm="100000">
                                          <p:val>
                                            <p:strVal val="#ppt_y"/>
                                          </p:val>
                                        </p:tav>
                                      </p:tavLst>
                                    </p:anim>
                                  </p:childTnLst>
                                </p:cTn>
                              </p:par>
                            </p:childTnLst>
                          </p:cTn>
                        </p:par>
                      </p:childTnLst>
                    </p:cTn>
                  </p:par>
                  <p:par>
                    <p:cTn id="71" fill="hold" nodeType="clickPar">
                      <p:stCondLst>
                        <p:cond delay="indefinite"/>
                      </p:stCondLst>
                      <p:childTnLst>
                        <p:par>
                          <p:cTn id="72" fill="hold" nodeType="withGroup">
                            <p:stCondLst>
                              <p:cond delay="0"/>
                            </p:stCondLst>
                            <p:childTnLst>
                              <p:par>
                                <p:cTn id="73" presetID="37" presetClass="entr" presetSubtype="0" fill="hold" nodeType="clickEffect">
                                  <p:stCondLst>
                                    <p:cond delay="0"/>
                                  </p:stCondLst>
                                  <p:childTnLst>
                                    <p:set>
                                      <p:cBhvr>
                                        <p:cTn id="74" dur="1" fill="hold">
                                          <p:stCondLst>
                                            <p:cond delay="0"/>
                                          </p:stCondLst>
                                        </p:cTn>
                                        <p:tgtEl>
                                          <p:spTgt spid="9225"/>
                                        </p:tgtEl>
                                        <p:attrNameLst>
                                          <p:attrName>style.visibility</p:attrName>
                                        </p:attrNameLst>
                                      </p:cBhvr>
                                      <p:to>
                                        <p:strVal val="visible"/>
                                      </p:to>
                                    </p:set>
                                    <p:animEffect transition="in" filter="fade">
                                      <p:cBhvr>
                                        <p:cTn id="75" dur="1000"/>
                                        <p:tgtEl>
                                          <p:spTgt spid="9225"/>
                                        </p:tgtEl>
                                      </p:cBhvr>
                                    </p:animEffect>
                                    <p:anim calcmode="lin" valueType="num">
                                      <p:cBhvr>
                                        <p:cTn id="76" dur="1000" fill="hold"/>
                                        <p:tgtEl>
                                          <p:spTgt spid="9225"/>
                                        </p:tgtEl>
                                        <p:attrNameLst>
                                          <p:attrName>ppt_x</p:attrName>
                                        </p:attrNameLst>
                                      </p:cBhvr>
                                      <p:tavLst>
                                        <p:tav tm="0">
                                          <p:val>
                                            <p:strVal val="#ppt_x"/>
                                          </p:val>
                                        </p:tav>
                                        <p:tav tm="100000">
                                          <p:val>
                                            <p:strVal val="#ppt_x"/>
                                          </p:val>
                                        </p:tav>
                                      </p:tavLst>
                                    </p:anim>
                                    <p:anim calcmode="lin" valueType="num">
                                      <p:cBhvr>
                                        <p:cTn id="77" dur="900" decel="100000" fill="hold"/>
                                        <p:tgtEl>
                                          <p:spTgt spid="9225"/>
                                        </p:tgtEl>
                                        <p:attrNameLst>
                                          <p:attrName>ppt_y</p:attrName>
                                        </p:attrNameLst>
                                      </p:cBhvr>
                                      <p:tavLst>
                                        <p:tav tm="0">
                                          <p:val>
                                            <p:strVal val="#ppt_y+1"/>
                                          </p:val>
                                        </p:tav>
                                        <p:tav tm="100000">
                                          <p:val>
                                            <p:strVal val="#ppt_y-.03"/>
                                          </p:val>
                                        </p:tav>
                                      </p:tavLst>
                                    </p:anim>
                                    <p:anim calcmode="lin" valueType="num">
                                      <p:cBhvr>
                                        <p:cTn id="78" dur="100" accel="100000" fill="hold">
                                          <p:stCondLst>
                                            <p:cond delay="900"/>
                                          </p:stCondLst>
                                        </p:cTn>
                                        <p:tgtEl>
                                          <p:spTgt spid="922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6" grpId="0"/>
      <p:bldP spid="9227" grpId="0"/>
      <p:bldP spid="9228" grpId="0"/>
      <p:bldP spid="9229" grpId="0"/>
      <p:bldP spid="9230" grpId="0"/>
      <p:bldP spid="92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1117085873_minhho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911" y="1828800"/>
            <a:ext cx="11311467" cy="5029200"/>
          </a:xfrm>
          <a:prstGeom prst="rect">
            <a:avLst/>
          </a:prstGeom>
          <a:noFill/>
          <a:extLst>
            <a:ext uri="{909E8E84-426E-40DD-AFC4-6F175D3DCCD1}">
              <a14:hiddenFill xmlns:a14="http://schemas.microsoft.com/office/drawing/2010/main">
                <a:solidFill>
                  <a:srgbClr val="FFFFFF"/>
                </a:solidFill>
              </a14:hiddenFill>
            </a:ext>
          </a:extLst>
        </p:spPr>
      </p:pic>
      <p:sp>
        <p:nvSpPr>
          <p:cNvPr id="10245" name="Text Box 5"/>
          <p:cNvSpPr txBox="1">
            <a:spLocks noChangeArrowheads="1"/>
          </p:cNvSpPr>
          <p:nvPr/>
        </p:nvSpPr>
        <p:spPr bwMode="auto">
          <a:xfrm>
            <a:off x="327378" y="381000"/>
            <a:ext cx="11503378" cy="884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Chæ</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rieâng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vaên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hoàn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baøn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ñeán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caû</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loaøi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ngöôøi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trong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moät</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vuøng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ñòa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dö</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xöa</a:t>
            </a:r>
            <a:r>
              <a:rPr lang="en-US" altLang="en-US" sz="2400" b="1" dirty="0">
                <a:solidFill>
                  <a:srgbClr val="000000"/>
                </a:solidFill>
                <a:latin typeface="VNI-Times" pitchFamily="2" charset="0"/>
              </a:rPr>
              <a:t> nay </a:t>
            </a:r>
            <a:r>
              <a:rPr lang="en-US" altLang="en-US" sz="2400" b="1" dirty="0" err="1">
                <a:solidFill>
                  <a:srgbClr val="000000"/>
                </a:solidFill>
                <a:latin typeface="VNI-Times" pitchFamily="2" charset="0"/>
              </a:rPr>
              <a:t>ít</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ai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ñoäng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tôùi</a:t>
            </a:r>
            <a:r>
              <a:rPr lang="en-US" altLang="en-US" sz="2400" b="1" dirty="0">
                <a:solidFill>
                  <a:srgbClr val="000000"/>
                </a:solidFill>
                <a:latin typeface="VNI-Times" pitchFamily="2" charset="0"/>
              </a:rPr>
              <a:t>”: </a:t>
            </a:r>
            <a:r>
              <a:rPr lang="en-US" altLang="en-US" sz="2800" b="1" dirty="0" err="1">
                <a:solidFill>
                  <a:srgbClr val="000000"/>
                </a:solidFill>
                <a:latin typeface="VNI-Times" pitchFamily="2" charset="0"/>
              </a:rPr>
              <a:t>coõi</a:t>
            </a:r>
            <a:r>
              <a:rPr lang="en-US" altLang="en-US" sz="2800" b="1" dirty="0">
                <a:solidFill>
                  <a:srgbClr val="000000"/>
                </a:solidFill>
                <a:latin typeface="VNI-Times" pitchFamily="2" charset="0"/>
              </a:rPr>
              <a:t> </a:t>
            </a:r>
            <a:r>
              <a:rPr lang="en-US" altLang="en-US" sz="2800" b="1" dirty="0" err="1">
                <a:solidFill>
                  <a:srgbClr val="000000"/>
                </a:solidFill>
                <a:latin typeface="VNI-Times" pitchFamily="2" charset="0"/>
              </a:rPr>
              <a:t>cheát</a:t>
            </a:r>
            <a:endParaRPr lang="en-US" altLang="en-US" sz="2800" b="1" dirty="0">
              <a:solidFill>
                <a:srgbClr val="000000"/>
              </a:solidFill>
              <a:latin typeface="VNI-Times" pitchFamily="2" charset="0"/>
            </a:endParaRPr>
          </a:p>
        </p:txBody>
      </p:sp>
    </p:spTree>
    <p:extLst>
      <p:ext uri="{BB962C8B-B14F-4D97-AF65-F5344CB8AC3E}">
        <p14:creationId xmlns:p14="http://schemas.microsoft.com/office/powerpoint/2010/main" val="7124704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10245"/>
                                        </p:tgtEl>
                                        <p:attrNameLst>
                                          <p:attrName>style.visibility</p:attrName>
                                        </p:attrNameLst>
                                      </p:cBhvr>
                                      <p:to>
                                        <p:strVal val="visible"/>
                                      </p:to>
                                    </p:set>
                                    <p:anim calcmode="lin" valueType="num">
                                      <p:cBhvr>
                                        <p:cTn id="7" dur="1000" fill="hold"/>
                                        <p:tgtEl>
                                          <p:spTgt spid="10245"/>
                                        </p:tgtEl>
                                        <p:attrNameLst>
                                          <p:attrName>ppt_w</p:attrName>
                                        </p:attrNameLst>
                                      </p:cBhvr>
                                      <p:tavLst>
                                        <p:tav tm="0">
                                          <p:val>
                                            <p:fltVal val="0"/>
                                          </p:val>
                                        </p:tav>
                                        <p:tav tm="100000">
                                          <p:val>
                                            <p:strVal val="#ppt_w"/>
                                          </p:val>
                                        </p:tav>
                                      </p:tavLst>
                                    </p:anim>
                                    <p:anim calcmode="lin" valueType="num">
                                      <p:cBhvr>
                                        <p:cTn id="8" dur="1000" fill="hold"/>
                                        <p:tgtEl>
                                          <p:spTgt spid="10245"/>
                                        </p:tgtEl>
                                        <p:attrNameLst>
                                          <p:attrName>ppt_h</p:attrName>
                                        </p:attrNameLst>
                                      </p:cBhvr>
                                      <p:tavLst>
                                        <p:tav tm="0">
                                          <p:val>
                                            <p:fltVal val="0"/>
                                          </p:val>
                                        </p:tav>
                                        <p:tav tm="100000">
                                          <p:val>
                                            <p:strVal val="#ppt_h"/>
                                          </p:val>
                                        </p:tav>
                                      </p:tavLst>
                                    </p:anim>
                                    <p:anim calcmode="lin" valueType="num">
                                      <p:cBhvr>
                                        <p:cTn id="9" dur="1000" fill="hold"/>
                                        <p:tgtEl>
                                          <p:spTgt spid="1024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024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5" presetClass="entr" presetSubtype="0" fill="hold" nodeType="clickEffect">
                                  <p:stCondLst>
                                    <p:cond delay="0"/>
                                  </p:stCondLst>
                                  <p:childTnLst>
                                    <p:set>
                                      <p:cBhvr>
                                        <p:cTn id="14" dur="1" fill="hold">
                                          <p:stCondLst>
                                            <p:cond delay="0"/>
                                          </p:stCondLst>
                                        </p:cTn>
                                        <p:tgtEl>
                                          <p:spTgt spid="10244"/>
                                        </p:tgtEl>
                                        <p:attrNameLst>
                                          <p:attrName>style.visibility</p:attrName>
                                        </p:attrNameLst>
                                      </p:cBhvr>
                                      <p:to>
                                        <p:strVal val="visible"/>
                                      </p:to>
                                    </p:set>
                                    <p:anim calcmode="lin" valueType="num">
                                      <p:cBhvr>
                                        <p:cTn id="15" dur="500" decel="50000" fill="hold">
                                          <p:stCondLst>
                                            <p:cond delay="0"/>
                                          </p:stCondLst>
                                        </p:cTn>
                                        <p:tgtEl>
                                          <p:spTgt spid="10244"/>
                                        </p:tgtEl>
                                        <p:attrNameLst>
                                          <p:attrName>style.rotation</p:attrName>
                                        </p:attrNameLst>
                                      </p:cBhvr>
                                      <p:tavLst>
                                        <p:tav tm="0">
                                          <p:val>
                                            <p:fltVal val="-90"/>
                                          </p:val>
                                        </p:tav>
                                        <p:tav tm="100000">
                                          <p:val>
                                            <p:fltVal val="0"/>
                                          </p:val>
                                        </p:tav>
                                      </p:tavLst>
                                    </p:anim>
                                    <p:anim calcmode="lin" valueType="num">
                                      <p:cBhvr>
                                        <p:cTn id="16" dur="500" decel="50000" fill="hold">
                                          <p:stCondLst>
                                            <p:cond delay="0"/>
                                          </p:stCondLst>
                                        </p:cTn>
                                        <p:tgtEl>
                                          <p:spTgt spid="10244"/>
                                        </p:tgtEl>
                                        <p:attrNameLst>
                                          <p:attrName>ppt_w</p:attrName>
                                        </p:attrNameLst>
                                      </p:cBhvr>
                                      <p:tavLst>
                                        <p:tav tm="0">
                                          <p:val>
                                            <p:strVal val="#ppt_w"/>
                                          </p:val>
                                        </p:tav>
                                        <p:tav tm="100000">
                                          <p:val>
                                            <p:strVal val="#ppt_w*.05"/>
                                          </p:val>
                                        </p:tav>
                                      </p:tavLst>
                                    </p:anim>
                                    <p:anim calcmode="lin" valueType="num">
                                      <p:cBhvr>
                                        <p:cTn id="17" dur="500" accel="50000" fill="hold">
                                          <p:stCondLst>
                                            <p:cond delay="500"/>
                                          </p:stCondLst>
                                        </p:cTn>
                                        <p:tgtEl>
                                          <p:spTgt spid="10244"/>
                                        </p:tgtEl>
                                        <p:attrNameLst>
                                          <p:attrName>ppt_w</p:attrName>
                                        </p:attrNameLst>
                                      </p:cBhvr>
                                      <p:tavLst>
                                        <p:tav tm="0">
                                          <p:val>
                                            <p:strVal val="#ppt_w*.05"/>
                                          </p:val>
                                        </p:tav>
                                        <p:tav tm="100000">
                                          <p:val>
                                            <p:strVal val="#ppt_w"/>
                                          </p:val>
                                        </p:tav>
                                      </p:tavLst>
                                    </p:anim>
                                    <p:anim calcmode="lin" valueType="num">
                                      <p:cBhvr>
                                        <p:cTn id="18" dur="1000" fill="hold"/>
                                        <p:tgtEl>
                                          <p:spTgt spid="10244"/>
                                        </p:tgtEl>
                                        <p:attrNameLst>
                                          <p:attrName>ppt_h</p:attrName>
                                        </p:attrNameLst>
                                      </p:cBhvr>
                                      <p:tavLst>
                                        <p:tav tm="0">
                                          <p:val>
                                            <p:strVal val="#ppt_h"/>
                                          </p:val>
                                        </p:tav>
                                        <p:tav tm="100000">
                                          <p:val>
                                            <p:strVal val="#ppt_h"/>
                                          </p:val>
                                        </p:tav>
                                      </p:tavLst>
                                    </p:anim>
                                    <p:anim calcmode="lin" valueType="num">
                                      <p:cBhvr>
                                        <p:cTn id="19" dur="500" decel="50000" fill="hold">
                                          <p:stCondLst>
                                            <p:cond delay="0"/>
                                          </p:stCondLst>
                                        </p:cTn>
                                        <p:tgtEl>
                                          <p:spTgt spid="10244"/>
                                        </p:tgtEl>
                                        <p:attrNameLst>
                                          <p:attrName>ppt_x</p:attrName>
                                        </p:attrNameLst>
                                      </p:cBhvr>
                                      <p:tavLst>
                                        <p:tav tm="0">
                                          <p:val>
                                            <p:strVal val="#ppt_x+.4"/>
                                          </p:val>
                                        </p:tav>
                                        <p:tav tm="100000">
                                          <p:val>
                                            <p:strVal val="#ppt_x"/>
                                          </p:val>
                                        </p:tav>
                                      </p:tavLst>
                                    </p:anim>
                                    <p:anim calcmode="lin" valueType="num">
                                      <p:cBhvr>
                                        <p:cTn id="20" dur="500" decel="50000" fill="hold">
                                          <p:stCondLst>
                                            <p:cond delay="0"/>
                                          </p:stCondLst>
                                        </p:cTn>
                                        <p:tgtEl>
                                          <p:spTgt spid="10244"/>
                                        </p:tgtEl>
                                        <p:attrNameLst>
                                          <p:attrName>ppt_y</p:attrName>
                                        </p:attrNameLst>
                                      </p:cBhvr>
                                      <p:tavLst>
                                        <p:tav tm="0">
                                          <p:val>
                                            <p:strVal val="#ppt_y-.2"/>
                                          </p:val>
                                        </p:tav>
                                        <p:tav tm="100000">
                                          <p:val>
                                            <p:strVal val="#ppt_y+.1"/>
                                          </p:val>
                                        </p:tav>
                                      </p:tavLst>
                                    </p:anim>
                                    <p:anim calcmode="lin" valueType="num">
                                      <p:cBhvr>
                                        <p:cTn id="21" dur="500" accel="50000" fill="hold">
                                          <p:stCondLst>
                                            <p:cond delay="500"/>
                                          </p:stCondLst>
                                        </p:cTn>
                                        <p:tgtEl>
                                          <p:spTgt spid="10244"/>
                                        </p:tgtEl>
                                        <p:attrNameLst>
                                          <p:attrName>ppt_y</p:attrName>
                                        </p:attrNameLst>
                                      </p:cBhvr>
                                      <p:tavLst>
                                        <p:tav tm="0">
                                          <p:val>
                                            <p:strVal val="#ppt_y+.1"/>
                                          </p:val>
                                        </p:tav>
                                        <p:tav tm="100000">
                                          <p:val>
                                            <p:strVal val="#ppt_y"/>
                                          </p:val>
                                        </p:tav>
                                      </p:tavLst>
                                    </p:anim>
                                    <p:animEffect transition="in" filter="fade">
                                      <p:cBhvr>
                                        <p:cTn id="22" dur="1000" decel="50000">
                                          <p:stCondLst>
                                            <p:cond delay="0"/>
                                          </p:stCondLst>
                                        </p:cTn>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64" name="Group 4"/>
          <p:cNvGraphicFramePr>
            <a:graphicFrameLocks noGrp="1"/>
          </p:cNvGraphicFramePr>
          <p:nvPr>
            <p:ph idx="1"/>
            <p:extLst>
              <p:ext uri="{D42A27DB-BD31-4B8C-83A1-F6EECF244321}">
                <p14:modId xmlns:p14="http://schemas.microsoft.com/office/powerpoint/2010/main" val="3493667453"/>
              </p:ext>
            </p:extLst>
          </p:nvPr>
        </p:nvGraphicFramePr>
        <p:xfrm>
          <a:off x="104308" y="228601"/>
          <a:ext cx="12175068" cy="6629399"/>
        </p:xfrm>
        <a:graphic>
          <a:graphicData uri="http://schemas.openxmlformats.org/drawingml/2006/table">
            <a:tbl>
              <a:tblPr/>
              <a:tblGrid>
                <a:gridCol w="2770439">
                  <a:extLst>
                    <a:ext uri="{9D8B030D-6E8A-4147-A177-3AD203B41FA5}">
                      <a16:colId xmlns:a16="http://schemas.microsoft.com/office/drawing/2014/main" val="2305134480"/>
                    </a:ext>
                  </a:extLst>
                </a:gridCol>
                <a:gridCol w="9404629">
                  <a:extLst>
                    <a:ext uri="{9D8B030D-6E8A-4147-A177-3AD203B41FA5}">
                      <a16:colId xmlns:a16="http://schemas.microsoft.com/office/drawing/2014/main" val="32526862"/>
                    </a:ext>
                  </a:extLst>
                </a:gridCol>
              </a:tblGrid>
              <a:tr h="593319">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Tiêu chí</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Ví</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dụ</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39317684"/>
                  </a:ext>
                </a:extLst>
              </a:tr>
              <a:tr h="1151738">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Đối tượng được so sánh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74242099"/>
                  </a:ext>
                </a:extLst>
              </a:tr>
              <a:tr h="959781">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Đối tượng so sánh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2238586"/>
                  </a:ext>
                </a:extLst>
              </a:tr>
              <a:tr h="1134287">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Điểm</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giống</a:t>
                      </a: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13533252"/>
                  </a:ext>
                </a:extLst>
              </a:tr>
              <a:tr h="183231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rPr>
                        <a:t>Khác nhau</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13971549"/>
                  </a:ext>
                </a:extLst>
              </a:tr>
              <a:tr h="957964">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Mục</a:t>
                      </a:r>
                      <a:r>
                        <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rPr>
                        <a:t> </a:t>
                      </a:r>
                      <a:r>
                        <a:rPr kumimoji="0" lang="en-US" altLang="en-US" sz="2500" b="0" i="0" u="none" strike="noStrike" cap="none" normalizeH="0" baseline="0" dirty="0" err="1" smtClean="0">
                          <a:ln>
                            <a:noFill/>
                          </a:ln>
                          <a:solidFill>
                            <a:srgbClr val="0000CC"/>
                          </a:solidFill>
                          <a:effectLst/>
                          <a:latin typeface="Times New Roman" panose="02020603050405020304" pitchFamily="18" charset="0"/>
                          <a:cs typeface="Times New Roman" panose="02020603050405020304" pitchFamily="18" charset="0"/>
                        </a:rPr>
                        <a:t>đích</a:t>
                      </a: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500" b="0" i="0" u="none" strike="noStrike" cap="none" normalizeH="0" baseline="0" dirty="0" smtClean="0">
                        <a:ln>
                          <a:noFill/>
                        </a:ln>
                        <a:solidFill>
                          <a:srgbClr val="0000CC"/>
                        </a:solidFill>
                        <a:effectLst/>
                        <a:latin typeface="Times New Roman" panose="02020603050405020304" pitchFamily="18" charset="0"/>
                        <a:cs typeface="Times New Roman" panose="02020603050405020304"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35076756"/>
                  </a:ext>
                </a:extLst>
              </a:tr>
            </a:tbl>
          </a:graphicData>
        </a:graphic>
      </p:graphicFrame>
      <p:sp>
        <p:nvSpPr>
          <p:cNvPr id="40994" name="Text Box 34"/>
          <p:cNvSpPr txBox="1">
            <a:spLocks noChangeArrowheads="1"/>
          </p:cNvSpPr>
          <p:nvPr/>
        </p:nvSpPr>
        <p:spPr bwMode="auto">
          <a:xfrm>
            <a:off x="4724400" y="457200"/>
            <a:ext cx="2209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endParaRPr lang="en-US" altLang="en-US" sz="2400"/>
          </a:p>
        </p:txBody>
      </p:sp>
    </p:spTree>
    <p:extLst>
      <p:ext uri="{BB962C8B-B14F-4D97-AF65-F5344CB8AC3E}">
        <p14:creationId xmlns:p14="http://schemas.microsoft.com/office/powerpoint/2010/main" val="278247325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Text Box 4"/>
          <p:cNvSpPr txBox="1">
            <a:spLocks noChangeArrowheads="1"/>
          </p:cNvSpPr>
          <p:nvPr/>
        </p:nvSpPr>
        <p:spPr bwMode="auto">
          <a:xfrm>
            <a:off x="3668889" y="525335"/>
            <a:ext cx="391724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smtClean="0">
                <a:solidFill>
                  <a:srgbClr val="000000"/>
                </a:solidFill>
                <a:latin typeface="VNI-Times" pitchFamily="2" charset="0"/>
              </a:rPr>
              <a:t>MUÏC ÑÍCH SO SAÙNH: </a:t>
            </a:r>
            <a:endParaRPr lang="en-US" altLang="en-US" sz="2400" b="1" dirty="0">
              <a:solidFill>
                <a:srgbClr val="000000"/>
              </a:solidFill>
              <a:latin typeface="VNI-Times" pitchFamily="2" charset="0"/>
            </a:endParaRPr>
          </a:p>
        </p:txBody>
      </p:sp>
      <p:sp>
        <p:nvSpPr>
          <p:cNvPr id="13317" name="Text Box 5"/>
          <p:cNvSpPr txBox="1">
            <a:spLocks noChangeArrowheads="1"/>
          </p:cNvSpPr>
          <p:nvPr/>
        </p:nvSpPr>
        <p:spPr bwMode="auto">
          <a:xfrm>
            <a:off x="680155" y="3641725"/>
            <a:ext cx="1085991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dirty="0" err="1">
                <a:solidFill>
                  <a:srgbClr val="000000"/>
                </a:solidFill>
                <a:latin typeface="VNI-Times" pitchFamily="2" charset="0"/>
              </a:rPr>
              <a:t>Tìm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ñieåm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gioáng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nhau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giöõa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Vaên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chieâu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hoàn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vaø</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taùc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phaåm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ñöôïc</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ñöa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ra</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laøm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ñoái</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töôïng</a:t>
            </a:r>
            <a:r>
              <a:rPr lang="en-US" altLang="en-US" sz="2400" b="1" dirty="0">
                <a:solidFill>
                  <a:srgbClr val="000000"/>
                </a:solidFill>
                <a:latin typeface="VNI-Times" pitchFamily="2" charset="0"/>
              </a:rPr>
              <a:t> so </a:t>
            </a:r>
            <a:r>
              <a:rPr lang="en-US" altLang="en-US" sz="2400" b="1" dirty="0" err="1">
                <a:solidFill>
                  <a:srgbClr val="000000"/>
                </a:solidFill>
                <a:latin typeface="VNI-Times" pitchFamily="2" charset="0"/>
              </a:rPr>
              <a:t>saùnh</a:t>
            </a:r>
            <a:r>
              <a:rPr lang="en-US" altLang="en-US" sz="2400" b="1" dirty="0">
                <a:solidFill>
                  <a:srgbClr val="000000"/>
                </a:solidFill>
                <a:latin typeface="VNI-Times" pitchFamily="2" charset="0"/>
              </a:rPr>
              <a:t> ( </a:t>
            </a:r>
            <a:r>
              <a:rPr lang="en-US" altLang="en-US" sz="2400" b="1" dirty="0" err="1">
                <a:solidFill>
                  <a:srgbClr val="000000"/>
                </a:solidFill>
                <a:latin typeface="VNI-Times" pitchFamily="2" charset="0"/>
              </a:rPr>
              <a:t>Truyeän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Kieàu</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Chinh</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phuï</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Cung</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oaùn</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ngaâm</a:t>
            </a:r>
            <a:r>
              <a:rPr lang="en-US" altLang="en-US" sz="2400" b="1" dirty="0">
                <a:solidFill>
                  <a:srgbClr val="000000"/>
                </a:solidFill>
                <a:latin typeface="VNI-Times" pitchFamily="2" charset="0"/>
              </a:rPr>
              <a:t> </a:t>
            </a:r>
            <a:r>
              <a:rPr lang="en-US" altLang="en-US" sz="2400" b="1" dirty="0" err="1">
                <a:solidFill>
                  <a:srgbClr val="000000"/>
                </a:solidFill>
                <a:latin typeface="VNI-Times" pitchFamily="2" charset="0"/>
              </a:rPr>
              <a:t>khuùc</a:t>
            </a:r>
            <a:r>
              <a:rPr lang="en-US" altLang="en-US" sz="2400" b="1" dirty="0">
                <a:solidFill>
                  <a:srgbClr val="000000"/>
                </a:solidFill>
                <a:latin typeface="VNI-Times" pitchFamily="2" charset="0"/>
              </a:rPr>
              <a:t>)</a:t>
            </a:r>
          </a:p>
        </p:txBody>
      </p:sp>
      <p:sp>
        <p:nvSpPr>
          <p:cNvPr id="13320" name="Text Box 8"/>
          <p:cNvSpPr txBox="1">
            <a:spLocks noChangeArrowheads="1"/>
          </p:cNvSpPr>
          <p:nvPr/>
        </p:nvSpPr>
        <p:spPr bwMode="auto">
          <a:xfrm>
            <a:off x="756355" y="1295401"/>
            <a:ext cx="1085991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a:solidFill>
                  <a:srgbClr val="000000"/>
                </a:solidFill>
                <a:latin typeface="VNI-Times" pitchFamily="2" charset="0"/>
              </a:rPr>
              <a:t> Laøm saùng roõ ñoái töôïng nghieân cöùu “Vaên chieâu hoàn” trong quan heä vôùi Chinh phuï ngaâm, Cung oaùn ngaâm khuùc vaø Truyeän Kieàu.</a:t>
            </a:r>
          </a:p>
        </p:txBody>
      </p:sp>
      <p:sp>
        <p:nvSpPr>
          <p:cNvPr id="13321" name="Text Box 9"/>
          <p:cNvSpPr txBox="1">
            <a:spLocks noChangeArrowheads="1"/>
          </p:cNvSpPr>
          <p:nvPr/>
        </p:nvSpPr>
        <p:spPr bwMode="auto">
          <a:xfrm>
            <a:off x="872067" y="2743200"/>
            <a:ext cx="1061586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en-US" sz="2400" b="1">
                <a:solidFill>
                  <a:srgbClr val="000000"/>
                </a:solidFill>
                <a:latin typeface="VNI-Times" pitchFamily="2" charset="0"/>
              </a:rPr>
              <a:t>Ñeå ñaït ñöôïc muïc ñích so saùnh ngöôøi vieát phaûi: </a:t>
            </a:r>
          </a:p>
        </p:txBody>
      </p:sp>
    </p:spTree>
    <p:extLst>
      <p:ext uri="{BB962C8B-B14F-4D97-AF65-F5344CB8AC3E}">
        <p14:creationId xmlns:p14="http://schemas.microsoft.com/office/powerpoint/2010/main" val="12016498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1000"/>
                                        <p:tgtEl>
                                          <p:spTgt spid="13316"/>
                                        </p:tgtEl>
                                      </p:cBhvr>
                                    </p:animEffect>
                                    <p:anim calcmode="lin" valueType="num">
                                      <p:cBhvr>
                                        <p:cTn id="8" dur="1000" fill="hold"/>
                                        <p:tgtEl>
                                          <p:spTgt spid="13316"/>
                                        </p:tgtEl>
                                        <p:attrNameLst>
                                          <p:attrName>ppt_x</p:attrName>
                                        </p:attrNameLst>
                                      </p:cBhvr>
                                      <p:tavLst>
                                        <p:tav tm="0">
                                          <p:val>
                                            <p:strVal val="#ppt_x"/>
                                          </p:val>
                                        </p:tav>
                                        <p:tav tm="100000">
                                          <p:val>
                                            <p:strVal val="#ppt_x"/>
                                          </p:val>
                                        </p:tav>
                                      </p:tavLst>
                                    </p:anim>
                                    <p:anim calcmode="lin" valueType="num">
                                      <p:cBhvr>
                                        <p:cTn id="9" dur="900" decel="100000" fill="hold"/>
                                        <p:tgtEl>
                                          <p:spTgt spid="13316"/>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3316"/>
                                        </p:tgtEl>
                                        <p:attrNameLst>
                                          <p:attrName>ppt_y</p:attrName>
                                        </p:attrNameLst>
                                      </p:cBhvr>
                                      <p:tavLst>
                                        <p:tav tm="0">
                                          <p:val>
                                            <p:strVal val="#ppt_y-.03"/>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9" presetClass="entr" presetSubtype="0" accel="100000" fill="hold" grpId="0" nodeType="clickEffect">
                                  <p:stCondLst>
                                    <p:cond delay="0"/>
                                  </p:stCondLst>
                                  <p:childTnLst>
                                    <p:set>
                                      <p:cBhvr>
                                        <p:cTn id="14" dur="1" fill="hold">
                                          <p:stCondLst>
                                            <p:cond delay="0"/>
                                          </p:stCondLst>
                                        </p:cTn>
                                        <p:tgtEl>
                                          <p:spTgt spid="13320"/>
                                        </p:tgtEl>
                                        <p:attrNameLst>
                                          <p:attrName>style.visibility</p:attrName>
                                        </p:attrNameLst>
                                      </p:cBhvr>
                                      <p:to>
                                        <p:strVal val="visible"/>
                                      </p:to>
                                    </p:set>
                                    <p:anim calcmode="lin" valueType="num">
                                      <p:cBhvr>
                                        <p:cTn id="15" dur="500" fill="hold"/>
                                        <p:tgtEl>
                                          <p:spTgt spid="13320"/>
                                        </p:tgtEl>
                                        <p:attrNameLst>
                                          <p:attrName>ppt_h</p:attrName>
                                        </p:attrNameLst>
                                      </p:cBhvr>
                                      <p:tavLst>
                                        <p:tav tm="0">
                                          <p:val>
                                            <p:strVal val="#ppt_h/20"/>
                                          </p:val>
                                        </p:tav>
                                        <p:tav tm="50000">
                                          <p:val>
                                            <p:strVal val="#ppt_h/20"/>
                                          </p:val>
                                        </p:tav>
                                        <p:tav tm="100000">
                                          <p:val>
                                            <p:strVal val="#ppt_h"/>
                                          </p:val>
                                        </p:tav>
                                      </p:tavLst>
                                    </p:anim>
                                    <p:anim calcmode="lin" valueType="num">
                                      <p:cBhvr>
                                        <p:cTn id="16" dur="500" fill="hold"/>
                                        <p:tgtEl>
                                          <p:spTgt spid="13320"/>
                                        </p:tgtEl>
                                        <p:attrNameLst>
                                          <p:attrName>ppt_w</p:attrName>
                                        </p:attrNameLst>
                                      </p:cBhvr>
                                      <p:tavLst>
                                        <p:tav tm="0">
                                          <p:val>
                                            <p:strVal val="#ppt_w+.3"/>
                                          </p:val>
                                        </p:tav>
                                        <p:tav tm="50000">
                                          <p:val>
                                            <p:strVal val="#ppt_w+.3"/>
                                          </p:val>
                                        </p:tav>
                                        <p:tav tm="100000">
                                          <p:val>
                                            <p:strVal val="#ppt_w"/>
                                          </p:val>
                                        </p:tav>
                                      </p:tavLst>
                                    </p:anim>
                                    <p:anim calcmode="lin" valueType="num">
                                      <p:cBhvr>
                                        <p:cTn id="17" dur="500" fill="hold"/>
                                        <p:tgtEl>
                                          <p:spTgt spid="13320"/>
                                        </p:tgtEl>
                                        <p:attrNameLst>
                                          <p:attrName>ppt_x</p:attrName>
                                        </p:attrNameLst>
                                      </p:cBhvr>
                                      <p:tavLst>
                                        <p:tav tm="0">
                                          <p:val>
                                            <p:strVal val="#ppt_x-.3"/>
                                          </p:val>
                                        </p:tav>
                                        <p:tav tm="50000">
                                          <p:val>
                                            <p:strVal val="#ppt_x"/>
                                          </p:val>
                                        </p:tav>
                                        <p:tav tm="100000">
                                          <p:val>
                                            <p:strVal val="#ppt_x"/>
                                          </p:val>
                                        </p:tav>
                                      </p:tavLst>
                                    </p:anim>
                                    <p:anim calcmode="lin" valueType="num">
                                      <p:cBhvr>
                                        <p:cTn id="18" dur="500" fill="hold"/>
                                        <p:tgtEl>
                                          <p:spTgt spid="13320"/>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13321"/>
                                        </p:tgtEl>
                                        <p:attrNameLst>
                                          <p:attrName>style.visibility</p:attrName>
                                        </p:attrNameLst>
                                      </p:cBhvr>
                                      <p:to>
                                        <p:strVal val="visible"/>
                                      </p:to>
                                    </p:set>
                                    <p:animEffect transition="in" filter="fade">
                                      <p:cBhvr>
                                        <p:cTn id="23" dur="1000"/>
                                        <p:tgtEl>
                                          <p:spTgt spid="13321"/>
                                        </p:tgtEl>
                                      </p:cBhvr>
                                    </p:animEffect>
                                    <p:anim calcmode="lin" valueType="num">
                                      <p:cBhvr>
                                        <p:cTn id="24" dur="1000" fill="hold"/>
                                        <p:tgtEl>
                                          <p:spTgt spid="13321"/>
                                        </p:tgtEl>
                                        <p:attrNameLst>
                                          <p:attrName>ppt_x</p:attrName>
                                        </p:attrNameLst>
                                      </p:cBhvr>
                                      <p:tavLst>
                                        <p:tav tm="0">
                                          <p:val>
                                            <p:strVal val="#ppt_x"/>
                                          </p:val>
                                        </p:tav>
                                        <p:tav tm="100000">
                                          <p:val>
                                            <p:strVal val="#ppt_x"/>
                                          </p:val>
                                        </p:tav>
                                      </p:tavLst>
                                    </p:anim>
                                    <p:anim calcmode="lin" valueType="num">
                                      <p:cBhvr>
                                        <p:cTn id="25" dur="900" decel="100000" fill="hold"/>
                                        <p:tgtEl>
                                          <p:spTgt spid="13321"/>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3321"/>
                                        </p:tgtEl>
                                        <p:attrNameLst>
                                          <p:attrName>ppt_y</p:attrName>
                                        </p:attrNameLst>
                                      </p:cBhvr>
                                      <p:tavLst>
                                        <p:tav tm="0">
                                          <p:val>
                                            <p:strVal val="#ppt_y-.03"/>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9" presetClass="entr" presetSubtype="0" accel="100000" fill="hold" grpId="0" nodeType="clickEffect">
                                  <p:stCondLst>
                                    <p:cond delay="0"/>
                                  </p:stCondLst>
                                  <p:childTnLst>
                                    <p:set>
                                      <p:cBhvr>
                                        <p:cTn id="30" dur="1" fill="hold">
                                          <p:stCondLst>
                                            <p:cond delay="0"/>
                                          </p:stCondLst>
                                        </p:cTn>
                                        <p:tgtEl>
                                          <p:spTgt spid="13317"/>
                                        </p:tgtEl>
                                        <p:attrNameLst>
                                          <p:attrName>style.visibility</p:attrName>
                                        </p:attrNameLst>
                                      </p:cBhvr>
                                      <p:to>
                                        <p:strVal val="visible"/>
                                      </p:to>
                                    </p:set>
                                    <p:anim calcmode="lin" valueType="num">
                                      <p:cBhvr>
                                        <p:cTn id="31" dur="500" fill="hold"/>
                                        <p:tgtEl>
                                          <p:spTgt spid="13317"/>
                                        </p:tgtEl>
                                        <p:attrNameLst>
                                          <p:attrName>ppt_h</p:attrName>
                                        </p:attrNameLst>
                                      </p:cBhvr>
                                      <p:tavLst>
                                        <p:tav tm="0">
                                          <p:val>
                                            <p:strVal val="#ppt_h/20"/>
                                          </p:val>
                                        </p:tav>
                                        <p:tav tm="50000">
                                          <p:val>
                                            <p:strVal val="#ppt_h/20"/>
                                          </p:val>
                                        </p:tav>
                                        <p:tav tm="100000">
                                          <p:val>
                                            <p:strVal val="#ppt_h"/>
                                          </p:val>
                                        </p:tav>
                                      </p:tavLst>
                                    </p:anim>
                                    <p:anim calcmode="lin" valueType="num">
                                      <p:cBhvr>
                                        <p:cTn id="32" dur="500" fill="hold"/>
                                        <p:tgtEl>
                                          <p:spTgt spid="13317"/>
                                        </p:tgtEl>
                                        <p:attrNameLst>
                                          <p:attrName>ppt_w</p:attrName>
                                        </p:attrNameLst>
                                      </p:cBhvr>
                                      <p:tavLst>
                                        <p:tav tm="0">
                                          <p:val>
                                            <p:strVal val="#ppt_w+.3"/>
                                          </p:val>
                                        </p:tav>
                                        <p:tav tm="50000">
                                          <p:val>
                                            <p:strVal val="#ppt_w+.3"/>
                                          </p:val>
                                        </p:tav>
                                        <p:tav tm="100000">
                                          <p:val>
                                            <p:strVal val="#ppt_w"/>
                                          </p:val>
                                        </p:tav>
                                      </p:tavLst>
                                    </p:anim>
                                    <p:anim calcmode="lin" valueType="num">
                                      <p:cBhvr>
                                        <p:cTn id="33" dur="500" fill="hold"/>
                                        <p:tgtEl>
                                          <p:spTgt spid="13317"/>
                                        </p:tgtEl>
                                        <p:attrNameLst>
                                          <p:attrName>ppt_x</p:attrName>
                                        </p:attrNameLst>
                                      </p:cBhvr>
                                      <p:tavLst>
                                        <p:tav tm="0">
                                          <p:val>
                                            <p:strVal val="#ppt_x-.3"/>
                                          </p:val>
                                        </p:tav>
                                        <p:tav tm="50000">
                                          <p:val>
                                            <p:strVal val="#ppt_x"/>
                                          </p:val>
                                        </p:tav>
                                        <p:tav tm="100000">
                                          <p:val>
                                            <p:strVal val="#ppt_x"/>
                                          </p:val>
                                        </p:tav>
                                      </p:tavLst>
                                    </p:anim>
                                    <p:anim calcmode="lin" valueType="num">
                                      <p:cBhvr>
                                        <p:cTn id="34" dur="500" fill="hold"/>
                                        <p:tgtEl>
                                          <p:spTgt spid="133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P spid="13317" grpId="0"/>
      <p:bldP spid="13320" grpId="0"/>
      <p:bldP spid="133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3124201" y="304800"/>
            <a:ext cx="64166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3200" b="1">
                <a:solidFill>
                  <a:srgbClr val="FF0000"/>
                </a:solidFill>
                <a:latin typeface="VNI-Times" pitchFamily="2" charset="0"/>
              </a:rPr>
              <a:t>THAO TAÙC LAÄP LUAÄN SO SAÙNH</a:t>
            </a:r>
          </a:p>
        </p:txBody>
      </p:sp>
      <p:sp>
        <p:nvSpPr>
          <p:cNvPr id="15365" name="Text Box 5"/>
          <p:cNvSpPr txBox="1">
            <a:spLocks noChangeArrowheads="1"/>
          </p:cNvSpPr>
          <p:nvPr/>
        </p:nvSpPr>
        <p:spPr bwMode="auto">
          <a:xfrm>
            <a:off x="2590800" y="58674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15367" name="Text Box 7"/>
          <p:cNvSpPr txBox="1">
            <a:spLocks noChangeArrowheads="1"/>
          </p:cNvSpPr>
          <p:nvPr/>
        </p:nvSpPr>
        <p:spPr bwMode="auto">
          <a:xfrm>
            <a:off x="2498725" y="39195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endParaRPr lang="vi-VN" altLang="en-US">
              <a:solidFill>
                <a:srgbClr val="000000"/>
              </a:solidFill>
            </a:endParaRPr>
          </a:p>
        </p:txBody>
      </p:sp>
      <p:sp>
        <p:nvSpPr>
          <p:cNvPr id="15373" name="Text Box 13"/>
          <p:cNvSpPr txBox="1">
            <a:spLocks noChangeArrowheads="1"/>
          </p:cNvSpPr>
          <p:nvPr/>
        </p:nvSpPr>
        <p:spPr bwMode="auto">
          <a:xfrm>
            <a:off x="1863634" y="1277938"/>
            <a:ext cx="35269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en-US" sz="2800" b="1" dirty="0">
                <a:solidFill>
                  <a:srgbClr val="FF0000"/>
                </a:solidFill>
                <a:latin typeface="VNI-Times" pitchFamily="2" charset="0"/>
              </a:rPr>
              <a:t>III. CAÙCH SO SAÙNH</a:t>
            </a:r>
          </a:p>
        </p:txBody>
      </p:sp>
      <p:sp>
        <p:nvSpPr>
          <p:cNvPr id="15374" name="Text Box 14"/>
          <p:cNvSpPr txBox="1">
            <a:spLocks noChangeArrowheads="1"/>
          </p:cNvSpPr>
          <p:nvPr/>
        </p:nvSpPr>
        <p:spPr bwMode="auto">
          <a:xfrm>
            <a:off x="391886" y="1801159"/>
            <a:ext cx="11551758" cy="4247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fontAlgn="base">
              <a:spcBef>
                <a:spcPct val="0"/>
              </a:spcBef>
              <a:spcAft>
                <a:spcPct val="0"/>
              </a:spcAft>
            </a:pPr>
            <a:r>
              <a:rPr lang="en-US" altLang="en-US" sz="2700" b="1" dirty="0" smtClean="0">
                <a:solidFill>
                  <a:srgbClr val="000000"/>
                </a:solidFill>
                <a:latin typeface="VNI-Times" pitchFamily="2" charset="0"/>
              </a:rPr>
              <a:t>VD3:</a:t>
            </a:r>
          </a:p>
          <a:p>
            <a:pPr algn="just" fontAlgn="base">
              <a:spcBef>
                <a:spcPct val="0"/>
              </a:spcBef>
              <a:spcAft>
                <a:spcPct val="0"/>
              </a:spcAft>
            </a:pPr>
            <a:r>
              <a:rPr lang="en-US" altLang="en-US" sz="2700" b="1" dirty="0" smtClean="0">
                <a:solidFill>
                  <a:srgbClr val="000000"/>
                </a:solidFill>
                <a:latin typeface="VNI-Times" pitchFamily="2" charset="0"/>
              </a:rPr>
              <a:t>“</a:t>
            </a:r>
            <a:r>
              <a:rPr lang="en-US" altLang="en-US" sz="2700" b="1" dirty="0" err="1">
                <a:solidFill>
                  <a:srgbClr val="000000"/>
                </a:solidFill>
                <a:latin typeface="VNI-Times" pitchFamily="2" charset="0"/>
              </a:rPr>
              <a:t>Laøm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sao</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trong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ñeâm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ngaøy</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xöa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Ngoâ</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Taát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ñaõ</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moø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ra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ñöôïc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nhöõng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thöïc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teá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trong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ñeâm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luïi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huïi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thaép</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ñöôïc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boù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höông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töï</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mình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soi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ñöôøng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cho</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vaät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mình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Luùc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ñoù</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phaûi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ai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veà</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xoùm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caøy</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noùi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naêng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khaùc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baøn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caûi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löông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höông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aåm</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xoa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xoa</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tieàu</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tieàu</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canh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muïc</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muïc</a:t>
            </a:r>
            <a:r>
              <a:rPr lang="en-US" altLang="en-US" sz="2700" b="1" dirty="0" smtClean="0">
                <a:solidFill>
                  <a:srgbClr val="000000"/>
                </a:solidFill>
                <a:latin typeface="VNI-Times" pitchFamily="2" charset="0"/>
              </a:rPr>
              <a:t>. </a:t>
            </a:r>
            <a:r>
              <a:rPr lang="en-US" altLang="en-US" sz="2700" b="1" dirty="0" err="1" smtClean="0">
                <a:solidFill>
                  <a:srgbClr val="000000"/>
                </a:solidFill>
                <a:latin typeface="VNI-Times" pitchFamily="2" charset="0"/>
              </a:rPr>
              <a:t>Coøn</a:t>
            </a:r>
            <a:r>
              <a:rPr lang="en-US" altLang="en-US" sz="2700" b="1" dirty="0" smtClean="0">
                <a:solidFill>
                  <a:srgbClr val="000000"/>
                </a:solidFill>
                <a:latin typeface="VNI-Times" pitchFamily="2" charset="0"/>
              </a:rPr>
              <a:t> </a:t>
            </a:r>
            <a:r>
              <a:rPr lang="en-US" altLang="en-US" sz="2700" b="1" dirty="0" err="1">
                <a:solidFill>
                  <a:srgbClr val="000000"/>
                </a:solidFill>
                <a:latin typeface="VNI-Times" pitchFamily="2" charset="0"/>
              </a:rPr>
              <a:t>Ngoâ</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Taát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thì</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xui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ngöôøi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noåi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loaïn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caùch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vieát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laùch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theá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caùch</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döïng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truyeän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nhö</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theá</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khoâng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phaûi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phaùt</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ñoäng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quaàn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chuùng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noâng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daân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choáng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quan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Taây</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choáng</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vua</a:t>
            </a:r>
            <a:r>
              <a:rPr lang="en-US" altLang="en-US" sz="2700" b="1" dirty="0">
                <a:solidFill>
                  <a:srgbClr val="000000"/>
                </a:solidFill>
                <a:latin typeface="VNI-Times" pitchFamily="2" charset="0"/>
              </a:rPr>
              <a:t> ta </a:t>
            </a:r>
            <a:r>
              <a:rPr lang="en-US" altLang="en-US" sz="2700" b="1" dirty="0" err="1">
                <a:solidFill>
                  <a:srgbClr val="000000"/>
                </a:solidFill>
                <a:latin typeface="VNI-Times" pitchFamily="2" charset="0"/>
              </a:rPr>
              <a:t>thì</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coøn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laø</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caùi</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gì</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nöõa</a:t>
            </a:r>
            <a:r>
              <a:rPr lang="en-US" altLang="en-US" sz="2700" b="1" dirty="0">
                <a:solidFill>
                  <a:srgbClr val="000000"/>
                </a:solidFill>
                <a:latin typeface="VNI-Times" pitchFamily="2" charset="0"/>
              </a:rPr>
              <a:t>!”</a:t>
            </a:r>
          </a:p>
          <a:p>
            <a:pPr algn="just" fontAlgn="base">
              <a:spcBef>
                <a:spcPct val="0"/>
              </a:spcBef>
              <a:spcAft>
                <a:spcPct val="0"/>
              </a:spcAft>
            </a:pPr>
            <a:r>
              <a:rPr lang="en-US" altLang="en-US" sz="2700" b="1" dirty="0">
                <a:solidFill>
                  <a:srgbClr val="000000"/>
                </a:solidFill>
                <a:latin typeface="VNI-Times" pitchFamily="2" charset="0"/>
              </a:rPr>
              <a:t>                                         (Theo </a:t>
            </a:r>
            <a:r>
              <a:rPr lang="en-US" altLang="en-US" sz="2700" b="1" dirty="0" err="1">
                <a:solidFill>
                  <a:srgbClr val="000000"/>
                </a:solidFill>
                <a:latin typeface="VNI-Times" pitchFamily="2" charset="0"/>
              </a:rPr>
              <a:t>Nguyeãn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Tuaân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toaøn</a:t>
            </a:r>
            <a:r>
              <a:rPr lang="en-US" altLang="en-US" sz="2700" b="1" dirty="0">
                <a:solidFill>
                  <a:srgbClr val="000000"/>
                </a:solidFill>
                <a:latin typeface="VNI-Times" pitchFamily="2" charset="0"/>
              </a:rPr>
              <a:t> </a:t>
            </a:r>
            <a:r>
              <a:rPr lang="en-US" altLang="en-US" sz="2700" b="1" dirty="0" err="1">
                <a:solidFill>
                  <a:srgbClr val="000000"/>
                </a:solidFill>
                <a:latin typeface="VNI-Times" pitchFamily="2" charset="0"/>
              </a:rPr>
              <a:t>taäp</a:t>
            </a:r>
            <a:r>
              <a:rPr lang="en-US" altLang="en-US" sz="2700" b="1" dirty="0">
                <a:solidFill>
                  <a:srgbClr val="000000"/>
                </a:solidFill>
                <a:latin typeface="VNI-Times" pitchFamily="2" charset="0"/>
              </a:rPr>
              <a:t>)</a:t>
            </a:r>
          </a:p>
        </p:txBody>
      </p:sp>
    </p:spTree>
    <p:extLst>
      <p:ext uri="{BB962C8B-B14F-4D97-AF65-F5344CB8AC3E}">
        <p14:creationId xmlns:p14="http://schemas.microsoft.com/office/powerpoint/2010/main" val="42858026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5373"/>
                                        </p:tgtEl>
                                        <p:attrNameLst>
                                          <p:attrName>style.visibility</p:attrName>
                                        </p:attrNameLst>
                                      </p:cBhvr>
                                      <p:to>
                                        <p:strVal val="visible"/>
                                      </p:to>
                                    </p:set>
                                    <p:animEffect transition="in" filter="wheel(4)">
                                      <p:cBhvr>
                                        <p:cTn id="7" dur="2000"/>
                                        <p:tgtEl>
                                          <p:spTgt spid="1537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15374"/>
                                        </p:tgtEl>
                                        <p:attrNameLst>
                                          <p:attrName>style.visibility</p:attrName>
                                        </p:attrNameLst>
                                      </p:cBhvr>
                                      <p:to>
                                        <p:strVal val="visible"/>
                                      </p:to>
                                    </p:set>
                                    <p:anim calcmode="lin" valueType="num">
                                      <p:cBhvr>
                                        <p:cTn id="12" dur="1000" fill="hold"/>
                                        <p:tgtEl>
                                          <p:spTgt spid="15374"/>
                                        </p:tgtEl>
                                        <p:attrNameLst>
                                          <p:attrName>ppt_w</p:attrName>
                                        </p:attrNameLst>
                                      </p:cBhvr>
                                      <p:tavLst>
                                        <p:tav tm="0">
                                          <p:val>
                                            <p:strVal val="#ppt_w*0.70"/>
                                          </p:val>
                                        </p:tav>
                                        <p:tav tm="100000">
                                          <p:val>
                                            <p:strVal val="#ppt_w"/>
                                          </p:val>
                                        </p:tav>
                                      </p:tavLst>
                                    </p:anim>
                                    <p:anim calcmode="lin" valueType="num">
                                      <p:cBhvr>
                                        <p:cTn id="13" dur="1000" fill="hold"/>
                                        <p:tgtEl>
                                          <p:spTgt spid="15374"/>
                                        </p:tgtEl>
                                        <p:attrNameLst>
                                          <p:attrName>ppt_h</p:attrName>
                                        </p:attrNameLst>
                                      </p:cBhvr>
                                      <p:tavLst>
                                        <p:tav tm="0">
                                          <p:val>
                                            <p:strVal val="#ppt_h"/>
                                          </p:val>
                                        </p:tav>
                                        <p:tav tm="100000">
                                          <p:val>
                                            <p:strVal val="#ppt_h"/>
                                          </p:val>
                                        </p:tav>
                                      </p:tavLst>
                                    </p:anim>
                                    <p:animEffect transition="in" filter="fade">
                                      <p:cBhvr>
                                        <p:cTn id="14" dur="1000"/>
                                        <p:tgtEl>
                                          <p:spTgt spid="153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73" grpId="0"/>
      <p:bldP spid="1537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3771" name="Group 43"/>
          <p:cNvGraphicFramePr>
            <a:graphicFrameLocks noGrp="1"/>
          </p:cNvGraphicFramePr>
          <p:nvPr>
            <p:ph/>
            <p:extLst>
              <p:ext uri="{D42A27DB-BD31-4B8C-83A1-F6EECF244321}">
                <p14:modId xmlns:p14="http://schemas.microsoft.com/office/powerpoint/2010/main" val="964730937"/>
              </p:ext>
            </p:extLst>
          </p:nvPr>
        </p:nvGraphicFramePr>
        <p:xfrm>
          <a:off x="191911" y="152401"/>
          <a:ext cx="10476089" cy="6629401"/>
        </p:xfrm>
        <a:graphic>
          <a:graphicData uri="http://schemas.openxmlformats.org/drawingml/2006/table">
            <a:tbl>
              <a:tblPr/>
              <a:tblGrid>
                <a:gridCol w="2231019">
                  <a:extLst>
                    <a:ext uri="{9D8B030D-6E8A-4147-A177-3AD203B41FA5}">
                      <a16:colId xmlns:a16="http://schemas.microsoft.com/office/drawing/2014/main" val="897603667"/>
                    </a:ext>
                  </a:extLst>
                </a:gridCol>
                <a:gridCol w="3007026">
                  <a:extLst>
                    <a:ext uri="{9D8B030D-6E8A-4147-A177-3AD203B41FA5}">
                      <a16:colId xmlns:a16="http://schemas.microsoft.com/office/drawing/2014/main" val="4004062473"/>
                    </a:ext>
                  </a:extLst>
                </a:gridCol>
                <a:gridCol w="2619022">
                  <a:extLst>
                    <a:ext uri="{9D8B030D-6E8A-4147-A177-3AD203B41FA5}">
                      <a16:colId xmlns:a16="http://schemas.microsoft.com/office/drawing/2014/main" val="914880296"/>
                    </a:ext>
                  </a:extLst>
                </a:gridCol>
                <a:gridCol w="2619022">
                  <a:extLst>
                    <a:ext uri="{9D8B030D-6E8A-4147-A177-3AD203B41FA5}">
                      <a16:colId xmlns:a16="http://schemas.microsoft.com/office/drawing/2014/main" val="3564428885"/>
                    </a:ext>
                  </a:extLst>
                </a:gridCol>
              </a:tblGrid>
              <a:tr h="13462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Thao t¸c LLSS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Quan niÖm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Th¸i ®é cña t¸c gi¶</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Times New Roman" panose="02020603050405020304" pitchFamily="18" charset="0"/>
                          <a:cs typeface="Arial" panose="020B0604020202020204" pitchFamily="34" charset="0"/>
                        </a:rPr>
                        <a:t>Căn cứ</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05136646"/>
                  </a:ext>
                </a:extLst>
              </a:tr>
              <a:tr h="12700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dirty="0" err="1" smtClean="0">
                          <a:ln>
                            <a:noFill/>
                          </a:ln>
                          <a:solidFill>
                            <a:srgbClr val="0033CC"/>
                          </a:solidFill>
                          <a:effectLst/>
                          <a:latin typeface="Times New Roman" panose="02020603050405020304" pitchFamily="18" charset="0"/>
                          <a:cs typeface="Arial" panose="020B0604020202020204" pitchFamily="34" charset="0"/>
                        </a:rPr>
                        <a:t>Đư</a:t>
                      </a:r>
                      <a:r>
                        <a:rPr kumimoji="0" lang="en-US" altLang="en-US" sz="3200" b="0" i="0" u="none" strike="noStrike" cap="none" normalizeH="0" baseline="0" dirty="0" err="1" smtClean="0">
                          <a:ln>
                            <a:noFill/>
                          </a:ln>
                          <a:solidFill>
                            <a:srgbClr val="0033CC"/>
                          </a:solidFill>
                          <a:effectLst/>
                          <a:latin typeface=".VnTime" panose="020B7200000000000000" pitchFamily="34" charset="0"/>
                          <a:cs typeface="Arial" panose="020B0604020202020204" pitchFamily="34" charset="0"/>
                        </a:rPr>
                        <a:t>­îc</a:t>
                      </a:r>
                      <a:r>
                        <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rPr>
                        <a:t> so </a:t>
                      </a:r>
                      <a:r>
                        <a:rPr kumimoji="0" lang="en-US" altLang="en-US" sz="3200" b="0" i="0" u="none" strike="noStrike" cap="none" normalizeH="0" baseline="0" dirty="0" err="1" smtClean="0">
                          <a:ln>
                            <a:noFill/>
                          </a:ln>
                          <a:solidFill>
                            <a:srgbClr val="0033CC"/>
                          </a:solidFill>
                          <a:effectLst/>
                          <a:latin typeface=".VnTime" panose="020B7200000000000000" pitchFamily="34" charset="0"/>
                          <a:cs typeface="Arial" panose="020B0604020202020204" pitchFamily="34" charset="0"/>
                        </a:rPr>
                        <a:t>s¸nh</a:t>
                      </a: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3">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59980053"/>
                  </a:ext>
                </a:extLst>
              </a:tr>
              <a:tr h="1271588">
                <a:tc rowSpan="2">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rPr>
                        <a:t>So </a:t>
                      </a:r>
                      <a:r>
                        <a:rPr kumimoji="0" lang="en-US" altLang="en-US" sz="3200" b="0" i="0" u="none" strike="noStrike" cap="none" normalizeH="0" baseline="0" dirty="0" err="1" smtClean="0">
                          <a:ln>
                            <a:noFill/>
                          </a:ln>
                          <a:solidFill>
                            <a:srgbClr val="0033CC"/>
                          </a:solidFill>
                          <a:effectLst/>
                          <a:latin typeface=".VnTime" panose="020B7200000000000000" pitchFamily="34" charset="0"/>
                          <a:cs typeface="Arial" panose="020B0604020202020204" pitchFamily="34" charset="0"/>
                        </a:rPr>
                        <a:t>s¸nh</a:t>
                      </a: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2">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extLst>
                  <a:ext uri="{0D108BD9-81ED-4DB2-BD59-A6C34878D82A}">
                    <a16:rowId xmlns:a16="http://schemas.microsoft.com/office/drawing/2014/main" val="4091962068"/>
                  </a:ext>
                </a:extLst>
              </a:tr>
              <a:tr h="836613">
                <a:tc vMerge="1">
                  <a:txBody>
                    <a:bodyPr/>
                    <a:lstStyle/>
                    <a:p>
                      <a:endParaRPr lang="en-US"/>
                    </a:p>
                  </a:txBody>
                  <a:tcPr/>
                </a:tc>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115417497"/>
                  </a:ext>
                </a:extLst>
              </a:tr>
              <a:tr h="1905000">
                <a:tc>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3200" b="0" i="0" u="none" strike="noStrike" cap="none" normalizeH="0" baseline="0" smtClean="0">
                          <a:ln>
                            <a:noFill/>
                          </a:ln>
                          <a:solidFill>
                            <a:srgbClr val="0033CC"/>
                          </a:solidFill>
                          <a:effectLst/>
                          <a:latin typeface=".VnTime" panose="020B7200000000000000" pitchFamily="34" charset="0"/>
                          <a:cs typeface="Arial" panose="020B0604020202020204" pitchFamily="34" charset="0"/>
                        </a:rPr>
                        <a:t>Môc ®Ých</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3">
                  <a:txBody>
                    <a:bodyPr/>
                    <a:lstStyle>
                      <a:lvl1pPr>
                        <a:spcBef>
                          <a:spcPct val="20000"/>
                        </a:spcBef>
                        <a:defRPr sz="2800">
                          <a:solidFill>
                            <a:schemeClr val="tx1"/>
                          </a:solidFill>
                          <a:latin typeface="Arial" panose="020B0604020202020204" pitchFamily="34" charset="0"/>
                          <a:cs typeface="Arial" panose="020B0604020202020204" pitchFamily="34" charset="0"/>
                        </a:defRPr>
                      </a:lvl1pPr>
                      <a:lvl2pPr>
                        <a:spcBef>
                          <a:spcPct val="20000"/>
                        </a:spcBef>
                        <a:defRPr sz="2400">
                          <a:solidFill>
                            <a:schemeClr val="tx1"/>
                          </a:solidFill>
                          <a:latin typeface="Arial" panose="020B0604020202020204" pitchFamily="34" charset="0"/>
                          <a:cs typeface="Arial" panose="020B0604020202020204" pitchFamily="34" charset="0"/>
                        </a:defRPr>
                      </a:lvl2pPr>
                      <a:lvl3pPr>
                        <a:spcBef>
                          <a:spcPct val="20000"/>
                        </a:spcBef>
                        <a:defRPr sz="2000">
                          <a:solidFill>
                            <a:schemeClr val="tx1"/>
                          </a:solidFill>
                          <a:latin typeface="Arial" panose="020B0604020202020204" pitchFamily="34" charset="0"/>
                          <a:cs typeface="Arial" panose="020B0604020202020204" pitchFamily="34" charset="0"/>
                        </a:defRPr>
                      </a:lvl3pPr>
                      <a:lvl4pPr>
                        <a:spcBef>
                          <a:spcPct val="20000"/>
                        </a:spcBef>
                        <a:defRPr>
                          <a:solidFill>
                            <a:schemeClr val="tx1"/>
                          </a:solidFill>
                          <a:latin typeface="Arial" panose="020B0604020202020204" pitchFamily="34" charset="0"/>
                          <a:cs typeface="Arial" panose="020B0604020202020204" pitchFamily="34" charset="0"/>
                        </a:defRPr>
                      </a:lvl4pPr>
                      <a:lvl5pPr>
                        <a:spcBef>
                          <a:spcPct val="20000"/>
                        </a:spcBef>
                        <a:defRPr>
                          <a:solidFill>
                            <a:schemeClr val="tx1"/>
                          </a:solidFill>
                          <a:latin typeface="Arial" panose="020B0604020202020204" pitchFamily="34" charset="0"/>
                          <a:cs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cs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cs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cs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3200" b="0" i="0" u="none" strike="noStrike" cap="none" normalizeH="0" baseline="0" dirty="0" smtClean="0">
                        <a:ln>
                          <a:noFill/>
                        </a:ln>
                        <a:solidFill>
                          <a:srgbClr val="0033CC"/>
                        </a:solidFill>
                        <a:effectLst/>
                        <a:latin typeface=".VnTime" panose="020B7200000000000000" pitchFamily="34" charset="0"/>
                        <a:cs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672409372"/>
                  </a:ext>
                </a:extLst>
              </a:tr>
            </a:tbl>
          </a:graphicData>
        </a:graphic>
      </p:graphicFrame>
    </p:spTree>
    <p:extLst>
      <p:ext uri="{BB962C8B-B14F-4D97-AF65-F5344CB8AC3E}">
        <p14:creationId xmlns:p14="http://schemas.microsoft.com/office/powerpoint/2010/main" val="346174186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loud Callout 8"/>
          <p:cNvSpPr/>
          <p:nvPr/>
        </p:nvSpPr>
        <p:spPr>
          <a:xfrm>
            <a:off x="1739900" y="700088"/>
            <a:ext cx="7151688" cy="3086100"/>
          </a:xfrm>
          <a:prstGeom prst="cloudCallou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dirty="0" smtClean="0">
                <a:latin typeface="Times New Roman" panose="02020603050405020304" pitchFamily="18" charset="0"/>
                <a:cs typeface="Times New Roman" panose="02020603050405020304" pitchFamily="18" charset="0"/>
              </a:rPr>
              <a:t>EM HÃY </a:t>
            </a:r>
            <a:r>
              <a:rPr lang="en-US" sz="3000" dirty="0">
                <a:latin typeface="Times New Roman" panose="02020603050405020304" pitchFamily="18" charset="0"/>
                <a:cs typeface="Times New Roman" panose="02020603050405020304" pitchFamily="18" charset="0"/>
              </a:rPr>
              <a:t>CHO BIẾT ĐIỂM KHÁC BIỆT GIỮA HAI LOẠI SO SÁNH DƯỚI ĐÂY?</a:t>
            </a:r>
          </a:p>
        </p:txBody>
      </p:sp>
      <p:sp>
        <p:nvSpPr>
          <p:cNvPr id="2" name="Title 1"/>
          <p:cNvSpPr>
            <a:spLocks noGrp="1"/>
          </p:cNvSpPr>
          <p:nvPr>
            <p:ph type="title"/>
          </p:nvPr>
        </p:nvSpPr>
        <p:spPr/>
        <p:txBody>
          <a:bodyPr/>
          <a:lstStyle/>
          <a:p>
            <a:endParaRPr lang="en-US" dirty="0"/>
          </a:p>
        </p:txBody>
      </p:sp>
    </p:spTree>
    <p:extLst>
      <p:ext uri="{BB962C8B-B14F-4D97-AF65-F5344CB8AC3E}">
        <p14:creationId xmlns:p14="http://schemas.microsoft.com/office/powerpoint/2010/main" val="24216500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Content Placeholder 3"/>
          <p:cNvSpPr>
            <a:spLocks noGrp="1"/>
          </p:cNvSpPr>
          <p:nvPr>
            <p:ph sz="half" idx="2"/>
          </p:nvPr>
        </p:nvSpPr>
        <p:spPr>
          <a:xfrm>
            <a:off x="90488" y="908050"/>
            <a:ext cx="4589462" cy="5949950"/>
          </a:xfrm>
          <a:solidFill>
            <a:schemeClr val="bg1">
              <a:lumMod val="95000"/>
            </a:schemeClr>
          </a:solidFill>
          <a:ln>
            <a:solidFill>
              <a:srgbClr val="00B0F0"/>
            </a:solidFill>
          </a:ln>
        </p:spPr>
        <p:txBody>
          <a:bodyPr/>
          <a:lstStyle/>
          <a:p>
            <a:pPr marL="0" indent="0" algn="just">
              <a:buFont typeface="Wingdings 3" panose="05040102010807070707" pitchFamily="18" charset="2"/>
              <a:buNone/>
              <a:defRPr/>
            </a:pPr>
            <a:r>
              <a:rPr lang="en-US" sz="3000" dirty="0" smtClean="0">
                <a:latin typeface="Times New Roman" panose="02020603050405020304" pitchFamily="18" charset="0"/>
                <a:cs typeface="Times New Roman" panose="02020603050405020304" pitchFamily="18" charset="0"/>
              </a:rPr>
              <a:t> (1)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giống</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như</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nếm</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thể</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nhiều</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một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ít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là</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cần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nhai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kỹ</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ăn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chậm</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để</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thấy</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vị</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ngon</a:t>
            </a:r>
            <a:r>
              <a:rPr lang="en-US" sz="3000" dirty="0" smtClean="0">
                <a:latin typeface="Times New Roman" panose="02020603050405020304" pitchFamily="18" charset="0"/>
                <a:cs typeface="Times New Roman" panose="02020603050405020304" pitchFamily="18" charset="0"/>
              </a:rPr>
              <a:t>. Cho </a:t>
            </a:r>
            <a:r>
              <a:rPr lang="en-US" sz="3000" dirty="0" err="1" smtClean="0">
                <a:latin typeface="Times New Roman" panose="02020603050405020304" pitchFamily="18" charset="0"/>
                <a:cs typeface="Times New Roman" panose="02020603050405020304" pitchFamily="18" charset="0"/>
              </a:rPr>
              <a:t>nên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một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phần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chỉ</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cần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biết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sơ</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lược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còn</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có</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một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ít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sách</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thì</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phải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hết</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kĩ</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đi</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đọc</a:t>
            </a:r>
            <a:r>
              <a:rPr lang="en-US" sz="3000" dirty="0" smtClean="0">
                <a:latin typeface="Times New Roman" panose="02020603050405020304" pitchFamily="18" charset="0"/>
                <a:cs typeface="Times New Roman" panose="02020603050405020304" pitchFamily="18" charset="0"/>
              </a:rPr>
              <a:t> </a:t>
            </a:r>
            <a:r>
              <a:rPr lang="en-US" sz="3000" dirty="0" err="1" smtClean="0">
                <a:latin typeface="Times New Roman" panose="02020603050405020304" pitchFamily="18" charset="0"/>
                <a:cs typeface="Times New Roman" panose="02020603050405020304" pitchFamily="18" charset="0"/>
              </a:rPr>
              <a:t>lại</a:t>
            </a:r>
            <a:r>
              <a:rPr lang="en-US" sz="3000" dirty="0" smtClean="0">
                <a:latin typeface="Times New Roman" panose="02020603050405020304" pitchFamily="18" charset="0"/>
                <a:cs typeface="Times New Roman" panose="02020603050405020304" pitchFamily="18" charset="0"/>
              </a:rPr>
              <a:t> </a:t>
            </a:r>
          </a:p>
          <a:p>
            <a:pPr marL="0" indent="0" algn="r">
              <a:buFont typeface="Wingdings 3" panose="05040102010807070707" pitchFamily="18" charset="2"/>
              <a:buNone/>
              <a:defRPr/>
            </a:pPr>
            <a:r>
              <a:rPr lang="en-US" sz="3000" dirty="0" smtClean="0">
                <a:latin typeface="Times New Roman" panose="02020603050405020304" pitchFamily="18" charset="0"/>
                <a:cs typeface="Times New Roman" panose="02020603050405020304" pitchFamily="18" charset="0"/>
              </a:rPr>
              <a:t>(Ph. </a:t>
            </a:r>
            <a:r>
              <a:rPr lang="en-US" sz="3000" dirty="0" err="1" smtClean="0">
                <a:latin typeface="Times New Roman" panose="02020603050405020304" pitchFamily="18" charset="0"/>
                <a:cs typeface="Times New Roman" panose="02020603050405020304" pitchFamily="18" charset="0"/>
              </a:rPr>
              <a:t>Bê</a:t>
            </a:r>
            <a:r>
              <a:rPr lang="en-US" sz="3000" dirty="0" smtClean="0">
                <a:latin typeface="Times New Roman" panose="02020603050405020304" pitchFamily="18" charset="0"/>
                <a:cs typeface="Times New Roman" panose="02020603050405020304" pitchFamily="18" charset="0"/>
              </a:rPr>
              <a:t> – </a:t>
            </a:r>
            <a:r>
              <a:rPr lang="en-US" sz="3000" dirty="0" err="1" smtClean="0">
                <a:latin typeface="Times New Roman" panose="02020603050405020304" pitchFamily="18" charset="0"/>
                <a:cs typeface="Times New Roman" panose="02020603050405020304" pitchFamily="18" charset="0"/>
              </a:rPr>
              <a:t>cơn</a:t>
            </a:r>
            <a:r>
              <a:rPr lang="en-US" sz="3000" dirty="0" smtClean="0">
                <a:latin typeface="Times New Roman" panose="02020603050405020304" pitchFamily="18" charset="0"/>
                <a:cs typeface="Times New Roman" panose="02020603050405020304" pitchFamily="18" charset="0"/>
              </a:rPr>
              <a:t>)</a:t>
            </a:r>
          </a:p>
        </p:txBody>
      </p:sp>
      <p:sp>
        <p:nvSpPr>
          <p:cNvPr id="24582" name="Content Placeholder 5"/>
          <p:cNvSpPr>
            <a:spLocks noGrp="1"/>
          </p:cNvSpPr>
          <p:nvPr>
            <p:ph sz="quarter" idx="4"/>
          </p:nvPr>
        </p:nvSpPr>
        <p:spPr>
          <a:xfrm>
            <a:off x="4937125" y="0"/>
            <a:ext cx="6950075" cy="6858000"/>
          </a:xfrm>
          <a:solidFill>
            <a:schemeClr val="bg1">
              <a:lumMod val="95000"/>
            </a:schemeClr>
          </a:solidFill>
          <a:ln>
            <a:solidFill>
              <a:srgbClr val="00B0F0"/>
            </a:solidFill>
          </a:ln>
        </p:spPr>
        <p:txBody>
          <a:bodyPr>
            <a:noAutofit/>
          </a:bodyPr>
          <a:lstStyle/>
          <a:p>
            <a:pPr marL="0" indent="0" algn="just">
              <a:buFont typeface="Wingdings 3" panose="05040102010807070707" pitchFamily="18" charset="2"/>
              <a:buNone/>
              <a:defRPr/>
            </a:pPr>
            <a:r>
              <a:rPr lang="en-US" sz="2900" dirty="0" smtClean="0">
                <a:latin typeface="Times New Roman" panose="02020603050405020304" pitchFamily="18" charset="0"/>
                <a:cs typeface="Times New Roman" panose="02020603050405020304" pitchFamily="18" charset="0"/>
              </a:rPr>
              <a:t> (2) </a:t>
            </a:r>
            <a:r>
              <a:rPr lang="en-US" sz="2900" dirty="0" err="1" smtClean="0">
                <a:latin typeface="Times New Roman" panose="02020603050405020304" pitchFamily="18" charset="0"/>
                <a:cs typeface="Times New Roman" panose="02020603050405020304" pitchFamily="18" charset="0"/>
              </a:rPr>
              <a:t>Những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kẻ</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nho</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nhoe</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năm</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ba</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câu</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học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vấn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mắt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sáng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nhỏ</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như</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hạt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đậu</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kinh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lịch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chẳng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ra</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khỏi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gặp</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một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vài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chú</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cày</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năm</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ba</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chị</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hàng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xén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tưởng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trí</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thức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trên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dưới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đất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chỉ</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có</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một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ta, </a:t>
            </a:r>
            <a:r>
              <a:rPr lang="en-US" sz="2900" i="1" dirty="0" err="1" smtClean="0">
                <a:latin typeface="Times New Roman" panose="02020603050405020304" pitchFamily="18" charset="0"/>
                <a:cs typeface="Times New Roman" panose="02020603050405020304" pitchFamily="18" charset="0"/>
              </a:rPr>
              <a:t>không</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phải</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là</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người</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tự</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trọng</a:t>
            </a:r>
            <a:r>
              <a:rPr lang="en-US" sz="2900" i="1" dirty="0" smtClean="0">
                <a:latin typeface="Times New Roman" panose="02020603050405020304" pitchFamily="18" charset="0"/>
                <a:cs typeface="Times New Roman" panose="02020603050405020304" pitchFamily="18" charset="0"/>
              </a:rPr>
              <a:t>.</a:t>
            </a:r>
          </a:p>
          <a:p>
            <a:pPr marL="0" indent="0" algn="just">
              <a:buFont typeface="Wingdings 3" panose="05040102010807070707" pitchFamily="18" charset="2"/>
              <a:buNone/>
              <a:defRPr/>
            </a:pPr>
            <a:r>
              <a:rPr lang="en-US" sz="2900" i="1" dirty="0" err="1" smtClean="0">
                <a:latin typeface="Times New Roman" panose="02020603050405020304" pitchFamily="18" charset="0"/>
                <a:cs typeface="Times New Roman" panose="02020603050405020304" pitchFamily="18" charset="0"/>
              </a:rPr>
              <a:t>Người</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tự</a:t>
            </a:r>
            <a:r>
              <a:rPr lang="en-US" sz="2900" i="1" dirty="0" smtClean="0">
                <a:latin typeface="Times New Roman" panose="02020603050405020304" pitchFamily="18" charset="0"/>
                <a:cs typeface="Times New Roman" panose="02020603050405020304" pitchFamily="18" charset="0"/>
              </a:rPr>
              <a:t> </a:t>
            </a:r>
            <a:r>
              <a:rPr lang="en-US" sz="2900" i="1" dirty="0" err="1" smtClean="0">
                <a:latin typeface="Times New Roman" panose="02020603050405020304" pitchFamily="18" charset="0"/>
                <a:cs typeface="Times New Roman" panose="02020603050405020304" pitchFamily="18" charset="0"/>
              </a:rPr>
              <a:t>trọng</a:t>
            </a:r>
            <a:r>
              <a:rPr lang="en-US" sz="2900" i="1"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vốn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có</a:t>
            </a:r>
            <a:r>
              <a:rPr lang="en-US" sz="2900" dirty="0" smtClean="0">
                <a:latin typeface="Times New Roman" panose="02020603050405020304" pitchFamily="18" charset="0"/>
                <a:cs typeface="Times New Roman" panose="02020603050405020304" pitchFamily="18" charset="0"/>
              </a:rPr>
              <a:t> ở </a:t>
            </a:r>
            <a:r>
              <a:rPr lang="en-US" sz="2900" dirty="0" err="1" smtClean="0">
                <a:latin typeface="Times New Roman" panose="02020603050405020304" pitchFamily="18" charset="0"/>
                <a:cs typeface="Times New Roman" panose="02020603050405020304" pitchFamily="18" charset="0"/>
              </a:rPr>
              <a:t>trong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nhân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quần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vốn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tôn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kính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bậc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tiền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tài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đức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kiến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thức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tự</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đủ</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việc</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làm</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sợ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khó</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trí</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đã</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định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rụt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rè</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thân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tự</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trị</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sai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pháp</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luật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trái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đạo</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lý</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mình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dối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người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thấy</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người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giàu</a:t>
            </a:r>
            <a:r>
              <a:rPr lang="en-US" sz="2900" dirty="0" smtClean="0">
                <a:latin typeface="Times New Roman" panose="02020603050405020304" pitchFamily="18" charset="0"/>
                <a:cs typeface="Times New Roman" panose="02020603050405020304" pitchFamily="18" charset="0"/>
              </a:rPr>
              <a:t> sang, </a:t>
            </a:r>
            <a:r>
              <a:rPr lang="en-US" sz="2900" dirty="0" err="1" smtClean="0">
                <a:latin typeface="Times New Roman" panose="02020603050405020304" pitchFamily="18" charset="0"/>
                <a:cs typeface="Times New Roman" panose="02020603050405020304" pitchFamily="18" charset="0"/>
              </a:rPr>
              <a:t>quyền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quí</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nịnh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hót</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không</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thấy</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người</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bần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tiện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mà</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khinh</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bỉ</a:t>
            </a:r>
            <a:r>
              <a:rPr lang="en-US" sz="2900" dirty="0" smtClean="0">
                <a:latin typeface="Times New Roman" panose="02020603050405020304" pitchFamily="18" charset="0"/>
                <a:cs typeface="Times New Roman" panose="02020603050405020304" pitchFamily="18" charset="0"/>
              </a:rPr>
              <a:t> .</a:t>
            </a:r>
          </a:p>
          <a:p>
            <a:pPr marL="0" indent="0" algn="r">
              <a:buFont typeface="Wingdings 3" panose="05040102010807070707" pitchFamily="18" charset="2"/>
              <a:buNone/>
              <a:defRPr/>
            </a:pPr>
            <a:r>
              <a:rPr lang="en-US" sz="2900" dirty="0" smtClean="0">
                <a:latin typeface="Times New Roman" panose="02020603050405020304" pitchFamily="18" charset="0"/>
                <a:cs typeface="Times New Roman" panose="02020603050405020304" pitchFamily="18" charset="0"/>
              </a:rPr>
              <a:t>(Theo </a:t>
            </a:r>
            <a:r>
              <a:rPr lang="en-US" sz="2900" dirty="0" err="1" smtClean="0">
                <a:latin typeface="Times New Roman" panose="02020603050405020304" pitchFamily="18" charset="0"/>
                <a:cs typeface="Times New Roman" panose="02020603050405020304" pitchFamily="18" charset="0"/>
              </a:rPr>
              <a:t>Nguyễn</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Bá</a:t>
            </a:r>
            <a:r>
              <a:rPr lang="en-US" sz="2900" dirty="0" smtClean="0">
                <a:latin typeface="Times New Roman" panose="02020603050405020304" pitchFamily="18" charset="0"/>
                <a:cs typeface="Times New Roman" panose="02020603050405020304" pitchFamily="18" charset="0"/>
              </a:rPr>
              <a:t> </a:t>
            </a:r>
            <a:r>
              <a:rPr lang="en-US" sz="2900" dirty="0" err="1" smtClean="0">
                <a:latin typeface="Times New Roman" panose="02020603050405020304" pitchFamily="18" charset="0"/>
                <a:cs typeface="Times New Roman" panose="02020603050405020304" pitchFamily="18" charset="0"/>
              </a:rPr>
              <a:t>Học</a:t>
            </a:r>
            <a:r>
              <a:rPr lang="en-US" sz="2900" dirty="0">
                <a:latin typeface="Times New Roman" panose="02020603050405020304" pitchFamily="18" charset="0"/>
                <a:cs typeface="Times New Roman" panose="02020603050405020304" pitchFamily="18" charset="0"/>
              </a:rPr>
              <a:t>)</a:t>
            </a:r>
            <a:endParaRPr lang="en-US" sz="30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97650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8676">
                                            <p:bg/>
                                          </p:spTgt>
                                        </p:tgtEl>
                                        <p:attrNameLst>
                                          <p:attrName>style.visibility</p:attrName>
                                        </p:attrNameLst>
                                      </p:cBhvr>
                                      <p:to>
                                        <p:strVal val="visible"/>
                                      </p:to>
                                    </p:set>
                                    <p:animEffect transition="in" filter="fade">
                                      <p:cBhvr>
                                        <p:cTn id="7" dur="1000"/>
                                        <p:tgtEl>
                                          <p:spTgt spid="28676">
                                            <p:bg/>
                                          </p:spTgt>
                                        </p:tgtEl>
                                      </p:cBhvr>
                                    </p:animEffect>
                                    <p:anim calcmode="lin" valueType="num">
                                      <p:cBhvr>
                                        <p:cTn id="8" dur="1000" fill="hold"/>
                                        <p:tgtEl>
                                          <p:spTgt spid="28676">
                                            <p:bg/>
                                          </p:spTgt>
                                        </p:tgtEl>
                                        <p:attrNameLst>
                                          <p:attrName>ppt_x</p:attrName>
                                        </p:attrNameLst>
                                      </p:cBhvr>
                                      <p:tavLst>
                                        <p:tav tm="0">
                                          <p:val>
                                            <p:strVal val="#ppt_x"/>
                                          </p:val>
                                        </p:tav>
                                        <p:tav tm="100000">
                                          <p:val>
                                            <p:strVal val="#ppt_x"/>
                                          </p:val>
                                        </p:tav>
                                      </p:tavLst>
                                    </p:anim>
                                    <p:anim calcmode="lin" valueType="num">
                                      <p:cBhvr>
                                        <p:cTn id="9" dur="1000" fill="hold"/>
                                        <p:tgtEl>
                                          <p:spTgt spid="28676">
                                            <p:bg/>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8676">
                                            <p:txEl>
                                              <p:pRg st="0" end="0"/>
                                            </p:txEl>
                                          </p:spTgt>
                                        </p:tgtEl>
                                        <p:attrNameLst>
                                          <p:attrName>style.visibility</p:attrName>
                                        </p:attrNameLst>
                                      </p:cBhvr>
                                      <p:to>
                                        <p:strVal val="visible"/>
                                      </p:to>
                                    </p:set>
                                    <p:animEffect transition="in" filter="fade">
                                      <p:cBhvr>
                                        <p:cTn id="14" dur="1000"/>
                                        <p:tgtEl>
                                          <p:spTgt spid="28676">
                                            <p:txEl>
                                              <p:pRg st="0" end="0"/>
                                            </p:txEl>
                                          </p:spTgt>
                                        </p:tgtEl>
                                      </p:cBhvr>
                                    </p:animEffect>
                                    <p:anim calcmode="lin" valueType="num">
                                      <p:cBhvr>
                                        <p:cTn id="15" dur="1000" fill="hold"/>
                                        <p:tgtEl>
                                          <p:spTgt spid="2867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867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8676">
                                            <p:txEl>
                                              <p:pRg st="1" end="1"/>
                                            </p:txEl>
                                          </p:spTgt>
                                        </p:tgtEl>
                                        <p:attrNameLst>
                                          <p:attrName>style.visibility</p:attrName>
                                        </p:attrNameLst>
                                      </p:cBhvr>
                                      <p:to>
                                        <p:strVal val="visible"/>
                                      </p:to>
                                    </p:set>
                                    <p:animEffect transition="in" filter="fade">
                                      <p:cBhvr>
                                        <p:cTn id="21" dur="1000"/>
                                        <p:tgtEl>
                                          <p:spTgt spid="28676">
                                            <p:txEl>
                                              <p:pRg st="1" end="1"/>
                                            </p:txEl>
                                          </p:spTgt>
                                        </p:tgtEl>
                                      </p:cBhvr>
                                    </p:animEffect>
                                    <p:anim calcmode="lin" valueType="num">
                                      <p:cBhvr>
                                        <p:cTn id="22" dur="1000" fill="hold"/>
                                        <p:tgtEl>
                                          <p:spTgt spid="28676">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2867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24582">
                                            <p:bg/>
                                          </p:spTgt>
                                        </p:tgtEl>
                                        <p:attrNameLst>
                                          <p:attrName>style.visibility</p:attrName>
                                        </p:attrNameLst>
                                      </p:cBhvr>
                                      <p:to>
                                        <p:strVal val="visible"/>
                                      </p:to>
                                    </p:set>
                                    <p:animEffect transition="in" filter="wipe(down)">
                                      <p:cBhvr>
                                        <p:cTn id="28" dur="500"/>
                                        <p:tgtEl>
                                          <p:spTgt spid="24582">
                                            <p:bg/>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24582">
                                            <p:txEl>
                                              <p:pRg st="0" end="0"/>
                                            </p:txEl>
                                          </p:spTgt>
                                        </p:tgtEl>
                                        <p:attrNameLst>
                                          <p:attrName>style.visibility</p:attrName>
                                        </p:attrNameLst>
                                      </p:cBhvr>
                                      <p:to>
                                        <p:strVal val="visible"/>
                                      </p:to>
                                    </p:set>
                                    <p:animEffect transition="in" filter="wipe(down)">
                                      <p:cBhvr>
                                        <p:cTn id="33" dur="500"/>
                                        <p:tgtEl>
                                          <p:spTgt spid="24582">
                                            <p:txEl>
                                              <p:pRg st="0" end="0"/>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24582">
                                            <p:txEl>
                                              <p:pRg st="1" end="1"/>
                                            </p:txEl>
                                          </p:spTgt>
                                        </p:tgtEl>
                                        <p:attrNameLst>
                                          <p:attrName>style.visibility</p:attrName>
                                        </p:attrNameLst>
                                      </p:cBhvr>
                                      <p:to>
                                        <p:strVal val="visible"/>
                                      </p:to>
                                    </p:set>
                                    <p:animEffect transition="in" filter="wipe(down)">
                                      <p:cBhvr>
                                        <p:cTn id="38" dur="500"/>
                                        <p:tgtEl>
                                          <p:spTgt spid="24582">
                                            <p:txEl>
                                              <p:pRg st="1" end="1"/>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4582">
                                            <p:txEl>
                                              <p:pRg st="2" end="2"/>
                                            </p:txEl>
                                          </p:spTgt>
                                        </p:tgtEl>
                                        <p:attrNameLst>
                                          <p:attrName>style.visibility</p:attrName>
                                        </p:attrNameLst>
                                      </p:cBhvr>
                                      <p:to>
                                        <p:strVal val="visible"/>
                                      </p:to>
                                    </p:set>
                                    <p:animEffect transition="in" filter="wipe(down)">
                                      <p:cBhvr>
                                        <p:cTn id="43" dur="500"/>
                                        <p:tgtEl>
                                          <p:spTgt spid="2458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build="p" animBg="1"/>
      <p:bldP spid="24582"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98463" y="979488"/>
            <a:ext cx="4818062"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a:solidFill>
                  <a:schemeClr val="tx1"/>
                </a:solidFill>
                <a:latin typeface="Times New Roman" panose="02020603050405020304" pitchFamily="18" charset="0"/>
                <a:cs typeface="Times New Roman" panose="02020603050405020304" pitchFamily="18" charset="0"/>
              </a:rPr>
              <a:t>Bài tập 1: </a:t>
            </a:r>
          </a:p>
        </p:txBody>
      </p:sp>
      <p:sp>
        <p:nvSpPr>
          <p:cNvPr id="3" name="TextBox 2"/>
          <p:cNvSpPr txBox="1">
            <a:spLocks noChangeArrowheads="1"/>
          </p:cNvSpPr>
          <p:nvPr/>
        </p:nvSpPr>
        <p:spPr bwMode="auto">
          <a:xfrm>
            <a:off x="398463" y="1836738"/>
            <a:ext cx="24479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a:solidFill>
                  <a:schemeClr val="tx1"/>
                </a:solidFill>
                <a:latin typeface="Times New Roman" panose="02020603050405020304" pitchFamily="18" charset="0"/>
                <a:cs typeface="Times New Roman" panose="02020603050405020304" pitchFamily="18" charset="0"/>
              </a:rPr>
              <a:t>a. So sánh tương đồng</a:t>
            </a:r>
          </a:p>
        </p:txBody>
      </p:sp>
      <p:sp>
        <p:nvSpPr>
          <p:cNvPr id="4" name="TextBox 3"/>
          <p:cNvSpPr txBox="1">
            <a:spLocks noChangeArrowheads="1"/>
          </p:cNvSpPr>
          <p:nvPr/>
        </p:nvSpPr>
        <p:spPr bwMode="auto">
          <a:xfrm>
            <a:off x="3375025" y="1063625"/>
            <a:ext cx="45974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So sánh sách với thức ăn. </a:t>
            </a:r>
          </a:p>
        </p:txBody>
      </p:sp>
      <p:sp>
        <p:nvSpPr>
          <p:cNvPr id="5" name="TextBox 4"/>
          <p:cNvSpPr txBox="1">
            <a:spLocks noChangeArrowheads="1"/>
          </p:cNvSpPr>
          <p:nvPr/>
        </p:nvSpPr>
        <p:spPr bwMode="auto">
          <a:xfrm>
            <a:off x="3375025" y="1836738"/>
            <a:ext cx="4945063"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Giúp việc đọc sách hiệu quả.  </a:t>
            </a:r>
          </a:p>
        </p:txBody>
      </p:sp>
      <p:sp>
        <p:nvSpPr>
          <p:cNvPr id="6" name="TextBox 5"/>
          <p:cNvSpPr txBox="1">
            <a:spLocks noChangeArrowheads="1"/>
          </p:cNvSpPr>
          <p:nvPr/>
        </p:nvSpPr>
        <p:spPr bwMode="auto">
          <a:xfrm>
            <a:off x="3375025" y="2786063"/>
            <a:ext cx="58975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Khi so sánh phải chọn đối tượng so sánh phù hợp thì mới có ý nghĩa </a:t>
            </a:r>
          </a:p>
        </p:txBody>
      </p:sp>
      <p:sp>
        <p:nvSpPr>
          <p:cNvPr id="7" name="TextBox 6"/>
          <p:cNvSpPr txBox="1">
            <a:spLocks noChangeArrowheads="1"/>
          </p:cNvSpPr>
          <p:nvPr/>
        </p:nvSpPr>
        <p:spPr bwMode="auto">
          <a:xfrm>
            <a:off x="398463" y="4697413"/>
            <a:ext cx="2898775" cy="10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b="1">
                <a:solidFill>
                  <a:schemeClr val="tx1"/>
                </a:solidFill>
                <a:latin typeface="Times New Roman" panose="02020603050405020304" pitchFamily="18" charset="0"/>
                <a:cs typeface="Times New Roman" panose="02020603050405020304" pitchFamily="18" charset="0"/>
              </a:rPr>
              <a:t>b. So sánh tương phản</a:t>
            </a:r>
          </a:p>
        </p:txBody>
      </p:sp>
      <p:sp>
        <p:nvSpPr>
          <p:cNvPr id="10" name="TextBox 9"/>
          <p:cNvSpPr txBox="1">
            <a:spLocks noChangeArrowheads="1"/>
          </p:cNvSpPr>
          <p:nvPr/>
        </p:nvSpPr>
        <p:spPr bwMode="auto">
          <a:xfrm>
            <a:off x="3375025" y="4197350"/>
            <a:ext cx="59880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Người tự trọng và người thiếu tự trọng</a:t>
            </a:r>
          </a:p>
        </p:txBody>
      </p:sp>
      <p:sp>
        <p:nvSpPr>
          <p:cNvPr id="11" name="TextBox 10"/>
          <p:cNvSpPr txBox="1">
            <a:spLocks noChangeArrowheads="1"/>
          </p:cNvSpPr>
          <p:nvPr/>
        </p:nvSpPr>
        <p:spPr bwMode="auto">
          <a:xfrm>
            <a:off x="3375025" y="5380038"/>
            <a:ext cx="7572375"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Giúp nhìn nhận và đánh giá đúng bản chất của đối tượng</a:t>
            </a:r>
          </a:p>
          <a:p>
            <a:pP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Đề cao người tự trọng</a:t>
            </a:r>
          </a:p>
        </p:txBody>
      </p:sp>
      <p:sp>
        <p:nvSpPr>
          <p:cNvPr id="12" name="Left Brace 11"/>
          <p:cNvSpPr/>
          <p:nvPr/>
        </p:nvSpPr>
        <p:spPr>
          <a:xfrm>
            <a:off x="2808288" y="1293813"/>
            <a:ext cx="282575" cy="2132012"/>
          </a:xfrm>
          <a:prstGeom prst="leftBrace">
            <a:avLst/>
          </a:prstGeom>
          <a:ln w="57150">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13" name="Left Brace 12"/>
          <p:cNvSpPr/>
          <p:nvPr/>
        </p:nvSpPr>
        <p:spPr>
          <a:xfrm>
            <a:off x="2846388" y="4481513"/>
            <a:ext cx="322262" cy="2047875"/>
          </a:xfrm>
          <a:prstGeom prst="leftBrace">
            <a:avLst/>
          </a:prstGeom>
          <a:ln w="57150">
            <a:solidFill>
              <a:srgbClr val="0070C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Tree>
    <p:extLst>
      <p:ext uri="{BB962C8B-B14F-4D97-AF65-F5344CB8AC3E}">
        <p14:creationId xmlns:p14="http://schemas.microsoft.com/office/powerpoint/2010/main" val="34189006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inVertical)">
                                      <p:cBhvr>
                                        <p:cTn id="24" dur="500"/>
                                        <p:tgtEl>
                                          <p:spTgt spid="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arn(inVertical)">
                                      <p:cBhvr>
                                        <p:cTn id="29" dur="500"/>
                                        <p:tgtEl>
                                          <p:spTgt spid="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500"/>
                                        <p:tgtEl>
                                          <p:spTgt spid="7"/>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circle(in)">
                                      <p:cBhvr>
                                        <p:cTn id="44" dur="2000"/>
                                        <p:tgtEl>
                                          <p:spTgt spid="10"/>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16" presetClass="entr" presetSubtype="21"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inVertical)">
                                      <p:cBhvr>
                                        <p:cTn id="49" dur="500"/>
                                        <p:tgtEl>
                                          <p:spTgt spid="11"/>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P spid="7" grpId="0"/>
      <p:bldP spid="10" grpId="0"/>
      <p:bldP spid="11" grpId="0"/>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p:cNvSpPr txBox="1">
            <a:spLocks noChangeArrowheads="1"/>
          </p:cNvSpPr>
          <p:nvPr/>
        </p:nvSpPr>
        <p:spPr bwMode="auto">
          <a:xfrm>
            <a:off x="1524000" y="6172200"/>
            <a:ext cx="3429000" cy="457200"/>
          </a:xfrm>
          <a:prstGeom prst="rect">
            <a:avLst/>
          </a:prstGeom>
          <a:solidFill>
            <a:srgbClr val="FF66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t>So sánh tương đồng</a:t>
            </a:r>
          </a:p>
        </p:txBody>
      </p:sp>
      <p:sp>
        <p:nvSpPr>
          <p:cNvPr id="45059" name="Text Box 3"/>
          <p:cNvSpPr txBox="1">
            <a:spLocks noChangeArrowheads="1"/>
          </p:cNvSpPr>
          <p:nvPr/>
        </p:nvSpPr>
        <p:spPr bwMode="auto">
          <a:xfrm>
            <a:off x="6172200" y="6172200"/>
            <a:ext cx="3962400" cy="457200"/>
          </a:xfrm>
          <a:prstGeom prst="rect">
            <a:avLst/>
          </a:prstGeom>
          <a:solidFill>
            <a:srgbClr val="FF66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t>So sánh tương phản</a:t>
            </a:r>
          </a:p>
        </p:txBody>
      </p:sp>
      <p:sp>
        <p:nvSpPr>
          <p:cNvPr id="45061" name="Text Box 5"/>
          <p:cNvSpPr txBox="1">
            <a:spLocks noChangeArrowheads="1"/>
          </p:cNvSpPr>
          <p:nvPr/>
        </p:nvSpPr>
        <p:spPr bwMode="auto">
          <a:xfrm>
            <a:off x="1676400" y="1371601"/>
            <a:ext cx="3429000" cy="3114675"/>
          </a:xfrm>
          <a:prstGeom prst="rect">
            <a:avLst/>
          </a:prstGeom>
          <a:solidFill>
            <a:schemeClr val="folHlink"/>
          </a:solidFill>
          <a:ln w="9525">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lnSpc>
                <a:spcPct val="120000"/>
              </a:lnSpc>
              <a:buClr>
                <a:schemeClr val="hlink"/>
              </a:buClr>
              <a:buSzPct val="70000"/>
              <a:buFont typeface="Wingdings" panose="05000000000000000000" pitchFamily="2" charset="2"/>
              <a:buNone/>
            </a:pPr>
            <a:r>
              <a:rPr lang="en-US" altLang="en-US" sz="2000">
                <a:solidFill>
                  <a:srgbClr val="FF3399"/>
                </a:solidFill>
                <a:effectLst>
                  <a:outerShdw blurRad="38100" dist="38100" dir="2700000" algn="tl">
                    <a:srgbClr val="000000"/>
                  </a:outerShdw>
                </a:effectLst>
              </a:rPr>
              <a:t>VD1:</a:t>
            </a:r>
            <a:r>
              <a:rPr lang="en-US" altLang="en-US" sz="2000">
                <a:effectLst>
                  <a:outerShdw blurRad="38100" dist="38100" dir="2700000" algn="tl">
                    <a:srgbClr val="FFFFFF"/>
                  </a:outerShdw>
                </a:effectLst>
              </a:rPr>
              <a:t> “Thơ hay là hay cả hồn lẫn xác, hay cả bài, như con gà ngon, ngon ở từng phao câu đầu cánh lắt lẻo khuỷu xương , không thể tóm tắt thơ được, mà phải đọc lại” (</a:t>
            </a:r>
            <a:r>
              <a:rPr lang="en-US" altLang="en-US" sz="2000" i="1">
                <a:effectLst>
                  <a:outerShdw blurRad="38100" dist="38100" dir="2700000" algn="tl">
                    <a:srgbClr val="FFFFFF"/>
                  </a:outerShdw>
                </a:effectLst>
              </a:rPr>
              <a:t>Theo Xuân Diệu)</a:t>
            </a:r>
          </a:p>
          <a:p>
            <a:pPr algn="r">
              <a:spcBef>
                <a:spcPct val="50000"/>
              </a:spcBef>
            </a:pPr>
            <a:endParaRPr lang="en-US" altLang="en-US" sz="2000"/>
          </a:p>
        </p:txBody>
      </p:sp>
      <p:sp>
        <p:nvSpPr>
          <p:cNvPr id="45062" name="Text Box 6"/>
          <p:cNvSpPr txBox="1">
            <a:spLocks noChangeArrowheads="1"/>
          </p:cNvSpPr>
          <p:nvPr/>
        </p:nvSpPr>
        <p:spPr bwMode="auto">
          <a:xfrm>
            <a:off x="5486400" y="762001"/>
            <a:ext cx="5029200" cy="5076825"/>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n-US" altLang="en-US">
                <a:solidFill>
                  <a:srgbClr val="FF3399"/>
                </a:solidFill>
                <a:effectLst>
                  <a:outerShdw blurRad="38100" dist="38100" dir="2700000" algn="tl">
                    <a:srgbClr val="000000"/>
                  </a:outerShdw>
                </a:effectLst>
              </a:rPr>
              <a:t>VD2</a:t>
            </a:r>
            <a:r>
              <a:rPr lang="en-US" altLang="en-US" sz="2000">
                <a:solidFill>
                  <a:srgbClr val="FF3399"/>
                </a:solidFill>
                <a:effectLst>
                  <a:outerShdw blurRad="38100" dist="38100" dir="2700000" algn="tl">
                    <a:srgbClr val="000000"/>
                  </a:outerShdw>
                </a:effectLst>
              </a:rPr>
              <a:t>:</a:t>
            </a:r>
            <a:r>
              <a:rPr lang="en-US" altLang="en-US" sz="2000">
                <a:effectLst>
                  <a:outerShdw blurRad="38100" dist="38100" dir="2700000" algn="tl">
                    <a:srgbClr val="FFFFFF"/>
                  </a:outerShdw>
                </a:effectLst>
              </a:rPr>
              <a:t> “Những kẻ nho nhe năm ba câu học vấn, mắt sáng nhỏ như hạt đậu, kinh lịch chẳng ra khỏi nhà, gặp một vài chú đi cày, năm ba chị hàng xén đã tưởng mình là trí thức, trên trời dưới đất chỉ có một mình ta, không phải là người tự trọng.</a:t>
            </a:r>
          </a:p>
          <a:p>
            <a:pPr algn="just"/>
            <a:r>
              <a:rPr lang="en-US" altLang="en-US" sz="2000">
                <a:effectLst>
                  <a:outerShdw blurRad="38100" dist="38100" dir="2700000" algn="tl">
                    <a:srgbClr val="FFFFFF"/>
                  </a:outerShdw>
                </a:effectLst>
              </a:rPr>
              <a:t>           Người tự trọng vốn ở trong nhân quần, vốn tôn kính bậc tiền bối, tài đức, kiến thức tự đủ, việc đã làm không sợ khó, trí đã định không rụt rè, thân mình mình tự trị, không sai pháp luật, không trái đạo lí, không dối mình, không dối người, không thấy người giàu sang, quyền quý mà nịnh hót, không thấy người bần hàn mà khinh</a:t>
            </a:r>
            <a:r>
              <a:rPr lang="en-US" altLang="en-US">
                <a:effectLst>
                  <a:outerShdw blurRad="38100" dist="38100" dir="2700000" algn="tl">
                    <a:srgbClr val="FFFFFF"/>
                  </a:outerShdw>
                </a:effectLst>
              </a:rPr>
              <a:t> </a:t>
            </a:r>
            <a:r>
              <a:rPr lang="en-US" altLang="en-US" sz="2000">
                <a:effectLst>
                  <a:outerShdw blurRad="38100" dist="38100" dir="2700000" algn="tl">
                    <a:srgbClr val="FFFFFF"/>
                  </a:outerShdw>
                </a:effectLst>
              </a:rPr>
              <a:t>bỉ.”</a:t>
            </a:r>
            <a:r>
              <a:rPr lang="en-US" altLang="en-US">
                <a:effectLst>
                  <a:outerShdw blurRad="38100" dist="38100" dir="2700000" algn="tl">
                    <a:srgbClr val="FFFFFF"/>
                  </a:outerShdw>
                </a:effectLst>
              </a:rPr>
              <a:t>                              </a:t>
            </a:r>
            <a:r>
              <a:rPr lang="en-US" altLang="en-US" i="1">
                <a:effectLst>
                  <a:outerShdw blurRad="38100" dist="38100" dir="2700000" algn="tl">
                    <a:srgbClr val="FFFFFF"/>
                  </a:outerShdw>
                </a:effectLst>
              </a:rPr>
              <a:t>(Theo Nguyễn Thái Học)</a:t>
            </a:r>
          </a:p>
          <a:p>
            <a:pPr algn="just">
              <a:spcBef>
                <a:spcPct val="50000"/>
              </a:spcBef>
            </a:pPr>
            <a:endParaRPr lang="en-US" altLang="en-US"/>
          </a:p>
        </p:txBody>
      </p:sp>
    </p:spTree>
    <p:extLst>
      <p:ext uri="{BB962C8B-B14F-4D97-AF65-F5344CB8AC3E}">
        <p14:creationId xmlns:p14="http://schemas.microsoft.com/office/powerpoint/2010/main" val="230002478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45058"/>
                                        </p:tgtEl>
                                        <p:attrNameLst>
                                          <p:attrName>style.visibility</p:attrName>
                                        </p:attrNameLst>
                                      </p:cBhvr>
                                      <p:to>
                                        <p:strVal val="visible"/>
                                      </p:to>
                                    </p:set>
                                    <p:anim from="(-#ppt_w/2)" to="(#ppt_x)" calcmode="lin" valueType="num">
                                      <p:cBhvr>
                                        <p:cTn id="7" dur="600" fill="hold">
                                          <p:stCondLst>
                                            <p:cond delay="0"/>
                                          </p:stCondLst>
                                        </p:cTn>
                                        <p:tgtEl>
                                          <p:spTgt spid="45058"/>
                                        </p:tgtEl>
                                        <p:attrNameLst>
                                          <p:attrName>ppt_x</p:attrName>
                                        </p:attrNameLst>
                                      </p:cBhvr>
                                    </p:anim>
                                    <p:anim from="0" to="-1.0" calcmode="lin" valueType="num">
                                      <p:cBhvr>
                                        <p:cTn id="8" dur="200" decel="50000" autoRev="1" fill="hold">
                                          <p:stCondLst>
                                            <p:cond delay="600"/>
                                          </p:stCondLst>
                                        </p:cTn>
                                        <p:tgtEl>
                                          <p:spTgt spid="45058"/>
                                        </p:tgtEl>
                                        <p:attrNameLst>
                                          <p:attrName>xshear</p:attrName>
                                        </p:attrNameLst>
                                      </p:cBhvr>
                                    </p:anim>
                                    <p:animScale>
                                      <p:cBhvr>
                                        <p:cTn id="9" dur="200" decel="100000" autoRev="1" fill="hold">
                                          <p:stCondLst>
                                            <p:cond delay="600"/>
                                          </p:stCondLst>
                                        </p:cTn>
                                        <p:tgtEl>
                                          <p:spTgt spid="45058"/>
                                        </p:tgtEl>
                                      </p:cBhvr>
                                      <p:from x="100000" y="100000"/>
                                      <p:to x="80000" y="100000"/>
                                    </p:animScale>
                                    <p:anim by="(#ppt_h/3+#ppt_w*0.1)" calcmode="lin" valueType="num">
                                      <p:cBhvr additive="sum">
                                        <p:cTn id="10" dur="200" decel="100000" autoRev="1" fill="hold">
                                          <p:stCondLst>
                                            <p:cond delay="600"/>
                                          </p:stCondLst>
                                        </p:cTn>
                                        <p:tgtEl>
                                          <p:spTgt spid="45058"/>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34" presetClass="entr" presetSubtype="0" fill="hold" grpId="0" nodeType="clickEffect">
                                  <p:stCondLst>
                                    <p:cond delay="0"/>
                                  </p:stCondLst>
                                  <p:childTnLst>
                                    <p:set>
                                      <p:cBhvr>
                                        <p:cTn id="14" dur="1" fill="hold">
                                          <p:stCondLst>
                                            <p:cond delay="0"/>
                                          </p:stCondLst>
                                        </p:cTn>
                                        <p:tgtEl>
                                          <p:spTgt spid="45059"/>
                                        </p:tgtEl>
                                        <p:attrNameLst>
                                          <p:attrName>style.visibility</p:attrName>
                                        </p:attrNameLst>
                                      </p:cBhvr>
                                      <p:to>
                                        <p:strVal val="visible"/>
                                      </p:to>
                                    </p:set>
                                    <p:anim from="(-#ppt_w/2)" to="(#ppt_x)" calcmode="lin" valueType="num">
                                      <p:cBhvr>
                                        <p:cTn id="15" dur="600" fill="hold">
                                          <p:stCondLst>
                                            <p:cond delay="0"/>
                                          </p:stCondLst>
                                        </p:cTn>
                                        <p:tgtEl>
                                          <p:spTgt spid="45059"/>
                                        </p:tgtEl>
                                        <p:attrNameLst>
                                          <p:attrName>ppt_x</p:attrName>
                                        </p:attrNameLst>
                                      </p:cBhvr>
                                    </p:anim>
                                    <p:anim from="0" to="-1.0" calcmode="lin" valueType="num">
                                      <p:cBhvr>
                                        <p:cTn id="16" dur="200" decel="50000" autoRev="1" fill="hold">
                                          <p:stCondLst>
                                            <p:cond delay="600"/>
                                          </p:stCondLst>
                                        </p:cTn>
                                        <p:tgtEl>
                                          <p:spTgt spid="45059"/>
                                        </p:tgtEl>
                                        <p:attrNameLst>
                                          <p:attrName>xshear</p:attrName>
                                        </p:attrNameLst>
                                      </p:cBhvr>
                                    </p:anim>
                                    <p:animScale>
                                      <p:cBhvr>
                                        <p:cTn id="17" dur="200" decel="100000" autoRev="1" fill="hold">
                                          <p:stCondLst>
                                            <p:cond delay="600"/>
                                          </p:stCondLst>
                                        </p:cTn>
                                        <p:tgtEl>
                                          <p:spTgt spid="45059"/>
                                        </p:tgtEl>
                                      </p:cBhvr>
                                      <p:from x="100000" y="100000"/>
                                      <p:to x="80000" y="100000"/>
                                    </p:animScale>
                                    <p:anim by="(#ppt_h/3+#ppt_w*0.1)" calcmode="lin" valueType="num">
                                      <p:cBhvr additive="sum">
                                        <p:cTn id="18" dur="200" decel="100000" autoRev="1" fill="hold">
                                          <p:stCondLst>
                                            <p:cond delay="600"/>
                                          </p:stCondLst>
                                        </p:cTn>
                                        <p:tgtEl>
                                          <p:spTgt spid="4505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animBg="1"/>
      <p:bldP spid="4505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Box 2"/>
          <p:cNvSpPr txBox="1">
            <a:spLocks noChangeArrowheads="1"/>
          </p:cNvSpPr>
          <p:nvPr/>
        </p:nvSpPr>
        <p:spPr bwMode="auto">
          <a:xfrm>
            <a:off x="371475" y="2733675"/>
            <a:ext cx="2579688" cy="1862138"/>
          </a:xfrm>
          <a:prstGeom prst="rect">
            <a:avLst/>
          </a:prstGeom>
          <a:solidFill>
            <a:srgbClr val="007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0"/>
              </a:spcBef>
              <a:buClrTx/>
              <a:buSzTx/>
              <a:buFontTx/>
              <a:buNone/>
            </a:pPr>
            <a:endParaRPr lang="en-US" altLang="en-US" sz="2500">
              <a:solidFill>
                <a:schemeClr val="tx1"/>
              </a:solidFill>
            </a:endParaRPr>
          </a:p>
          <a:p>
            <a:pPr algn="ctr">
              <a:spcBef>
                <a:spcPct val="0"/>
              </a:spcBef>
              <a:buClrTx/>
              <a:buSzTx/>
              <a:buFontTx/>
              <a:buNone/>
            </a:pPr>
            <a:r>
              <a:rPr lang="en-US" altLang="en-US" sz="3000">
                <a:solidFill>
                  <a:schemeClr val="bg1"/>
                </a:solidFill>
                <a:latin typeface="Times New Roman" panose="02020603050405020304" pitchFamily="18" charset="0"/>
                <a:cs typeface="Times New Roman" panose="02020603050405020304" pitchFamily="18" charset="0"/>
              </a:rPr>
              <a:t>CÁCH THỨC     SO SÁNH</a:t>
            </a:r>
          </a:p>
          <a:p>
            <a:pPr algn="ctr">
              <a:spcBef>
                <a:spcPct val="0"/>
              </a:spcBef>
              <a:buClrTx/>
              <a:buSzTx/>
              <a:buFontTx/>
              <a:buNone/>
            </a:pPr>
            <a:r>
              <a:rPr lang="en-US" altLang="en-US" sz="3000">
                <a:solidFill>
                  <a:schemeClr val="tx1"/>
                </a:solidFill>
                <a:latin typeface="Times New Roman" panose="02020603050405020304" pitchFamily="18" charset="0"/>
                <a:cs typeface="Times New Roman" panose="02020603050405020304" pitchFamily="18" charset="0"/>
              </a:rPr>
              <a:t> </a:t>
            </a:r>
          </a:p>
        </p:txBody>
      </p:sp>
      <p:sp>
        <p:nvSpPr>
          <p:cNvPr id="5" name="Rectangle 4"/>
          <p:cNvSpPr/>
          <p:nvPr/>
        </p:nvSpPr>
        <p:spPr>
          <a:xfrm>
            <a:off x="4210050" y="0"/>
            <a:ext cx="4395788" cy="171767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000" dirty="0">
                <a:latin typeface="Times New Roman" panose="02020603050405020304" pitchFamily="18" charset="0"/>
                <a:cs typeface="Times New Roman" panose="02020603050405020304" pitchFamily="18" charset="0"/>
              </a:rPr>
              <a:t>XÁC ĐỊNH </a:t>
            </a:r>
            <a:r>
              <a:rPr lang="en-US" sz="3000" dirty="0">
                <a:solidFill>
                  <a:srgbClr val="FFFF00"/>
                </a:solidFill>
                <a:latin typeface="Times New Roman" panose="02020603050405020304" pitchFamily="18" charset="0"/>
                <a:cs typeface="Times New Roman" panose="02020603050405020304" pitchFamily="18" charset="0"/>
              </a:rPr>
              <a:t>ĐỐI TƯỢNG ĐƯỢC SO SÁNH VÀ ĐỐI TƯỢNG  SO SÁNH</a:t>
            </a:r>
          </a:p>
        </p:txBody>
      </p:sp>
      <p:sp>
        <p:nvSpPr>
          <p:cNvPr id="14" name="Rectangle 13"/>
          <p:cNvSpPr/>
          <p:nvPr/>
        </p:nvSpPr>
        <p:spPr>
          <a:xfrm>
            <a:off x="3289631" y="2672225"/>
            <a:ext cx="4395788" cy="188277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en-US" sz="3000" dirty="0">
                <a:latin typeface="Times New Roman" panose="02020603050405020304" pitchFamily="18" charset="0"/>
                <a:cs typeface="Times New Roman" panose="02020603050405020304" pitchFamily="18" charset="0"/>
              </a:rPr>
              <a:t>ĐẶT CÁC ĐỐI TƯỢNG </a:t>
            </a:r>
            <a:r>
              <a:rPr lang="en-US" sz="3000" dirty="0">
                <a:solidFill>
                  <a:srgbClr val="FFFF00"/>
                </a:solidFill>
                <a:latin typeface="Times New Roman" panose="02020603050405020304" pitchFamily="18" charset="0"/>
                <a:cs typeface="Times New Roman" panose="02020603050405020304" pitchFamily="18" charset="0"/>
              </a:rPr>
              <a:t>CÙNG BÌNH DIỆN VÀ CÙNG MỘT TIÊU CHÍ</a:t>
            </a:r>
          </a:p>
        </p:txBody>
      </p:sp>
      <p:sp>
        <p:nvSpPr>
          <p:cNvPr id="15" name="Rectangle 14"/>
          <p:cNvSpPr/>
          <p:nvPr/>
        </p:nvSpPr>
        <p:spPr>
          <a:xfrm>
            <a:off x="4210050" y="5191125"/>
            <a:ext cx="4395788" cy="1557338"/>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a:p>
            <a:pPr algn="just">
              <a:defRPr/>
            </a:pPr>
            <a:r>
              <a:rPr lang="en-US" sz="3000" dirty="0">
                <a:latin typeface="Times New Roman" panose="02020603050405020304" pitchFamily="18" charset="0"/>
                <a:cs typeface="Times New Roman" panose="02020603050405020304" pitchFamily="18" charset="0"/>
              </a:rPr>
              <a:t>NÊU RÕ Ý KIẾN, </a:t>
            </a:r>
            <a:r>
              <a:rPr lang="en-US" sz="3000" dirty="0">
                <a:solidFill>
                  <a:srgbClr val="FFFF00"/>
                </a:solidFill>
                <a:latin typeface="Times New Roman" panose="02020603050405020304" pitchFamily="18" charset="0"/>
                <a:cs typeface="Times New Roman" panose="02020603050405020304" pitchFamily="18" charset="0"/>
              </a:rPr>
              <a:t>QUAN ĐIỂM CỦA NGƯỜI VIẾT</a:t>
            </a:r>
          </a:p>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a:p>
            <a:pPr algn="just">
              <a:defRPr/>
            </a:pPr>
            <a:endParaRPr lang="en-US" sz="3000" dirty="0">
              <a:latin typeface="Times New Roman" panose="02020603050405020304" pitchFamily="18" charset="0"/>
              <a:cs typeface="Times New Roman" panose="02020603050405020304" pitchFamily="18" charset="0"/>
            </a:endParaRPr>
          </a:p>
        </p:txBody>
      </p:sp>
      <p:cxnSp>
        <p:nvCxnSpPr>
          <p:cNvPr id="7" name="Elbow Connector 6"/>
          <p:cNvCxnSpPr>
            <a:endCxn id="5" idx="1"/>
          </p:cNvCxnSpPr>
          <p:nvPr/>
        </p:nvCxnSpPr>
        <p:spPr>
          <a:xfrm flipV="1">
            <a:off x="1389063" y="858838"/>
            <a:ext cx="2820987" cy="1884362"/>
          </a:xfrm>
          <a:prstGeom prst="bentConnector3">
            <a:avLst>
              <a:gd name="adj1" fmla="val 11194"/>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flipV="1">
            <a:off x="2951163" y="3549650"/>
            <a:ext cx="289748" cy="3176"/>
          </a:xfrm>
          <a:prstGeom prst="line">
            <a:avLst/>
          </a:prstGeom>
        </p:spPr>
        <p:style>
          <a:lnRef idx="1">
            <a:schemeClr val="dk1"/>
          </a:lnRef>
          <a:fillRef idx="0">
            <a:schemeClr val="dk1"/>
          </a:fillRef>
          <a:effectRef idx="0">
            <a:schemeClr val="dk1"/>
          </a:effectRef>
          <a:fontRef idx="minor">
            <a:schemeClr val="tx1"/>
          </a:fontRef>
        </p:style>
      </p:cxnSp>
      <p:cxnSp>
        <p:nvCxnSpPr>
          <p:cNvPr id="20" name="Elbow Connector 19"/>
          <p:cNvCxnSpPr>
            <a:stCxn id="27651" idx="2"/>
            <a:endCxn id="15" idx="1"/>
          </p:cNvCxnSpPr>
          <p:nvPr/>
        </p:nvCxnSpPr>
        <p:spPr>
          <a:xfrm rot="16200000" flipH="1">
            <a:off x="2247900" y="4008438"/>
            <a:ext cx="1374775" cy="2549525"/>
          </a:xfrm>
          <a:prstGeom prst="bentConnector2">
            <a:avLst/>
          </a:prstGeom>
        </p:spPr>
        <p:style>
          <a:lnRef idx="1">
            <a:schemeClr val="dk1"/>
          </a:lnRef>
          <a:fillRef idx="0">
            <a:schemeClr val="dk1"/>
          </a:fillRef>
          <a:effectRef idx="0">
            <a:schemeClr val="dk1"/>
          </a:effectRef>
          <a:fontRef idx="minor">
            <a:schemeClr val="tx1"/>
          </a:fontRef>
        </p:style>
      </p:cxnSp>
      <p:sp>
        <p:nvSpPr>
          <p:cNvPr id="9" name="Rectangle 8"/>
          <p:cNvSpPr/>
          <p:nvPr/>
        </p:nvSpPr>
        <p:spPr>
          <a:xfrm>
            <a:off x="9007254" y="2666738"/>
            <a:ext cx="2987896" cy="1882775"/>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dirty="0" smtClean="0">
                <a:solidFill>
                  <a:srgbClr val="FFFF00"/>
                </a:solidFill>
                <a:latin typeface="Times New Roman" panose="02020603050405020304" pitchFamily="18" charset="0"/>
                <a:cs typeface="Times New Roman" panose="02020603050405020304" pitchFamily="18" charset="0"/>
              </a:rPr>
              <a:t>HOẶC XÉT CÁC KHÍA CẠNH NGƯỢC NHAU</a:t>
            </a:r>
            <a:endParaRPr lang="en-US" sz="3000" dirty="0">
              <a:solidFill>
                <a:srgbClr val="FFFF00"/>
              </a:solidFill>
              <a:latin typeface="Times New Roman" panose="02020603050405020304" pitchFamily="18" charset="0"/>
              <a:cs typeface="Times New Roman" panose="02020603050405020304" pitchFamily="18" charset="0"/>
            </a:endParaRPr>
          </a:p>
        </p:txBody>
      </p:sp>
      <p:cxnSp>
        <p:nvCxnSpPr>
          <p:cNvPr id="11" name="Straight Connector 10"/>
          <p:cNvCxnSpPr/>
          <p:nvPr/>
        </p:nvCxnSpPr>
        <p:spPr>
          <a:xfrm>
            <a:off x="7652418" y="3705226"/>
            <a:ext cx="1354836" cy="2182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659472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Effect transition="in" filter="fade">
                                      <p:cBhvr>
                                        <p:cTn id="7" dur="1000"/>
                                        <p:tgtEl>
                                          <p:spTgt spid="27651"/>
                                        </p:tgtEl>
                                      </p:cBhvr>
                                    </p:animEffect>
                                    <p:anim calcmode="lin" valueType="num">
                                      <p:cBhvr>
                                        <p:cTn id="8" dur="1000" fill="hold"/>
                                        <p:tgtEl>
                                          <p:spTgt spid="27651"/>
                                        </p:tgtEl>
                                        <p:attrNameLst>
                                          <p:attrName>ppt_x</p:attrName>
                                        </p:attrNameLst>
                                      </p:cBhvr>
                                      <p:tavLst>
                                        <p:tav tm="0">
                                          <p:val>
                                            <p:strVal val="#ppt_x"/>
                                          </p:val>
                                        </p:tav>
                                        <p:tav tm="100000">
                                          <p:val>
                                            <p:strVal val="#ppt_x"/>
                                          </p:val>
                                        </p:tav>
                                      </p:tavLst>
                                    </p:anim>
                                    <p:anim calcmode="lin" valueType="num">
                                      <p:cBhvr>
                                        <p:cTn id="9" dur="1000" fill="hold"/>
                                        <p:tgtEl>
                                          <p:spTgt spid="2765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down)">
                                      <p:cBhvr>
                                        <p:cTn id="24" dur="500"/>
                                        <p:tgtEl>
                                          <p:spTgt spid="15"/>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6" presetClass="entr" presetSubtype="21"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6" presetClass="entr" presetSubtype="21" fill="hold"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barn(inVertical)">
                                      <p:cBhvr>
                                        <p:cTn id="34" dur="500"/>
                                        <p:tgtEl>
                                          <p:spTgt spid="13"/>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6" presetClass="entr" presetSubtype="21" fill="hold" nodeType="click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arn(inVertical)">
                                      <p:cBhvr>
                                        <p:cTn id="39" dur="500"/>
                                        <p:tgtEl>
                                          <p:spTgt spid="20"/>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inVertical)">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animBg="1"/>
      <p:bldP spid="5" grpId="0" animBg="1"/>
      <p:bldP spid="14" grpId="0" animBg="1"/>
      <p:bldP spid="15"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1250950" y="1911350"/>
            <a:ext cx="3500438" cy="4024313"/>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500" dirty="0">
                <a:solidFill>
                  <a:srgbClr val="FFFF00"/>
                </a:solidFill>
                <a:latin typeface="Times New Roman" panose="02020603050405020304" pitchFamily="18" charset="0"/>
                <a:cs typeface="Times New Roman" panose="02020603050405020304" pitchFamily="18" charset="0"/>
              </a:rPr>
              <a:t>SO SÁNH TƯƠNG ĐỒNG </a:t>
            </a:r>
            <a:r>
              <a:rPr lang="en-US" sz="2500" dirty="0">
                <a:latin typeface="Times New Roman" panose="02020603050405020304" pitchFamily="18" charset="0"/>
                <a:cs typeface="Times New Roman" panose="02020603050405020304" pitchFamily="18" charset="0"/>
              </a:rPr>
              <a:t>LÀ SO SÁNH GIỮA HAI HAY NHIỀU ĐỐI TƯỢNG NHẰM TÌM </a:t>
            </a:r>
            <a:r>
              <a:rPr lang="en-US" sz="2500" dirty="0">
                <a:solidFill>
                  <a:srgbClr val="FFFF00"/>
                </a:solidFill>
                <a:latin typeface="Times New Roman" panose="02020603050405020304" pitchFamily="18" charset="0"/>
                <a:cs typeface="Times New Roman" panose="02020603050405020304" pitchFamily="18" charset="0"/>
              </a:rPr>
              <a:t>ĐIỂM GIỐNG NHAU </a:t>
            </a:r>
            <a:r>
              <a:rPr lang="en-US" sz="2500" dirty="0">
                <a:latin typeface="Times New Roman" panose="02020603050405020304" pitchFamily="18" charset="0"/>
                <a:cs typeface="Times New Roman" panose="02020603050405020304" pitchFamily="18" charset="0"/>
              </a:rPr>
              <a:t>LÀM NỔI BẬT VẤN ĐỀ CẦN NGHỊ LUẬN</a:t>
            </a:r>
          </a:p>
        </p:txBody>
      </p:sp>
      <p:sp>
        <p:nvSpPr>
          <p:cNvPr id="6" name="Rounded Rectangle 5"/>
          <p:cNvSpPr/>
          <p:nvPr/>
        </p:nvSpPr>
        <p:spPr>
          <a:xfrm>
            <a:off x="5895975" y="1911350"/>
            <a:ext cx="3519488" cy="393065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500" dirty="0">
                <a:solidFill>
                  <a:srgbClr val="FFFF00"/>
                </a:solidFill>
                <a:latin typeface="Times New Roman" panose="02020603050405020304" pitchFamily="18" charset="0"/>
                <a:cs typeface="Times New Roman" panose="02020603050405020304" pitchFamily="18" charset="0"/>
              </a:rPr>
              <a:t>SO SÁNH TƯƠNG PHẢN </a:t>
            </a:r>
            <a:r>
              <a:rPr lang="en-US" sz="2500" dirty="0">
                <a:latin typeface="Times New Roman" panose="02020603050405020304" pitchFamily="18" charset="0"/>
                <a:cs typeface="Times New Roman" panose="02020603050405020304" pitchFamily="18" charset="0"/>
              </a:rPr>
              <a:t>LÀ SO SÁNH GIỮA HAI HAY NHIỀU ĐỐI TƯỢNG NHẰM TÌM </a:t>
            </a:r>
            <a:r>
              <a:rPr lang="en-US" sz="2500" dirty="0">
                <a:solidFill>
                  <a:srgbClr val="FFFF00"/>
                </a:solidFill>
                <a:latin typeface="Times New Roman" panose="02020603050405020304" pitchFamily="18" charset="0"/>
                <a:cs typeface="Times New Roman" panose="02020603050405020304" pitchFamily="18" charset="0"/>
              </a:rPr>
              <a:t>ĐIỂM KHÁC NHAU </a:t>
            </a:r>
            <a:r>
              <a:rPr lang="en-US" sz="2500" dirty="0">
                <a:latin typeface="Times New Roman" panose="02020603050405020304" pitchFamily="18" charset="0"/>
                <a:cs typeface="Times New Roman" panose="02020603050405020304" pitchFamily="18" charset="0"/>
              </a:rPr>
              <a:t>LÀM NỔI BẬT VẤN ĐỀ CẦN NGHỊ LUẬN</a:t>
            </a:r>
          </a:p>
        </p:txBody>
      </p:sp>
      <p:sp>
        <p:nvSpPr>
          <p:cNvPr id="7" name="Rounded Rectangle 6"/>
          <p:cNvSpPr/>
          <p:nvPr/>
        </p:nvSpPr>
        <p:spPr>
          <a:xfrm>
            <a:off x="2743200" y="300038"/>
            <a:ext cx="5654675" cy="501650"/>
          </a:xfrm>
          <a:prstGeom prst="round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500" dirty="0">
                <a:latin typeface="Times New Roman" panose="02020603050405020304" pitchFamily="18" charset="0"/>
                <a:cs typeface="Times New Roman" panose="02020603050405020304" pitchFamily="18" charset="0"/>
              </a:rPr>
              <a:t> PHÂN LOẠI SO SÁNH</a:t>
            </a:r>
          </a:p>
        </p:txBody>
      </p:sp>
      <p:cxnSp>
        <p:nvCxnSpPr>
          <p:cNvPr id="9" name="Straight Arrow Connector 8"/>
          <p:cNvCxnSpPr/>
          <p:nvPr/>
        </p:nvCxnSpPr>
        <p:spPr>
          <a:xfrm flipH="1">
            <a:off x="3128963" y="862013"/>
            <a:ext cx="1420812" cy="9382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6099175" y="862013"/>
            <a:ext cx="1339850" cy="989012"/>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643609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4"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406525" y="1997075"/>
          <a:ext cx="8510587" cy="4860924"/>
        </p:xfrm>
        <a:graphic>
          <a:graphicData uri="http://schemas.openxmlformats.org/drawingml/2006/table">
            <a:tbl>
              <a:tblPr firstRow="1" bandRow="1">
                <a:tableStyleId>{073A0DAA-6AF3-43AB-8588-CEC1D06C72B9}</a:tableStyleId>
              </a:tblPr>
              <a:tblGrid>
                <a:gridCol w="1464841">
                  <a:extLst>
                    <a:ext uri="{9D8B030D-6E8A-4147-A177-3AD203B41FA5}">
                      <a16:colId xmlns:a16="http://schemas.microsoft.com/office/drawing/2014/main" val="20000"/>
                    </a:ext>
                  </a:extLst>
                </a:gridCol>
                <a:gridCol w="3890934">
                  <a:extLst>
                    <a:ext uri="{9D8B030D-6E8A-4147-A177-3AD203B41FA5}">
                      <a16:colId xmlns:a16="http://schemas.microsoft.com/office/drawing/2014/main" val="20001"/>
                    </a:ext>
                  </a:extLst>
                </a:gridCol>
                <a:gridCol w="3154812">
                  <a:extLst>
                    <a:ext uri="{9D8B030D-6E8A-4147-A177-3AD203B41FA5}">
                      <a16:colId xmlns:a16="http://schemas.microsoft.com/office/drawing/2014/main" val="20002"/>
                    </a:ext>
                  </a:extLst>
                </a:gridCol>
              </a:tblGrid>
              <a:tr h="700968">
                <a:tc>
                  <a:txBody>
                    <a:bodyPr/>
                    <a:lstStyle/>
                    <a:p>
                      <a:r>
                        <a:rPr lang="en-US" sz="1800" dirty="0" smtClean="0"/>
                        <a:t>TIÊU</a:t>
                      </a:r>
                      <a:r>
                        <a:rPr lang="en-US" sz="1800" baseline="0" dirty="0" smtClean="0"/>
                        <a:t> CHÍ</a:t>
                      </a:r>
                      <a:endParaRPr lang="en-US" sz="1800" dirty="0"/>
                    </a:p>
                  </a:txBody>
                  <a:tcPr marL="91436" marR="91436" marT="45722" marB="45722"/>
                </a:tc>
                <a:tc>
                  <a:txBody>
                    <a:bodyPr/>
                    <a:lstStyle/>
                    <a:p>
                      <a:r>
                        <a:rPr lang="en-US" sz="1800" dirty="0" smtClean="0"/>
                        <a:t>THAO TÁC</a:t>
                      </a:r>
                      <a:r>
                        <a:rPr lang="en-US" sz="1800" baseline="0" dirty="0" smtClean="0"/>
                        <a:t> LẬP LUẬN PHÂN TÍCH</a:t>
                      </a:r>
                      <a:endParaRPr lang="en-US" sz="1800" dirty="0"/>
                    </a:p>
                  </a:txBody>
                  <a:tcPr marL="91436" marR="91436" marT="45722" marB="45722"/>
                </a:tc>
                <a:tc>
                  <a:txBody>
                    <a:bodyPr/>
                    <a:lstStyle/>
                    <a:p>
                      <a:r>
                        <a:rPr lang="en-US" sz="1800" dirty="0" smtClean="0"/>
                        <a:t>THAO TÁC</a:t>
                      </a:r>
                      <a:r>
                        <a:rPr lang="en-US" sz="1800" baseline="0" dirty="0" smtClean="0"/>
                        <a:t> LẬP LUẬN SO SÁNH</a:t>
                      </a:r>
                      <a:endParaRPr lang="en-US" sz="1800" dirty="0"/>
                    </a:p>
                  </a:txBody>
                  <a:tcPr marL="91436" marR="91436" marT="45722" marB="45722"/>
                </a:tc>
                <a:extLst>
                  <a:ext uri="{0D108BD9-81ED-4DB2-BD59-A6C34878D82A}">
                    <a16:rowId xmlns:a16="http://schemas.microsoft.com/office/drawing/2014/main" val="10000"/>
                  </a:ext>
                </a:extLst>
              </a:tr>
              <a:tr h="1039989">
                <a:tc>
                  <a:txBody>
                    <a:bodyPr/>
                    <a:lstStyle/>
                    <a:p>
                      <a:r>
                        <a:rPr lang="en-US" sz="1800" dirty="0" smtClean="0"/>
                        <a:t>MỤC</a:t>
                      </a:r>
                      <a:r>
                        <a:rPr lang="en-US" sz="1800" baseline="0" dirty="0" smtClean="0"/>
                        <a:t> ĐÍCH</a:t>
                      </a:r>
                      <a:endParaRPr lang="en-US" sz="1800" dirty="0"/>
                    </a:p>
                  </a:txBody>
                  <a:tcPr marL="91436" marR="91436" marT="45722" marB="45722"/>
                </a:tc>
                <a:tc>
                  <a:txBody>
                    <a:bodyPr/>
                    <a:lstStyle/>
                    <a:p>
                      <a:endParaRPr lang="en-US" sz="1800" dirty="0"/>
                    </a:p>
                  </a:txBody>
                  <a:tcPr marL="91436" marR="91436" marT="45722" marB="45722"/>
                </a:tc>
                <a:tc>
                  <a:txBody>
                    <a:bodyPr/>
                    <a:lstStyle/>
                    <a:p>
                      <a:endParaRPr lang="en-US" sz="1800" dirty="0"/>
                    </a:p>
                  </a:txBody>
                  <a:tcPr marL="91436" marR="91436" marT="45722" marB="45722"/>
                </a:tc>
                <a:extLst>
                  <a:ext uri="{0D108BD9-81ED-4DB2-BD59-A6C34878D82A}">
                    <a16:rowId xmlns:a16="http://schemas.microsoft.com/office/drawing/2014/main" val="10001"/>
                  </a:ext>
                </a:extLst>
              </a:tr>
              <a:tr h="844990">
                <a:tc>
                  <a:txBody>
                    <a:bodyPr/>
                    <a:lstStyle/>
                    <a:p>
                      <a:r>
                        <a:rPr lang="en-US" sz="1800" dirty="0" smtClean="0"/>
                        <a:t>YÊU</a:t>
                      </a:r>
                      <a:r>
                        <a:rPr lang="en-US" sz="1800" baseline="0" dirty="0" smtClean="0"/>
                        <a:t> CẦU</a:t>
                      </a:r>
                      <a:endParaRPr lang="en-US" sz="1800" dirty="0"/>
                    </a:p>
                  </a:txBody>
                  <a:tcPr marL="91436" marR="91436" marT="45722" marB="45722"/>
                </a:tc>
                <a:tc>
                  <a:txBody>
                    <a:bodyPr/>
                    <a:lstStyle/>
                    <a:p>
                      <a:endParaRPr lang="en-US" sz="1800" dirty="0">
                        <a:solidFill>
                          <a:srgbClr val="FF0000"/>
                        </a:solidFill>
                      </a:endParaRPr>
                    </a:p>
                  </a:txBody>
                  <a:tcPr marL="91436" marR="91436" marT="45722" marB="45722"/>
                </a:tc>
                <a:tc>
                  <a:txBody>
                    <a:bodyPr/>
                    <a:lstStyle/>
                    <a:p>
                      <a:endParaRPr lang="en-US" sz="1800" dirty="0">
                        <a:solidFill>
                          <a:srgbClr val="FF0000"/>
                        </a:solidFill>
                      </a:endParaRPr>
                    </a:p>
                  </a:txBody>
                  <a:tcPr marL="91436" marR="91436" marT="45722" marB="45722"/>
                </a:tc>
                <a:extLst>
                  <a:ext uri="{0D108BD9-81ED-4DB2-BD59-A6C34878D82A}">
                    <a16:rowId xmlns:a16="http://schemas.microsoft.com/office/drawing/2014/main" val="10002"/>
                  </a:ext>
                </a:extLst>
              </a:tr>
              <a:tr h="1039989">
                <a:tc>
                  <a:txBody>
                    <a:bodyPr/>
                    <a:lstStyle/>
                    <a:p>
                      <a:r>
                        <a:rPr lang="en-US" sz="1800" dirty="0" smtClean="0"/>
                        <a:t>PHÂN</a:t>
                      </a:r>
                      <a:r>
                        <a:rPr lang="en-US" sz="1800" baseline="0" dirty="0" smtClean="0"/>
                        <a:t> LOẠI</a:t>
                      </a: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extLst>
                  <a:ext uri="{0D108BD9-81ED-4DB2-BD59-A6C34878D82A}">
                    <a16:rowId xmlns:a16="http://schemas.microsoft.com/office/drawing/2014/main" val="10003"/>
                  </a:ext>
                </a:extLst>
              </a:tr>
              <a:tr h="1234988">
                <a:tc>
                  <a:txBody>
                    <a:bodyPr/>
                    <a:lstStyle/>
                    <a:p>
                      <a:r>
                        <a:rPr lang="en-US" sz="1800" dirty="0" smtClean="0"/>
                        <a:t>CÁCH</a:t>
                      </a:r>
                      <a:r>
                        <a:rPr lang="en-US" sz="1800" baseline="0" dirty="0" smtClean="0"/>
                        <a:t> TẠO LẬP LUẬN </a:t>
                      </a: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tc>
                  <a:txBody>
                    <a:bodyPr/>
                    <a:lstStyle/>
                    <a:p>
                      <a:pPr marL="285750" indent="-285750">
                        <a:buFontTx/>
                        <a:buChar char="-"/>
                      </a:pPr>
                      <a:endParaRPr lang="en-US" sz="1800" dirty="0"/>
                    </a:p>
                  </a:txBody>
                  <a:tcPr marL="91436" marR="91436" marT="45722" marB="45722"/>
                </a:tc>
                <a:extLst>
                  <a:ext uri="{0D108BD9-81ED-4DB2-BD59-A6C34878D82A}">
                    <a16:rowId xmlns:a16="http://schemas.microsoft.com/office/drawing/2014/main" val="10004"/>
                  </a:ext>
                </a:extLst>
              </a:tr>
            </a:tbl>
          </a:graphicData>
        </a:graphic>
      </p:graphicFrame>
      <p:sp>
        <p:nvSpPr>
          <p:cNvPr id="3" name="Cloud Callout 2"/>
          <p:cNvSpPr/>
          <p:nvPr/>
        </p:nvSpPr>
        <p:spPr>
          <a:xfrm>
            <a:off x="1984375" y="211138"/>
            <a:ext cx="7581900" cy="1646237"/>
          </a:xfrm>
          <a:prstGeom prst="cloudCallou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3000" dirty="0">
                <a:latin typeface="Times New Roman" panose="02020603050405020304" pitchFamily="18" charset="0"/>
                <a:cs typeface="Times New Roman" panose="02020603050405020304" pitchFamily="18" charset="0"/>
              </a:rPr>
              <a:t>EM HÃY HOÀN THIỆN BẢNG SO SÁNH SAU ĐÂY</a:t>
            </a:r>
          </a:p>
        </p:txBody>
      </p:sp>
    </p:spTree>
    <p:extLst>
      <p:ext uri="{BB962C8B-B14F-4D97-AF65-F5344CB8AC3E}">
        <p14:creationId xmlns:p14="http://schemas.microsoft.com/office/powerpoint/2010/main" val="10685132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1499</Words>
  <Application>Microsoft Office PowerPoint</Application>
  <PresentationFormat>Widescreen</PresentationFormat>
  <Paragraphs>114</Paragraphs>
  <Slides>23</Slides>
  <Notes>1</Notes>
  <HiddenSlides>0</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23</vt:i4>
      </vt:variant>
    </vt:vector>
  </HeadingPairs>
  <TitlesOfParts>
    <vt:vector size="38" baseType="lpstr">
      <vt:lpstr>.VnTime</vt:lpstr>
      <vt:lpstr>Arial</vt:lpstr>
      <vt:lpstr>Calibri</vt:lpstr>
      <vt:lpstr>Calibri Light</vt:lpstr>
      <vt:lpstr>Times New Roman</vt:lpstr>
      <vt:lpstr>Trebuchet MS</vt:lpstr>
      <vt:lpstr>VNI-Times</vt:lpstr>
      <vt:lpstr>Wingdings</vt:lpstr>
      <vt:lpstr>Wingdings 3</vt:lpstr>
      <vt:lpstr>Office Theme</vt:lpstr>
      <vt:lpstr>Default Design</vt:lpstr>
      <vt:lpstr>1_Default Design</vt:lpstr>
      <vt:lpstr>2_Default Design</vt:lpstr>
      <vt:lpstr>3_Default Design</vt:lpstr>
      <vt:lpstr>4_Default Design</vt:lpstr>
      <vt:lpstr>PowerPoint Presentation</vt:lpstr>
      <vt:lpstr>So sánh là gì? Để có thể so sánh chúng ta cần có các đối tượng nào? Mục đích, yêu cầu phân loại, cách lập luận so sánh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Admin</dc:creator>
  <cp:lastModifiedBy>Phúc Minh</cp:lastModifiedBy>
  <cp:revision>17</cp:revision>
  <dcterms:created xsi:type="dcterms:W3CDTF">2020-05-16T02:16:21Z</dcterms:created>
  <dcterms:modified xsi:type="dcterms:W3CDTF">2020-05-17T07:06:38Z</dcterms:modified>
</cp:coreProperties>
</file>