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73" r:id="rId3"/>
    <p:sldId id="257" r:id="rId4"/>
    <p:sldId id="264" r:id="rId5"/>
    <p:sldId id="259" r:id="rId6"/>
    <p:sldId id="267" r:id="rId7"/>
    <p:sldId id="260" r:id="rId8"/>
    <p:sldId id="284" r:id="rId9"/>
    <p:sldId id="268" r:id="rId10"/>
    <p:sldId id="269" r:id="rId11"/>
    <p:sldId id="282" r:id="rId12"/>
    <p:sldId id="283" r:id="rId13"/>
    <p:sldId id="270" r:id="rId14"/>
    <p:sldId id="281" r:id="rId15"/>
    <p:sldId id="263" r:id="rId16"/>
    <p:sldId id="271" r:id="rId17"/>
    <p:sldId id="274" r:id="rId18"/>
    <p:sldId id="275" r:id="rId19"/>
    <p:sldId id="278" r:id="rId20"/>
    <p:sldId id="279" r:id="rId21"/>
    <p:sldId id="276" r:id="rId22"/>
    <p:sldId id="277" r:id="rId23"/>
    <p:sldId id="280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>
        <p:scale>
          <a:sx n="75" d="100"/>
          <a:sy n="75" d="100"/>
        </p:scale>
        <p:origin x="54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A794C1-26C3-431C-AA80-50A68F610FD2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59FAAD-5E28-40D0-A5B1-ABE0BFC83F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4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9FAAD-5E28-40D0-A5B1-ABE0BFC83F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775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1. Ng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ko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(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đuôi</a:t>
            </a:r>
            <a:r>
              <a:rPr lang="en-US" dirty="0"/>
              <a:t>) 2. ng </a:t>
            </a:r>
            <a:r>
              <a:rPr lang="en-US" dirty="0" err="1"/>
              <a:t>nghe</a:t>
            </a:r>
            <a:r>
              <a:rPr lang="en-US" dirty="0"/>
              <a:t> ko </a:t>
            </a:r>
            <a:r>
              <a:rPr lang="en-US" dirty="0" err="1"/>
              <a:t>lĩnh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cố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sai</a:t>
            </a:r>
            <a:r>
              <a:rPr lang="en-US" dirty="0"/>
              <a:t>: </a:t>
            </a:r>
            <a:r>
              <a:rPr lang="en-US" dirty="0" err="1"/>
              <a:t>mai</a:t>
            </a:r>
            <a:r>
              <a:rPr lang="en-US" dirty="0"/>
              <a:t>/</a:t>
            </a:r>
            <a:r>
              <a:rPr lang="en-US" dirty="0" err="1"/>
              <a:t>mốt</a:t>
            </a:r>
            <a:r>
              <a:rPr lang="en-US" dirty="0"/>
              <a:t>/</a:t>
            </a:r>
            <a:r>
              <a:rPr lang="en-US" dirty="0" err="1"/>
              <a:t>kia-mai</a:t>
            </a:r>
            <a:r>
              <a:rPr lang="en-US" dirty="0"/>
              <a:t>/</a:t>
            </a:r>
            <a:r>
              <a:rPr lang="en-US" dirty="0" err="1"/>
              <a:t>kia</a:t>
            </a:r>
            <a:r>
              <a:rPr lang="en-US" dirty="0"/>
              <a:t>- aye-ae </a:t>
            </a:r>
            <a:r>
              <a:rPr lang="en-US" dirty="0" err="1"/>
              <a:t>có</a:t>
            </a:r>
            <a:r>
              <a:rPr lang="en-US" dirty="0"/>
              <a:t> kc-a y 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9FAAD-5E28-40D0-A5B1-ABE0BFC83F2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309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1. </a:t>
            </a:r>
            <a:r>
              <a:rPr lang="en-US" dirty="0" err="1"/>
              <a:t>chị</a:t>
            </a:r>
            <a:r>
              <a:rPr lang="en-US" dirty="0"/>
              <a:t> </a:t>
            </a:r>
            <a:r>
              <a:rPr lang="en-US" dirty="0" err="1"/>
              <a:t>Tí</a:t>
            </a:r>
            <a:r>
              <a:rPr lang="en-US" dirty="0"/>
              <a:t> </a:t>
            </a:r>
            <a:r>
              <a:rPr lang="en-US" dirty="0" err="1"/>
              <a:t>gt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ai 2 </a:t>
            </a:r>
            <a:r>
              <a:rPr lang="en-US" dirty="0" err="1"/>
              <a:t>duyên</a:t>
            </a:r>
            <a:r>
              <a:rPr lang="en-US" dirty="0"/>
              <a:t> </a:t>
            </a:r>
            <a:r>
              <a:rPr lang="en-US" dirty="0" err="1"/>
              <a:t>thiên</a:t>
            </a:r>
            <a:r>
              <a:rPr lang="en-US" dirty="0"/>
              <a:t> </a:t>
            </a:r>
            <a:r>
              <a:rPr lang="en-US" dirty="0" err="1"/>
              <a:t>chửa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…3. x</a:t>
            </a:r>
            <a:r>
              <a:rPr lang="vi-VN" dirty="0"/>
              <a:t>ư</a:t>
            </a:r>
            <a:r>
              <a:rPr lang="en-US" dirty="0"/>
              <a:t>ng </a:t>
            </a:r>
            <a:r>
              <a:rPr lang="en-US" dirty="0" err="1"/>
              <a:t>hô</a:t>
            </a:r>
            <a:r>
              <a:rPr lang="en-US" dirty="0"/>
              <a:t>-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gặp</a:t>
            </a:r>
            <a:r>
              <a:rPr lang="en-US" dirty="0"/>
              <a:t>- </a:t>
            </a:r>
            <a:r>
              <a:rPr lang="en-US" dirty="0" err="1"/>
              <a:t>thân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9FAAD-5E28-40D0-A5B1-ABE0BFC83F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695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9FAAD-5E28-40D0-A5B1-ABE0BFC83F2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647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Nghĩa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“</a:t>
            </a:r>
            <a:r>
              <a:rPr lang="en-US" dirty="0" err="1"/>
              <a:t>bạc</a:t>
            </a:r>
            <a:r>
              <a:rPr lang="en-US" dirty="0"/>
              <a:t>”, “</a:t>
            </a:r>
            <a:r>
              <a:rPr lang="en-US" dirty="0" err="1"/>
              <a:t>xuân</a:t>
            </a:r>
            <a:r>
              <a:rPr lang="en-US" dirty="0"/>
              <a:t>”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nhau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9FAAD-5E28-40D0-A5B1-ABE0BFC83F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87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8EBB1-7C20-48F8-B1C7-5B76EB1731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BBA6A5-059C-4203-A0CA-2995DCAFFF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513665-6766-4D26-8405-18386D996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1BCCFC-9C53-4F28-B478-F045ACB40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0CA0A6-F91D-47FE-BAF1-98C922B4D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588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2CC50-5A14-41BA-A123-E345280C1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CF3D5-2E69-41FD-9704-D7F6E05415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8C34D3-BD6E-4EAC-977B-412EC263B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B8ADC5-4FE8-49BD-B1E1-A8779A2B5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C8494-8A9E-44F9-9DE1-E638C55C4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68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7F9BC-B9CA-4179-BA57-02A42F5B7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1F2C4-94A4-4D84-9E7F-84D20FF00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9C7BDE-3DA1-46F9-B737-D897C3F11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DDE076-2E7A-4CC5-BA77-2FC398DC3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64CD0-AC94-4505-A8C0-06D773243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633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3B100-F6CA-4A32-9B20-D0DD71CDE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E9344-E7B7-4E8B-A8B8-9849F011A7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087372-2FF0-47D1-9B8C-AF0A3F17AC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9A7DFC-65EF-42D9-B2F9-42C9146D6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C362AE-550A-471C-8A12-56585FA0C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5F22E8-EAE1-4AC9-AB3D-C0886F16C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53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F596C-C9A6-4551-AA00-36E8994AA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C474E-548A-406C-B9BF-1BBACD4700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C5340E-CD22-4919-AE6D-0FFCB2C8BC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0FE988-0B01-4925-8428-D61DBD6355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39F390-7A94-43BF-9B12-557D846BD0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066683-E177-4394-8BD1-8FB39E54B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96DD57-F5F0-4947-B977-202ED916F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5969A1-7A4D-493A-9785-4F251CEA5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407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5BB03-E451-4144-AB04-5360C2F61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F020AD-AF5C-4149-B6CE-7D54850E6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01925E-8D22-4EE3-961C-000256ED4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C7E339-E157-45FC-ACFD-224D23E44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549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BE1F4C-E1BE-4EF6-96E0-A2326B9B3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9E4797-56D3-49D7-8ABC-19D6E309F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5B00B2-44C4-4344-9782-A3E808457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523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A732F-6E5C-484E-9D84-7FDE591D0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38266-25EB-4CED-8538-2B6EFA7EFA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005065-CBD2-4A3C-AFA2-2940D3B235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5786F4-05BD-43DB-B396-AB59574C9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9FB3BB-7B05-4BC3-A40F-743529F52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EC22E0-0E5F-463B-B620-E7EA3DE62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805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BA5DD-CD35-40DC-AD99-456867D63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5CF78D-A551-43F5-A6A0-6CF360A3CF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581409-528D-4BC8-915A-C83B25DBD1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C0D940-2615-4CA7-8E15-8AA16C66F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32006-472B-4409-9482-6C4825A5C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C603E3-7418-4F01-ACC4-9E7A9DCE4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960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2A0B2-CD23-4B59-AB7D-9A10CA0E5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A3AA6F-008D-4D98-A2D9-959FCDC67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C4F1BF-B2ED-42D7-848E-C45512549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E260C-2D03-4CB2-8211-A3708B0E9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5E0BAF-1B24-4B63-916E-76CA20ADB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513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B1E1DA-807F-4D3F-90BF-E7281E482E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676DCE-DBA6-4F7D-B2DE-D5F282B460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5435A0-6D74-4602-9D24-318F17A26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AA380-5B0B-47CD-A0CB-865BE2D82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E0BF7-29ED-4BF5-BA27-3EED0BD3B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880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D728E2-9163-4BF3-A2FD-ADAD15B66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1E64AC-9DBC-47EC-89B0-17106B8D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CC09FC-5657-4C00-87F6-8DA5D6B8F4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E56DF-04C6-4993-BB19-35BCFD86B470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902AE-B790-4530-A702-316195E8E8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E24AF0-391D-48FE-ADAD-252ED0256C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84653-2FFD-44C1-B19C-0FAAA8833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205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D3B697D-B4A6-43EB-9941-D359178CA7EC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787791"/>
            <a:ext cx="12192000" cy="5289452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4800" dirty="0">
                <a:solidFill>
                  <a:srgbClr val="002060"/>
                </a:solidFill>
                <a:latin typeface="+mn-lt"/>
              </a:rPr>
            </a:br>
            <a:br>
              <a:rPr lang="en-US" sz="4800" dirty="0">
                <a:solidFill>
                  <a:srgbClr val="002060"/>
                </a:solidFill>
                <a:latin typeface="+mn-lt"/>
              </a:rPr>
            </a:br>
            <a:br>
              <a:rPr lang="en-US" sz="4800" dirty="0">
                <a:solidFill>
                  <a:srgbClr val="002060"/>
                </a:solidFill>
                <a:latin typeface="+mn-lt"/>
              </a:rPr>
            </a:br>
            <a:r>
              <a:rPr lang="en-US" sz="6000" dirty="0">
                <a:solidFill>
                  <a:srgbClr val="002060"/>
                </a:solidFill>
                <a:latin typeface="Lucida Handwriting" panose="03010101010101010101" pitchFamily="66" charset="0"/>
              </a:rPr>
              <a:t>CHÀO ĐÓN THẦY CÔ VÀ CÁC EM </a:t>
            </a:r>
            <a:br>
              <a:rPr lang="en-US" sz="6000" dirty="0">
                <a:solidFill>
                  <a:srgbClr val="002060"/>
                </a:solidFill>
                <a:latin typeface="Lucida Handwriting" panose="03010101010101010101" pitchFamily="66" charset="0"/>
              </a:rPr>
            </a:br>
            <a:r>
              <a:rPr lang="en-US" sz="6000" dirty="0">
                <a:solidFill>
                  <a:srgbClr val="002060"/>
                </a:solidFill>
                <a:latin typeface="Lucida Handwriting" panose="03010101010101010101" pitchFamily="66" charset="0"/>
              </a:rPr>
              <a:t>HỌC SINH ĐẾN VỚI BÀI HỌC.</a:t>
            </a:r>
            <a:br>
              <a:rPr lang="en-US" sz="6000" dirty="0">
                <a:solidFill>
                  <a:srgbClr val="002060"/>
                </a:solidFill>
                <a:latin typeface="Lucida Handwriting" panose="03010101010101010101" pitchFamily="66" charset="0"/>
              </a:rPr>
            </a:br>
            <a:r>
              <a:rPr lang="en-US" sz="4800" dirty="0">
                <a:solidFill>
                  <a:srgbClr val="002060"/>
                </a:solidFill>
                <a:latin typeface="+mn-lt"/>
              </a:rPr>
              <a:t>   </a:t>
            </a:r>
            <a:br>
              <a:rPr lang="en-US" sz="4800" dirty="0">
                <a:solidFill>
                  <a:srgbClr val="002060"/>
                </a:solidFill>
                <a:latin typeface="+mn-lt"/>
              </a:rPr>
            </a:br>
            <a:br>
              <a:rPr lang="en-US" sz="4800" dirty="0">
                <a:solidFill>
                  <a:srgbClr val="002060"/>
                </a:solidFill>
                <a:latin typeface="+mn-lt"/>
              </a:rPr>
            </a:br>
            <a:br>
              <a:rPr lang="en-US" sz="4800" dirty="0">
                <a:solidFill>
                  <a:srgbClr val="002060"/>
                </a:solidFill>
                <a:latin typeface="+mn-lt"/>
              </a:rPr>
            </a:br>
            <a:br>
              <a:rPr lang="en-US" sz="4800" dirty="0">
                <a:solidFill>
                  <a:srgbClr val="002060"/>
                </a:solidFill>
                <a:latin typeface="+mn-lt"/>
              </a:rPr>
            </a:br>
            <a:r>
              <a:rPr lang="en-US" sz="4800" dirty="0">
                <a:solidFill>
                  <a:srgbClr val="002060"/>
                </a:solidFill>
                <a:latin typeface="+mn-lt"/>
              </a:rPr>
              <a:t>                                                      </a:t>
            </a:r>
            <a:r>
              <a:rPr lang="en-US" sz="3100" b="1" i="1" dirty="0" err="1">
                <a:solidFill>
                  <a:srgbClr val="002060"/>
                </a:solidFill>
              </a:rPr>
              <a:t>Giáo</a:t>
            </a:r>
            <a:r>
              <a:rPr lang="en-US" sz="3100" b="1" i="1" dirty="0">
                <a:solidFill>
                  <a:srgbClr val="002060"/>
                </a:solidFill>
              </a:rPr>
              <a:t> </a:t>
            </a:r>
            <a:r>
              <a:rPr lang="en-US" sz="3100" b="1" i="1" dirty="0" err="1">
                <a:solidFill>
                  <a:srgbClr val="002060"/>
                </a:solidFill>
              </a:rPr>
              <a:t>viên</a:t>
            </a:r>
            <a:r>
              <a:rPr lang="en-US" sz="3100" i="1" dirty="0">
                <a:solidFill>
                  <a:srgbClr val="002060"/>
                </a:solidFill>
              </a:rPr>
              <a:t>: </a:t>
            </a:r>
            <a:r>
              <a:rPr lang="en-US" sz="3100" b="1" i="1" dirty="0">
                <a:solidFill>
                  <a:srgbClr val="002060"/>
                </a:solidFill>
              </a:rPr>
              <a:t>TRẦN NGỌC THỦY TIÊN</a:t>
            </a:r>
            <a:br>
              <a:rPr lang="en-US" sz="4800" i="1" dirty="0">
                <a:solidFill>
                  <a:srgbClr val="002060"/>
                </a:solidFill>
              </a:rPr>
            </a:br>
            <a:endParaRPr lang="en-US" sz="4800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105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AA4FC-4A92-40B8-8B5D-0E8E79D89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i="1" dirty="0" err="1">
                <a:latin typeface="+mn-lt"/>
              </a:rPr>
              <a:t>Xác</a:t>
            </a:r>
            <a:r>
              <a:rPr lang="en-US" sz="3600" i="1" dirty="0">
                <a:latin typeface="+mn-lt"/>
              </a:rPr>
              <a:t> </a:t>
            </a:r>
            <a:r>
              <a:rPr lang="en-US" sz="3600" i="1" dirty="0" err="1">
                <a:latin typeface="+mn-lt"/>
              </a:rPr>
              <a:t>định</a:t>
            </a:r>
            <a:r>
              <a:rPr lang="en-US" sz="3600" i="1" dirty="0">
                <a:latin typeface="+mn-lt"/>
              </a:rPr>
              <a:t> </a:t>
            </a:r>
            <a:r>
              <a:rPr lang="en-US" sz="3600" i="1" dirty="0" err="1">
                <a:latin typeface="+mn-lt"/>
              </a:rPr>
              <a:t>nghĩa</a:t>
            </a:r>
            <a:r>
              <a:rPr lang="en-US" sz="3600" i="1" dirty="0">
                <a:latin typeface="+mn-lt"/>
              </a:rPr>
              <a:t> </a:t>
            </a:r>
            <a:r>
              <a:rPr lang="en-US" sz="3600" i="1" dirty="0" err="1">
                <a:latin typeface="+mn-lt"/>
              </a:rPr>
              <a:t>ngôi</a:t>
            </a:r>
            <a:r>
              <a:rPr lang="en-US" sz="3600" i="1" dirty="0">
                <a:latin typeface="+mn-lt"/>
              </a:rPr>
              <a:t> </a:t>
            </a:r>
            <a:r>
              <a:rPr lang="en-US" sz="3600" i="1" dirty="0" err="1">
                <a:latin typeface="+mn-lt"/>
              </a:rPr>
              <a:t>của</a:t>
            </a:r>
            <a:r>
              <a:rPr lang="en-US" sz="3600" i="1" dirty="0">
                <a:latin typeface="+mn-lt"/>
              </a:rPr>
              <a:t> 2 </a:t>
            </a:r>
            <a:r>
              <a:rPr lang="en-US" sz="3600" i="1" dirty="0" err="1">
                <a:latin typeface="+mn-lt"/>
              </a:rPr>
              <a:t>từ</a:t>
            </a:r>
            <a:r>
              <a:rPr lang="en-US" sz="3600" i="1" dirty="0">
                <a:latin typeface="+mn-lt"/>
              </a:rPr>
              <a:t> </a:t>
            </a:r>
            <a:r>
              <a:rPr lang="en-US" sz="3600" i="1" dirty="0" err="1">
                <a:latin typeface="+mn-lt"/>
              </a:rPr>
              <a:t>xưng</a:t>
            </a:r>
            <a:r>
              <a:rPr lang="en-US" sz="3600" i="1" dirty="0">
                <a:latin typeface="+mn-lt"/>
              </a:rPr>
              <a:t> </a:t>
            </a:r>
            <a:r>
              <a:rPr lang="en-US" sz="3600" i="1" dirty="0" err="1">
                <a:latin typeface="+mn-lt"/>
              </a:rPr>
              <a:t>hô</a:t>
            </a:r>
            <a:r>
              <a:rPr lang="en-US" sz="3600" i="1" dirty="0">
                <a:latin typeface="+mn-lt"/>
              </a:rPr>
              <a:t> “con”, “</a:t>
            </a:r>
            <a:r>
              <a:rPr lang="en-US" sz="3600" i="1" dirty="0" err="1">
                <a:latin typeface="+mn-lt"/>
              </a:rPr>
              <a:t>bố</a:t>
            </a:r>
            <a:r>
              <a:rPr lang="en-US" sz="3600" i="1" dirty="0">
                <a:latin typeface="+mn-lt"/>
              </a:rPr>
              <a:t>” ở </a:t>
            </a:r>
            <a:r>
              <a:rPr lang="en-US" sz="3600" i="1" dirty="0" err="1">
                <a:latin typeface="+mn-lt"/>
              </a:rPr>
              <a:t>câu</a:t>
            </a:r>
            <a:r>
              <a:rPr lang="en-US" sz="3600" i="1" dirty="0">
                <a:latin typeface="+mn-lt"/>
              </a:rPr>
              <a:t> </a:t>
            </a:r>
            <a:r>
              <a:rPr lang="en-US" sz="3600" i="1" dirty="0" err="1">
                <a:latin typeface="+mn-lt"/>
              </a:rPr>
              <a:t>sau</a:t>
            </a:r>
            <a:r>
              <a:rPr lang="en-US" sz="3600" i="1" dirty="0">
                <a:latin typeface="+mn-lt"/>
              </a:rPr>
              <a:t>:</a:t>
            </a:r>
            <a:br>
              <a:rPr lang="en-US" sz="3600" i="1" dirty="0">
                <a:latin typeface="+mn-lt"/>
              </a:rPr>
            </a:br>
            <a:br>
              <a:rPr lang="en-US" sz="3600" i="1" dirty="0">
                <a:latin typeface="+mn-lt"/>
              </a:rPr>
            </a:br>
            <a:r>
              <a:rPr lang="en-US" dirty="0"/>
              <a:t> </a:t>
            </a:r>
            <a:r>
              <a:rPr lang="en-US" b="1" u="sng" dirty="0">
                <a:solidFill>
                  <a:srgbClr val="FF0000"/>
                </a:solidFill>
              </a:rPr>
              <a:t>Con</a:t>
            </a:r>
            <a:r>
              <a:rPr lang="en-US" b="1" dirty="0"/>
              <a:t> </a:t>
            </a:r>
            <a:r>
              <a:rPr lang="en-US" b="1" dirty="0" err="1"/>
              <a:t>cho</a:t>
            </a:r>
            <a:r>
              <a:rPr lang="en-US" b="1" dirty="0"/>
              <a:t> </a:t>
            </a:r>
            <a:r>
              <a:rPr lang="en-US" b="1" u="sng" dirty="0" err="1">
                <a:solidFill>
                  <a:srgbClr val="FF0000"/>
                </a:solidFill>
              </a:rPr>
              <a:t>bố</a:t>
            </a:r>
            <a:r>
              <a:rPr lang="en-US" b="1" dirty="0"/>
              <a:t> </a:t>
            </a:r>
            <a:r>
              <a:rPr lang="en-US" b="1" dirty="0" err="1"/>
              <a:t>về</a:t>
            </a:r>
            <a:r>
              <a:rPr lang="en-US" b="1" dirty="0"/>
              <a:t> </a:t>
            </a:r>
            <a:r>
              <a:rPr lang="en-US" b="1" dirty="0" err="1"/>
              <a:t>quê</a:t>
            </a:r>
            <a:r>
              <a:rPr lang="en-US" b="1" dirty="0"/>
              <a:t> </a:t>
            </a:r>
            <a:r>
              <a:rPr lang="en-US" b="1" dirty="0" err="1"/>
              <a:t>nhé</a:t>
            </a:r>
            <a:r>
              <a:rPr lang="en-US" b="1" dirty="0"/>
              <a:t>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06E33-7954-4210-879D-35F2E4BC3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21169"/>
            <a:ext cx="10515600" cy="385579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Con: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Con: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Con: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Con: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(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ngôn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A2A84D-238E-47FC-AFF0-C103CE18F10B}"/>
              </a:ext>
            </a:extLst>
          </p:cNvPr>
          <p:cNvSpPr txBox="1"/>
          <p:nvPr/>
        </p:nvSpPr>
        <p:spPr>
          <a:xfrm>
            <a:off x="838200" y="2813538"/>
            <a:ext cx="8502748" cy="450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59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B77F8B-C29F-47B7-8301-362D1FE421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28468"/>
            <a:ext cx="10515600" cy="5248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i="1" dirty="0" err="1">
                <a:solidFill>
                  <a:srgbClr val="C00000"/>
                </a:solidFill>
              </a:rPr>
              <a:t>Tiếng</a:t>
            </a:r>
            <a:r>
              <a:rPr lang="en-US" sz="4800" i="1" dirty="0">
                <a:solidFill>
                  <a:srgbClr val="C00000"/>
                </a:solidFill>
              </a:rPr>
              <a:t> </a:t>
            </a:r>
            <a:r>
              <a:rPr lang="en-US" sz="4800" i="1" dirty="0" err="1">
                <a:solidFill>
                  <a:srgbClr val="C00000"/>
                </a:solidFill>
              </a:rPr>
              <a:t>Việt</a:t>
            </a:r>
            <a:endParaRPr lang="en-US" sz="4800" i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en-US" sz="72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n-US" sz="9600" dirty="0">
                <a:solidFill>
                  <a:srgbClr val="C00000"/>
                </a:solidFill>
              </a:rPr>
              <a:t>NGỮ CẢNH</a:t>
            </a:r>
          </a:p>
        </p:txBody>
      </p:sp>
    </p:spTree>
    <p:extLst>
      <p:ext uri="{BB962C8B-B14F-4D97-AF65-F5344CB8AC3E}">
        <p14:creationId xmlns:p14="http://schemas.microsoft.com/office/powerpoint/2010/main" val="1127445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13E69-2A60-4274-A639-53BA40C0B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PHÂN TÍCH NGỮ LIỆU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0DB92-D978-4F89-BFAB-066155A0F9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i="1" dirty="0">
                <a:solidFill>
                  <a:srgbClr val="FF0000"/>
                </a:solidFill>
              </a:rPr>
              <a:t>“</a:t>
            </a:r>
            <a:r>
              <a:rPr lang="en-US" sz="4400" i="1" dirty="0" err="1">
                <a:solidFill>
                  <a:srgbClr val="FF0000"/>
                </a:solidFill>
              </a:rPr>
              <a:t>Giờ</a:t>
            </a:r>
            <a:r>
              <a:rPr lang="en-US" sz="4400" i="1" dirty="0">
                <a:solidFill>
                  <a:srgbClr val="FF0000"/>
                </a:solidFill>
              </a:rPr>
              <a:t> </a:t>
            </a:r>
            <a:r>
              <a:rPr lang="en-US" sz="4400" i="1" dirty="0" err="1">
                <a:solidFill>
                  <a:srgbClr val="FF0000"/>
                </a:solidFill>
              </a:rPr>
              <a:t>muộn</a:t>
            </a:r>
            <a:r>
              <a:rPr lang="en-US" sz="4400" i="1" dirty="0">
                <a:solidFill>
                  <a:srgbClr val="FF0000"/>
                </a:solidFill>
              </a:rPr>
              <a:t> </a:t>
            </a:r>
            <a:r>
              <a:rPr lang="en-US" sz="4400" i="1" dirty="0" err="1">
                <a:solidFill>
                  <a:srgbClr val="FF0000"/>
                </a:solidFill>
              </a:rPr>
              <a:t>thế</a:t>
            </a:r>
            <a:r>
              <a:rPr lang="en-US" sz="4400" i="1" dirty="0">
                <a:solidFill>
                  <a:srgbClr val="FF0000"/>
                </a:solidFill>
              </a:rPr>
              <a:t> </a:t>
            </a:r>
            <a:r>
              <a:rPr lang="en-US" sz="4400" i="1" dirty="0" err="1">
                <a:solidFill>
                  <a:srgbClr val="FF0000"/>
                </a:solidFill>
              </a:rPr>
              <a:t>này</a:t>
            </a:r>
            <a:r>
              <a:rPr lang="en-US" sz="4400" i="1" dirty="0">
                <a:solidFill>
                  <a:srgbClr val="FF0000"/>
                </a:solidFill>
              </a:rPr>
              <a:t> </a:t>
            </a:r>
            <a:r>
              <a:rPr lang="en-US" sz="4400" i="1" dirty="0" err="1">
                <a:solidFill>
                  <a:srgbClr val="FF0000"/>
                </a:solidFill>
              </a:rPr>
              <a:t>mà</a:t>
            </a:r>
            <a:r>
              <a:rPr lang="en-US" sz="4400" i="1" dirty="0">
                <a:solidFill>
                  <a:srgbClr val="FF0000"/>
                </a:solidFill>
              </a:rPr>
              <a:t> </a:t>
            </a:r>
            <a:r>
              <a:rPr lang="en-US" sz="4400" i="1" dirty="0" err="1">
                <a:solidFill>
                  <a:srgbClr val="FF0000"/>
                </a:solidFill>
              </a:rPr>
              <a:t>họ</a:t>
            </a:r>
            <a:r>
              <a:rPr lang="en-US" sz="4400" i="1" dirty="0">
                <a:solidFill>
                  <a:srgbClr val="FF0000"/>
                </a:solidFill>
              </a:rPr>
              <a:t> </a:t>
            </a:r>
            <a:r>
              <a:rPr lang="en-US" sz="4400" i="1" dirty="0" err="1">
                <a:solidFill>
                  <a:srgbClr val="FF0000"/>
                </a:solidFill>
              </a:rPr>
              <a:t>chưa</a:t>
            </a:r>
            <a:r>
              <a:rPr lang="en-US" sz="4400" i="1" dirty="0">
                <a:solidFill>
                  <a:srgbClr val="FF0000"/>
                </a:solidFill>
              </a:rPr>
              <a:t> ra </a:t>
            </a:r>
            <a:r>
              <a:rPr lang="en-US" sz="4400" i="1" dirty="0" err="1">
                <a:solidFill>
                  <a:srgbClr val="FF0000"/>
                </a:solidFill>
              </a:rPr>
              <a:t>nhỉ</a:t>
            </a:r>
            <a:r>
              <a:rPr lang="en-US" sz="4400" i="1" dirty="0">
                <a:solidFill>
                  <a:srgbClr val="FF0000"/>
                </a:solidFill>
              </a:rPr>
              <a:t>?”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7EAB171-B17E-4A4A-B8DD-AEDD3B72D56C}"/>
              </a:ext>
            </a:extLst>
          </p:cNvPr>
          <p:cNvSpPr/>
          <p:nvPr/>
        </p:nvSpPr>
        <p:spPr>
          <a:xfrm>
            <a:off x="1258957" y="2731397"/>
            <a:ext cx="3140765" cy="3761478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fontAlgn="t"/>
            <a:r>
              <a:rPr lang="en-US" sz="2400" b="1" dirty="0" err="1"/>
              <a:t>Thông</a:t>
            </a:r>
            <a:r>
              <a:rPr lang="en-US" sz="2400" b="1" dirty="0"/>
              <a:t> tin (</a:t>
            </a:r>
            <a:r>
              <a:rPr lang="en-US" sz="2400" b="1" dirty="0" err="1"/>
              <a:t>liên</a:t>
            </a:r>
            <a:r>
              <a:rPr lang="en-US" sz="2400" b="1" dirty="0"/>
              <a:t> </a:t>
            </a:r>
            <a:r>
              <a:rPr lang="en-US" sz="2400" b="1" dirty="0" err="1"/>
              <a:t>quan</a:t>
            </a:r>
            <a:r>
              <a:rPr lang="en-US" sz="2400" b="1" dirty="0"/>
              <a:t>)</a:t>
            </a:r>
          </a:p>
          <a:p>
            <a:pPr marL="285750" indent="-285750" fontAlgn="t">
              <a:buFontTx/>
              <a:buChar char="-"/>
            </a:pPr>
            <a:r>
              <a:rPr lang="en-US" sz="2000" dirty="0"/>
              <a:t>Ai </a:t>
            </a:r>
            <a:r>
              <a:rPr lang="en-US" sz="2000" dirty="0" err="1"/>
              <a:t>nói</a:t>
            </a:r>
            <a:r>
              <a:rPr lang="en-US" sz="2000" dirty="0"/>
              <a:t>? </a:t>
            </a:r>
            <a:r>
              <a:rPr lang="en-US" sz="2000" dirty="0" err="1"/>
              <a:t>Nói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ai?</a:t>
            </a:r>
          </a:p>
          <a:p>
            <a:pPr marL="285750" indent="-285750" fontAlgn="t">
              <a:buFontTx/>
              <a:buChar char="-"/>
            </a:pPr>
            <a:r>
              <a:rPr lang="en-US" sz="2000" dirty="0" err="1"/>
              <a:t>Nói</a:t>
            </a:r>
            <a:r>
              <a:rPr lang="en-US" sz="2000" dirty="0"/>
              <a:t> ở </a:t>
            </a:r>
            <a:r>
              <a:rPr lang="en-US" sz="2000" dirty="0" err="1"/>
              <a:t>đâu</a:t>
            </a:r>
            <a:r>
              <a:rPr lang="en-US" sz="2000" dirty="0"/>
              <a:t>? </a:t>
            </a:r>
            <a:r>
              <a:rPr lang="en-US" sz="2000" dirty="0" err="1"/>
              <a:t>Nói</a:t>
            </a:r>
            <a:r>
              <a:rPr lang="en-US" sz="2000" dirty="0"/>
              <a:t> </a:t>
            </a:r>
            <a:r>
              <a:rPr lang="en-US" sz="2000" dirty="0" err="1"/>
              <a:t>lúc</a:t>
            </a:r>
            <a:r>
              <a:rPr lang="en-US" sz="2000" dirty="0"/>
              <a:t> </a:t>
            </a:r>
            <a:r>
              <a:rPr lang="en-US" sz="2000" dirty="0" err="1"/>
              <a:t>nào</a:t>
            </a:r>
            <a:r>
              <a:rPr lang="en-US" sz="2000" dirty="0"/>
              <a:t>?</a:t>
            </a:r>
          </a:p>
          <a:p>
            <a:pPr marL="285750" indent="-285750" fontAlgn="t">
              <a:buFontTx/>
              <a:buChar char="-"/>
            </a:pPr>
            <a:r>
              <a:rPr lang="en-US" sz="2000" b="1" i="1" dirty="0">
                <a:solidFill>
                  <a:srgbClr val="FF0000"/>
                </a:solidFill>
              </a:rPr>
              <a:t>HỌ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câu</a:t>
            </a:r>
            <a:r>
              <a:rPr lang="en-US" sz="2000" dirty="0"/>
              <a:t> </a:t>
            </a:r>
            <a:r>
              <a:rPr lang="en-US" sz="2000" dirty="0" err="1"/>
              <a:t>nói</a:t>
            </a:r>
            <a:r>
              <a:rPr lang="en-US" sz="2000" dirty="0"/>
              <a:t> </a:t>
            </a:r>
            <a:r>
              <a:rPr lang="en-US" sz="2000" dirty="0" err="1"/>
              <a:t>chỉ</a:t>
            </a:r>
            <a:r>
              <a:rPr lang="en-US" sz="2000" dirty="0"/>
              <a:t> ai?</a:t>
            </a:r>
          </a:p>
          <a:p>
            <a:pPr marL="285750" indent="-285750" fontAlgn="t">
              <a:buFontTx/>
              <a:buChar char="-"/>
            </a:pPr>
            <a:r>
              <a:rPr lang="en-US" sz="2000" b="1" i="1" dirty="0">
                <a:solidFill>
                  <a:srgbClr val="FF0000"/>
                </a:solidFill>
              </a:rPr>
              <a:t>CHƯA RA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hoạt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hướng</a:t>
            </a:r>
            <a:r>
              <a:rPr lang="en-US" sz="2000" dirty="0"/>
              <a:t> </a:t>
            </a:r>
            <a:r>
              <a:rPr lang="en-US" sz="2000" dirty="0" err="1"/>
              <a:t>từ</a:t>
            </a:r>
            <a:r>
              <a:rPr lang="en-US" sz="2000" dirty="0"/>
              <a:t> </a:t>
            </a:r>
            <a:r>
              <a:rPr lang="en-US" sz="2000" dirty="0" err="1"/>
              <a:t>đâu</a:t>
            </a:r>
            <a:r>
              <a:rPr lang="en-US" sz="2000" dirty="0"/>
              <a:t> </a:t>
            </a:r>
            <a:r>
              <a:rPr lang="en-US" sz="2000" dirty="0" err="1"/>
              <a:t>tới</a:t>
            </a:r>
            <a:r>
              <a:rPr lang="en-US" sz="2000" dirty="0"/>
              <a:t>?</a:t>
            </a:r>
          </a:p>
          <a:p>
            <a:pPr marL="285750" indent="-285750" fontAlgn="t">
              <a:buFontTx/>
              <a:buChar char="-"/>
            </a:pPr>
            <a:r>
              <a:rPr lang="en-US" sz="2000" b="1" i="1" dirty="0">
                <a:solidFill>
                  <a:srgbClr val="FF0000"/>
                </a:solidFill>
              </a:rPr>
              <a:t>GIỜ MUỘN THẾ NÀY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nói</a:t>
            </a:r>
            <a:r>
              <a:rPr lang="en-US" sz="2000" dirty="0"/>
              <a:t> </a:t>
            </a:r>
            <a:r>
              <a:rPr lang="en-US" sz="2000" dirty="0" err="1"/>
              <a:t>đến</a:t>
            </a:r>
            <a:r>
              <a:rPr lang="en-US" sz="2000" dirty="0"/>
              <a:t> </a:t>
            </a:r>
            <a:r>
              <a:rPr lang="en-US" sz="2000" dirty="0" err="1"/>
              <a:t>khoảng</a:t>
            </a:r>
            <a:r>
              <a:rPr lang="en-US" sz="2000" dirty="0"/>
              <a:t> </a:t>
            </a:r>
            <a:r>
              <a:rPr lang="en-US" sz="2000" dirty="0" err="1"/>
              <a:t>thời</a:t>
            </a:r>
            <a:r>
              <a:rPr lang="en-US" sz="2000" dirty="0"/>
              <a:t> </a:t>
            </a:r>
            <a:r>
              <a:rPr lang="en-US" sz="2000" dirty="0" err="1"/>
              <a:t>gian</a:t>
            </a:r>
            <a:r>
              <a:rPr lang="en-US" sz="2000" dirty="0"/>
              <a:t> </a:t>
            </a:r>
            <a:r>
              <a:rPr lang="en-US" sz="2000" dirty="0" err="1"/>
              <a:t>nào</a:t>
            </a:r>
            <a:r>
              <a:rPr lang="en-US" sz="2000" dirty="0"/>
              <a:t>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0225BD-E160-4BD9-9D07-E3D838B904CC}"/>
              </a:ext>
            </a:extLst>
          </p:cNvPr>
          <p:cNvSpPr/>
          <p:nvPr/>
        </p:nvSpPr>
        <p:spPr>
          <a:xfrm>
            <a:off x="4931032" y="2731396"/>
            <a:ext cx="2739937" cy="3777809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fontAlgn="t"/>
            <a:r>
              <a:rPr lang="en-US" sz="2400" b="1" dirty="0" err="1"/>
              <a:t>Câu</a:t>
            </a:r>
            <a:r>
              <a:rPr lang="en-US" sz="2400" b="1" dirty="0"/>
              <a:t> </a:t>
            </a:r>
            <a:r>
              <a:rPr lang="en-US" sz="2400" b="1" dirty="0" err="1"/>
              <a:t>độc</a:t>
            </a:r>
            <a:r>
              <a:rPr lang="en-US" sz="2400" b="1" dirty="0"/>
              <a:t> </a:t>
            </a:r>
            <a:r>
              <a:rPr lang="en-US" sz="2400" b="1" dirty="0" err="1"/>
              <a:t>lập</a:t>
            </a:r>
            <a:endParaRPr lang="en-US" sz="2400" b="1" dirty="0"/>
          </a:p>
          <a:p>
            <a:pPr fontAlgn="t"/>
            <a:endParaRPr lang="en-US" sz="2000" dirty="0"/>
          </a:p>
          <a:p>
            <a:pPr fontAlgn="t"/>
            <a:r>
              <a:rPr lang="en-US" sz="2000" dirty="0"/>
              <a:t>-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tin </a:t>
            </a:r>
            <a:r>
              <a:rPr lang="en-US" sz="2000" dirty="0" err="1"/>
              <a:t>chính</a:t>
            </a:r>
            <a:r>
              <a:rPr lang="en-US" sz="2000" dirty="0"/>
              <a:t> </a:t>
            </a:r>
            <a:r>
              <a:rPr lang="en-US" sz="2000" dirty="0" err="1"/>
              <a:t>xác</a:t>
            </a:r>
            <a:r>
              <a:rPr lang="en-US" sz="2000" dirty="0"/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C925DD-19C2-463A-862C-169FB8AB3810}"/>
              </a:ext>
            </a:extLst>
          </p:cNvPr>
          <p:cNvSpPr/>
          <p:nvPr/>
        </p:nvSpPr>
        <p:spPr>
          <a:xfrm>
            <a:off x="8279345" y="2731396"/>
            <a:ext cx="2878985" cy="3761478"/>
          </a:xfrm>
          <a:prstGeom prst="rect">
            <a:avLst/>
          </a:prstGeom>
          <a:solidFill>
            <a:srgbClr val="00206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/>
              <a:t> </a:t>
            </a:r>
            <a:r>
              <a:rPr lang="en-US" sz="2400" b="1" dirty="0" err="1"/>
              <a:t>Đặt</a:t>
            </a:r>
            <a:r>
              <a:rPr lang="en-US" sz="2400" b="1" dirty="0"/>
              <a:t> </a:t>
            </a:r>
            <a:r>
              <a:rPr lang="en-US" sz="2400" b="1" dirty="0" err="1"/>
              <a:t>câu</a:t>
            </a:r>
            <a:r>
              <a:rPr lang="en-US" sz="2400" b="1" dirty="0"/>
              <a:t> </a:t>
            </a:r>
            <a:r>
              <a:rPr lang="en-US" sz="2400" b="1" dirty="0" err="1"/>
              <a:t>nói</a:t>
            </a:r>
            <a:r>
              <a:rPr lang="en-US" sz="2400" b="1" dirty="0"/>
              <a:t> </a:t>
            </a:r>
            <a:r>
              <a:rPr lang="en-US" sz="2400" b="1" dirty="0" err="1"/>
              <a:t>này</a:t>
            </a:r>
            <a:r>
              <a:rPr lang="en-US" sz="2400" b="1" dirty="0"/>
              <a:t> </a:t>
            </a:r>
            <a:r>
              <a:rPr lang="en-US" sz="2400" b="1" dirty="0" err="1"/>
              <a:t>trong</a:t>
            </a:r>
            <a:r>
              <a:rPr lang="en-US" sz="2400" b="1" dirty="0"/>
              <a:t> </a:t>
            </a:r>
            <a:r>
              <a:rPr lang="en-US" sz="2400" b="1" dirty="0" err="1"/>
              <a:t>bối</a:t>
            </a:r>
            <a:r>
              <a:rPr lang="en-US" sz="2400" b="1" dirty="0"/>
              <a:t> </a:t>
            </a:r>
            <a:r>
              <a:rPr lang="en-US" sz="2400" b="1" dirty="0" err="1"/>
              <a:t>cảnh</a:t>
            </a:r>
            <a:r>
              <a:rPr lang="en-US" sz="2400" b="1" dirty="0"/>
              <a:t> </a:t>
            </a:r>
            <a:r>
              <a:rPr lang="en-US" sz="2400" b="1" dirty="0" err="1"/>
              <a:t>phát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000" dirty="0"/>
              <a:t>: </a:t>
            </a:r>
          </a:p>
          <a:p>
            <a:r>
              <a:rPr lang="en-US" sz="2000" dirty="0"/>
              <a:t>- </a:t>
            </a:r>
            <a:r>
              <a:rPr lang="en-US" sz="2000" dirty="0" err="1"/>
              <a:t>Truyện</a:t>
            </a:r>
            <a:r>
              <a:rPr lang="en-US" sz="2000" dirty="0"/>
              <a:t> </a:t>
            </a:r>
            <a:r>
              <a:rPr lang="en-US" sz="2000" dirty="0" err="1"/>
              <a:t>ngắn</a:t>
            </a:r>
            <a:r>
              <a:rPr lang="en-US" sz="2000" dirty="0"/>
              <a:t> “Hai </a:t>
            </a:r>
            <a:r>
              <a:rPr lang="en-US" sz="2000" dirty="0" err="1"/>
              <a:t>đứa</a:t>
            </a:r>
            <a:r>
              <a:rPr lang="en-US" sz="2000" dirty="0"/>
              <a:t> </a:t>
            </a:r>
            <a:r>
              <a:rPr lang="en-US" sz="2000" dirty="0" err="1"/>
              <a:t>trẻ</a:t>
            </a:r>
            <a:r>
              <a:rPr lang="en-US" sz="2000" dirty="0"/>
              <a:t>” (</a:t>
            </a:r>
            <a:r>
              <a:rPr lang="en-US" sz="2000" dirty="0" err="1"/>
              <a:t>Thạch</a:t>
            </a:r>
            <a:r>
              <a:rPr lang="en-US" sz="2000" dirty="0"/>
              <a:t> Lam).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B455B5B-9953-43C6-938F-8C48B9146A6F}"/>
              </a:ext>
            </a:extLst>
          </p:cNvPr>
          <p:cNvSpPr/>
          <p:nvPr/>
        </p:nvSpPr>
        <p:spPr>
          <a:xfrm>
            <a:off x="4399722" y="4262511"/>
            <a:ext cx="531310" cy="3376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EC0EE914-F554-4D5F-AD7A-FE8E94EB395D}"/>
              </a:ext>
            </a:extLst>
          </p:cNvPr>
          <p:cNvSpPr/>
          <p:nvPr/>
        </p:nvSpPr>
        <p:spPr>
          <a:xfrm>
            <a:off x="7670969" y="4262511"/>
            <a:ext cx="608376" cy="3376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96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9B7E1-6759-4688-9EAA-848E695964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287" y="106016"/>
            <a:ext cx="11966713" cy="6751983"/>
          </a:xfrm>
        </p:spPr>
        <p:txBody>
          <a:bodyPr>
            <a:normAutofit fontScale="62500" lnSpcReduction="20000"/>
          </a:bodyPr>
          <a:lstStyle/>
          <a:p>
            <a:r>
              <a:rPr lang="en-US" sz="4100" dirty="0" err="1">
                <a:solidFill>
                  <a:srgbClr val="FF0000"/>
                </a:solidFill>
              </a:rPr>
              <a:t>Trích</a:t>
            </a:r>
            <a:r>
              <a:rPr lang="en-US" sz="4100" dirty="0">
                <a:solidFill>
                  <a:srgbClr val="FF0000"/>
                </a:solidFill>
              </a:rPr>
              <a:t> “Hai </a:t>
            </a:r>
            <a:r>
              <a:rPr lang="en-US" sz="4100" dirty="0" err="1">
                <a:solidFill>
                  <a:srgbClr val="FF0000"/>
                </a:solidFill>
              </a:rPr>
              <a:t>đứa</a:t>
            </a:r>
            <a:r>
              <a:rPr lang="en-US" sz="4100" dirty="0">
                <a:solidFill>
                  <a:srgbClr val="FF0000"/>
                </a:solidFill>
              </a:rPr>
              <a:t> </a:t>
            </a:r>
            <a:r>
              <a:rPr lang="en-US" sz="4100" dirty="0" err="1">
                <a:solidFill>
                  <a:srgbClr val="FF0000"/>
                </a:solidFill>
              </a:rPr>
              <a:t>trẻ</a:t>
            </a:r>
            <a:r>
              <a:rPr lang="en-US" sz="4100" dirty="0">
                <a:solidFill>
                  <a:srgbClr val="FF0000"/>
                </a:solidFill>
              </a:rPr>
              <a:t>”- </a:t>
            </a:r>
            <a:r>
              <a:rPr lang="en-US" sz="4100" dirty="0" err="1">
                <a:solidFill>
                  <a:srgbClr val="FF0000"/>
                </a:solidFill>
              </a:rPr>
              <a:t>Thạch</a:t>
            </a:r>
            <a:r>
              <a:rPr lang="en-US" sz="4100" dirty="0">
                <a:solidFill>
                  <a:srgbClr val="FF0000"/>
                </a:solidFill>
              </a:rPr>
              <a:t> Lam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dirty="0"/>
              <a:t>	</a:t>
            </a:r>
            <a:r>
              <a:rPr lang="en-US" sz="3600" b="1" i="1" dirty="0"/>
              <a:t>“</a:t>
            </a:r>
            <a:r>
              <a:rPr lang="en-US" sz="3600" b="1" i="1" dirty="0" err="1"/>
              <a:t>Đêm</a:t>
            </a:r>
            <a:r>
              <a:rPr lang="en-US" sz="3600" b="1" i="1" dirty="0"/>
              <a:t> </a:t>
            </a:r>
            <a:r>
              <a:rPr lang="en-US" sz="3600" b="1" i="1" dirty="0" err="1"/>
              <a:t>tối</a:t>
            </a:r>
            <a:r>
              <a:rPr lang="en-US" sz="3600" b="1" i="1" dirty="0"/>
              <a:t> </a:t>
            </a:r>
            <a:r>
              <a:rPr lang="en-US" sz="3600" b="1" i="1" dirty="0" err="1"/>
              <a:t>đối</a:t>
            </a:r>
            <a:r>
              <a:rPr lang="en-US" sz="3600" b="1" i="1" dirty="0"/>
              <a:t> </a:t>
            </a:r>
            <a:r>
              <a:rPr lang="en-US" sz="3600" b="1" i="1" dirty="0" err="1"/>
              <a:t>với</a:t>
            </a:r>
            <a:r>
              <a:rPr lang="en-US" sz="3600" b="1" i="1" dirty="0"/>
              <a:t> </a:t>
            </a:r>
            <a:r>
              <a:rPr lang="en-US" sz="3600" b="1" i="1" dirty="0" err="1"/>
              <a:t>chị</a:t>
            </a:r>
            <a:r>
              <a:rPr lang="en-US" sz="3600" b="1" i="1" dirty="0"/>
              <a:t> </a:t>
            </a:r>
            <a:r>
              <a:rPr lang="en-US" sz="3600" b="1" i="1" dirty="0" err="1"/>
              <a:t>em</a:t>
            </a:r>
            <a:r>
              <a:rPr lang="en-US" sz="3600" b="1" i="1" dirty="0"/>
              <a:t> </a:t>
            </a:r>
            <a:r>
              <a:rPr lang="en-US" sz="3600" b="1" i="1" dirty="0" err="1"/>
              <a:t>Liên</a:t>
            </a:r>
            <a:r>
              <a:rPr lang="en-US" sz="3600" b="1" i="1" dirty="0"/>
              <a:t> </a:t>
            </a:r>
            <a:r>
              <a:rPr lang="en-US" sz="3600" b="1" i="1" dirty="0" err="1"/>
              <a:t>quen</a:t>
            </a:r>
            <a:r>
              <a:rPr lang="en-US" sz="3600" b="1" i="1" dirty="0"/>
              <a:t> </a:t>
            </a:r>
            <a:r>
              <a:rPr lang="en-US" sz="3600" b="1" i="1" dirty="0" err="1"/>
              <a:t>lắm</a:t>
            </a:r>
            <a:r>
              <a:rPr lang="en-US" sz="3600" b="1" i="1" dirty="0"/>
              <a:t>, </a:t>
            </a:r>
            <a:r>
              <a:rPr lang="en-US" sz="3600" b="1" i="1" dirty="0" err="1"/>
              <a:t>chị</a:t>
            </a:r>
            <a:r>
              <a:rPr lang="en-US" sz="3600" b="1" i="1" dirty="0"/>
              <a:t> </a:t>
            </a:r>
            <a:r>
              <a:rPr lang="en-US" sz="3600" b="1" i="1" dirty="0" err="1"/>
              <a:t>không</a:t>
            </a:r>
            <a:r>
              <a:rPr lang="en-US" sz="3600" b="1" i="1" dirty="0"/>
              <a:t> </a:t>
            </a:r>
            <a:r>
              <a:rPr lang="en-US" sz="3600" b="1" i="1" dirty="0" err="1"/>
              <a:t>sợ</a:t>
            </a:r>
            <a:r>
              <a:rPr lang="en-US" sz="3600" b="1" i="1" dirty="0"/>
              <a:t> </a:t>
            </a:r>
            <a:r>
              <a:rPr lang="en-US" sz="3600" b="1" i="1" dirty="0" err="1"/>
              <a:t>nó</a:t>
            </a:r>
            <a:r>
              <a:rPr lang="en-US" sz="3600" b="1" i="1" dirty="0"/>
              <a:t> </a:t>
            </a:r>
            <a:r>
              <a:rPr lang="en-US" sz="3600" b="1" i="1" dirty="0" err="1"/>
              <a:t>nữa</a:t>
            </a:r>
            <a:r>
              <a:rPr lang="en-US" sz="3600" b="1" i="1" dirty="0"/>
              <a:t>. </a:t>
            </a:r>
            <a:r>
              <a:rPr lang="en-US" sz="3600" b="1" i="1" dirty="0" err="1"/>
              <a:t>Tối</a:t>
            </a:r>
            <a:r>
              <a:rPr lang="en-US" sz="3600" b="1" i="1" dirty="0"/>
              <a:t> </a:t>
            </a:r>
            <a:r>
              <a:rPr lang="en-US" sz="3600" b="1" i="1" dirty="0" err="1"/>
              <a:t>hết</a:t>
            </a:r>
            <a:r>
              <a:rPr lang="en-US" sz="3600" b="1" i="1" dirty="0"/>
              <a:t> </a:t>
            </a:r>
            <a:r>
              <a:rPr lang="en-US" sz="3600" b="1" i="1" dirty="0" err="1"/>
              <a:t>cả</a:t>
            </a:r>
            <a:r>
              <a:rPr lang="en-US" sz="3600" b="1" i="1" dirty="0"/>
              <a:t>, con </a:t>
            </a:r>
            <a:r>
              <a:rPr lang="en-US" sz="3600" b="1" i="1" dirty="0" err="1"/>
              <a:t>đường</a:t>
            </a:r>
            <a:r>
              <a:rPr lang="en-US" sz="3600" b="1" i="1" dirty="0"/>
              <a:t> </a:t>
            </a:r>
            <a:r>
              <a:rPr lang="en-US" sz="3600" b="1" i="1" dirty="0" err="1"/>
              <a:t>thăm</a:t>
            </a:r>
            <a:r>
              <a:rPr lang="en-US" sz="3600" b="1" i="1" dirty="0"/>
              <a:t> </a:t>
            </a:r>
            <a:r>
              <a:rPr lang="en-US" sz="3600" b="1" i="1" dirty="0" err="1"/>
              <a:t>thẳm</a:t>
            </a:r>
            <a:r>
              <a:rPr lang="en-US" sz="3600" b="1" i="1" dirty="0"/>
              <a:t> ra </a:t>
            </a:r>
            <a:r>
              <a:rPr lang="en-US" sz="3600" b="1" i="1" dirty="0" err="1"/>
              <a:t>sông</a:t>
            </a:r>
            <a:r>
              <a:rPr lang="en-US" sz="3600" b="1" i="1" dirty="0"/>
              <a:t>, con đ</a:t>
            </a:r>
            <a:r>
              <a:rPr lang="vi-VN" sz="3600" b="1" i="1" dirty="0"/>
              <a:t>ư</a:t>
            </a:r>
            <a:r>
              <a:rPr lang="en-US" sz="3600" b="1" i="1" dirty="0" err="1"/>
              <a:t>ờng</a:t>
            </a:r>
            <a:r>
              <a:rPr lang="en-US" sz="3600" b="1" i="1" dirty="0"/>
              <a:t> qua </a:t>
            </a:r>
            <a:r>
              <a:rPr lang="en-US" sz="3600" b="1" i="1" dirty="0" err="1"/>
              <a:t>chợ</a:t>
            </a:r>
            <a:r>
              <a:rPr lang="en-US" sz="3600" b="1" i="1" dirty="0"/>
              <a:t> </a:t>
            </a:r>
            <a:r>
              <a:rPr lang="en-US" sz="3600" b="1" i="1" dirty="0" err="1"/>
              <a:t>về</a:t>
            </a:r>
            <a:r>
              <a:rPr lang="en-US" sz="3600" b="1" i="1" dirty="0"/>
              <a:t> </a:t>
            </a:r>
            <a:r>
              <a:rPr lang="en-US" sz="3600" b="1" i="1" dirty="0" err="1"/>
              <a:t>nhà</a:t>
            </a:r>
            <a:r>
              <a:rPr lang="en-US" sz="3600" b="1" i="1" dirty="0"/>
              <a:t>, </a:t>
            </a:r>
            <a:r>
              <a:rPr lang="en-US" sz="3600" b="1" i="1" dirty="0" err="1"/>
              <a:t>các</a:t>
            </a:r>
            <a:r>
              <a:rPr lang="en-US" sz="3600" b="1" i="1" dirty="0"/>
              <a:t> </a:t>
            </a:r>
            <a:r>
              <a:rPr lang="en-US" sz="3600" b="1" i="1" dirty="0" err="1"/>
              <a:t>ngõ</a:t>
            </a:r>
            <a:r>
              <a:rPr lang="en-US" sz="3600" b="1" i="1" dirty="0"/>
              <a:t> </a:t>
            </a:r>
            <a:r>
              <a:rPr lang="en-US" sz="3600" b="1" i="1" dirty="0" err="1"/>
              <a:t>vào</a:t>
            </a:r>
            <a:r>
              <a:rPr lang="en-US" sz="3600" b="1" i="1" dirty="0"/>
              <a:t> </a:t>
            </a:r>
            <a:r>
              <a:rPr lang="en-US" sz="3600" b="1" i="1" dirty="0" err="1"/>
              <a:t>làng</a:t>
            </a:r>
            <a:r>
              <a:rPr lang="en-US" sz="3600" b="1" i="1" dirty="0"/>
              <a:t> </a:t>
            </a:r>
            <a:r>
              <a:rPr lang="en-US" sz="3600" b="1" i="1" dirty="0" err="1"/>
              <a:t>lại</a:t>
            </a:r>
            <a:r>
              <a:rPr lang="en-US" sz="3600" b="1" i="1" dirty="0"/>
              <a:t> </a:t>
            </a:r>
            <a:r>
              <a:rPr lang="en-US" sz="3600" b="1" i="1" dirty="0" err="1"/>
              <a:t>càng</a:t>
            </a:r>
            <a:r>
              <a:rPr lang="en-US" sz="3600" b="1" i="1" dirty="0"/>
              <a:t> </a:t>
            </a:r>
            <a:r>
              <a:rPr lang="en-US" sz="3600" b="1" i="1" dirty="0" err="1"/>
              <a:t>sẫm</a:t>
            </a:r>
            <a:r>
              <a:rPr lang="en-US" sz="3600" b="1" i="1" dirty="0"/>
              <a:t> </a:t>
            </a:r>
            <a:r>
              <a:rPr lang="en-US" sz="3600" b="1" i="1" dirty="0" err="1"/>
              <a:t>đen</a:t>
            </a:r>
            <a:r>
              <a:rPr lang="en-US" sz="3600" b="1" i="1" dirty="0"/>
              <a:t> </a:t>
            </a:r>
            <a:r>
              <a:rPr lang="en-US" sz="3600" b="1" i="1" dirty="0" err="1"/>
              <a:t>hơn</a:t>
            </a:r>
            <a:r>
              <a:rPr lang="en-US" sz="3600" b="1" i="1" dirty="0"/>
              <a:t> </a:t>
            </a:r>
            <a:r>
              <a:rPr lang="en-US" sz="3600" b="1" i="1" dirty="0" err="1"/>
              <a:t>nữa</a:t>
            </a:r>
            <a:r>
              <a:rPr lang="en-US" sz="3600" b="1" i="1" dirty="0"/>
              <a:t>. </a:t>
            </a:r>
            <a:r>
              <a:rPr lang="en-US" sz="3600" b="1" i="1" dirty="0" err="1"/>
              <a:t>Giờ</a:t>
            </a:r>
            <a:r>
              <a:rPr lang="en-US" sz="3600" b="1" i="1" dirty="0"/>
              <a:t> </a:t>
            </a:r>
            <a:r>
              <a:rPr lang="en-US" sz="3600" b="1" i="1" dirty="0" err="1"/>
              <a:t>chỉ</a:t>
            </a:r>
            <a:r>
              <a:rPr lang="en-US" sz="3600" b="1" i="1" dirty="0"/>
              <a:t> </a:t>
            </a:r>
            <a:r>
              <a:rPr lang="en-US" sz="3600" b="1" i="1" dirty="0" err="1"/>
              <a:t>còn</a:t>
            </a:r>
            <a:r>
              <a:rPr lang="en-US" sz="3600" b="1" i="1" dirty="0"/>
              <a:t> </a:t>
            </a:r>
            <a:r>
              <a:rPr lang="en-US" sz="3600" b="1" i="1" dirty="0" err="1"/>
              <a:t>ngọn</a:t>
            </a:r>
            <a:r>
              <a:rPr lang="en-US" sz="3600" b="1" i="1" dirty="0"/>
              <a:t> </a:t>
            </a:r>
            <a:r>
              <a:rPr lang="en-US" sz="3600" b="1" i="1" dirty="0" err="1"/>
              <a:t>đèn</a:t>
            </a:r>
            <a:r>
              <a:rPr lang="en-US" sz="3600" b="1" i="1" dirty="0"/>
              <a:t> con </a:t>
            </a:r>
            <a:r>
              <a:rPr lang="en-US" sz="3600" b="1" i="1" dirty="0" err="1"/>
              <a:t>của</a:t>
            </a:r>
            <a:r>
              <a:rPr lang="en-US" sz="3600" b="1" i="1" dirty="0"/>
              <a:t> </a:t>
            </a:r>
            <a:r>
              <a:rPr lang="en-US" sz="3600" b="1" i="1" dirty="0" err="1"/>
              <a:t>chị</a:t>
            </a:r>
            <a:r>
              <a:rPr lang="en-US" sz="3600" b="1" i="1" dirty="0"/>
              <a:t> </a:t>
            </a:r>
            <a:r>
              <a:rPr lang="en-US" sz="3600" b="1" i="1" dirty="0" err="1"/>
              <a:t>Tí</a:t>
            </a:r>
            <a:r>
              <a:rPr lang="en-US" sz="3600" b="1" i="1" dirty="0"/>
              <a:t>, </a:t>
            </a:r>
            <a:r>
              <a:rPr lang="en-US" sz="3600" b="1" i="1" dirty="0" err="1"/>
              <a:t>và</a:t>
            </a:r>
            <a:r>
              <a:rPr lang="en-US" sz="3600" b="1" i="1" dirty="0"/>
              <a:t> </a:t>
            </a:r>
            <a:r>
              <a:rPr lang="en-US" sz="3600" b="1" i="1" dirty="0" err="1"/>
              <a:t>cả</a:t>
            </a:r>
            <a:r>
              <a:rPr lang="en-US" sz="3600" b="1" i="1" dirty="0"/>
              <a:t> </a:t>
            </a:r>
            <a:r>
              <a:rPr lang="en-US" sz="3600" b="1" i="1" dirty="0" err="1"/>
              <a:t>cái</a:t>
            </a:r>
            <a:r>
              <a:rPr lang="en-US" sz="3600" b="1" i="1" dirty="0"/>
              <a:t> </a:t>
            </a:r>
            <a:r>
              <a:rPr lang="en-US" sz="3600" b="1" i="1" dirty="0" err="1"/>
              <a:t>bếp</a:t>
            </a:r>
            <a:r>
              <a:rPr lang="en-US" sz="3600" b="1" i="1" dirty="0"/>
              <a:t> </a:t>
            </a:r>
            <a:r>
              <a:rPr lang="en-US" sz="3600" b="1" i="1" dirty="0" err="1"/>
              <a:t>lửa</a:t>
            </a:r>
            <a:r>
              <a:rPr lang="en-US" sz="3600" b="1" i="1" dirty="0"/>
              <a:t> </a:t>
            </a:r>
            <a:r>
              <a:rPr lang="en-US" sz="3600" b="1" i="1" dirty="0" err="1"/>
              <a:t>của</a:t>
            </a:r>
            <a:r>
              <a:rPr lang="en-US" sz="3600" b="1" i="1" dirty="0"/>
              <a:t> </a:t>
            </a:r>
            <a:r>
              <a:rPr lang="en-US" sz="3600" b="1" i="1" dirty="0" err="1"/>
              <a:t>bác</a:t>
            </a:r>
            <a:r>
              <a:rPr lang="en-US" sz="3600" b="1" i="1" dirty="0"/>
              <a:t> </a:t>
            </a:r>
            <a:r>
              <a:rPr lang="en-US" sz="3600" b="1" i="1" dirty="0" err="1"/>
              <a:t>Siêu</a:t>
            </a:r>
            <a:r>
              <a:rPr lang="en-US" sz="3600" b="1" i="1" dirty="0"/>
              <a:t>, </a:t>
            </a:r>
            <a:r>
              <a:rPr lang="en-US" sz="3600" b="1" i="1" dirty="0" err="1"/>
              <a:t>chiếu</a:t>
            </a:r>
            <a:r>
              <a:rPr lang="en-US" sz="3600" b="1" i="1" dirty="0"/>
              <a:t> </a:t>
            </a:r>
            <a:r>
              <a:rPr lang="en-US" sz="3600" b="1" i="1" dirty="0" err="1"/>
              <a:t>sáng</a:t>
            </a:r>
            <a:r>
              <a:rPr lang="en-US" sz="3600" b="1" i="1" dirty="0"/>
              <a:t> </a:t>
            </a:r>
            <a:r>
              <a:rPr lang="en-US" sz="3600" b="1" i="1" dirty="0" err="1"/>
              <a:t>một</a:t>
            </a:r>
            <a:r>
              <a:rPr lang="en-US" sz="3600" b="1" i="1" dirty="0"/>
              <a:t> </a:t>
            </a:r>
            <a:r>
              <a:rPr lang="en-US" sz="3600" b="1" i="1" dirty="0" err="1"/>
              <a:t>vùng</a:t>
            </a:r>
            <a:r>
              <a:rPr lang="en-US" sz="3600" b="1" i="1" dirty="0"/>
              <a:t> </a:t>
            </a:r>
            <a:r>
              <a:rPr lang="en-US" sz="3600" b="1" i="1" dirty="0" err="1"/>
              <a:t>đất</a:t>
            </a:r>
            <a:r>
              <a:rPr lang="en-US" sz="3600" b="1" i="1" dirty="0"/>
              <a:t> </a:t>
            </a:r>
            <a:r>
              <a:rPr lang="en-US" sz="3600" b="1" i="1" dirty="0" err="1"/>
              <a:t>cát</a:t>
            </a:r>
            <a:r>
              <a:rPr lang="en-US" sz="3600" b="1" i="1" dirty="0"/>
              <a:t>; </a:t>
            </a:r>
            <a:r>
              <a:rPr lang="en-US" sz="3600" b="1" i="1" dirty="0" err="1"/>
              <a:t>trong</a:t>
            </a:r>
            <a:r>
              <a:rPr lang="en-US" sz="3600" b="1" i="1" dirty="0"/>
              <a:t> </a:t>
            </a:r>
            <a:r>
              <a:rPr lang="en-US" sz="3600" b="1" i="1" dirty="0" err="1"/>
              <a:t>cửa</a:t>
            </a:r>
            <a:r>
              <a:rPr lang="en-US" sz="3600" b="1" i="1" dirty="0"/>
              <a:t> </a:t>
            </a:r>
            <a:r>
              <a:rPr lang="en-US" sz="3600" b="1" i="1" dirty="0" err="1"/>
              <a:t>hàng</a:t>
            </a:r>
            <a:r>
              <a:rPr lang="en-US" sz="3600" b="1" i="1" dirty="0"/>
              <a:t>, </a:t>
            </a:r>
            <a:r>
              <a:rPr lang="en-US" sz="3600" b="1" i="1" dirty="0" err="1"/>
              <a:t>ngọn</a:t>
            </a:r>
            <a:r>
              <a:rPr lang="en-US" sz="3600" b="1" i="1" dirty="0"/>
              <a:t> </a:t>
            </a:r>
            <a:r>
              <a:rPr lang="en-US" sz="3600" b="1" i="1" dirty="0" err="1"/>
              <a:t>đèn</a:t>
            </a:r>
            <a:r>
              <a:rPr lang="en-US" sz="3600" b="1" i="1" dirty="0"/>
              <a:t> </a:t>
            </a:r>
            <a:r>
              <a:rPr lang="en-US" sz="3600" b="1" i="1" dirty="0" err="1"/>
              <a:t>của</a:t>
            </a:r>
            <a:r>
              <a:rPr lang="en-US" sz="3600" b="1" i="1" dirty="0"/>
              <a:t> </a:t>
            </a:r>
            <a:r>
              <a:rPr lang="en-US" sz="3600" b="1" i="1" dirty="0" err="1"/>
              <a:t>Liên</a:t>
            </a:r>
            <a:r>
              <a:rPr lang="en-US" sz="3600" b="1" i="1" dirty="0"/>
              <a:t>, </a:t>
            </a:r>
            <a:r>
              <a:rPr lang="en-US" sz="3600" b="1" i="1" dirty="0" err="1"/>
              <a:t>ngọn</a:t>
            </a:r>
            <a:r>
              <a:rPr lang="en-US" sz="3600" b="1" i="1" dirty="0"/>
              <a:t> </a:t>
            </a:r>
            <a:r>
              <a:rPr lang="en-US" sz="3600" b="1" i="1" dirty="0" err="1"/>
              <a:t>đèn</a:t>
            </a:r>
            <a:r>
              <a:rPr lang="en-US" sz="3600" b="1" i="1" dirty="0"/>
              <a:t> </a:t>
            </a:r>
            <a:r>
              <a:rPr lang="en-US" sz="3600" b="1" i="1" dirty="0" err="1"/>
              <a:t>vặn</a:t>
            </a:r>
            <a:r>
              <a:rPr lang="en-US" sz="3600" b="1" i="1" dirty="0"/>
              <a:t> </a:t>
            </a:r>
            <a:r>
              <a:rPr lang="en-US" sz="3600" b="1" i="1" dirty="0" err="1"/>
              <a:t>nhỏ</a:t>
            </a:r>
            <a:r>
              <a:rPr lang="en-US" sz="3600" b="1" i="1" dirty="0"/>
              <a:t>, </a:t>
            </a:r>
            <a:r>
              <a:rPr lang="en-US" sz="3600" b="1" i="1" dirty="0" err="1"/>
              <a:t>thưa</a:t>
            </a:r>
            <a:r>
              <a:rPr lang="en-US" sz="3600" b="1" i="1" dirty="0"/>
              <a:t> </a:t>
            </a:r>
            <a:r>
              <a:rPr lang="en-US" sz="3600" b="1" i="1" dirty="0" err="1"/>
              <a:t>thớt</a:t>
            </a:r>
            <a:r>
              <a:rPr lang="en-US" sz="3600" b="1" i="1" dirty="0"/>
              <a:t> </a:t>
            </a:r>
            <a:r>
              <a:rPr lang="en-US" sz="3600" b="1" i="1" dirty="0" err="1"/>
              <a:t>từng</a:t>
            </a:r>
            <a:r>
              <a:rPr lang="en-US" sz="3600" b="1" i="1" dirty="0"/>
              <a:t> </a:t>
            </a:r>
            <a:r>
              <a:rPr lang="en-US" sz="3600" b="1" i="1" dirty="0" err="1"/>
              <a:t>hột</a:t>
            </a:r>
            <a:r>
              <a:rPr lang="en-US" sz="3600" b="1" i="1" dirty="0"/>
              <a:t> </a:t>
            </a:r>
            <a:r>
              <a:rPr lang="en-US" sz="3600" b="1" i="1" dirty="0" err="1"/>
              <a:t>sáng</a:t>
            </a:r>
            <a:r>
              <a:rPr lang="en-US" sz="3600" b="1" i="1" dirty="0"/>
              <a:t> </a:t>
            </a:r>
            <a:r>
              <a:rPr lang="en-US" sz="3600" b="1" i="1" dirty="0" err="1"/>
              <a:t>lọt</a:t>
            </a:r>
            <a:r>
              <a:rPr lang="en-US" sz="3600" b="1" i="1" dirty="0"/>
              <a:t> qua </a:t>
            </a:r>
            <a:r>
              <a:rPr lang="en-US" sz="3600" b="1" i="1" dirty="0" err="1"/>
              <a:t>phên</a:t>
            </a:r>
            <a:r>
              <a:rPr lang="en-US" sz="3600" b="1" i="1" dirty="0"/>
              <a:t> </a:t>
            </a:r>
            <a:r>
              <a:rPr lang="en-US" sz="3600" b="1" i="1" dirty="0" err="1"/>
              <a:t>nữa</a:t>
            </a:r>
            <a:r>
              <a:rPr lang="en-US" sz="3600" b="1" i="1" dirty="0"/>
              <a:t>. </a:t>
            </a:r>
            <a:r>
              <a:rPr lang="en-US" sz="3600" b="1" i="1" dirty="0" err="1"/>
              <a:t>Tất</a:t>
            </a:r>
            <a:r>
              <a:rPr lang="en-US" sz="3600" b="1" i="1" dirty="0"/>
              <a:t> </a:t>
            </a:r>
            <a:r>
              <a:rPr lang="en-US" sz="3600" b="1" i="1" dirty="0" err="1"/>
              <a:t>cả</a:t>
            </a:r>
            <a:r>
              <a:rPr lang="en-US" sz="3600" b="1" i="1" dirty="0"/>
              <a:t> </a:t>
            </a:r>
            <a:r>
              <a:rPr lang="en-US" sz="3600" b="1" i="1" dirty="0" err="1"/>
              <a:t>phố</a:t>
            </a:r>
            <a:r>
              <a:rPr lang="en-US" sz="3600" b="1" i="1" dirty="0"/>
              <a:t> </a:t>
            </a:r>
            <a:r>
              <a:rPr lang="en-US" sz="3600" b="1" i="1" dirty="0" err="1"/>
              <a:t>xá</a:t>
            </a:r>
            <a:r>
              <a:rPr lang="en-US" sz="3600" b="1" i="1" dirty="0"/>
              <a:t> </a:t>
            </a:r>
            <a:r>
              <a:rPr lang="en-US" sz="3600" b="1" i="1" dirty="0" err="1"/>
              <a:t>trong</a:t>
            </a:r>
            <a:r>
              <a:rPr lang="en-US" sz="3600" b="1" i="1" dirty="0"/>
              <a:t> </a:t>
            </a:r>
            <a:r>
              <a:rPr lang="en-US" sz="3600" b="1" i="1" dirty="0" err="1"/>
              <a:t>huyện</a:t>
            </a:r>
            <a:r>
              <a:rPr lang="en-US" sz="3600" b="1" i="1" dirty="0"/>
              <a:t> </a:t>
            </a:r>
            <a:r>
              <a:rPr lang="en-US" sz="3600" b="1" i="1" dirty="0" err="1"/>
              <a:t>bây</a:t>
            </a:r>
            <a:r>
              <a:rPr lang="en-US" sz="3600" b="1" i="1" dirty="0"/>
              <a:t> </a:t>
            </a:r>
            <a:r>
              <a:rPr lang="en-US" sz="3600" b="1" i="1" dirty="0" err="1"/>
              <a:t>giờ</a:t>
            </a:r>
            <a:r>
              <a:rPr lang="en-US" sz="3600" b="1" i="1" dirty="0"/>
              <a:t> </a:t>
            </a:r>
            <a:r>
              <a:rPr lang="en-US" sz="3600" b="1" i="1" dirty="0" err="1"/>
              <a:t>đều</a:t>
            </a:r>
            <a:r>
              <a:rPr lang="en-US" sz="3600" b="1" i="1" dirty="0"/>
              <a:t> </a:t>
            </a:r>
            <a:r>
              <a:rPr lang="en-US" sz="3600" b="1" i="1" dirty="0" err="1"/>
              <a:t>thu</a:t>
            </a:r>
            <a:r>
              <a:rPr lang="en-US" sz="3600" b="1" i="1" dirty="0"/>
              <a:t> </a:t>
            </a:r>
            <a:r>
              <a:rPr lang="en-US" sz="3600" b="1" i="1" dirty="0" err="1"/>
              <a:t>nhỏ</a:t>
            </a:r>
            <a:r>
              <a:rPr lang="en-US" sz="3600" b="1" i="1" dirty="0"/>
              <a:t> </a:t>
            </a:r>
            <a:r>
              <a:rPr lang="en-US" sz="3600" b="1" i="1" dirty="0" err="1"/>
              <a:t>lại</a:t>
            </a:r>
            <a:r>
              <a:rPr lang="en-US" sz="3600" b="1" i="1" dirty="0"/>
              <a:t> </a:t>
            </a:r>
            <a:r>
              <a:rPr lang="en-US" sz="3600" b="1" i="1" dirty="0" err="1"/>
              <a:t>nơi</a:t>
            </a:r>
            <a:r>
              <a:rPr lang="en-US" sz="3600" b="1" i="1" dirty="0"/>
              <a:t> </a:t>
            </a:r>
            <a:r>
              <a:rPr lang="en-US" sz="3600" b="1" i="1" dirty="0" err="1"/>
              <a:t>hàng</a:t>
            </a:r>
            <a:r>
              <a:rPr lang="en-US" sz="3600" b="1" i="1" dirty="0"/>
              <a:t> </a:t>
            </a:r>
            <a:r>
              <a:rPr lang="en-US" sz="3600" b="1" i="1" dirty="0" err="1"/>
              <a:t>nước</a:t>
            </a:r>
            <a:r>
              <a:rPr lang="en-US" sz="3600" b="1" i="1" dirty="0"/>
              <a:t> </a:t>
            </a:r>
            <a:r>
              <a:rPr lang="en-US" sz="3600" b="1" i="1" dirty="0" err="1"/>
              <a:t>của</a:t>
            </a:r>
            <a:r>
              <a:rPr lang="en-US" sz="3600" b="1" i="1" dirty="0"/>
              <a:t> </a:t>
            </a:r>
            <a:r>
              <a:rPr lang="en-US" sz="3600" b="1" i="1" dirty="0" err="1"/>
              <a:t>chị</a:t>
            </a:r>
            <a:r>
              <a:rPr lang="en-US" sz="3600" b="1" i="1" dirty="0"/>
              <a:t> </a:t>
            </a:r>
            <a:r>
              <a:rPr lang="en-US" sz="3600" b="1" i="1" dirty="0" err="1"/>
              <a:t>Tí</a:t>
            </a:r>
            <a:r>
              <a:rPr lang="en-US" sz="3600" b="1" i="1" dirty="0"/>
              <a:t>. </a:t>
            </a:r>
            <a:r>
              <a:rPr lang="en-US" sz="3600" b="1" i="1" dirty="0" err="1"/>
              <a:t>Thêm</a:t>
            </a:r>
            <a:r>
              <a:rPr lang="en-US" sz="3600" b="1" i="1" dirty="0"/>
              <a:t> đ</a:t>
            </a:r>
            <a:r>
              <a:rPr lang="vi-VN" sz="3600" b="1" i="1" dirty="0"/>
              <a:t>ư</a:t>
            </a:r>
            <a:r>
              <a:rPr lang="en-US" sz="3600" b="1" i="1" dirty="0" err="1"/>
              <a:t>ợc</a:t>
            </a:r>
            <a:r>
              <a:rPr lang="en-US" sz="3600" b="1" i="1" dirty="0"/>
              <a:t> </a:t>
            </a:r>
            <a:r>
              <a:rPr lang="en-US" sz="3600" b="1" i="1" dirty="0" err="1"/>
              <a:t>một</a:t>
            </a:r>
            <a:r>
              <a:rPr lang="en-US" sz="3600" b="1" i="1" dirty="0"/>
              <a:t> </a:t>
            </a:r>
            <a:r>
              <a:rPr lang="en-US" sz="3600" b="1" i="1" dirty="0" err="1"/>
              <a:t>gia</a:t>
            </a:r>
            <a:r>
              <a:rPr lang="en-US" sz="3600" b="1" i="1" dirty="0"/>
              <a:t> </a:t>
            </a:r>
            <a:r>
              <a:rPr lang="en-US" sz="3600" b="1" i="1" dirty="0" err="1"/>
              <a:t>đình</a:t>
            </a:r>
            <a:r>
              <a:rPr lang="en-US" sz="3600" b="1" i="1" dirty="0"/>
              <a:t> </a:t>
            </a:r>
            <a:r>
              <a:rPr lang="en-US" sz="3600" b="1" i="1" dirty="0" err="1"/>
              <a:t>bác</a:t>
            </a:r>
            <a:r>
              <a:rPr lang="en-US" sz="3600" b="1" i="1" dirty="0"/>
              <a:t> </a:t>
            </a:r>
            <a:r>
              <a:rPr lang="en-US" sz="3600" b="1" i="1" dirty="0" err="1"/>
              <a:t>xẩm</a:t>
            </a:r>
            <a:r>
              <a:rPr lang="en-US" sz="3600" b="1" i="1" dirty="0"/>
              <a:t> </a:t>
            </a:r>
            <a:r>
              <a:rPr lang="en-US" sz="3600" b="1" i="1" dirty="0" err="1"/>
              <a:t>ngồi</a:t>
            </a:r>
            <a:r>
              <a:rPr lang="en-US" sz="3600" b="1" i="1" dirty="0"/>
              <a:t> </a:t>
            </a:r>
            <a:r>
              <a:rPr lang="en-US" sz="3600" b="1" i="1" dirty="0" err="1"/>
              <a:t>trên</a:t>
            </a:r>
            <a:r>
              <a:rPr lang="en-US" sz="3600" b="1" i="1" dirty="0"/>
              <a:t> </a:t>
            </a:r>
            <a:r>
              <a:rPr lang="en-US" sz="3600" b="1" i="1" dirty="0" err="1"/>
              <a:t>manh</a:t>
            </a:r>
            <a:r>
              <a:rPr lang="en-US" sz="3600" b="1" i="1" dirty="0"/>
              <a:t> </a:t>
            </a:r>
            <a:r>
              <a:rPr lang="en-US" sz="3600" b="1" i="1" dirty="0" err="1"/>
              <a:t>chiếu</a:t>
            </a:r>
            <a:r>
              <a:rPr lang="en-US" sz="3600" b="1" i="1" dirty="0"/>
              <a:t>, </a:t>
            </a:r>
            <a:r>
              <a:rPr lang="en-US" sz="3600" b="1" i="1" dirty="0" err="1"/>
              <a:t>cái</a:t>
            </a:r>
            <a:r>
              <a:rPr lang="en-US" sz="3600" b="1" i="1" dirty="0"/>
              <a:t> </a:t>
            </a:r>
            <a:r>
              <a:rPr lang="en-US" sz="3600" b="1" i="1" dirty="0" err="1"/>
              <a:t>thau</a:t>
            </a:r>
            <a:r>
              <a:rPr lang="en-US" sz="3600" b="1" i="1" dirty="0"/>
              <a:t> </a:t>
            </a:r>
            <a:r>
              <a:rPr lang="en-US" sz="3600" b="1" i="1" dirty="0" err="1"/>
              <a:t>sắt</a:t>
            </a:r>
            <a:r>
              <a:rPr lang="en-US" sz="3600" b="1" i="1" dirty="0"/>
              <a:t> </a:t>
            </a:r>
            <a:r>
              <a:rPr lang="en-US" sz="3600" b="1" i="1" dirty="0" err="1"/>
              <a:t>trắng</a:t>
            </a:r>
            <a:r>
              <a:rPr lang="en-US" sz="3600" b="1" i="1" dirty="0"/>
              <a:t> </a:t>
            </a:r>
            <a:r>
              <a:rPr lang="en-US" sz="3600" b="1" i="1" dirty="0" err="1"/>
              <a:t>để</a:t>
            </a:r>
            <a:r>
              <a:rPr lang="en-US" sz="3600" b="1" i="1" dirty="0"/>
              <a:t> </a:t>
            </a:r>
            <a:r>
              <a:rPr lang="en-US" sz="3600" b="1" i="1" dirty="0" err="1"/>
              <a:t>trước</a:t>
            </a:r>
            <a:r>
              <a:rPr lang="en-US" sz="3600" b="1" i="1" dirty="0"/>
              <a:t> </a:t>
            </a:r>
            <a:r>
              <a:rPr lang="en-US" sz="3600" b="1" i="1" dirty="0" err="1"/>
              <a:t>mặt</a:t>
            </a:r>
            <a:r>
              <a:rPr lang="en-US" sz="3600" b="1" i="1" dirty="0"/>
              <a:t>, </a:t>
            </a:r>
            <a:r>
              <a:rPr lang="en-US" sz="3600" b="1" i="1" dirty="0" err="1"/>
              <a:t>nhưng</a:t>
            </a:r>
            <a:r>
              <a:rPr lang="en-US" sz="3600" b="1" i="1" dirty="0"/>
              <a:t> </a:t>
            </a:r>
            <a:r>
              <a:rPr lang="en-US" sz="3600" b="1" i="1" dirty="0" err="1"/>
              <a:t>bác</a:t>
            </a:r>
            <a:r>
              <a:rPr lang="en-US" sz="3600" b="1" i="1" dirty="0"/>
              <a:t> </a:t>
            </a:r>
            <a:r>
              <a:rPr lang="en-US" sz="3600" b="1" i="1" dirty="0" err="1"/>
              <a:t>chưa</a:t>
            </a:r>
            <a:r>
              <a:rPr lang="en-US" sz="3600" b="1" i="1" dirty="0"/>
              <a:t> </a:t>
            </a:r>
            <a:r>
              <a:rPr lang="en-US" sz="3600" b="1" i="1" dirty="0" err="1"/>
              <a:t>hát</a:t>
            </a:r>
            <a:r>
              <a:rPr lang="en-US" sz="3600" b="1" i="1" dirty="0"/>
              <a:t> </a:t>
            </a:r>
            <a:r>
              <a:rPr lang="en-US" sz="3600" b="1" i="1" dirty="0" err="1"/>
              <a:t>vì</a:t>
            </a:r>
            <a:r>
              <a:rPr lang="en-US" sz="3600" b="1" i="1" dirty="0"/>
              <a:t> </a:t>
            </a:r>
            <a:r>
              <a:rPr lang="en-US" sz="3600" b="1" i="1" dirty="0" err="1"/>
              <a:t>chưa</a:t>
            </a:r>
            <a:r>
              <a:rPr lang="en-US" sz="3600" b="1" i="1" dirty="0"/>
              <a:t> </a:t>
            </a:r>
            <a:r>
              <a:rPr lang="en-US" sz="3600" b="1" i="1" dirty="0" err="1"/>
              <a:t>có</a:t>
            </a:r>
            <a:r>
              <a:rPr lang="en-US" sz="3600" b="1" i="1" dirty="0"/>
              <a:t> </a:t>
            </a:r>
            <a:r>
              <a:rPr lang="en-US" sz="3600" b="1" i="1" dirty="0" err="1"/>
              <a:t>khách</a:t>
            </a:r>
            <a:r>
              <a:rPr lang="en-US" sz="3600" b="1" i="1" dirty="0"/>
              <a:t> </a:t>
            </a:r>
            <a:r>
              <a:rPr lang="en-US" sz="3600" b="1" i="1" dirty="0" err="1"/>
              <a:t>nghe</a:t>
            </a:r>
            <a:r>
              <a:rPr lang="en-US" sz="3600" b="1" i="1" dirty="0"/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i="1" dirty="0"/>
              <a:t>	</a:t>
            </a:r>
            <a:r>
              <a:rPr lang="en-US" sz="3600" b="1" i="1" dirty="0" err="1"/>
              <a:t>Chị</a:t>
            </a:r>
            <a:r>
              <a:rPr lang="en-US" sz="3600" b="1" i="1" dirty="0"/>
              <a:t> </a:t>
            </a:r>
            <a:r>
              <a:rPr lang="en-US" sz="3600" b="1" i="1" dirty="0" err="1"/>
              <a:t>Tí</a:t>
            </a:r>
            <a:r>
              <a:rPr lang="en-US" sz="3600" b="1" i="1" dirty="0"/>
              <a:t> </a:t>
            </a:r>
            <a:r>
              <a:rPr lang="en-US" sz="3600" b="1" i="1" dirty="0" err="1"/>
              <a:t>phe</a:t>
            </a:r>
            <a:r>
              <a:rPr lang="en-US" sz="3600" b="1" i="1" dirty="0"/>
              <a:t> </a:t>
            </a:r>
            <a:r>
              <a:rPr lang="en-US" sz="3600" b="1" i="1" dirty="0" err="1"/>
              <a:t>phẩy</a:t>
            </a:r>
            <a:r>
              <a:rPr lang="en-US" sz="3600" b="1" i="1" dirty="0"/>
              <a:t> </a:t>
            </a:r>
            <a:r>
              <a:rPr lang="en-US" sz="3600" b="1" i="1" dirty="0" err="1"/>
              <a:t>cành</a:t>
            </a:r>
            <a:r>
              <a:rPr lang="en-US" sz="3600" b="1" i="1" dirty="0"/>
              <a:t> </a:t>
            </a:r>
            <a:r>
              <a:rPr lang="en-US" sz="3600" b="1" i="1" dirty="0" err="1"/>
              <a:t>chuối</a:t>
            </a:r>
            <a:r>
              <a:rPr lang="en-US" sz="3600" b="1" i="1" dirty="0"/>
              <a:t> </a:t>
            </a:r>
            <a:r>
              <a:rPr lang="en-US" sz="3600" b="1" i="1" dirty="0" err="1"/>
              <a:t>khô</a:t>
            </a:r>
            <a:r>
              <a:rPr lang="en-US" sz="3600" b="1" i="1" dirty="0"/>
              <a:t> </a:t>
            </a:r>
            <a:r>
              <a:rPr lang="en-US" sz="3600" b="1" i="1" dirty="0" err="1"/>
              <a:t>đuổi</a:t>
            </a:r>
            <a:r>
              <a:rPr lang="en-US" sz="3600" b="1" i="1" dirty="0"/>
              <a:t> </a:t>
            </a:r>
            <a:r>
              <a:rPr lang="en-US" sz="3600" b="1" i="1" dirty="0" err="1"/>
              <a:t>ruồi</a:t>
            </a:r>
            <a:r>
              <a:rPr lang="en-US" sz="3600" b="1" i="1" dirty="0"/>
              <a:t> </a:t>
            </a:r>
            <a:r>
              <a:rPr lang="en-US" sz="3600" b="1" i="1" dirty="0" err="1"/>
              <a:t>bò</a:t>
            </a:r>
            <a:r>
              <a:rPr lang="en-US" sz="3600" b="1" i="1" dirty="0"/>
              <a:t> </a:t>
            </a:r>
            <a:r>
              <a:rPr lang="en-US" sz="3600" b="1" i="1" dirty="0" err="1"/>
              <a:t>trên</a:t>
            </a:r>
            <a:r>
              <a:rPr lang="en-US" sz="3600" b="1" i="1" dirty="0"/>
              <a:t> </a:t>
            </a:r>
            <a:r>
              <a:rPr lang="en-US" sz="3600" b="1" i="1" dirty="0" err="1"/>
              <a:t>mấy</a:t>
            </a:r>
            <a:r>
              <a:rPr lang="en-US" sz="3600" b="1" i="1" dirty="0"/>
              <a:t> </a:t>
            </a:r>
            <a:r>
              <a:rPr lang="en-US" sz="3600" b="1" i="1" dirty="0" err="1"/>
              <a:t>thức</a:t>
            </a:r>
            <a:r>
              <a:rPr lang="en-US" sz="3600" b="1" i="1" dirty="0"/>
              <a:t> </a:t>
            </a:r>
            <a:r>
              <a:rPr lang="en-US" sz="3600" b="1" i="1" dirty="0" err="1"/>
              <a:t>hàng</a:t>
            </a:r>
            <a:r>
              <a:rPr lang="en-US" sz="3600" b="1" i="1" dirty="0"/>
              <a:t>, </a:t>
            </a:r>
            <a:r>
              <a:rPr lang="en-US" sz="3600" b="1" i="1" dirty="0" err="1"/>
              <a:t>chậm</a:t>
            </a:r>
            <a:r>
              <a:rPr lang="en-US" sz="3600" b="1" i="1" dirty="0"/>
              <a:t> </a:t>
            </a:r>
            <a:r>
              <a:rPr lang="en-US" sz="3600" b="1" i="1" dirty="0" err="1"/>
              <a:t>rãi</a:t>
            </a:r>
            <a:r>
              <a:rPr lang="en-US" sz="3600" b="1" i="1" dirty="0"/>
              <a:t> </a:t>
            </a:r>
            <a:r>
              <a:rPr lang="en-US" sz="3600" b="1" i="1" dirty="0" err="1"/>
              <a:t>nói</a:t>
            </a:r>
            <a:r>
              <a:rPr lang="en-US" sz="3600" b="1" i="1" dirty="0"/>
              <a:t>: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i="1" dirty="0"/>
              <a:t>	</a:t>
            </a:r>
            <a:r>
              <a:rPr lang="en-US" sz="3600" b="1" i="1" dirty="0">
                <a:solidFill>
                  <a:srgbClr val="FF0000"/>
                </a:solidFill>
              </a:rPr>
              <a:t>- </a:t>
            </a:r>
            <a:r>
              <a:rPr lang="en-US" sz="3600" b="1" i="1" dirty="0" err="1">
                <a:solidFill>
                  <a:srgbClr val="FF0000"/>
                </a:solidFill>
              </a:rPr>
              <a:t>Giờ</a:t>
            </a:r>
            <a:r>
              <a:rPr lang="en-US" sz="3600" b="1" i="1" dirty="0">
                <a:solidFill>
                  <a:srgbClr val="FF0000"/>
                </a:solidFill>
              </a:rPr>
              <a:t> </a:t>
            </a:r>
            <a:r>
              <a:rPr lang="en-US" sz="3600" b="1" i="1" dirty="0" err="1">
                <a:solidFill>
                  <a:srgbClr val="FF0000"/>
                </a:solidFill>
              </a:rPr>
              <a:t>muộn</a:t>
            </a:r>
            <a:r>
              <a:rPr lang="en-US" sz="3600" b="1" i="1" dirty="0">
                <a:solidFill>
                  <a:srgbClr val="FF0000"/>
                </a:solidFill>
              </a:rPr>
              <a:t> </a:t>
            </a:r>
            <a:r>
              <a:rPr lang="en-US" sz="3600" b="1" i="1" dirty="0" err="1">
                <a:solidFill>
                  <a:srgbClr val="FF0000"/>
                </a:solidFill>
              </a:rPr>
              <a:t>thế</a:t>
            </a:r>
            <a:r>
              <a:rPr lang="en-US" sz="3600" b="1" i="1" dirty="0">
                <a:solidFill>
                  <a:srgbClr val="FF0000"/>
                </a:solidFill>
              </a:rPr>
              <a:t> </a:t>
            </a:r>
            <a:r>
              <a:rPr lang="en-US" sz="3600" b="1" i="1" dirty="0" err="1">
                <a:solidFill>
                  <a:srgbClr val="FF0000"/>
                </a:solidFill>
              </a:rPr>
              <a:t>này</a:t>
            </a:r>
            <a:r>
              <a:rPr lang="en-US" sz="3600" b="1" i="1" dirty="0">
                <a:solidFill>
                  <a:srgbClr val="FF0000"/>
                </a:solidFill>
              </a:rPr>
              <a:t> </a:t>
            </a:r>
            <a:r>
              <a:rPr lang="en-US" sz="3600" b="1" i="1" dirty="0" err="1">
                <a:solidFill>
                  <a:srgbClr val="FF0000"/>
                </a:solidFill>
              </a:rPr>
              <a:t>mà</a:t>
            </a:r>
            <a:r>
              <a:rPr lang="en-US" sz="3600" b="1" i="1" dirty="0">
                <a:solidFill>
                  <a:srgbClr val="FF0000"/>
                </a:solidFill>
              </a:rPr>
              <a:t> </a:t>
            </a:r>
            <a:r>
              <a:rPr lang="en-US" sz="3600" b="1" i="1" dirty="0" err="1">
                <a:solidFill>
                  <a:srgbClr val="FF0000"/>
                </a:solidFill>
              </a:rPr>
              <a:t>họ</a:t>
            </a:r>
            <a:r>
              <a:rPr lang="en-US" sz="3600" b="1" i="1" dirty="0">
                <a:solidFill>
                  <a:srgbClr val="FF0000"/>
                </a:solidFill>
              </a:rPr>
              <a:t> </a:t>
            </a:r>
            <a:r>
              <a:rPr lang="en-US" sz="3600" b="1" i="1" dirty="0" err="1">
                <a:solidFill>
                  <a:srgbClr val="FF0000"/>
                </a:solidFill>
              </a:rPr>
              <a:t>ch</a:t>
            </a:r>
            <a:r>
              <a:rPr lang="vi-VN" sz="3600" b="1" i="1" dirty="0">
                <a:solidFill>
                  <a:srgbClr val="FF0000"/>
                </a:solidFill>
              </a:rPr>
              <a:t>ư</a:t>
            </a:r>
            <a:r>
              <a:rPr lang="en-US" sz="3600" b="1" i="1" dirty="0">
                <a:solidFill>
                  <a:srgbClr val="FF0000"/>
                </a:solidFill>
              </a:rPr>
              <a:t>a ra </a:t>
            </a:r>
            <a:r>
              <a:rPr lang="en-US" sz="3600" b="1" i="1" dirty="0" err="1">
                <a:solidFill>
                  <a:srgbClr val="FF0000"/>
                </a:solidFill>
              </a:rPr>
              <a:t>nhỉ</a:t>
            </a:r>
            <a:r>
              <a:rPr lang="en-US" sz="3600" b="1" i="1" dirty="0">
                <a:solidFill>
                  <a:srgbClr val="FF0000"/>
                </a:solidFill>
              </a:rPr>
              <a:t>?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i="1" dirty="0"/>
              <a:t>	</a:t>
            </a:r>
            <a:r>
              <a:rPr lang="en-US" sz="3600" b="1" i="1" dirty="0" err="1"/>
              <a:t>Chị</a:t>
            </a:r>
            <a:r>
              <a:rPr lang="en-US" sz="3600" b="1" i="1" dirty="0"/>
              <a:t> </a:t>
            </a:r>
            <a:r>
              <a:rPr lang="en-US" sz="3600" b="1" i="1" dirty="0" err="1"/>
              <a:t>muốn</a:t>
            </a:r>
            <a:r>
              <a:rPr lang="en-US" sz="3600" b="1" i="1" dirty="0"/>
              <a:t> </a:t>
            </a:r>
            <a:r>
              <a:rPr lang="en-US" sz="3600" b="1" i="1" dirty="0" err="1"/>
              <a:t>nói</a:t>
            </a:r>
            <a:r>
              <a:rPr lang="en-US" sz="3600" b="1" i="1" dirty="0"/>
              <a:t> </a:t>
            </a:r>
            <a:r>
              <a:rPr lang="en-US" sz="3600" b="1" i="1" dirty="0" err="1"/>
              <a:t>mấy</a:t>
            </a:r>
            <a:r>
              <a:rPr lang="en-US" sz="3600" b="1" i="1" dirty="0"/>
              <a:t> </a:t>
            </a:r>
            <a:r>
              <a:rPr lang="en-US" sz="3600" b="1" i="1" dirty="0" err="1"/>
              <a:t>chú</a:t>
            </a:r>
            <a:r>
              <a:rPr lang="en-US" sz="3600" b="1" i="1" dirty="0"/>
              <a:t> </a:t>
            </a:r>
            <a:r>
              <a:rPr lang="en-US" sz="3600" b="1" i="1" dirty="0" err="1"/>
              <a:t>lính</a:t>
            </a:r>
            <a:r>
              <a:rPr lang="en-US" sz="3600" b="1" i="1" dirty="0"/>
              <a:t> </a:t>
            </a:r>
            <a:r>
              <a:rPr lang="en-US" sz="3600" b="1" i="1" dirty="0" err="1"/>
              <a:t>trong</a:t>
            </a:r>
            <a:r>
              <a:rPr lang="en-US" sz="3600" b="1" i="1" dirty="0"/>
              <a:t> </a:t>
            </a:r>
            <a:r>
              <a:rPr lang="en-US" sz="3600" b="1" i="1" dirty="0" err="1"/>
              <a:t>huyện</a:t>
            </a:r>
            <a:r>
              <a:rPr lang="en-US" sz="3600" b="1" i="1" dirty="0"/>
              <a:t>, </a:t>
            </a:r>
            <a:r>
              <a:rPr lang="en-US" sz="3600" b="1" i="1" dirty="0" err="1"/>
              <a:t>mấy</a:t>
            </a:r>
            <a:r>
              <a:rPr lang="en-US" sz="3600" b="1" i="1" dirty="0"/>
              <a:t> ng</a:t>
            </a:r>
            <a:r>
              <a:rPr lang="vi-VN" sz="3600" b="1" i="1" dirty="0"/>
              <a:t>ư</a:t>
            </a:r>
            <a:r>
              <a:rPr lang="en-US" sz="3600" b="1" i="1" dirty="0" err="1"/>
              <a:t>ời</a:t>
            </a:r>
            <a:r>
              <a:rPr lang="en-US" sz="3600" b="1" i="1" dirty="0"/>
              <a:t> </a:t>
            </a:r>
            <a:r>
              <a:rPr lang="en-US" sz="3600" b="1" i="1" dirty="0" err="1"/>
              <a:t>nhà</a:t>
            </a:r>
            <a:r>
              <a:rPr lang="en-US" sz="3600" b="1" i="1" dirty="0"/>
              <a:t> </a:t>
            </a:r>
            <a:r>
              <a:rPr lang="en-US" sz="3600" b="1" i="1" dirty="0" err="1"/>
              <a:t>của</a:t>
            </a:r>
            <a:r>
              <a:rPr lang="en-US" sz="3600" b="1" i="1" dirty="0"/>
              <a:t> </a:t>
            </a:r>
            <a:r>
              <a:rPr lang="en-US" sz="3600" b="1" i="1" dirty="0" err="1"/>
              <a:t>cụ</a:t>
            </a:r>
            <a:r>
              <a:rPr lang="en-US" sz="3600" b="1" i="1" dirty="0"/>
              <a:t> </a:t>
            </a:r>
            <a:r>
              <a:rPr lang="en-US" sz="3600" b="1" i="1" dirty="0" err="1"/>
              <a:t>thừa</a:t>
            </a:r>
            <a:r>
              <a:rPr lang="en-US" sz="3600" b="1" i="1" dirty="0"/>
              <a:t>, </a:t>
            </a:r>
            <a:r>
              <a:rPr lang="en-US" sz="3600" b="1" i="1" dirty="0" err="1"/>
              <a:t>cụ</a:t>
            </a:r>
            <a:r>
              <a:rPr lang="en-US" sz="3600" b="1" i="1" dirty="0"/>
              <a:t> </a:t>
            </a:r>
            <a:r>
              <a:rPr lang="en-US" sz="3600" b="1" i="1" dirty="0" err="1"/>
              <a:t>lục</a:t>
            </a:r>
            <a:r>
              <a:rPr lang="en-US" sz="3600" b="1" i="1" dirty="0"/>
              <a:t> </a:t>
            </a:r>
            <a:r>
              <a:rPr lang="en-US" sz="3600" b="1" i="1" dirty="0" err="1"/>
              <a:t>là</a:t>
            </a:r>
            <a:r>
              <a:rPr lang="en-US" sz="3600" b="1" i="1" dirty="0"/>
              <a:t> </a:t>
            </a:r>
            <a:r>
              <a:rPr lang="en-US" sz="3600" b="1" i="1" dirty="0" err="1"/>
              <a:t>những</a:t>
            </a:r>
            <a:r>
              <a:rPr lang="en-US" sz="3600" b="1" i="1" dirty="0"/>
              <a:t> </a:t>
            </a:r>
            <a:r>
              <a:rPr lang="en-US" sz="3600" b="1" i="1" dirty="0" err="1"/>
              <a:t>khách</a:t>
            </a:r>
            <a:r>
              <a:rPr lang="en-US" sz="3600" b="1" i="1" dirty="0"/>
              <a:t> </a:t>
            </a:r>
            <a:r>
              <a:rPr lang="en-US" sz="3600" b="1" i="1" dirty="0" err="1"/>
              <a:t>hàng</a:t>
            </a:r>
            <a:r>
              <a:rPr lang="en-US" sz="3600" b="1" i="1" dirty="0"/>
              <a:t> </a:t>
            </a:r>
            <a:r>
              <a:rPr lang="en-US" sz="3600" b="1" i="1" dirty="0" err="1"/>
              <a:t>quen</a:t>
            </a:r>
            <a:r>
              <a:rPr lang="en-US" sz="3600" b="1" i="1" dirty="0"/>
              <a:t> </a:t>
            </a:r>
            <a:r>
              <a:rPr lang="en-US" sz="3600" b="1" i="1" dirty="0" err="1"/>
              <a:t>của</a:t>
            </a:r>
            <a:r>
              <a:rPr lang="en-US" sz="3600" b="1" i="1" dirty="0"/>
              <a:t> </a:t>
            </a:r>
            <a:r>
              <a:rPr lang="en-US" sz="3600" b="1" i="1" dirty="0" err="1"/>
              <a:t>chị</a:t>
            </a:r>
            <a:r>
              <a:rPr lang="en-US" sz="3600" b="1" i="1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2619257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13E69-2A60-4274-A639-53BA40C0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80"/>
            <a:ext cx="10515600" cy="703385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PHÂN TÍCH NGỮ LIỆU</a:t>
            </a:r>
            <a:endParaRPr lang="en-US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0DB92-D978-4F89-BFAB-066155A0F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86266"/>
            <a:ext cx="10515600" cy="5290698"/>
          </a:xfrm>
        </p:spPr>
        <p:txBody>
          <a:bodyPr/>
          <a:lstStyle/>
          <a:p>
            <a:r>
              <a:rPr lang="en-US" b="1" i="1" dirty="0">
                <a:solidFill>
                  <a:srgbClr val="FF0000"/>
                </a:solidFill>
              </a:rPr>
              <a:t>“</a:t>
            </a:r>
            <a:r>
              <a:rPr lang="en-US" b="1" i="1" dirty="0" err="1">
                <a:solidFill>
                  <a:srgbClr val="FF0000"/>
                </a:solidFill>
              </a:rPr>
              <a:t>Giờ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muộn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thế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này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mà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họ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chưa</a:t>
            </a:r>
            <a:r>
              <a:rPr lang="en-US" b="1" i="1" dirty="0">
                <a:solidFill>
                  <a:srgbClr val="FF0000"/>
                </a:solidFill>
              </a:rPr>
              <a:t> ra </a:t>
            </a:r>
            <a:r>
              <a:rPr lang="en-US" b="1" i="1" dirty="0" err="1">
                <a:solidFill>
                  <a:srgbClr val="FF0000"/>
                </a:solidFill>
              </a:rPr>
              <a:t>nhỉ</a:t>
            </a:r>
            <a:r>
              <a:rPr lang="en-US" b="1" i="1" dirty="0">
                <a:solidFill>
                  <a:srgbClr val="FF0000"/>
                </a:solidFill>
              </a:rPr>
              <a:t>?”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7EAB171-B17E-4A4A-B8DD-AEDD3B72D56C}"/>
              </a:ext>
            </a:extLst>
          </p:cNvPr>
          <p:cNvSpPr/>
          <p:nvPr/>
        </p:nvSpPr>
        <p:spPr>
          <a:xfrm>
            <a:off x="583096" y="1533379"/>
            <a:ext cx="3140765" cy="4827890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fontAlgn="t"/>
            <a:r>
              <a:rPr lang="en-US" sz="2000" b="1" dirty="0" err="1"/>
              <a:t>Thông</a:t>
            </a:r>
            <a:r>
              <a:rPr lang="en-US" sz="2000" b="1" dirty="0"/>
              <a:t> tin (</a:t>
            </a:r>
            <a:r>
              <a:rPr lang="en-US" sz="2000" b="1" dirty="0" err="1"/>
              <a:t>liên</a:t>
            </a:r>
            <a:r>
              <a:rPr lang="en-US" sz="2000" b="1" dirty="0"/>
              <a:t> </a:t>
            </a:r>
            <a:r>
              <a:rPr lang="en-US" sz="2000" b="1" dirty="0" err="1"/>
              <a:t>quan</a:t>
            </a:r>
            <a:r>
              <a:rPr lang="en-US" sz="2000" b="1" dirty="0"/>
              <a:t>)</a:t>
            </a:r>
          </a:p>
          <a:p>
            <a:pPr marL="285750" indent="-285750" fontAlgn="t">
              <a:buFontTx/>
              <a:buChar char="-"/>
            </a:pPr>
            <a:r>
              <a:rPr lang="en-US" dirty="0"/>
              <a:t>Ai </a:t>
            </a:r>
            <a:r>
              <a:rPr lang="en-US" dirty="0" err="1"/>
              <a:t>nói</a:t>
            </a:r>
            <a:r>
              <a:rPr lang="en-US" dirty="0"/>
              <a:t>?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ai?</a:t>
            </a:r>
          </a:p>
          <a:p>
            <a:pPr marL="285750" indent="-285750" fontAlgn="t">
              <a:buFontTx/>
              <a:buChar char="-"/>
            </a:pPr>
            <a:r>
              <a:rPr lang="en-US" dirty="0" err="1"/>
              <a:t>Nói</a:t>
            </a:r>
            <a:r>
              <a:rPr lang="en-US" dirty="0"/>
              <a:t> ở </a:t>
            </a:r>
            <a:r>
              <a:rPr lang="en-US" dirty="0" err="1"/>
              <a:t>đâu</a:t>
            </a:r>
            <a:r>
              <a:rPr lang="en-US" dirty="0"/>
              <a:t>?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lúc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?</a:t>
            </a:r>
          </a:p>
          <a:p>
            <a:pPr marL="285750" indent="-285750" fontAlgn="t">
              <a:buFontTx/>
              <a:buChar char="-"/>
            </a:pPr>
            <a:r>
              <a:rPr lang="en-US" b="1" i="1" dirty="0">
                <a:solidFill>
                  <a:srgbClr val="FF0000"/>
                </a:solidFill>
              </a:rPr>
              <a:t>HỌ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ai?</a:t>
            </a:r>
          </a:p>
          <a:p>
            <a:pPr marL="285750" indent="-285750" fontAlgn="t">
              <a:buFontTx/>
              <a:buChar char="-"/>
            </a:pPr>
            <a:r>
              <a:rPr lang="en-US" b="1" i="1" dirty="0">
                <a:solidFill>
                  <a:srgbClr val="FF0000"/>
                </a:solidFill>
              </a:rPr>
              <a:t>CHƯA RA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đâu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?</a:t>
            </a:r>
          </a:p>
          <a:p>
            <a:pPr marL="285750" indent="-285750" fontAlgn="t">
              <a:buFontTx/>
              <a:buChar char="-"/>
            </a:pPr>
            <a:r>
              <a:rPr lang="en-US" b="1" i="1" dirty="0">
                <a:solidFill>
                  <a:srgbClr val="FF0000"/>
                </a:solidFill>
              </a:rPr>
              <a:t>GIỜ MUỘN THÉ NÀY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0225BD-E160-4BD9-9D07-E3D838B904CC}"/>
              </a:ext>
            </a:extLst>
          </p:cNvPr>
          <p:cNvSpPr/>
          <p:nvPr/>
        </p:nvSpPr>
        <p:spPr>
          <a:xfrm>
            <a:off x="4307364" y="1533380"/>
            <a:ext cx="2676939" cy="4827890"/>
          </a:xfrm>
          <a:prstGeom prst="rect">
            <a:avLst/>
          </a:prstGeom>
          <a:solidFill>
            <a:srgbClr val="00206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fontAlgn="t"/>
            <a:r>
              <a:rPr lang="en-US" sz="2000" b="1" dirty="0" err="1"/>
              <a:t>Câu</a:t>
            </a:r>
            <a:r>
              <a:rPr lang="en-US" sz="2000" b="1" dirty="0"/>
              <a:t> </a:t>
            </a:r>
            <a:r>
              <a:rPr lang="en-US" sz="2000" b="1" dirty="0" err="1"/>
              <a:t>độc</a:t>
            </a:r>
            <a:r>
              <a:rPr lang="en-US" sz="2000" b="1" dirty="0"/>
              <a:t> </a:t>
            </a:r>
            <a:r>
              <a:rPr lang="en-US" sz="2000" b="1" dirty="0" err="1"/>
              <a:t>lập</a:t>
            </a:r>
            <a:endParaRPr lang="en-US" sz="2000" b="1" dirty="0"/>
          </a:p>
          <a:p>
            <a:pPr fontAlgn="t"/>
            <a:r>
              <a:rPr lang="en-US" dirty="0"/>
              <a:t>-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xác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C925DD-19C2-463A-862C-169FB8AB3810}"/>
              </a:ext>
            </a:extLst>
          </p:cNvPr>
          <p:cNvSpPr/>
          <p:nvPr/>
        </p:nvSpPr>
        <p:spPr>
          <a:xfrm>
            <a:off x="7567806" y="1533380"/>
            <a:ext cx="4041098" cy="4827890"/>
          </a:xfrm>
          <a:prstGeom prst="rect">
            <a:avLst/>
          </a:prstGeom>
          <a:solidFill>
            <a:srgbClr val="00206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 err="1"/>
              <a:t>Câu</a:t>
            </a:r>
            <a:r>
              <a:rPr lang="en-US" sz="2000" b="1" dirty="0"/>
              <a:t> </a:t>
            </a:r>
            <a:r>
              <a:rPr lang="en-US" sz="2000" b="1" dirty="0" err="1"/>
              <a:t>trích</a:t>
            </a:r>
            <a:r>
              <a:rPr lang="en-US" sz="2000" b="1" dirty="0"/>
              <a:t> </a:t>
            </a:r>
            <a:r>
              <a:rPr lang="en-US" sz="2000" b="1" dirty="0" err="1"/>
              <a:t>từ</a:t>
            </a:r>
            <a:r>
              <a:rPr lang="en-US" sz="2000" b="1" dirty="0"/>
              <a:t> “Hai </a:t>
            </a:r>
            <a:r>
              <a:rPr lang="en-US" sz="2000" b="1" dirty="0" err="1"/>
              <a:t>đứa</a:t>
            </a:r>
            <a:r>
              <a:rPr lang="en-US" sz="2000" b="1" dirty="0"/>
              <a:t> </a:t>
            </a:r>
            <a:r>
              <a:rPr lang="en-US" sz="2000" b="1" dirty="0" err="1"/>
              <a:t>trẻ</a:t>
            </a:r>
            <a:r>
              <a:rPr lang="en-US" sz="2000" b="1" dirty="0"/>
              <a:t>”</a:t>
            </a:r>
          </a:p>
          <a:p>
            <a:r>
              <a:rPr lang="en-US" dirty="0"/>
              <a:t>- </a:t>
            </a:r>
            <a:r>
              <a:rPr lang="en-US" dirty="0" err="1"/>
              <a:t>Chị</a:t>
            </a:r>
            <a:r>
              <a:rPr lang="en-US" dirty="0"/>
              <a:t> </a:t>
            </a:r>
            <a:r>
              <a:rPr lang="en-US" dirty="0" err="1"/>
              <a:t>Tí</a:t>
            </a:r>
            <a:r>
              <a:rPr lang="en-US" dirty="0"/>
              <a:t>-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nghèo</a:t>
            </a:r>
            <a:r>
              <a:rPr lang="en-US" dirty="0"/>
              <a:t> ( </a:t>
            </a:r>
            <a:r>
              <a:rPr lang="en-US" dirty="0" err="1"/>
              <a:t>chị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, </a:t>
            </a:r>
            <a:r>
              <a:rPr lang="en-US" dirty="0" err="1"/>
              <a:t>bác</a:t>
            </a:r>
            <a:r>
              <a:rPr lang="en-US" dirty="0"/>
              <a:t> </a:t>
            </a:r>
            <a:r>
              <a:rPr lang="en-US" dirty="0" err="1"/>
              <a:t>phở</a:t>
            </a:r>
            <a:r>
              <a:rPr lang="en-US" dirty="0"/>
              <a:t> </a:t>
            </a:r>
            <a:r>
              <a:rPr lang="en-US" dirty="0" err="1"/>
              <a:t>Siêu</a:t>
            </a:r>
            <a:r>
              <a:rPr lang="en-US" dirty="0"/>
              <a:t>,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đinh</a:t>
            </a:r>
            <a:r>
              <a:rPr lang="en-US" dirty="0"/>
              <a:t> </a:t>
            </a:r>
            <a:r>
              <a:rPr lang="en-US" dirty="0" err="1"/>
              <a:t>bác</a:t>
            </a:r>
            <a:r>
              <a:rPr lang="en-US" dirty="0"/>
              <a:t> </a:t>
            </a:r>
            <a:r>
              <a:rPr lang="en-US" dirty="0" err="1"/>
              <a:t>xẩm</a:t>
            </a:r>
            <a:r>
              <a:rPr lang="en-US" dirty="0"/>
              <a:t>),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giọng</a:t>
            </a:r>
            <a:r>
              <a:rPr lang="en-US" dirty="0"/>
              <a:t> </a:t>
            </a:r>
            <a:r>
              <a:rPr lang="en-US" dirty="0" err="1"/>
              <a:t>điệu</a:t>
            </a:r>
            <a:r>
              <a:rPr lang="en-US" dirty="0"/>
              <a:t> </a:t>
            </a:r>
            <a:r>
              <a:rPr lang="en-US" dirty="0" err="1"/>
              <a:t>trống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, </a:t>
            </a:r>
            <a:r>
              <a:rPr lang="en-US" dirty="0" err="1"/>
              <a:t>thân</a:t>
            </a:r>
            <a:r>
              <a:rPr lang="en-US" dirty="0"/>
              <a:t> </a:t>
            </a:r>
            <a:r>
              <a:rPr lang="en-US" dirty="0" err="1"/>
              <a:t>mật</a:t>
            </a:r>
            <a:r>
              <a:rPr lang="en-US" dirty="0"/>
              <a:t>.</a:t>
            </a:r>
          </a:p>
          <a:p>
            <a:r>
              <a:rPr lang="en-US" dirty="0"/>
              <a:t>-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,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hẹp</a:t>
            </a:r>
            <a:r>
              <a:rPr lang="en-US" dirty="0"/>
              <a:t>: ở </a:t>
            </a:r>
            <a:r>
              <a:rPr lang="en-US" dirty="0" err="1"/>
              <a:t>phố</a:t>
            </a:r>
            <a:r>
              <a:rPr lang="en-US" dirty="0"/>
              <a:t> </a:t>
            </a:r>
            <a:r>
              <a:rPr lang="en-US" dirty="0" err="1"/>
              <a:t>huyện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,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buổi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.</a:t>
            </a:r>
          </a:p>
          <a:p>
            <a:r>
              <a:rPr lang="en-US" dirty="0"/>
              <a:t>  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,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rộng</a:t>
            </a:r>
            <a:r>
              <a:rPr lang="en-US" dirty="0"/>
              <a:t>: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VN </a:t>
            </a:r>
            <a:r>
              <a:rPr lang="en-US" dirty="0" err="1"/>
              <a:t>trước</a:t>
            </a:r>
            <a:r>
              <a:rPr lang="en-US" dirty="0"/>
              <a:t> CM8.1945.</a:t>
            </a:r>
          </a:p>
          <a:p>
            <a:r>
              <a:rPr lang="en-US" dirty="0"/>
              <a:t>-</a:t>
            </a:r>
            <a:r>
              <a:rPr lang="en-US" b="1" i="1" dirty="0">
                <a:solidFill>
                  <a:srgbClr val="FF0000"/>
                </a:solidFill>
              </a:rPr>
              <a:t>HỌ</a:t>
            </a:r>
            <a:r>
              <a:rPr lang="en-US" dirty="0"/>
              <a:t>: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quen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chị</a:t>
            </a:r>
            <a:r>
              <a:rPr lang="en-US" dirty="0"/>
              <a:t> </a:t>
            </a:r>
            <a:r>
              <a:rPr lang="en-US" dirty="0" err="1"/>
              <a:t>Tí</a:t>
            </a:r>
            <a:r>
              <a:rPr lang="en-US" dirty="0"/>
              <a:t>.</a:t>
            </a:r>
          </a:p>
          <a:p>
            <a:r>
              <a:rPr lang="en-US" dirty="0"/>
              <a:t>- </a:t>
            </a:r>
            <a:r>
              <a:rPr lang="en-US" b="1" i="1" dirty="0">
                <a:solidFill>
                  <a:srgbClr val="FF0000"/>
                </a:solidFill>
              </a:rPr>
              <a:t>CHƯA RA</a:t>
            </a:r>
            <a:r>
              <a:rPr lang="en-US" dirty="0"/>
              <a:t>: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phía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huyện</a:t>
            </a:r>
            <a:r>
              <a:rPr lang="en-US" dirty="0"/>
              <a:t> ra </a:t>
            </a:r>
            <a:r>
              <a:rPr lang="en-US" dirty="0" err="1"/>
              <a:t>phố</a:t>
            </a:r>
            <a:r>
              <a:rPr lang="en-US" dirty="0"/>
              <a:t> (</a:t>
            </a:r>
            <a:r>
              <a:rPr lang="en-US" dirty="0" err="1"/>
              <a:t>ghé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chị</a:t>
            </a:r>
            <a:r>
              <a:rPr lang="en-US" dirty="0"/>
              <a:t> </a:t>
            </a:r>
            <a:r>
              <a:rPr lang="en-US" dirty="0" err="1"/>
              <a:t>Tí</a:t>
            </a:r>
            <a:r>
              <a:rPr lang="en-US" dirty="0"/>
              <a:t> </a:t>
            </a:r>
            <a:r>
              <a:rPr lang="en-US" dirty="0" err="1"/>
              <a:t>uống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,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điếu</a:t>
            </a:r>
            <a:r>
              <a:rPr lang="en-US" dirty="0"/>
              <a:t> </a:t>
            </a:r>
            <a:r>
              <a:rPr lang="en-US" dirty="0" err="1"/>
              <a:t>thuốc</a:t>
            </a:r>
            <a:r>
              <a:rPr lang="en-US" dirty="0"/>
              <a:t> </a:t>
            </a:r>
            <a:r>
              <a:rPr lang="en-US" dirty="0" err="1"/>
              <a:t>lào</a:t>
            </a:r>
            <a:r>
              <a:rPr lang="en-US" dirty="0"/>
              <a:t>).</a:t>
            </a:r>
          </a:p>
          <a:p>
            <a:r>
              <a:rPr lang="en-US" dirty="0"/>
              <a:t>- </a:t>
            </a:r>
            <a:r>
              <a:rPr lang="en-US" b="1" i="1" dirty="0">
                <a:solidFill>
                  <a:srgbClr val="FF0000"/>
                </a:solidFill>
              </a:rPr>
              <a:t>GIỜ MUỘN THẾ NÀY</a:t>
            </a:r>
            <a:r>
              <a:rPr lang="en-US" dirty="0"/>
              <a:t>=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quen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lui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chị</a:t>
            </a:r>
            <a:r>
              <a:rPr lang="en-US" dirty="0"/>
              <a:t>+ </a:t>
            </a:r>
            <a:r>
              <a:rPr lang="en-US" dirty="0" err="1"/>
              <a:t>bộc</a:t>
            </a:r>
            <a:r>
              <a:rPr lang="en-US" dirty="0"/>
              <a:t> </a:t>
            </a:r>
            <a:r>
              <a:rPr lang="en-US" dirty="0" err="1"/>
              <a:t>lộ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khát</a:t>
            </a:r>
            <a:r>
              <a:rPr lang="en-US" dirty="0"/>
              <a:t> khao, </a:t>
            </a:r>
            <a:r>
              <a:rPr lang="en-US" dirty="0" err="1"/>
              <a:t>mong</a:t>
            </a:r>
            <a:r>
              <a:rPr lang="en-US" dirty="0"/>
              <a:t> </a:t>
            </a:r>
            <a:r>
              <a:rPr lang="en-US" dirty="0" err="1"/>
              <a:t>đợi</a:t>
            </a:r>
            <a:endParaRPr lang="en-US" dirty="0"/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2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BA5A4-D148-44E0-BD5A-A86B17F15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026"/>
            <a:ext cx="10515600" cy="1796169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I. KHÁI NIỆM</a:t>
            </a:r>
            <a:r>
              <a:rPr lang="en-US" b="1" dirty="0">
                <a:solidFill>
                  <a:srgbClr val="FF0000"/>
                </a:solidFill>
              </a:rPr>
              <a:t>:</a:t>
            </a: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	</a:t>
            </a:r>
            <a:r>
              <a:rPr lang="en-US" sz="2700" b="1" i="1" dirty="0" err="1">
                <a:latin typeface="+mn-lt"/>
              </a:rPr>
              <a:t>Ngữ</a:t>
            </a:r>
            <a:r>
              <a:rPr lang="en-US" sz="2700" b="1" i="1" dirty="0">
                <a:latin typeface="+mn-lt"/>
              </a:rPr>
              <a:t> </a:t>
            </a:r>
            <a:r>
              <a:rPr lang="en-US" sz="2700" b="1" i="1" dirty="0" err="1">
                <a:latin typeface="+mn-lt"/>
              </a:rPr>
              <a:t>cảnh</a:t>
            </a:r>
            <a:r>
              <a:rPr lang="en-US" sz="2700" b="1" i="1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là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bối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cảnh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ngôn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ngữ</a:t>
            </a:r>
            <a:r>
              <a:rPr lang="en-US" sz="2700" dirty="0">
                <a:latin typeface="+mn-lt"/>
              </a:rPr>
              <a:t>, ở </a:t>
            </a:r>
            <a:r>
              <a:rPr lang="en-US" sz="2700" dirty="0" err="1">
                <a:latin typeface="+mn-lt"/>
              </a:rPr>
              <a:t>đó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người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nói</a:t>
            </a:r>
            <a:r>
              <a:rPr lang="en-US" sz="2700" dirty="0">
                <a:latin typeface="+mn-lt"/>
              </a:rPr>
              <a:t> (ng</a:t>
            </a:r>
            <a:r>
              <a:rPr lang="vi-VN" sz="2700" dirty="0">
                <a:latin typeface="+mn-lt"/>
              </a:rPr>
              <a:t>ư</a:t>
            </a:r>
            <a:r>
              <a:rPr lang="en-US" sz="2700" dirty="0" err="1">
                <a:latin typeface="+mn-lt"/>
              </a:rPr>
              <a:t>ời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viết</a:t>
            </a:r>
            <a:r>
              <a:rPr lang="en-US" sz="2700" dirty="0">
                <a:latin typeface="+mn-lt"/>
              </a:rPr>
              <a:t>) </a:t>
            </a:r>
            <a:r>
              <a:rPr lang="en-US" sz="2700" dirty="0" err="1">
                <a:latin typeface="+mn-lt"/>
              </a:rPr>
              <a:t>sản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sinh</a:t>
            </a:r>
            <a:r>
              <a:rPr lang="en-US" sz="2700" dirty="0">
                <a:latin typeface="+mn-lt"/>
              </a:rPr>
              <a:t> ra </a:t>
            </a:r>
            <a:r>
              <a:rPr lang="en-US" sz="2700" dirty="0" err="1">
                <a:latin typeface="+mn-lt"/>
              </a:rPr>
              <a:t>lời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nói</a:t>
            </a:r>
            <a:r>
              <a:rPr lang="en-US" sz="2700" dirty="0">
                <a:latin typeface="+mn-lt"/>
              </a:rPr>
              <a:t> (</a:t>
            </a:r>
            <a:r>
              <a:rPr lang="en-US" sz="2700" dirty="0" err="1">
                <a:latin typeface="+mn-lt"/>
              </a:rPr>
              <a:t>câu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văn</a:t>
            </a:r>
            <a:r>
              <a:rPr lang="en-US" sz="2700" dirty="0">
                <a:latin typeface="+mn-lt"/>
              </a:rPr>
              <a:t>) </a:t>
            </a:r>
            <a:r>
              <a:rPr lang="en-US" sz="2700" dirty="0" err="1">
                <a:latin typeface="+mn-lt"/>
              </a:rPr>
              <a:t>thích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ứng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còn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người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nghe</a:t>
            </a:r>
            <a:r>
              <a:rPr lang="en-US" sz="2700" dirty="0">
                <a:latin typeface="+mn-lt"/>
              </a:rPr>
              <a:t> (</a:t>
            </a:r>
            <a:r>
              <a:rPr lang="en-US" sz="2700" dirty="0" err="1">
                <a:latin typeface="+mn-lt"/>
              </a:rPr>
              <a:t>người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đọc</a:t>
            </a:r>
            <a:r>
              <a:rPr lang="en-US" sz="2700" dirty="0">
                <a:latin typeface="+mn-lt"/>
              </a:rPr>
              <a:t>) </a:t>
            </a:r>
            <a:r>
              <a:rPr lang="en-US" sz="2700" dirty="0" err="1">
                <a:latin typeface="+mn-lt"/>
              </a:rPr>
              <a:t>căn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cứ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vào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đó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để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lĩnh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hội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đúng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lời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nói</a:t>
            </a:r>
            <a:r>
              <a:rPr lang="en-US" sz="2700" dirty="0">
                <a:latin typeface="+mn-lt"/>
              </a:rPr>
              <a:t> (</a:t>
            </a:r>
            <a:r>
              <a:rPr lang="en-US" sz="2700" dirty="0" err="1">
                <a:latin typeface="+mn-lt"/>
              </a:rPr>
              <a:t>câu</a:t>
            </a:r>
            <a:r>
              <a:rPr lang="en-US" sz="2700" dirty="0">
                <a:latin typeface="+mn-lt"/>
              </a:rPr>
              <a:t> </a:t>
            </a:r>
            <a:r>
              <a:rPr lang="en-US" sz="2700" dirty="0" err="1">
                <a:latin typeface="+mn-lt"/>
              </a:rPr>
              <a:t>văn</a:t>
            </a:r>
            <a:r>
              <a:rPr lang="en-US" sz="2700" dirty="0">
                <a:latin typeface="+mn-lt"/>
              </a:rPr>
              <a:t>).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728ED031-B075-4B3A-A1FD-A670D5637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8" y="2252869"/>
            <a:ext cx="10791092" cy="3599291"/>
          </a:xfrm>
          <a:ln w="38100">
            <a:solidFill>
              <a:srgbClr val="FF0000"/>
            </a:solidFill>
            <a:prstDash val="sysDash"/>
          </a:ln>
        </p:spPr>
        <p:txBody>
          <a:bodyPr/>
          <a:lstStyle/>
          <a:p>
            <a:pPr marL="0" indent="0" algn="ctr">
              <a:buNone/>
            </a:pPr>
            <a:r>
              <a:rPr lang="en-US" b="1" dirty="0"/>
              <a:t>BỐI CẢNH NGÔN NGỮ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CEAEF9C-6786-4248-88C6-137AABAC45C8}"/>
              </a:ext>
            </a:extLst>
          </p:cNvPr>
          <p:cNvGrpSpPr/>
          <p:nvPr/>
        </p:nvGrpSpPr>
        <p:grpSpPr>
          <a:xfrm>
            <a:off x="956603" y="2773401"/>
            <a:ext cx="10073896" cy="2166424"/>
            <a:chOff x="956603" y="2773401"/>
            <a:chExt cx="10073896" cy="2166424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1"/>
            <a:tileRect/>
          </a:gra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8B98AC7-C4D7-4FC1-904D-08D616BA8D8C}"/>
                </a:ext>
              </a:extLst>
            </p:cNvPr>
            <p:cNvSpPr/>
            <p:nvPr/>
          </p:nvSpPr>
          <p:spPr>
            <a:xfrm>
              <a:off x="956603" y="2773401"/>
              <a:ext cx="3488788" cy="2166424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/>
                <a:t>NGƯỜI NÓI</a:t>
              </a:r>
            </a:p>
            <a:p>
              <a:pPr algn="ctr"/>
              <a:r>
                <a:rPr lang="en-US" sz="2800" dirty="0"/>
                <a:t>(NGƯỜI VIẾT)</a:t>
              </a:r>
            </a:p>
          </p:txBody>
        </p:sp>
        <p:sp>
          <p:nvSpPr>
            <p:cNvPr id="9" name="Arrow: Right 8">
              <a:extLst>
                <a:ext uri="{FF2B5EF4-FFF2-40B4-BE49-F238E27FC236}">
                  <a16:creationId xmlns:a16="http://schemas.microsoft.com/office/drawing/2014/main" id="{F41FD81B-68AC-467E-9526-40B9C1F01C9B}"/>
                </a:ext>
              </a:extLst>
            </p:cNvPr>
            <p:cNvSpPr/>
            <p:nvPr/>
          </p:nvSpPr>
          <p:spPr>
            <a:xfrm>
              <a:off x="4754880" y="3306940"/>
              <a:ext cx="2588455" cy="1518278"/>
            </a:xfrm>
            <a:prstGeom prst="rightArrow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LỜI NÓI</a:t>
              </a:r>
            </a:p>
            <a:p>
              <a:pPr algn="ctr"/>
              <a:r>
                <a:rPr lang="en-US" sz="2000" dirty="0"/>
                <a:t>CÂU VĂN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8A0340A-4832-4BB9-81C3-FC782AD0322C}"/>
                </a:ext>
              </a:extLst>
            </p:cNvPr>
            <p:cNvSpPr/>
            <p:nvPr/>
          </p:nvSpPr>
          <p:spPr>
            <a:xfrm>
              <a:off x="7652824" y="2773401"/>
              <a:ext cx="3377675" cy="216642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/>
                <a:t>NGƯỜI NGHE</a:t>
              </a:r>
            </a:p>
            <a:p>
              <a:pPr algn="ctr"/>
              <a:r>
                <a:rPr lang="en-US" sz="2800" dirty="0"/>
                <a:t>(NGƯỜI ĐỌC)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107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6E3F4-4085-4D7F-9D55-1DE60B2DAC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4738"/>
            <a:ext cx="10515600" cy="5192225"/>
          </a:xfrm>
        </p:spPr>
        <p:txBody>
          <a:bodyPr>
            <a:normAutofit/>
          </a:bodyPr>
          <a:lstStyle/>
          <a:p>
            <a:r>
              <a:rPr lang="en-US" sz="4400" dirty="0"/>
              <a:t> </a:t>
            </a:r>
            <a:r>
              <a:rPr lang="en-US" sz="4400" dirty="0" err="1"/>
              <a:t>Truyện</a:t>
            </a:r>
            <a:r>
              <a:rPr lang="en-US" sz="4400" dirty="0"/>
              <a:t> </a:t>
            </a:r>
            <a:r>
              <a:rPr lang="en-US" sz="4400" dirty="0" err="1"/>
              <a:t>vui</a:t>
            </a:r>
            <a:r>
              <a:rPr lang="en-US" sz="4400" dirty="0"/>
              <a:t> “</a:t>
            </a:r>
            <a:r>
              <a:rPr lang="en-US" sz="4400" dirty="0" err="1"/>
              <a:t>Nói</a:t>
            </a:r>
            <a:r>
              <a:rPr lang="en-US" sz="4400" dirty="0"/>
              <a:t> </a:t>
            </a:r>
            <a:r>
              <a:rPr lang="en-US" sz="4400" dirty="0" err="1"/>
              <a:t>có</a:t>
            </a:r>
            <a:r>
              <a:rPr lang="en-US" sz="4400" dirty="0"/>
              <a:t> </a:t>
            </a:r>
            <a:r>
              <a:rPr lang="en-US" sz="4400" dirty="0" err="1"/>
              <a:t>đầu</a:t>
            </a:r>
            <a:r>
              <a:rPr lang="en-US" sz="4400" dirty="0"/>
              <a:t> </a:t>
            </a:r>
            <a:r>
              <a:rPr lang="en-US" sz="4400" dirty="0" err="1"/>
              <a:t>có</a:t>
            </a:r>
            <a:r>
              <a:rPr lang="en-US" sz="4400" dirty="0"/>
              <a:t> </a:t>
            </a:r>
            <a:r>
              <a:rPr lang="en-US" sz="4400" dirty="0" err="1"/>
              <a:t>đuôi</a:t>
            </a:r>
            <a:r>
              <a:rPr lang="en-US" sz="4400" dirty="0"/>
              <a:t>”</a:t>
            </a:r>
          </a:p>
          <a:p>
            <a:r>
              <a:rPr lang="en-US" sz="4400" dirty="0"/>
              <a:t> </a:t>
            </a:r>
            <a:r>
              <a:rPr lang="en-US" sz="4400" dirty="0" err="1"/>
              <a:t>Anhyêuem</a:t>
            </a:r>
            <a:r>
              <a:rPr lang="en-US" sz="4400" dirty="0"/>
              <a:t>.</a:t>
            </a:r>
          </a:p>
          <a:p>
            <a:pPr marL="0" indent="0">
              <a:buNone/>
            </a:pPr>
            <a:r>
              <a:rPr lang="en-US" sz="4400" dirty="0"/>
              <a:t>   </a:t>
            </a:r>
            <a:r>
              <a:rPr lang="en-US" sz="4400" dirty="0" err="1"/>
              <a:t>Em</a:t>
            </a:r>
            <a:r>
              <a:rPr lang="en-US" sz="4400" dirty="0"/>
              <a:t> </a:t>
            </a:r>
            <a:r>
              <a:rPr lang="en-US" sz="4400" dirty="0" err="1"/>
              <a:t>nghĩ</a:t>
            </a:r>
            <a:r>
              <a:rPr lang="en-US" sz="4400" dirty="0"/>
              <a:t> </a:t>
            </a:r>
            <a:r>
              <a:rPr lang="en-US" sz="4400" dirty="0" err="1"/>
              <a:t>giữa</a:t>
            </a:r>
            <a:r>
              <a:rPr lang="en-US" sz="4400" dirty="0"/>
              <a:t> </a:t>
            </a:r>
            <a:r>
              <a:rPr lang="en-US" sz="4400" dirty="0" err="1"/>
              <a:t>anh</a:t>
            </a:r>
            <a:r>
              <a:rPr lang="en-US" sz="4400" dirty="0"/>
              <a:t> </a:t>
            </a:r>
            <a:r>
              <a:rPr lang="en-US" sz="4400" dirty="0" err="1"/>
              <a:t>và</a:t>
            </a:r>
            <a:r>
              <a:rPr lang="en-US" sz="4400" dirty="0"/>
              <a:t> </a:t>
            </a:r>
            <a:r>
              <a:rPr lang="en-US" sz="4400" dirty="0" err="1"/>
              <a:t>em</a:t>
            </a:r>
            <a:r>
              <a:rPr lang="en-US" sz="4400" dirty="0"/>
              <a:t> </a:t>
            </a:r>
            <a:r>
              <a:rPr lang="en-US" sz="4400" dirty="0" err="1"/>
              <a:t>cần</a:t>
            </a:r>
            <a:r>
              <a:rPr lang="en-US" sz="4400" dirty="0"/>
              <a:t> </a:t>
            </a:r>
            <a:r>
              <a:rPr lang="en-US" sz="4400" dirty="0" err="1"/>
              <a:t>có</a:t>
            </a:r>
            <a:r>
              <a:rPr lang="en-US" sz="4400" dirty="0"/>
              <a:t> </a:t>
            </a:r>
            <a:r>
              <a:rPr lang="en-US" sz="4400" dirty="0" err="1"/>
              <a:t>khoảng</a:t>
            </a:r>
            <a:r>
              <a:rPr lang="en-US" sz="4400" dirty="0"/>
              <a:t> </a:t>
            </a:r>
            <a:r>
              <a:rPr lang="en-US" sz="4400" dirty="0" err="1"/>
              <a:t>cách</a:t>
            </a:r>
            <a:r>
              <a:rPr lang="en-US" sz="4400" dirty="0"/>
              <a:t>.</a:t>
            </a:r>
          </a:p>
          <a:p>
            <a:pPr marL="0" indent="0">
              <a:buNone/>
            </a:pPr>
            <a:r>
              <a:rPr lang="en-US" sz="4400" dirty="0"/>
              <a:t>   Anh   </a:t>
            </a:r>
            <a:r>
              <a:rPr lang="en-US" sz="4400" dirty="0" err="1"/>
              <a:t>yêu</a:t>
            </a:r>
            <a:r>
              <a:rPr lang="en-US" sz="4400" dirty="0"/>
              <a:t>   </a:t>
            </a:r>
            <a:r>
              <a:rPr lang="en-US" sz="4400" dirty="0" err="1"/>
              <a:t>em</a:t>
            </a:r>
            <a:r>
              <a:rPr lang="en-US" sz="4400" dirty="0"/>
              <a:t>.</a:t>
            </a:r>
          </a:p>
          <a:p>
            <a:r>
              <a:rPr lang="en-US" sz="4400" dirty="0"/>
              <a:t> </a:t>
            </a:r>
            <a:r>
              <a:rPr lang="en-US" sz="4400" dirty="0" err="1"/>
              <a:t>Mày</a:t>
            </a:r>
            <a:r>
              <a:rPr lang="en-US" sz="4400" dirty="0"/>
              <a:t> </a:t>
            </a:r>
            <a:r>
              <a:rPr lang="en-US" sz="4400" dirty="0" err="1"/>
              <a:t>ơi</a:t>
            </a:r>
            <a:r>
              <a:rPr lang="en-US" sz="4400" dirty="0"/>
              <a:t>, </a:t>
            </a:r>
            <a:r>
              <a:rPr lang="en-US" sz="4400" dirty="0" err="1"/>
              <a:t>khi</a:t>
            </a:r>
            <a:r>
              <a:rPr lang="en-US" sz="4400" dirty="0"/>
              <a:t> </a:t>
            </a:r>
            <a:r>
              <a:rPr lang="en-US" sz="4400" dirty="0" err="1"/>
              <a:t>nào</a:t>
            </a:r>
            <a:r>
              <a:rPr lang="en-US" sz="4400" dirty="0"/>
              <a:t> </a:t>
            </a:r>
            <a:r>
              <a:rPr lang="en-US" sz="4400" dirty="0" err="1"/>
              <a:t>thi</a:t>
            </a:r>
            <a:r>
              <a:rPr lang="en-US" sz="4400" dirty="0"/>
              <a:t> </a:t>
            </a:r>
            <a:r>
              <a:rPr lang="en-US" sz="4400" dirty="0" err="1"/>
              <a:t>giữa</a:t>
            </a:r>
            <a:r>
              <a:rPr lang="en-US" sz="4400" dirty="0"/>
              <a:t> </a:t>
            </a:r>
            <a:r>
              <a:rPr lang="en-US" sz="4400" dirty="0" err="1"/>
              <a:t>kì</a:t>
            </a:r>
            <a:r>
              <a:rPr lang="en-US" sz="4400" dirty="0"/>
              <a:t> </a:t>
            </a:r>
            <a:r>
              <a:rPr lang="en-US" sz="4400" dirty="0" err="1"/>
              <a:t>vậy</a:t>
            </a:r>
            <a:r>
              <a:rPr lang="en-US" sz="4400" dirty="0"/>
              <a:t>? - </a:t>
            </a:r>
            <a:r>
              <a:rPr lang="en-US" sz="4400" dirty="0" err="1"/>
              <a:t>Bữa</a:t>
            </a:r>
            <a:r>
              <a:rPr lang="en-US" sz="4400" dirty="0"/>
              <a:t> </a:t>
            </a:r>
            <a:r>
              <a:rPr lang="en-US" sz="4400" dirty="0" err="1"/>
              <a:t>kia</a:t>
            </a:r>
            <a:r>
              <a:rPr lang="en-US" sz="4400" dirty="0"/>
              <a:t>.</a:t>
            </a:r>
          </a:p>
          <a:p>
            <a:pPr marL="0" indent="0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58107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633F6-6E98-40E9-8739-3D9289967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900" b="1" dirty="0">
                <a:solidFill>
                  <a:srgbClr val="C00000"/>
                </a:solidFill>
              </a:rPr>
              <a:t>II. CÁC NHÂN TỐ CỦA NGỮ CẢNH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2F196-FDD7-4035-A9A3-79182FF5F7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>
              <a:buAutoNum type="arabicPeriod"/>
            </a:pPr>
            <a:r>
              <a:rPr lang="en-US" sz="4000" dirty="0" err="1"/>
              <a:t>Nhân</a:t>
            </a:r>
            <a:r>
              <a:rPr lang="en-US" sz="4000" dirty="0"/>
              <a:t> </a:t>
            </a:r>
            <a:r>
              <a:rPr lang="en-US" sz="4000" dirty="0" err="1"/>
              <a:t>vật</a:t>
            </a:r>
            <a:r>
              <a:rPr lang="en-US" sz="4000" dirty="0"/>
              <a:t> </a:t>
            </a:r>
            <a:r>
              <a:rPr lang="en-US" sz="4000" dirty="0" err="1"/>
              <a:t>giao</a:t>
            </a:r>
            <a:r>
              <a:rPr lang="en-US" sz="4000" dirty="0"/>
              <a:t> </a:t>
            </a:r>
            <a:r>
              <a:rPr lang="en-US" sz="4000" dirty="0" err="1"/>
              <a:t>tiếp</a:t>
            </a:r>
            <a:r>
              <a:rPr lang="en-US" sz="4000" dirty="0"/>
              <a:t>:</a:t>
            </a:r>
          </a:p>
          <a:p>
            <a:pPr algn="just">
              <a:buFontTx/>
              <a:buChar char="-"/>
            </a:pPr>
            <a:r>
              <a:rPr lang="en-US" b="1" dirty="0" err="1">
                <a:latin typeface="+mj-lt"/>
              </a:rPr>
              <a:t>Mỗi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nhân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vật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giao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tiếp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đều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có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đặc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điểm</a:t>
            </a:r>
            <a:r>
              <a:rPr lang="en-US" b="1" dirty="0">
                <a:latin typeface="+mj-lt"/>
              </a:rPr>
              <a:t>: </a:t>
            </a:r>
            <a:r>
              <a:rPr lang="en-US" b="1" dirty="0" err="1">
                <a:latin typeface="+mj-lt"/>
              </a:rPr>
              <a:t>lứa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tuổi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giới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tính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nghề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nghiệp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địa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vị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trình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độ</a:t>
            </a:r>
            <a:r>
              <a:rPr lang="en-US" b="1" dirty="0">
                <a:latin typeface="+mj-lt"/>
              </a:rPr>
              <a:t>…..</a:t>
            </a:r>
          </a:p>
          <a:p>
            <a:pPr algn="just">
              <a:buFontTx/>
              <a:buChar char="-"/>
            </a:pPr>
            <a:r>
              <a:rPr lang="en-US" b="1" dirty="0">
                <a:latin typeface="+mj-lt"/>
              </a:rPr>
              <a:t>Quan </a:t>
            </a:r>
            <a:r>
              <a:rPr lang="en-US" b="1" dirty="0" err="1">
                <a:latin typeface="+mj-lt"/>
              </a:rPr>
              <a:t>hệ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vị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thế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của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các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nhân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vật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giao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tiếp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luôn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bị</a:t>
            </a:r>
            <a:r>
              <a:rPr lang="en-US" b="1" dirty="0">
                <a:latin typeface="+mj-lt"/>
              </a:rPr>
              <a:t> chi </a:t>
            </a:r>
            <a:r>
              <a:rPr lang="en-US" b="1" dirty="0" err="1">
                <a:latin typeface="+mj-lt"/>
              </a:rPr>
              <a:t>phối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nội</a:t>
            </a:r>
            <a:r>
              <a:rPr lang="en-US" b="1" dirty="0">
                <a:latin typeface="+mj-lt"/>
              </a:rPr>
              <a:t> dung </a:t>
            </a:r>
            <a:r>
              <a:rPr lang="en-US" b="1" dirty="0" err="1">
                <a:latin typeface="+mj-lt"/>
              </a:rPr>
              <a:t>và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hình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thức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của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câu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văn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lời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nói</a:t>
            </a:r>
            <a:r>
              <a:rPr lang="en-US" b="1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571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EB181-218D-47E0-9F4B-513C45172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015" y="126609"/>
            <a:ext cx="11142785" cy="787792"/>
          </a:xfrm>
        </p:spPr>
        <p:txBody>
          <a:bodyPr>
            <a:normAutofit fontScale="90000"/>
          </a:bodyPr>
          <a:lstStyle/>
          <a:p>
            <a:r>
              <a:rPr lang="en-US" sz="4000" b="1" dirty="0"/>
              <a:t>2. </a:t>
            </a:r>
            <a:r>
              <a:rPr lang="en-US" sz="4000" b="1" dirty="0" err="1"/>
              <a:t>Bối</a:t>
            </a:r>
            <a:r>
              <a:rPr lang="en-US" sz="4000" b="1" dirty="0"/>
              <a:t> </a:t>
            </a:r>
            <a:r>
              <a:rPr lang="en-US" sz="4000" b="1" dirty="0" err="1"/>
              <a:t>cảnh</a:t>
            </a:r>
            <a:r>
              <a:rPr lang="en-US" sz="4000" b="1" dirty="0"/>
              <a:t> </a:t>
            </a:r>
            <a:r>
              <a:rPr lang="en-US" sz="4000" b="1" dirty="0" err="1"/>
              <a:t>ngoài</a:t>
            </a:r>
            <a:r>
              <a:rPr lang="en-US" sz="4000" b="1" dirty="0"/>
              <a:t> </a:t>
            </a:r>
            <a:r>
              <a:rPr lang="en-US" sz="4000" b="1" dirty="0" err="1"/>
              <a:t>ngôn</a:t>
            </a:r>
            <a:r>
              <a:rPr lang="en-US" sz="4000" b="1" dirty="0"/>
              <a:t> </a:t>
            </a:r>
            <a:r>
              <a:rPr lang="en-US" sz="4000" b="1" dirty="0" err="1"/>
              <a:t>ngữ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1DBD3C-AF53-4CB9-AA8E-337FEE5CB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015" y="478302"/>
            <a:ext cx="11980985" cy="689316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/>
              <a:t>a. </a:t>
            </a:r>
            <a:r>
              <a:rPr lang="en-US" b="1" u="sng" dirty="0" err="1"/>
              <a:t>Bối</a:t>
            </a:r>
            <a:r>
              <a:rPr lang="en-US" b="1" u="sng" dirty="0"/>
              <a:t> </a:t>
            </a:r>
            <a:r>
              <a:rPr lang="en-US" b="1" u="sng" dirty="0" err="1"/>
              <a:t>cảnh</a:t>
            </a:r>
            <a:r>
              <a:rPr lang="en-US" b="1" u="sng" dirty="0"/>
              <a:t> </a:t>
            </a:r>
            <a:r>
              <a:rPr lang="en-US" b="1" u="sng" dirty="0" err="1"/>
              <a:t>giao</a:t>
            </a:r>
            <a:r>
              <a:rPr lang="en-US" b="1" u="sng" dirty="0"/>
              <a:t> </a:t>
            </a:r>
            <a:r>
              <a:rPr lang="en-US" b="1" u="sng" dirty="0" err="1"/>
              <a:t>tiếp</a:t>
            </a:r>
            <a:r>
              <a:rPr lang="en-US" b="1" u="sng" dirty="0"/>
              <a:t> </a:t>
            </a:r>
            <a:r>
              <a:rPr lang="en-US" b="1" u="sng" dirty="0" err="1"/>
              <a:t>rộng</a:t>
            </a:r>
            <a:r>
              <a:rPr lang="en-US" b="1" u="sng" dirty="0"/>
              <a:t> (</a:t>
            </a:r>
            <a:r>
              <a:rPr lang="en-US" b="1" u="sng" dirty="0" err="1"/>
              <a:t>bối</a:t>
            </a:r>
            <a:r>
              <a:rPr lang="en-US" b="1" u="sng" dirty="0"/>
              <a:t> </a:t>
            </a:r>
            <a:r>
              <a:rPr lang="en-US" b="1" u="sng" dirty="0" err="1"/>
              <a:t>cảnh</a:t>
            </a:r>
            <a:r>
              <a:rPr lang="en-US" b="1" u="sng" dirty="0"/>
              <a:t> </a:t>
            </a:r>
            <a:r>
              <a:rPr lang="en-US" b="1" u="sng" dirty="0" err="1"/>
              <a:t>văn</a:t>
            </a:r>
            <a:r>
              <a:rPr lang="en-US" b="1" u="sng" dirty="0"/>
              <a:t> </a:t>
            </a:r>
            <a:r>
              <a:rPr lang="en-US" b="1" u="sng" dirty="0" err="1"/>
              <a:t>hóa</a:t>
            </a:r>
            <a:r>
              <a:rPr lang="en-US" b="1" u="sng" dirty="0"/>
              <a:t>):</a:t>
            </a:r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bối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, </a:t>
            </a:r>
            <a:r>
              <a:rPr lang="en-US" dirty="0" err="1"/>
              <a:t>lịch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,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lí</a:t>
            </a:r>
            <a:r>
              <a:rPr lang="en-US" dirty="0"/>
              <a:t>,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,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tục</a:t>
            </a:r>
            <a:r>
              <a:rPr lang="en-US" dirty="0"/>
              <a:t>,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ngôn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.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bối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ngôn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,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ngôn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dirty="0"/>
              <a:t>    </a:t>
            </a: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: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dirty="0"/>
              <a:t>	</a:t>
            </a:r>
            <a:r>
              <a:rPr lang="en-US" i="1" dirty="0"/>
              <a:t>+ “Hai </a:t>
            </a:r>
            <a:r>
              <a:rPr lang="en-US" i="1" dirty="0" err="1"/>
              <a:t>đứa</a:t>
            </a:r>
            <a:r>
              <a:rPr lang="en-US" i="1" dirty="0"/>
              <a:t> </a:t>
            </a:r>
            <a:r>
              <a:rPr lang="en-US" i="1" dirty="0" err="1"/>
              <a:t>trẻ</a:t>
            </a:r>
            <a:r>
              <a:rPr lang="en-US" i="1" dirty="0"/>
              <a:t>”: </a:t>
            </a:r>
            <a:r>
              <a:rPr lang="en-US" i="1" dirty="0" err="1"/>
              <a:t>xã</a:t>
            </a:r>
            <a:r>
              <a:rPr lang="en-US" i="1" dirty="0"/>
              <a:t> </a:t>
            </a:r>
            <a:r>
              <a:rPr lang="en-US" i="1" dirty="0" err="1"/>
              <a:t>hội</a:t>
            </a:r>
            <a:r>
              <a:rPr lang="en-US" i="1" dirty="0"/>
              <a:t> </a:t>
            </a:r>
            <a:r>
              <a:rPr lang="en-US" i="1" dirty="0" err="1"/>
              <a:t>Việt</a:t>
            </a:r>
            <a:r>
              <a:rPr lang="en-US" i="1" dirty="0"/>
              <a:t> Nam </a:t>
            </a:r>
            <a:r>
              <a:rPr lang="en-US" i="1" dirty="0" err="1"/>
              <a:t>trước</a:t>
            </a:r>
            <a:r>
              <a:rPr lang="en-US" i="1" dirty="0"/>
              <a:t> </a:t>
            </a:r>
            <a:r>
              <a:rPr lang="en-US" i="1" dirty="0" err="1"/>
              <a:t>Cách</a:t>
            </a:r>
            <a:r>
              <a:rPr lang="en-US" i="1" dirty="0"/>
              <a:t> </a:t>
            </a:r>
            <a:r>
              <a:rPr lang="en-US" i="1" dirty="0" err="1"/>
              <a:t>mạng</a:t>
            </a:r>
            <a:r>
              <a:rPr lang="en-US" i="1" dirty="0"/>
              <a:t> </a:t>
            </a:r>
            <a:r>
              <a:rPr lang="en-US" i="1" dirty="0" err="1"/>
              <a:t>tháng</a:t>
            </a:r>
            <a:r>
              <a:rPr lang="en-US" i="1" dirty="0"/>
              <a:t> </a:t>
            </a:r>
            <a:r>
              <a:rPr lang="en-US" i="1" dirty="0" err="1"/>
              <a:t>Tám</a:t>
            </a:r>
            <a:r>
              <a:rPr lang="en-US" i="1" dirty="0"/>
              <a:t>, </a:t>
            </a:r>
            <a:r>
              <a:rPr lang="en-US" i="1" dirty="0" err="1"/>
              <a:t>cuộc</a:t>
            </a:r>
            <a:r>
              <a:rPr lang="en-US" i="1" dirty="0"/>
              <a:t> </a:t>
            </a:r>
            <a:r>
              <a:rPr lang="en-US" i="1" dirty="0" err="1"/>
              <a:t>sống</a:t>
            </a:r>
            <a:r>
              <a:rPr lang="en-US" i="1" dirty="0"/>
              <a:t> </a:t>
            </a:r>
            <a:r>
              <a:rPr lang="en-US" i="1" dirty="0" err="1"/>
              <a:t>người</a:t>
            </a:r>
            <a:r>
              <a:rPr lang="en-US" i="1" dirty="0"/>
              <a:t> </a:t>
            </a:r>
            <a:r>
              <a:rPr lang="en-US" i="1" dirty="0" err="1"/>
              <a:t>dân</a:t>
            </a:r>
            <a:r>
              <a:rPr lang="en-US" i="1" dirty="0"/>
              <a:t> </a:t>
            </a:r>
            <a:r>
              <a:rPr lang="en-US" i="1" dirty="0" err="1"/>
              <a:t>lúc</a:t>
            </a:r>
            <a:r>
              <a:rPr lang="en-US" i="1" dirty="0"/>
              <a:t> </a:t>
            </a:r>
            <a:r>
              <a:rPr lang="en-US" i="1" dirty="0" err="1"/>
              <a:t>đó</a:t>
            </a:r>
            <a:r>
              <a:rPr lang="en-US" i="1" dirty="0"/>
              <a:t> </a:t>
            </a:r>
            <a:r>
              <a:rPr lang="en-US" i="1" dirty="0" err="1"/>
              <a:t>nghèo</a:t>
            </a:r>
            <a:r>
              <a:rPr lang="en-US" i="1" dirty="0"/>
              <a:t> </a:t>
            </a:r>
            <a:r>
              <a:rPr lang="en-US" i="1" dirty="0" err="1"/>
              <a:t>khổ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những</a:t>
            </a:r>
            <a:r>
              <a:rPr lang="en-US" i="1" dirty="0"/>
              <a:t> </a:t>
            </a:r>
            <a:r>
              <a:rPr lang="en-US" i="1" dirty="0" err="1"/>
              <a:t>người</a:t>
            </a:r>
            <a:r>
              <a:rPr lang="en-US" i="1" dirty="0"/>
              <a:t> </a:t>
            </a:r>
            <a:r>
              <a:rPr lang="en-US" i="1" dirty="0" err="1"/>
              <a:t>bán</a:t>
            </a:r>
            <a:r>
              <a:rPr lang="en-US" i="1" dirty="0"/>
              <a:t> </a:t>
            </a:r>
            <a:r>
              <a:rPr lang="en-US" i="1" dirty="0" err="1"/>
              <a:t>hàng</a:t>
            </a:r>
            <a:r>
              <a:rPr lang="en-US" i="1" dirty="0"/>
              <a:t> ở </a:t>
            </a:r>
            <a:r>
              <a:rPr lang="en-US" i="1" dirty="0" err="1"/>
              <a:t>phố</a:t>
            </a:r>
            <a:r>
              <a:rPr lang="en-US" i="1" dirty="0"/>
              <a:t> </a:t>
            </a:r>
            <a:r>
              <a:rPr lang="en-US" i="1" dirty="0" err="1"/>
              <a:t>huyện</a:t>
            </a:r>
            <a:r>
              <a:rPr lang="en-US" i="1" dirty="0"/>
              <a:t> </a:t>
            </a:r>
            <a:r>
              <a:rPr lang="en-US" i="1" dirty="0" err="1"/>
              <a:t>nhỏ</a:t>
            </a:r>
            <a:r>
              <a:rPr lang="en-US" i="1" dirty="0"/>
              <a:t> lam </a:t>
            </a:r>
            <a:r>
              <a:rPr lang="en-US" i="1" dirty="0" err="1"/>
              <a:t>lũ</a:t>
            </a:r>
            <a:r>
              <a:rPr lang="en-US" i="1" dirty="0"/>
              <a:t>, </a:t>
            </a:r>
            <a:r>
              <a:rPr lang="en-US" i="1" dirty="0" err="1"/>
              <a:t>nghèo</a:t>
            </a:r>
            <a:r>
              <a:rPr lang="en-US" i="1" dirty="0"/>
              <a:t> </a:t>
            </a:r>
            <a:r>
              <a:rPr lang="en-US" i="1" dirty="0" err="1"/>
              <a:t>khổ</a:t>
            </a:r>
            <a:r>
              <a:rPr lang="en-US" i="1" dirty="0"/>
              <a:t>, </a:t>
            </a:r>
            <a:r>
              <a:rPr lang="en-US" i="1" dirty="0" err="1"/>
              <a:t>ao</a:t>
            </a:r>
            <a:r>
              <a:rPr lang="en-US" i="1" dirty="0"/>
              <a:t> </a:t>
            </a:r>
            <a:r>
              <a:rPr lang="en-US" i="1" dirty="0" err="1"/>
              <a:t>ước</a:t>
            </a:r>
            <a:r>
              <a:rPr lang="en-US" i="1" dirty="0"/>
              <a:t> </a:t>
            </a:r>
            <a:r>
              <a:rPr lang="en-US" i="1" dirty="0" err="1"/>
              <a:t>có</a:t>
            </a:r>
            <a:r>
              <a:rPr lang="en-US" i="1" dirty="0"/>
              <a:t> </a:t>
            </a:r>
            <a:r>
              <a:rPr lang="en-US" i="1" dirty="0" err="1"/>
              <a:t>một</a:t>
            </a:r>
            <a:r>
              <a:rPr lang="en-US" i="1" dirty="0"/>
              <a:t> </a:t>
            </a:r>
            <a:r>
              <a:rPr lang="en-US" i="1" dirty="0" err="1"/>
              <a:t>cuộc</a:t>
            </a:r>
            <a:r>
              <a:rPr lang="en-US" i="1" dirty="0"/>
              <a:t> </a:t>
            </a:r>
            <a:r>
              <a:rPr lang="en-US" i="1" dirty="0" err="1"/>
              <a:t>sống</a:t>
            </a:r>
            <a:r>
              <a:rPr lang="en-US" i="1" dirty="0"/>
              <a:t> </a:t>
            </a:r>
            <a:r>
              <a:rPr lang="en-US" i="1" dirty="0" err="1"/>
              <a:t>tươi</a:t>
            </a:r>
            <a:r>
              <a:rPr lang="en-US" i="1" dirty="0"/>
              <a:t> </a:t>
            </a:r>
            <a:r>
              <a:rPr lang="en-US" i="1" dirty="0" err="1"/>
              <a:t>sáng</a:t>
            </a:r>
            <a:r>
              <a:rPr lang="en-US" i="1" dirty="0"/>
              <a:t> </a:t>
            </a:r>
            <a:r>
              <a:rPr lang="en-US" i="1" dirty="0" err="1"/>
              <a:t>hơn</a:t>
            </a:r>
            <a:r>
              <a:rPr lang="en-US" i="1" dirty="0"/>
              <a:t>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i="1" dirty="0"/>
              <a:t>	+ </a:t>
            </a:r>
            <a:r>
              <a:rPr lang="en-US" i="1" dirty="0" err="1"/>
              <a:t>Người</a:t>
            </a:r>
            <a:r>
              <a:rPr lang="en-US" i="1" dirty="0"/>
              <a:t> </a:t>
            </a:r>
            <a:r>
              <a:rPr lang="en-US" i="1" dirty="0" err="1"/>
              <a:t>Bungari</a:t>
            </a:r>
            <a:r>
              <a:rPr lang="en-US" i="1" dirty="0"/>
              <a:t> </a:t>
            </a:r>
            <a:r>
              <a:rPr lang="en-US" i="1" dirty="0" err="1"/>
              <a:t>tạm</a:t>
            </a:r>
            <a:r>
              <a:rPr lang="en-US" i="1" dirty="0"/>
              <a:t> </a:t>
            </a:r>
            <a:r>
              <a:rPr lang="en-US" i="1" dirty="0" err="1"/>
              <a:t>biệt</a:t>
            </a:r>
            <a:r>
              <a:rPr lang="en-US" i="1" dirty="0"/>
              <a:t> </a:t>
            </a:r>
            <a:r>
              <a:rPr lang="en-US" i="1" dirty="0" err="1"/>
              <a:t>bạn</a:t>
            </a:r>
            <a:r>
              <a:rPr lang="en-US" i="1" dirty="0"/>
              <a:t> </a:t>
            </a:r>
            <a:r>
              <a:rPr lang="en-US" i="1" dirty="0" err="1"/>
              <a:t>bè</a:t>
            </a:r>
            <a:r>
              <a:rPr lang="en-US" i="1" dirty="0"/>
              <a:t> </a:t>
            </a:r>
            <a:r>
              <a:rPr lang="en-US" i="1" dirty="0" err="1"/>
              <a:t>thân</a:t>
            </a:r>
            <a:r>
              <a:rPr lang="en-US" i="1" dirty="0"/>
              <a:t> </a:t>
            </a:r>
            <a:r>
              <a:rPr lang="en-US" i="1" dirty="0" err="1"/>
              <a:t>thiết</a:t>
            </a:r>
            <a:r>
              <a:rPr lang="en-US" i="1" dirty="0"/>
              <a:t> “Take your brain with you”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i="1" dirty="0"/>
              <a:t>-&gt; </a:t>
            </a:r>
            <a:r>
              <a:rPr lang="en-US" i="1" dirty="0" err="1"/>
              <a:t>không</a:t>
            </a:r>
            <a:r>
              <a:rPr lang="en-US" i="1" dirty="0"/>
              <a:t> </a:t>
            </a:r>
            <a:r>
              <a:rPr lang="en-US" i="1" dirty="0" err="1"/>
              <a:t>thể</a:t>
            </a:r>
            <a:r>
              <a:rPr lang="en-US" i="1" dirty="0"/>
              <a:t> </a:t>
            </a:r>
            <a:r>
              <a:rPr lang="en-US" i="1" dirty="0" err="1"/>
              <a:t>áp</a:t>
            </a:r>
            <a:r>
              <a:rPr lang="en-US" i="1" dirty="0"/>
              <a:t> </a:t>
            </a:r>
            <a:r>
              <a:rPr lang="en-US" i="1" dirty="0" err="1"/>
              <a:t>dụng</a:t>
            </a:r>
            <a:r>
              <a:rPr lang="en-US" i="1" dirty="0"/>
              <a:t> ở </a:t>
            </a:r>
            <a:r>
              <a:rPr lang="en-US" i="1" dirty="0" err="1"/>
              <a:t>Việt</a:t>
            </a:r>
            <a:r>
              <a:rPr lang="en-US" i="1" dirty="0"/>
              <a:t> Nam.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dirty="0"/>
              <a:t>- </a:t>
            </a:r>
            <a:r>
              <a:rPr lang="en-US" dirty="0" err="1">
                <a:solidFill>
                  <a:srgbClr val="FF0000"/>
                </a:solidFill>
              </a:rPr>
              <a:t>Đối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với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văn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bản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văn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học</a:t>
            </a:r>
            <a:r>
              <a:rPr lang="en-US" dirty="0"/>
              <a:t>, </a:t>
            </a:r>
            <a:r>
              <a:rPr lang="en-US" dirty="0" err="1"/>
              <a:t>bối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. </a:t>
            </a:r>
            <a:r>
              <a:rPr lang="en-US" dirty="0" err="1"/>
              <a:t>Nó</a:t>
            </a:r>
            <a:r>
              <a:rPr lang="en-US" dirty="0"/>
              <a:t> chi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ngôn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US" dirty="0"/>
          </a:p>
          <a:p>
            <a:pPr marL="0" indent="0" algn="just">
              <a:lnSpc>
                <a:spcPct val="10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419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648997-617C-4003-9E36-DDB50DF9FFE5}"/>
              </a:ext>
            </a:extLst>
          </p:cNvPr>
          <p:cNvSpPr/>
          <p:nvPr/>
        </p:nvSpPr>
        <p:spPr>
          <a:xfrm>
            <a:off x="459544" y="0"/>
            <a:ext cx="11732456" cy="7153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/>
              <a:t>b. </a:t>
            </a:r>
            <a:r>
              <a:rPr lang="en-US" sz="2400" b="1" u="sng" dirty="0" err="1"/>
              <a:t>Bối</a:t>
            </a:r>
            <a:r>
              <a:rPr lang="en-US" sz="2400" b="1" u="sng" dirty="0"/>
              <a:t> </a:t>
            </a:r>
            <a:r>
              <a:rPr lang="en-US" sz="2400" b="1" u="sng" dirty="0" err="1"/>
              <a:t>cảnh</a:t>
            </a:r>
            <a:r>
              <a:rPr lang="en-US" sz="2400" b="1" u="sng" dirty="0"/>
              <a:t> </a:t>
            </a:r>
            <a:r>
              <a:rPr lang="en-US" sz="2400" b="1" u="sng" dirty="0" err="1"/>
              <a:t>giao</a:t>
            </a:r>
            <a:r>
              <a:rPr lang="en-US" sz="2400" b="1" u="sng" dirty="0"/>
              <a:t> </a:t>
            </a:r>
            <a:r>
              <a:rPr lang="en-US" sz="2400" b="1" u="sng" dirty="0" err="1"/>
              <a:t>tiếp</a:t>
            </a:r>
            <a:r>
              <a:rPr lang="en-US" sz="2400" b="1" u="sng" dirty="0"/>
              <a:t> </a:t>
            </a:r>
            <a:r>
              <a:rPr lang="en-US" sz="2400" b="1" u="sng" dirty="0" err="1"/>
              <a:t>hẹp</a:t>
            </a:r>
            <a:r>
              <a:rPr lang="en-US" sz="2400" b="1" u="sng" dirty="0"/>
              <a:t> (</a:t>
            </a:r>
            <a:r>
              <a:rPr lang="en-US" sz="2400" b="1" u="sng" dirty="0" err="1"/>
              <a:t>bối</a:t>
            </a:r>
            <a:r>
              <a:rPr lang="en-US" sz="2400" b="1" u="sng" dirty="0"/>
              <a:t> </a:t>
            </a:r>
            <a:r>
              <a:rPr lang="en-US" sz="2400" b="1" u="sng" dirty="0" err="1"/>
              <a:t>cảnh</a:t>
            </a:r>
            <a:r>
              <a:rPr lang="en-US" sz="2400" b="1" u="sng" dirty="0"/>
              <a:t> </a:t>
            </a:r>
            <a:r>
              <a:rPr lang="en-US" sz="2400" b="1" u="sng" dirty="0" err="1"/>
              <a:t>tình</a:t>
            </a:r>
            <a:r>
              <a:rPr lang="en-US" sz="2400" b="1" u="sng" dirty="0"/>
              <a:t> </a:t>
            </a:r>
            <a:r>
              <a:rPr lang="en-US" sz="2400" b="1" u="sng" dirty="0" err="1"/>
              <a:t>huống</a:t>
            </a:r>
            <a:r>
              <a:rPr lang="en-US" sz="2400" b="1" u="sng" dirty="0"/>
              <a:t>):</a:t>
            </a:r>
          </a:p>
          <a:p>
            <a:pPr algn="just">
              <a:lnSpc>
                <a:spcPct val="120000"/>
              </a:lnSpc>
              <a:buFontTx/>
              <a:buChar char="-"/>
            </a:pP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thời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, </a:t>
            </a:r>
            <a:r>
              <a:rPr lang="en-US" sz="2400" dirty="0" err="1"/>
              <a:t>địa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</a:t>
            </a:r>
            <a:r>
              <a:rPr lang="en-US" sz="2400" dirty="0" err="1"/>
              <a:t>cụ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, </a:t>
            </a:r>
            <a:r>
              <a:rPr lang="en-US" sz="2400" dirty="0" err="1"/>
              <a:t>tình</a:t>
            </a:r>
            <a:r>
              <a:rPr lang="en-US" sz="2400" dirty="0"/>
              <a:t> </a:t>
            </a:r>
            <a:r>
              <a:rPr lang="en-US" sz="2400" dirty="0" err="1"/>
              <a:t>huống</a:t>
            </a:r>
            <a:r>
              <a:rPr lang="en-US" sz="2400" dirty="0"/>
              <a:t> </a:t>
            </a:r>
            <a:r>
              <a:rPr lang="en-US" sz="2400" dirty="0" err="1"/>
              <a:t>giao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cụ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cùng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,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tượng</a:t>
            </a:r>
            <a:r>
              <a:rPr lang="en-US" sz="2400" dirty="0"/>
              <a:t> </a:t>
            </a:r>
            <a:r>
              <a:rPr lang="en-US" sz="2400" dirty="0" err="1"/>
              <a:t>xảy</a:t>
            </a:r>
            <a:r>
              <a:rPr lang="en-US" sz="2400" dirty="0"/>
              <a:t> ra </a:t>
            </a:r>
            <a:r>
              <a:rPr lang="en-US" sz="2400" dirty="0" err="1"/>
              <a:t>chung</a:t>
            </a:r>
            <a:r>
              <a:rPr lang="en-US" sz="2400" dirty="0"/>
              <a:t> </a:t>
            </a:r>
            <a:r>
              <a:rPr lang="en-US" sz="2400" dirty="0" err="1"/>
              <a:t>quanh</a:t>
            </a:r>
            <a:r>
              <a:rPr lang="en-US" sz="2400" dirty="0"/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2400" dirty="0"/>
              <a:t>	</a:t>
            </a:r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/>
              <a:t>dụ</a:t>
            </a:r>
            <a:r>
              <a:rPr lang="en-US" sz="2400" dirty="0"/>
              <a:t>:</a:t>
            </a:r>
          </a:p>
          <a:p>
            <a:pPr algn="just">
              <a:lnSpc>
                <a:spcPct val="120000"/>
              </a:lnSpc>
            </a:pPr>
            <a:r>
              <a:rPr lang="en-US" sz="2400" dirty="0"/>
              <a:t>	 + </a:t>
            </a:r>
            <a:r>
              <a:rPr lang="en-US" sz="2400" i="1" dirty="0" err="1"/>
              <a:t>Phố</a:t>
            </a:r>
            <a:r>
              <a:rPr lang="en-US" sz="2400" i="1" dirty="0"/>
              <a:t> </a:t>
            </a:r>
            <a:r>
              <a:rPr lang="en-US" sz="2400" i="1" dirty="0" err="1"/>
              <a:t>huyện</a:t>
            </a:r>
            <a:r>
              <a:rPr lang="en-US" sz="2400" i="1" dirty="0"/>
              <a:t> </a:t>
            </a:r>
            <a:r>
              <a:rPr lang="en-US" sz="2400" i="1" dirty="0" err="1"/>
              <a:t>vào</a:t>
            </a:r>
            <a:r>
              <a:rPr lang="en-US" sz="2400" i="1" dirty="0"/>
              <a:t> </a:t>
            </a:r>
            <a:r>
              <a:rPr lang="en-US" sz="2400" i="1" dirty="0" err="1"/>
              <a:t>buổi</a:t>
            </a:r>
            <a:r>
              <a:rPr lang="en-US" sz="2400" i="1" dirty="0"/>
              <a:t> </a:t>
            </a:r>
            <a:r>
              <a:rPr lang="en-US" sz="2400" i="1" dirty="0" err="1"/>
              <a:t>tối</a:t>
            </a:r>
            <a:r>
              <a:rPr lang="en-US" sz="2400" i="1" dirty="0"/>
              <a:t> </a:t>
            </a:r>
            <a:r>
              <a:rPr lang="en-US" sz="2400" i="1" dirty="0" err="1"/>
              <a:t>trong</a:t>
            </a:r>
            <a:r>
              <a:rPr lang="en-US" sz="2400" i="1" dirty="0"/>
              <a:t> </a:t>
            </a:r>
            <a:r>
              <a:rPr lang="en-US" sz="2400" i="1" dirty="0" err="1"/>
              <a:t>đoạn</a:t>
            </a:r>
            <a:r>
              <a:rPr lang="en-US" sz="2400" i="1" dirty="0"/>
              <a:t> </a:t>
            </a:r>
            <a:r>
              <a:rPr lang="en-US" sz="2400" i="1" dirty="0" err="1"/>
              <a:t>trích</a:t>
            </a:r>
            <a:r>
              <a:rPr lang="en-US" sz="2400" i="1" dirty="0"/>
              <a:t> “Hai </a:t>
            </a:r>
            <a:r>
              <a:rPr lang="en-US" sz="2400" i="1" dirty="0" err="1"/>
              <a:t>đứa</a:t>
            </a:r>
            <a:r>
              <a:rPr lang="en-US" sz="2400" i="1" dirty="0"/>
              <a:t> </a:t>
            </a:r>
            <a:r>
              <a:rPr lang="en-US" sz="2400" i="1" dirty="0" err="1"/>
              <a:t>trẻ</a:t>
            </a:r>
            <a:r>
              <a:rPr lang="en-US" sz="2400" i="1" dirty="0"/>
              <a:t>”.</a:t>
            </a:r>
          </a:p>
          <a:p>
            <a:pPr algn="just">
              <a:lnSpc>
                <a:spcPct val="120000"/>
              </a:lnSpc>
            </a:pPr>
            <a:r>
              <a:rPr lang="en-US" sz="2400" i="1" dirty="0"/>
              <a:t>	 + </a:t>
            </a:r>
            <a:r>
              <a:rPr lang="en-US" sz="2400" i="1" dirty="0" err="1"/>
              <a:t>Đêm</a:t>
            </a:r>
            <a:r>
              <a:rPr lang="en-US" sz="2400" i="1" dirty="0"/>
              <a:t> </a:t>
            </a:r>
            <a:r>
              <a:rPr lang="en-US" sz="2400" i="1" dirty="0" err="1"/>
              <a:t>trăng</a:t>
            </a:r>
            <a:r>
              <a:rPr lang="en-US" sz="2400" i="1" dirty="0"/>
              <a:t> </a:t>
            </a:r>
            <a:r>
              <a:rPr lang="en-US" sz="2400" i="1" dirty="0" err="1"/>
              <a:t>thanh</a:t>
            </a:r>
            <a:r>
              <a:rPr lang="en-US" sz="2400" i="1" dirty="0"/>
              <a:t>, </a:t>
            </a:r>
            <a:r>
              <a:rPr lang="en-US" sz="2400" i="1" dirty="0" err="1"/>
              <a:t>anh</a:t>
            </a:r>
            <a:r>
              <a:rPr lang="en-US" sz="2400" i="1" dirty="0"/>
              <a:t> </a:t>
            </a:r>
            <a:r>
              <a:rPr lang="en-US" sz="2400" i="1" dirty="0" err="1"/>
              <a:t>mới</a:t>
            </a:r>
            <a:r>
              <a:rPr lang="en-US" sz="2400" i="1" dirty="0"/>
              <a:t> </a:t>
            </a:r>
            <a:r>
              <a:rPr lang="en-US" sz="2400" i="1" dirty="0" err="1"/>
              <a:t>hỏi</a:t>
            </a:r>
            <a:r>
              <a:rPr lang="en-US" sz="2400" i="1" dirty="0"/>
              <a:t> </a:t>
            </a:r>
            <a:r>
              <a:rPr lang="en-US" sz="2400" i="1" dirty="0" err="1"/>
              <a:t>nàng</a:t>
            </a:r>
            <a:endParaRPr lang="en-US" sz="2400" i="1" dirty="0"/>
          </a:p>
          <a:p>
            <a:pPr algn="just">
              <a:lnSpc>
                <a:spcPct val="120000"/>
              </a:lnSpc>
            </a:pPr>
            <a:r>
              <a:rPr lang="en-US" sz="2400" i="1" dirty="0"/>
              <a:t>	   Tre non </a:t>
            </a:r>
            <a:r>
              <a:rPr lang="en-US" sz="2400" i="1" dirty="0" err="1"/>
              <a:t>đủ</a:t>
            </a:r>
            <a:r>
              <a:rPr lang="en-US" sz="2400" i="1" dirty="0"/>
              <a:t> </a:t>
            </a:r>
            <a:r>
              <a:rPr lang="en-US" sz="2400" i="1" dirty="0" err="1"/>
              <a:t>lá</a:t>
            </a:r>
            <a:r>
              <a:rPr lang="en-US" sz="2400" i="1" dirty="0"/>
              <a:t>, </a:t>
            </a:r>
            <a:r>
              <a:rPr lang="en-US" sz="2400" i="1" dirty="0" err="1"/>
              <a:t>đan</a:t>
            </a:r>
            <a:r>
              <a:rPr lang="en-US" sz="2400" i="1" dirty="0"/>
              <a:t> </a:t>
            </a:r>
            <a:r>
              <a:rPr lang="en-US" sz="2400" i="1" dirty="0" err="1"/>
              <a:t>sàng</a:t>
            </a:r>
            <a:r>
              <a:rPr lang="en-US" sz="2400" i="1" dirty="0"/>
              <a:t> </a:t>
            </a:r>
            <a:r>
              <a:rPr lang="en-US" sz="2400" i="1" dirty="0" err="1"/>
              <a:t>nên</a:t>
            </a:r>
            <a:r>
              <a:rPr lang="en-US" sz="2400" i="1" dirty="0"/>
              <a:t> </a:t>
            </a:r>
            <a:r>
              <a:rPr lang="en-US" sz="2400" i="1" dirty="0" err="1"/>
              <a:t>chăng</a:t>
            </a:r>
            <a:r>
              <a:rPr lang="en-US" sz="2400" i="1" dirty="0"/>
              <a:t>?</a:t>
            </a:r>
          </a:p>
          <a:p>
            <a:pPr algn="just">
              <a:lnSpc>
                <a:spcPct val="120000"/>
              </a:lnSpc>
              <a:buFontTx/>
              <a:buChar char="-"/>
            </a:pPr>
            <a:r>
              <a:rPr lang="en-US" sz="2400" dirty="0" err="1"/>
              <a:t>Đối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giao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ngôn</a:t>
            </a:r>
            <a:r>
              <a:rPr lang="en-US" sz="2400" dirty="0"/>
              <a:t> </a:t>
            </a:r>
            <a:r>
              <a:rPr lang="en-US" sz="2400" dirty="0" err="1"/>
              <a:t>ngữ</a:t>
            </a:r>
            <a:r>
              <a:rPr lang="en-US" sz="2400" dirty="0"/>
              <a:t>, </a:t>
            </a:r>
            <a:r>
              <a:rPr lang="en-US" sz="2400" dirty="0" err="1"/>
              <a:t>tình</a:t>
            </a:r>
            <a:r>
              <a:rPr lang="en-US" sz="2400" dirty="0"/>
              <a:t> </a:t>
            </a:r>
            <a:r>
              <a:rPr lang="en-US" sz="2400" dirty="0" err="1"/>
              <a:t>huống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kéo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, </a:t>
            </a:r>
            <a:r>
              <a:rPr lang="en-US" sz="2400" dirty="0" err="1"/>
              <a:t>vị</a:t>
            </a:r>
            <a:r>
              <a:rPr lang="en-US" sz="2400" dirty="0"/>
              <a:t> </a:t>
            </a:r>
            <a:r>
              <a:rPr lang="en-US" sz="2400" dirty="0" err="1"/>
              <a:t>thế</a:t>
            </a:r>
            <a:r>
              <a:rPr lang="en-US" sz="2400" dirty="0"/>
              <a:t>, </a:t>
            </a:r>
            <a:r>
              <a:rPr lang="en-US" sz="2400" dirty="0" err="1"/>
              <a:t>cảm</a:t>
            </a:r>
            <a:r>
              <a:rPr lang="en-US" sz="2400" dirty="0"/>
              <a:t> </a:t>
            </a:r>
            <a:r>
              <a:rPr lang="en-US" sz="2400" dirty="0" err="1"/>
              <a:t>xúc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giao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.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tất</a:t>
            </a:r>
            <a:r>
              <a:rPr lang="en-US" sz="2400" dirty="0"/>
              <a:t> </a:t>
            </a:r>
            <a:r>
              <a:rPr lang="en-US" sz="2400" dirty="0" err="1"/>
              <a:t>cả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ở </a:t>
            </a:r>
            <a:r>
              <a:rPr lang="en-US" sz="2400" dirty="0" err="1"/>
              <a:t>tình</a:t>
            </a:r>
            <a:r>
              <a:rPr lang="en-US" sz="2400" dirty="0"/>
              <a:t> </a:t>
            </a:r>
            <a:r>
              <a:rPr lang="en-US" sz="2400" dirty="0" err="1"/>
              <a:t>huống</a:t>
            </a:r>
            <a:r>
              <a:rPr lang="en-US" sz="2400" dirty="0"/>
              <a:t> </a:t>
            </a:r>
            <a:r>
              <a:rPr lang="en-US" sz="2400" dirty="0" err="1"/>
              <a:t>đều</a:t>
            </a:r>
            <a:r>
              <a:rPr lang="en-US" sz="2400" dirty="0"/>
              <a:t> chi </a:t>
            </a:r>
            <a:r>
              <a:rPr lang="en-US" sz="2400" dirty="0" err="1"/>
              <a:t>phối</a:t>
            </a:r>
            <a:r>
              <a:rPr lang="en-US" sz="2400" dirty="0"/>
              <a:t> </a:t>
            </a: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2400" dirty="0"/>
              <a:t>	</a:t>
            </a:r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/>
              <a:t>dụ</a:t>
            </a:r>
            <a:r>
              <a:rPr lang="en-US" sz="2400" dirty="0"/>
              <a:t>: </a:t>
            </a:r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xưng</a:t>
            </a:r>
            <a:r>
              <a:rPr lang="en-US" sz="2400" dirty="0"/>
              <a:t> </a:t>
            </a:r>
            <a:r>
              <a:rPr lang="en-US" sz="2400" dirty="0" err="1"/>
              <a:t>hô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chị</a:t>
            </a:r>
            <a:r>
              <a:rPr lang="en-US" sz="2400" dirty="0"/>
              <a:t> </a:t>
            </a:r>
            <a:r>
              <a:rPr lang="en-US" sz="2400" dirty="0" err="1"/>
              <a:t>Dậu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“</a:t>
            </a:r>
            <a:r>
              <a:rPr lang="en-US" sz="2400" dirty="0" err="1"/>
              <a:t>Tắt</a:t>
            </a:r>
            <a:r>
              <a:rPr lang="en-US" sz="2400" dirty="0"/>
              <a:t> </a:t>
            </a:r>
            <a:r>
              <a:rPr lang="en-US" sz="2400" dirty="0" err="1"/>
              <a:t>đèn</a:t>
            </a:r>
            <a:r>
              <a:rPr lang="en-US" sz="2400" dirty="0"/>
              <a:t>”</a:t>
            </a:r>
          </a:p>
          <a:p>
            <a:pPr algn="just">
              <a:lnSpc>
                <a:spcPct val="120000"/>
              </a:lnSpc>
            </a:pPr>
            <a:r>
              <a:rPr lang="en-US" sz="2400" dirty="0"/>
              <a:t>	</a:t>
            </a:r>
            <a:r>
              <a:rPr lang="en-US" sz="2400" i="1" dirty="0"/>
              <a:t>+ “</a:t>
            </a:r>
            <a:r>
              <a:rPr lang="en-US" sz="2400" i="1" dirty="0" err="1"/>
              <a:t>hai</a:t>
            </a:r>
            <a:r>
              <a:rPr lang="en-US" sz="2400" i="1" dirty="0"/>
              <a:t> </a:t>
            </a:r>
            <a:r>
              <a:rPr lang="en-US" sz="2400" i="1" dirty="0" err="1"/>
              <a:t>ông</a:t>
            </a:r>
            <a:r>
              <a:rPr lang="en-US" sz="2400" i="1" dirty="0"/>
              <a:t> </a:t>
            </a:r>
            <a:r>
              <a:rPr lang="en-US" sz="2400" i="1" dirty="0" err="1"/>
              <a:t>làm</a:t>
            </a:r>
            <a:r>
              <a:rPr lang="en-US" sz="2400" i="1" dirty="0"/>
              <a:t> </a:t>
            </a:r>
            <a:r>
              <a:rPr lang="en-US" sz="2400" i="1" dirty="0" err="1"/>
              <a:t>phúc</a:t>
            </a:r>
            <a:r>
              <a:rPr lang="en-US" sz="2400" i="1" dirty="0"/>
              <a:t> </a:t>
            </a:r>
            <a:r>
              <a:rPr lang="en-US" sz="2400" i="1" dirty="0" err="1"/>
              <a:t>nói</a:t>
            </a:r>
            <a:r>
              <a:rPr lang="en-US" sz="2400" i="1" dirty="0"/>
              <a:t> </a:t>
            </a:r>
            <a:r>
              <a:rPr lang="en-US" sz="2400" i="1" dirty="0" err="1"/>
              <a:t>với</a:t>
            </a:r>
            <a:r>
              <a:rPr lang="en-US" sz="2400" i="1" dirty="0"/>
              <a:t> </a:t>
            </a:r>
            <a:r>
              <a:rPr lang="en-US" sz="2400" i="1" dirty="0" err="1"/>
              <a:t>ông</a:t>
            </a:r>
            <a:r>
              <a:rPr lang="en-US" sz="2400" i="1" dirty="0"/>
              <a:t> </a:t>
            </a:r>
            <a:r>
              <a:rPr lang="en-US" sz="2400" i="1" dirty="0" err="1"/>
              <a:t>lý</a:t>
            </a:r>
            <a:r>
              <a:rPr lang="en-US" sz="2400" i="1" dirty="0"/>
              <a:t> </a:t>
            </a:r>
            <a:r>
              <a:rPr lang="en-US" sz="2400" i="1" dirty="0" err="1"/>
              <a:t>cho</a:t>
            </a:r>
            <a:r>
              <a:rPr lang="en-US" sz="2400" i="1" dirty="0"/>
              <a:t> </a:t>
            </a:r>
            <a:r>
              <a:rPr lang="en-US" sz="2400" i="1" dirty="0" err="1"/>
              <a:t>cháu</a:t>
            </a:r>
            <a:r>
              <a:rPr lang="en-US" sz="2400" i="1" dirty="0"/>
              <a:t> </a:t>
            </a:r>
            <a:r>
              <a:rPr lang="en-US" sz="2400" i="1" dirty="0" err="1"/>
              <a:t>khất</a:t>
            </a:r>
            <a:r>
              <a:rPr lang="en-US" sz="2400" i="1" dirty="0"/>
              <a:t>”.</a:t>
            </a:r>
          </a:p>
          <a:p>
            <a:pPr algn="just">
              <a:lnSpc>
                <a:spcPct val="120000"/>
              </a:lnSpc>
            </a:pPr>
            <a:r>
              <a:rPr lang="en-US" sz="2400" i="1" dirty="0"/>
              <a:t>	+ “</a:t>
            </a:r>
            <a:r>
              <a:rPr lang="en-US" sz="2400" i="1" dirty="0" err="1"/>
              <a:t>cháu</a:t>
            </a:r>
            <a:r>
              <a:rPr lang="en-US" sz="2400" i="1" dirty="0"/>
              <a:t> van </a:t>
            </a:r>
            <a:r>
              <a:rPr lang="en-US" sz="2400" i="1" dirty="0" err="1"/>
              <a:t>ông</a:t>
            </a:r>
            <a:r>
              <a:rPr lang="en-US" sz="2400" i="1" dirty="0"/>
              <a:t>, </a:t>
            </a:r>
            <a:r>
              <a:rPr lang="en-US" sz="2400" i="1" dirty="0" err="1"/>
              <a:t>nhà</a:t>
            </a:r>
            <a:r>
              <a:rPr lang="en-US" sz="2400" i="1" dirty="0"/>
              <a:t> </a:t>
            </a:r>
            <a:r>
              <a:rPr lang="en-US" sz="2400" i="1" dirty="0" err="1"/>
              <a:t>cháu</a:t>
            </a:r>
            <a:r>
              <a:rPr lang="en-US" sz="2400" i="1" dirty="0"/>
              <a:t> </a:t>
            </a:r>
            <a:r>
              <a:rPr lang="en-US" sz="2400" i="1" dirty="0" err="1"/>
              <a:t>mới</a:t>
            </a:r>
            <a:r>
              <a:rPr lang="en-US" sz="2400" i="1" dirty="0"/>
              <a:t> </a:t>
            </a:r>
            <a:r>
              <a:rPr lang="en-US" sz="2400" i="1" dirty="0" err="1"/>
              <a:t>tỉnh</a:t>
            </a:r>
            <a:r>
              <a:rPr lang="en-US" sz="2400" i="1" dirty="0"/>
              <a:t>, </a:t>
            </a:r>
            <a:r>
              <a:rPr lang="en-US" sz="2400" i="1" dirty="0" err="1"/>
              <a:t>ông</a:t>
            </a:r>
            <a:r>
              <a:rPr lang="en-US" sz="2400" i="1" dirty="0"/>
              <a:t> </a:t>
            </a:r>
            <a:r>
              <a:rPr lang="en-US" sz="2400" i="1" dirty="0" err="1"/>
              <a:t>tha</a:t>
            </a:r>
            <a:r>
              <a:rPr lang="en-US" sz="2400" i="1" dirty="0"/>
              <a:t> </a:t>
            </a:r>
            <a:r>
              <a:rPr lang="en-US" sz="2400" i="1" dirty="0" err="1"/>
              <a:t>cho</a:t>
            </a:r>
            <a:r>
              <a:rPr lang="en-US" sz="2400" i="1" dirty="0"/>
              <a:t>.”</a:t>
            </a:r>
          </a:p>
          <a:p>
            <a:pPr algn="just">
              <a:lnSpc>
                <a:spcPct val="120000"/>
              </a:lnSpc>
            </a:pPr>
            <a:r>
              <a:rPr lang="en-US" sz="2400" i="1" dirty="0"/>
              <a:t>	+ “</a:t>
            </a:r>
            <a:r>
              <a:rPr lang="en-US" sz="2400" i="1" dirty="0" err="1"/>
              <a:t>chồng</a:t>
            </a:r>
            <a:r>
              <a:rPr lang="en-US" sz="2400" i="1" dirty="0"/>
              <a:t> </a:t>
            </a:r>
            <a:r>
              <a:rPr lang="en-US" sz="2400" i="1" dirty="0" err="1"/>
              <a:t>tôi</a:t>
            </a:r>
            <a:r>
              <a:rPr lang="en-US" sz="2400" i="1" dirty="0"/>
              <a:t> </a:t>
            </a:r>
            <a:r>
              <a:rPr lang="en-US" sz="2400" i="1" dirty="0" err="1"/>
              <a:t>đau</a:t>
            </a:r>
            <a:r>
              <a:rPr lang="en-US" sz="2400" i="1" dirty="0"/>
              <a:t> </a:t>
            </a:r>
            <a:r>
              <a:rPr lang="en-US" sz="2400" i="1" dirty="0" err="1"/>
              <a:t>ốm</a:t>
            </a:r>
            <a:r>
              <a:rPr lang="en-US" sz="2400" i="1" dirty="0"/>
              <a:t>, </a:t>
            </a:r>
            <a:r>
              <a:rPr lang="en-US" sz="2400" i="1" dirty="0" err="1"/>
              <a:t>các</a:t>
            </a:r>
            <a:r>
              <a:rPr lang="en-US" sz="2400" i="1" dirty="0"/>
              <a:t> </a:t>
            </a:r>
            <a:r>
              <a:rPr lang="en-US" sz="2400" i="1" dirty="0" err="1"/>
              <a:t>ông</a:t>
            </a:r>
            <a:r>
              <a:rPr lang="en-US" sz="2400" i="1" dirty="0"/>
              <a:t> </a:t>
            </a:r>
            <a:r>
              <a:rPr lang="en-US" sz="2400" i="1" dirty="0" err="1"/>
              <a:t>không</a:t>
            </a:r>
            <a:r>
              <a:rPr lang="en-US" sz="2400" i="1" dirty="0"/>
              <a:t> </a:t>
            </a:r>
            <a:r>
              <a:rPr lang="en-US" sz="2400" i="1" dirty="0" err="1"/>
              <a:t>được</a:t>
            </a:r>
            <a:r>
              <a:rPr lang="en-US" sz="2400" i="1" dirty="0"/>
              <a:t> </a:t>
            </a:r>
            <a:r>
              <a:rPr lang="en-US" sz="2400" i="1" dirty="0" err="1"/>
              <a:t>phép</a:t>
            </a:r>
            <a:r>
              <a:rPr lang="en-US" sz="2400" i="1" dirty="0"/>
              <a:t> </a:t>
            </a:r>
            <a:r>
              <a:rPr lang="en-US" sz="2400" i="1" dirty="0" err="1"/>
              <a:t>hành</a:t>
            </a:r>
            <a:r>
              <a:rPr lang="en-US" sz="2400" i="1" dirty="0"/>
              <a:t> </a:t>
            </a:r>
            <a:r>
              <a:rPr lang="en-US" sz="2400" i="1" dirty="0" err="1"/>
              <a:t>hạ</a:t>
            </a:r>
            <a:r>
              <a:rPr lang="en-US" sz="2400" i="1" dirty="0"/>
              <a:t>”. </a:t>
            </a:r>
          </a:p>
          <a:p>
            <a:pPr algn="just">
              <a:lnSpc>
                <a:spcPct val="120000"/>
              </a:lnSpc>
            </a:pPr>
            <a:r>
              <a:rPr lang="en-US" sz="2400" i="1" dirty="0"/>
              <a:t>	+“</a:t>
            </a:r>
            <a:r>
              <a:rPr lang="en-US" sz="2400" i="1" dirty="0" err="1"/>
              <a:t>mày</a:t>
            </a:r>
            <a:r>
              <a:rPr lang="en-US" sz="2400" i="1" dirty="0"/>
              <a:t> </a:t>
            </a:r>
            <a:r>
              <a:rPr lang="en-US" sz="2400" i="1" dirty="0" err="1"/>
              <a:t>trói</a:t>
            </a:r>
            <a:r>
              <a:rPr lang="en-US" sz="2400" i="1" dirty="0"/>
              <a:t> </a:t>
            </a:r>
            <a:r>
              <a:rPr lang="en-US" sz="2400" i="1" dirty="0" err="1"/>
              <a:t>chồng</a:t>
            </a:r>
            <a:r>
              <a:rPr lang="en-US" sz="2400" i="1" dirty="0"/>
              <a:t> </a:t>
            </a:r>
            <a:r>
              <a:rPr lang="en-US" sz="2400" i="1" dirty="0" err="1"/>
              <a:t>bà</a:t>
            </a:r>
            <a:r>
              <a:rPr lang="en-US" sz="2400" i="1" dirty="0"/>
              <a:t> </a:t>
            </a:r>
            <a:r>
              <a:rPr lang="en-US" sz="2400" i="1" dirty="0" err="1"/>
              <a:t>đi</a:t>
            </a:r>
            <a:r>
              <a:rPr lang="en-US" sz="2400" i="1" dirty="0"/>
              <a:t>, </a:t>
            </a:r>
            <a:r>
              <a:rPr lang="en-US" sz="2400" i="1" dirty="0" err="1"/>
              <a:t>bà</a:t>
            </a:r>
            <a:r>
              <a:rPr lang="en-US" sz="2400" i="1" dirty="0"/>
              <a:t> </a:t>
            </a:r>
            <a:r>
              <a:rPr lang="en-US" sz="2400" i="1" dirty="0" err="1"/>
              <a:t>cho</a:t>
            </a:r>
            <a:r>
              <a:rPr lang="en-US" sz="2400" i="1" dirty="0"/>
              <a:t> </a:t>
            </a:r>
            <a:r>
              <a:rPr lang="en-US" sz="2400" i="1" dirty="0" err="1"/>
              <a:t>mày</a:t>
            </a:r>
            <a:r>
              <a:rPr lang="en-US" sz="2400" i="1" dirty="0"/>
              <a:t> </a:t>
            </a:r>
            <a:r>
              <a:rPr lang="en-US" sz="2400" i="1" dirty="0" err="1"/>
              <a:t>xem</a:t>
            </a:r>
            <a:r>
              <a:rPr lang="en-US" sz="2400" i="1" dirty="0"/>
              <a:t>”.</a:t>
            </a:r>
          </a:p>
          <a:p>
            <a:pPr algn="just">
              <a:lnSpc>
                <a:spcPct val="12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4929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B457C1A-B948-46D4-95F3-B401EDF758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0332" y="1"/>
            <a:ext cx="9767668" cy="1997612"/>
          </a:xfrm>
        </p:spPr>
        <p:txBody>
          <a:bodyPr>
            <a:noAutofit/>
          </a:bodyPr>
          <a:lstStyle/>
          <a:p>
            <a:pPr marL="0" indent="0" algn="l">
              <a:lnSpc>
                <a:spcPct val="120000"/>
              </a:lnSpc>
            </a:pPr>
            <a:r>
              <a:rPr lang="en-US" sz="3600" b="1" dirty="0">
                <a:latin typeface="+mn-lt"/>
              </a:rPr>
              <a:t>c. </a:t>
            </a:r>
            <a:r>
              <a:rPr lang="en-US" sz="3600" b="1" dirty="0" err="1">
                <a:latin typeface="+mn-lt"/>
              </a:rPr>
              <a:t>Hiện</a:t>
            </a:r>
            <a:r>
              <a:rPr lang="en-US" sz="3600" b="1" dirty="0">
                <a:latin typeface="+mn-lt"/>
              </a:rPr>
              <a:t> </a:t>
            </a:r>
            <a:r>
              <a:rPr lang="en-US" sz="3600" b="1" dirty="0" err="1">
                <a:latin typeface="+mn-lt"/>
              </a:rPr>
              <a:t>thực</a:t>
            </a:r>
            <a:r>
              <a:rPr lang="en-US" sz="3600" b="1" dirty="0">
                <a:latin typeface="+mn-lt"/>
              </a:rPr>
              <a:t> </a:t>
            </a:r>
            <a:r>
              <a:rPr lang="en-US" sz="3600" b="1" dirty="0" err="1">
                <a:latin typeface="+mn-lt"/>
              </a:rPr>
              <a:t>được</a:t>
            </a:r>
            <a:r>
              <a:rPr lang="en-US" sz="3600" b="1" dirty="0">
                <a:latin typeface="+mn-lt"/>
              </a:rPr>
              <a:t> </a:t>
            </a:r>
            <a:r>
              <a:rPr lang="en-US" sz="3600" b="1" dirty="0" err="1">
                <a:latin typeface="+mn-lt"/>
              </a:rPr>
              <a:t>nói</a:t>
            </a:r>
            <a:r>
              <a:rPr lang="en-US" sz="3600" b="1" dirty="0">
                <a:latin typeface="+mn-lt"/>
              </a:rPr>
              <a:t> </a:t>
            </a:r>
            <a:r>
              <a:rPr lang="en-US" sz="3600" b="1" dirty="0" err="1">
                <a:latin typeface="+mn-lt"/>
              </a:rPr>
              <a:t>tới</a:t>
            </a:r>
            <a:r>
              <a:rPr lang="en-US" sz="3600" b="1" dirty="0">
                <a:latin typeface="+mn-lt"/>
              </a:rPr>
              <a:t> (</a:t>
            </a:r>
            <a:r>
              <a:rPr lang="en-US" sz="3600" b="1" dirty="0" err="1">
                <a:latin typeface="+mn-lt"/>
              </a:rPr>
              <a:t>nội</a:t>
            </a:r>
            <a:r>
              <a:rPr lang="en-US" sz="3600" b="1" dirty="0">
                <a:latin typeface="+mn-lt"/>
              </a:rPr>
              <a:t> dung </a:t>
            </a:r>
            <a:r>
              <a:rPr lang="en-US" sz="3600" b="1" dirty="0" err="1">
                <a:latin typeface="+mn-lt"/>
              </a:rPr>
              <a:t>giao</a:t>
            </a:r>
            <a:r>
              <a:rPr lang="en-US" sz="3600" b="1" dirty="0">
                <a:latin typeface="+mn-lt"/>
              </a:rPr>
              <a:t> </a:t>
            </a:r>
            <a:r>
              <a:rPr lang="en-US" sz="3600" b="1" dirty="0" err="1">
                <a:latin typeface="+mn-lt"/>
              </a:rPr>
              <a:t>tiếp</a:t>
            </a:r>
            <a:r>
              <a:rPr lang="en-US" sz="3600" b="1" dirty="0">
                <a:latin typeface="+mn-lt"/>
              </a:rPr>
              <a:t>)</a:t>
            </a:r>
            <a:br>
              <a:rPr lang="en-US" sz="3600" b="1" dirty="0">
                <a:latin typeface="+mn-lt"/>
              </a:rPr>
            </a:br>
            <a:r>
              <a:rPr lang="en-US" sz="3600" b="1" dirty="0"/>
              <a:t>- </a:t>
            </a:r>
            <a:r>
              <a:rPr lang="en-US" sz="3600" dirty="0" err="1">
                <a:latin typeface="+mn-lt"/>
              </a:rPr>
              <a:t>Hiện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thực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bên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ngoài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các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nhân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vật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giao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tiếp</a:t>
            </a:r>
            <a:r>
              <a:rPr lang="en-US" sz="3600" dirty="0">
                <a:latin typeface="+mn-lt"/>
              </a:rPr>
              <a:t>.</a:t>
            </a:r>
            <a:br>
              <a:rPr lang="en-US" sz="3600" dirty="0">
                <a:latin typeface="+mn-lt"/>
              </a:rPr>
            </a:br>
            <a:r>
              <a:rPr lang="en-US" sz="3600" dirty="0">
                <a:latin typeface="+mn-lt"/>
              </a:rPr>
              <a:t>- </a:t>
            </a:r>
            <a:r>
              <a:rPr lang="en-US" sz="3600" dirty="0" err="1">
                <a:latin typeface="+mn-lt"/>
              </a:rPr>
              <a:t>Hiện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thực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bên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trong</a:t>
            </a:r>
            <a:r>
              <a:rPr lang="en-US" sz="3600" dirty="0">
                <a:latin typeface="+mn-lt"/>
              </a:rPr>
              <a:t>- </a:t>
            </a:r>
            <a:r>
              <a:rPr lang="en-US" sz="3600" dirty="0" err="1">
                <a:latin typeface="+mn-lt"/>
              </a:rPr>
              <a:t>tâm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trạng</a:t>
            </a:r>
            <a:r>
              <a:rPr lang="en-US" sz="3600" dirty="0">
                <a:latin typeface="+mn-lt"/>
              </a:rPr>
              <a:t> con ng</a:t>
            </a:r>
            <a:r>
              <a:rPr lang="vi-VN" sz="3600" dirty="0">
                <a:latin typeface="+mn-lt"/>
              </a:rPr>
              <a:t>ư</a:t>
            </a:r>
            <a:r>
              <a:rPr lang="en-US" sz="3600" dirty="0" err="1">
                <a:latin typeface="+mn-lt"/>
              </a:rPr>
              <a:t>ời</a:t>
            </a:r>
            <a:r>
              <a:rPr lang="en-US" sz="3600" dirty="0">
                <a:latin typeface="+mn-lt"/>
              </a:rPr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76B7D-EBEC-40B5-A347-1C53DA2ED5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55077" y="2180493"/>
            <a:ext cx="10775852" cy="4445390"/>
          </a:xfrm>
        </p:spPr>
        <p:txBody>
          <a:bodyPr>
            <a:normAutofit/>
          </a:bodyPr>
          <a:lstStyle/>
          <a:p>
            <a:pPr algn="l"/>
            <a:r>
              <a:rPr lang="en-US" sz="3200" dirty="0" err="1"/>
              <a:t>Ví</a:t>
            </a:r>
            <a:r>
              <a:rPr lang="en-US" sz="3200" dirty="0"/>
              <a:t> </a:t>
            </a:r>
            <a:r>
              <a:rPr lang="en-US" sz="3200" dirty="0" err="1"/>
              <a:t>dụ</a:t>
            </a:r>
            <a:r>
              <a:rPr lang="en-US" sz="3200" dirty="0"/>
              <a:t>:</a:t>
            </a:r>
          </a:p>
          <a:p>
            <a:pPr algn="l"/>
            <a:r>
              <a:rPr lang="en-US" sz="3200" dirty="0"/>
              <a:t>+ </a:t>
            </a:r>
            <a:r>
              <a:rPr lang="en-US" sz="3200" i="1" dirty="0" err="1"/>
              <a:t>Đêm</a:t>
            </a:r>
            <a:r>
              <a:rPr lang="en-US" sz="3200" i="1" dirty="0"/>
              <a:t> </a:t>
            </a:r>
            <a:r>
              <a:rPr lang="en-US" sz="3200" i="1" dirty="0" err="1"/>
              <a:t>khuya</a:t>
            </a:r>
            <a:r>
              <a:rPr lang="en-US" sz="3200" i="1" dirty="0"/>
              <a:t> </a:t>
            </a:r>
            <a:r>
              <a:rPr lang="en-US" sz="3200" i="1" dirty="0" err="1"/>
              <a:t>văng</a:t>
            </a:r>
            <a:r>
              <a:rPr lang="en-US" sz="3200" i="1" dirty="0"/>
              <a:t> </a:t>
            </a:r>
            <a:r>
              <a:rPr lang="en-US" sz="3200" i="1" dirty="0" err="1"/>
              <a:t>vẳng</a:t>
            </a:r>
            <a:r>
              <a:rPr lang="en-US" sz="3200" i="1" dirty="0"/>
              <a:t> </a:t>
            </a:r>
            <a:r>
              <a:rPr lang="en-US" sz="3200" i="1" dirty="0" err="1"/>
              <a:t>trống</a:t>
            </a:r>
            <a:r>
              <a:rPr lang="en-US" sz="3200" i="1" dirty="0"/>
              <a:t> </a:t>
            </a:r>
            <a:r>
              <a:rPr lang="en-US" sz="3200" i="1" dirty="0" err="1"/>
              <a:t>canh</a:t>
            </a:r>
            <a:r>
              <a:rPr lang="en-US" sz="3200" i="1" dirty="0"/>
              <a:t> </a:t>
            </a:r>
            <a:r>
              <a:rPr lang="en-US" sz="3200" i="1" dirty="0" err="1"/>
              <a:t>dồn</a:t>
            </a:r>
            <a:endParaRPr lang="en-US" sz="3200" i="1" dirty="0"/>
          </a:p>
          <a:p>
            <a:pPr algn="l"/>
            <a:r>
              <a:rPr lang="en-US" sz="3200" i="1" dirty="0"/>
              <a:t>  </a:t>
            </a:r>
            <a:r>
              <a:rPr lang="en-US" sz="3200" i="1" dirty="0" err="1"/>
              <a:t>Trơ</a:t>
            </a:r>
            <a:r>
              <a:rPr lang="en-US" sz="3200" i="1" dirty="0"/>
              <a:t> </a:t>
            </a:r>
            <a:r>
              <a:rPr lang="en-US" sz="3200" i="1" dirty="0" err="1"/>
              <a:t>cái</a:t>
            </a:r>
            <a:r>
              <a:rPr lang="en-US" sz="3200" i="1" dirty="0"/>
              <a:t> </a:t>
            </a:r>
            <a:r>
              <a:rPr lang="en-US" sz="3200" i="1" dirty="0" err="1"/>
              <a:t>hồng</a:t>
            </a:r>
            <a:r>
              <a:rPr lang="en-US" sz="3200" i="1" dirty="0"/>
              <a:t> </a:t>
            </a:r>
            <a:r>
              <a:rPr lang="en-US" sz="3200" i="1" dirty="0" err="1"/>
              <a:t>nhan</a:t>
            </a:r>
            <a:r>
              <a:rPr lang="en-US" sz="3200" i="1" dirty="0"/>
              <a:t> </a:t>
            </a:r>
            <a:r>
              <a:rPr lang="en-US" sz="3200" i="1" dirty="0" err="1"/>
              <a:t>với</a:t>
            </a:r>
            <a:r>
              <a:rPr lang="en-US" sz="3200" i="1" dirty="0"/>
              <a:t> </a:t>
            </a:r>
            <a:r>
              <a:rPr lang="en-US" sz="3200" i="1" dirty="0" err="1"/>
              <a:t>nước</a:t>
            </a:r>
            <a:r>
              <a:rPr lang="en-US" sz="3200" i="1" dirty="0"/>
              <a:t> non.</a:t>
            </a:r>
          </a:p>
          <a:p>
            <a:pPr algn="l"/>
            <a:r>
              <a:rPr lang="en-US" sz="3200" i="1" dirty="0"/>
              <a:t>+ </a:t>
            </a:r>
            <a:r>
              <a:rPr lang="en-US" sz="3200" i="1" dirty="0" err="1"/>
              <a:t>Hiện</a:t>
            </a:r>
            <a:r>
              <a:rPr lang="en-US" sz="3200" i="1" dirty="0"/>
              <a:t> </a:t>
            </a:r>
            <a:r>
              <a:rPr lang="en-US" sz="3200" i="1" dirty="0" err="1"/>
              <a:t>thực</a:t>
            </a:r>
            <a:r>
              <a:rPr lang="en-US" sz="3200" i="1" dirty="0"/>
              <a:t> </a:t>
            </a:r>
            <a:r>
              <a:rPr lang="en-US" sz="3200" i="1" dirty="0" err="1"/>
              <a:t>trong</a:t>
            </a:r>
            <a:r>
              <a:rPr lang="en-US" sz="3200" i="1" dirty="0"/>
              <a:t> </a:t>
            </a:r>
            <a:r>
              <a:rPr lang="en-US" sz="3200" i="1" dirty="0" err="1"/>
              <a:t>đoạn</a:t>
            </a:r>
            <a:r>
              <a:rPr lang="en-US" sz="3200" i="1" dirty="0"/>
              <a:t> </a:t>
            </a:r>
            <a:r>
              <a:rPr lang="en-US" sz="3200" i="1" dirty="0" err="1"/>
              <a:t>trích</a:t>
            </a:r>
            <a:r>
              <a:rPr lang="en-US" sz="3200" i="1" dirty="0"/>
              <a:t> “Hai </a:t>
            </a:r>
            <a:r>
              <a:rPr lang="en-US" sz="3200" i="1" dirty="0" err="1"/>
              <a:t>đứa</a:t>
            </a:r>
            <a:r>
              <a:rPr lang="en-US" sz="3200" i="1" dirty="0"/>
              <a:t> </a:t>
            </a:r>
            <a:r>
              <a:rPr lang="en-US" sz="3200" i="1" dirty="0" err="1"/>
              <a:t>trẻ</a:t>
            </a:r>
            <a:r>
              <a:rPr lang="en-US" sz="3200" i="1" dirty="0"/>
              <a:t>”?</a:t>
            </a:r>
          </a:p>
          <a:p>
            <a:pPr algn="l"/>
            <a:r>
              <a:rPr lang="en-US" sz="3200" i="1" dirty="0"/>
              <a:t>+ </a:t>
            </a:r>
            <a:r>
              <a:rPr lang="en-US" sz="3200" i="1" dirty="0" err="1"/>
              <a:t>Tại</a:t>
            </a:r>
            <a:r>
              <a:rPr lang="en-US" sz="3200" i="1" dirty="0"/>
              <a:t> </a:t>
            </a:r>
            <a:r>
              <a:rPr lang="en-US" sz="3200" i="1" dirty="0" err="1"/>
              <a:t>một</a:t>
            </a:r>
            <a:r>
              <a:rPr lang="en-US" sz="3200" i="1" dirty="0"/>
              <a:t> </a:t>
            </a:r>
            <a:r>
              <a:rPr lang="en-US" sz="3200" i="1" dirty="0" err="1"/>
              <a:t>tiệm</a:t>
            </a:r>
            <a:r>
              <a:rPr lang="en-US" sz="3200" i="1" dirty="0"/>
              <a:t> </a:t>
            </a:r>
            <a:r>
              <a:rPr lang="en-US" sz="3200" i="1" dirty="0" err="1"/>
              <a:t>bánh</a:t>
            </a:r>
            <a:r>
              <a:rPr lang="en-US" sz="3200" i="1" dirty="0"/>
              <a:t>, </a:t>
            </a:r>
            <a:r>
              <a:rPr lang="en-US" sz="3200" i="1" dirty="0" err="1"/>
              <a:t>chàng</a:t>
            </a:r>
            <a:r>
              <a:rPr lang="en-US" sz="3200" i="1" dirty="0"/>
              <a:t> </a:t>
            </a:r>
            <a:r>
              <a:rPr lang="en-US" sz="3200" i="1" dirty="0" err="1"/>
              <a:t>trai</a:t>
            </a:r>
            <a:r>
              <a:rPr lang="en-US" sz="3200" i="1" dirty="0"/>
              <a:t> </a:t>
            </a:r>
            <a:r>
              <a:rPr lang="en-US" sz="3200" i="1" dirty="0" err="1"/>
              <a:t>hỏi</a:t>
            </a:r>
            <a:r>
              <a:rPr lang="en-US" sz="3200" i="1" dirty="0"/>
              <a:t> </a:t>
            </a:r>
            <a:r>
              <a:rPr lang="en-US" sz="3200" i="1" dirty="0" err="1"/>
              <a:t>cô</a:t>
            </a:r>
            <a:r>
              <a:rPr lang="en-US" sz="3200" i="1" dirty="0"/>
              <a:t> </a:t>
            </a:r>
            <a:r>
              <a:rPr lang="en-US" sz="3200" i="1" dirty="0" err="1"/>
              <a:t>gái</a:t>
            </a:r>
            <a:r>
              <a:rPr lang="en-US" sz="3200" i="1" dirty="0"/>
              <a:t> </a:t>
            </a:r>
            <a:r>
              <a:rPr lang="en-US" sz="3200" i="1" dirty="0" err="1"/>
              <a:t>vừa</a:t>
            </a:r>
            <a:r>
              <a:rPr lang="en-US" sz="3200" i="1" dirty="0"/>
              <a:t> </a:t>
            </a:r>
            <a:r>
              <a:rPr lang="en-US" sz="3200" i="1" dirty="0" err="1"/>
              <a:t>bước</a:t>
            </a:r>
            <a:r>
              <a:rPr lang="en-US" sz="3200" i="1" dirty="0"/>
              <a:t> </a:t>
            </a:r>
            <a:r>
              <a:rPr lang="en-US" sz="3200" i="1" dirty="0" err="1"/>
              <a:t>vào</a:t>
            </a:r>
            <a:r>
              <a:rPr lang="en-US" sz="3200" i="1" dirty="0"/>
              <a:t> </a:t>
            </a:r>
            <a:r>
              <a:rPr lang="en-US" sz="3200" i="1" dirty="0" err="1"/>
              <a:t>tiệm</a:t>
            </a:r>
            <a:r>
              <a:rPr lang="en-US" sz="3200" i="1" dirty="0"/>
              <a:t>:</a:t>
            </a:r>
          </a:p>
          <a:p>
            <a:pPr algn="l"/>
            <a:r>
              <a:rPr lang="en-US" sz="3200" i="1" dirty="0"/>
              <a:t>   </a:t>
            </a:r>
            <a:r>
              <a:rPr lang="en-US" sz="3200" i="1" dirty="0" err="1"/>
              <a:t>Em</a:t>
            </a:r>
            <a:r>
              <a:rPr lang="en-US" sz="3200" i="1" dirty="0"/>
              <a:t> </a:t>
            </a:r>
            <a:r>
              <a:rPr lang="en-US" sz="3200" i="1" dirty="0" err="1"/>
              <a:t>ngã</a:t>
            </a:r>
            <a:r>
              <a:rPr lang="en-US" sz="3200" i="1" dirty="0"/>
              <a:t> </a:t>
            </a:r>
            <a:r>
              <a:rPr lang="en-US" sz="3200" i="1" dirty="0" err="1"/>
              <a:t>có</a:t>
            </a:r>
            <a:r>
              <a:rPr lang="en-US" sz="3200" i="1" dirty="0"/>
              <a:t> </a:t>
            </a:r>
            <a:r>
              <a:rPr lang="en-US" sz="3200" i="1" dirty="0" err="1"/>
              <a:t>đau</a:t>
            </a:r>
            <a:r>
              <a:rPr lang="en-US" sz="3200" i="1" dirty="0"/>
              <a:t> </a:t>
            </a:r>
            <a:r>
              <a:rPr lang="en-US" sz="3200" i="1" dirty="0" err="1"/>
              <a:t>không</a:t>
            </a:r>
            <a:r>
              <a:rPr lang="en-US" sz="3200" i="1" dirty="0"/>
              <a:t>?</a:t>
            </a:r>
          </a:p>
          <a:p>
            <a:pPr algn="l"/>
            <a:r>
              <a:rPr lang="en-US" sz="3200" i="1" dirty="0"/>
              <a:t>   Anh </a:t>
            </a:r>
            <a:r>
              <a:rPr lang="en-US" sz="3200" i="1" dirty="0" err="1"/>
              <a:t>vừa</a:t>
            </a:r>
            <a:r>
              <a:rPr lang="en-US" sz="3200" i="1" dirty="0"/>
              <a:t> </a:t>
            </a:r>
            <a:r>
              <a:rPr lang="en-US" sz="3200" i="1" dirty="0" err="1"/>
              <a:t>thấy</a:t>
            </a:r>
            <a:r>
              <a:rPr lang="en-US" sz="3200" i="1" dirty="0"/>
              <a:t> </a:t>
            </a:r>
            <a:r>
              <a:rPr lang="en-US" sz="3200" i="1" dirty="0" err="1"/>
              <a:t>một</a:t>
            </a:r>
            <a:r>
              <a:rPr lang="en-US" sz="3200" i="1" dirty="0"/>
              <a:t> </a:t>
            </a:r>
            <a:r>
              <a:rPr lang="en-US" sz="3200" i="1" dirty="0" err="1"/>
              <a:t>thiên</a:t>
            </a:r>
            <a:r>
              <a:rPr lang="en-US" sz="3200" i="1" dirty="0"/>
              <a:t> </a:t>
            </a:r>
            <a:r>
              <a:rPr lang="en-US" sz="3200" i="1" dirty="0" err="1"/>
              <a:t>thần</a:t>
            </a:r>
            <a:r>
              <a:rPr lang="en-US" sz="3200" i="1" dirty="0"/>
              <a:t> </a:t>
            </a:r>
            <a:r>
              <a:rPr lang="en-US" sz="3200" i="1" dirty="0" err="1"/>
              <a:t>ngã</a:t>
            </a:r>
            <a:r>
              <a:rPr lang="en-US" sz="3200" i="1" dirty="0"/>
              <a:t> </a:t>
            </a:r>
            <a:r>
              <a:rPr lang="en-US" sz="3200" i="1" dirty="0" err="1"/>
              <a:t>từ</a:t>
            </a:r>
            <a:r>
              <a:rPr lang="en-US" sz="3200" i="1" dirty="0"/>
              <a:t> </a:t>
            </a:r>
            <a:r>
              <a:rPr lang="en-US" sz="3200" i="1" dirty="0" err="1"/>
              <a:t>thiên</a:t>
            </a:r>
            <a:r>
              <a:rPr lang="en-US" sz="3200" i="1" dirty="0"/>
              <a:t> </a:t>
            </a:r>
            <a:r>
              <a:rPr lang="en-US" sz="3200" i="1" dirty="0" err="1"/>
              <a:t>đường</a:t>
            </a:r>
            <a:r>
              <a:rPr lang="en-US" sz="3200" i="1" dirty="0"/>
              <a:t> </a:t>
            </a:r>
            <a:r>
              <a:rPr lang="en-US" sz="3200" i="1" dirty="0" err="1"/>
              <a:t>xuống</a:t>
            </a:r>
            <a:r>
              <a:rPr lang="en-US" sz="3200" i="1" dirty="0"/>
              <a:t> </a:t>
            </a:r>
            <a:r>
              <a:rPr lang="en-US" sz="3200" i="1" dirty="0" err="1"/>
              <a:t>đây</a:t>
            </a:r>
            <a:r>
              <a:rPr lang="en-US" sz="3200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2392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72E48-D850-4AEC-A740-4A0E2D582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b="1" dirty="0"/>
            </a:br>
            <a:r>
              <a:rPr lang="en-US" b="1" dirty="0"/>
              <a:t>3</a:t>
            </a:r>
            <a:r>
              <a:rPr lang="en-US" dirty="0"/>
              <a:t>.</a:t>
            </a:r>
            <a:r>
              <a:rPr lang="en-US" b="1" dirty="0"/>
              <a:t>Văn </a:t>
            </a:r>
            <a:r>
              <a:rPr lang="en-US" b="1" dirty="0" err="1"/>
              <a:t>cảnh</a:t>
            </a:r>
            <a:r>
              <a:rPr lang="en-US" b="1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D5ED2-29FC-4DE5-9909-B58790BDF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algn="just">
              <a:buFontTx/>
              <a:buChar char="-"/>
            </a:pPr>
            <a:endParaRPr lang="en-US" b="1" dirty="0">
              <a:latin typeface="+mj-lt"/>
            </a:endParaRPr>
          </a:p>
          <a:p>
            <a:pPr algn="just">
              <a:buFontTx/>
              <a:buChar char="-"/>
            </a:pPr>
            <a:r>
              <a:rPr lang="en-US" b="1" dirty="0">
                <a:latin typeface="+mj-lt"/>
              </a:rPr>
              <a:t>Ở </a:t>
            </a:r>
            <a:r>
              <a:rPr lang="en-US" b="1" dirty="0" err="1">
                <a:latin typeface="+mj-lt"/>
              </a:rPr>
              <a:t>hoạt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động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giao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tiếp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bằng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ngôn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ngữ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ngữ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cảnh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của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một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đơn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vị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ngôn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ngữ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là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văn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cảnh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xuất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hiện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của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nó</a:t>
            </a:r>
            <a:r>
              <a:rPr lang="en-US" b="1" dirty="0">
                <a:latin typeface="+mj-lt"/>
              </a:rPr>
              <a:t>.</a:t>
            </a:r>
          </a:p>
          <a:p>
            <a:pPr algn="just">
              <a:buFontTx/>
              <a:buChar char="-"/>
            </a:pPr>
            <a:r>
              <a:rPr lang="en-US" b="1" dirty="0">
                <a:latin typeface="+mj-lt"/>
              </a:rPr>
              <a:t>Bao </a:t>
            </a:r>
            <a:r>
              <a:rPr lang="en-US" b="1" dirty="0" err="1">
                <a:latin typeface="+mj-lt"/>
              </a:rPr>
              <a:t>gồm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các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đơn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vị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ngôn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ngữ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đi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trước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và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đi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sau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một</a:t>
            </a:r>
            <a:r>
              <a:rPr lang="en-US" b="1" dirty="0">
                <a:latin typeface="+mj-lt"/>
              </a:rPr>
              <a:t> đ</a:t>
            </a:r>
            <a:r>
              <a:rPr lang="vi-VN" b="1" dirty="0">
                <a:latin typeface="+mj-lt"/>
              </a:rPr>
              <a:t>ơ</a:t>
            </a:r>
            <a:r>
              <a:rPr lang="en-US" b="1" dirty="0">
                <a:latin typeface="+mj-lt"/>
              </a:rPr>
              <a:t>n </a:t>
            </a:r>
            <a:r>
              <a:rPr lang="en-US" b="1" dirty="0" err="1">
                <a:latin typeface="+mj-lt"/>
              </a:rPr>
              <a:t>vị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ngôn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ngữ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nào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đó</a:t>
            </a:r>
            <a:r>
              <a:rPr lang="en-US" b="1" dirty="0">
                <a:latin typeface="+mj-lt"/>
              </a:rPr>
              <a:t>. ( </a:t>
            </a:r>
            <a:r>
              <a:rPr lang="en-US" b="1" i="1" dirty="0">
                <a:latin typeface="+mj-lt"/>
              </a:rPr>
              <a:t>đ</a:t>
            </a:r>
            <a:r>
              <a:rPr lang="vi-VN" b="1" i="1" dirty="0">
                <a:latin typeface="+mj-lt"/>
              </a:rPr>
              <a:t>ơ</a:t>
            </a:r>
            <a:r>
              <a:rPr lang="en-US" b="1" i="1" dirty="0">
                <a:latin typeface="+mj-lt"/>
              </a:rPr>
              <a:t>n </a:t>
            </a:r>
            <a:r>
              <a:rPr lang="en-US" b="1" i="1" dirty="0" err="1">
                <a:latin typeface="+mj-lt"/>
              </a:rPr>
              <a:t>vị</a:t>
            </a:r>
            <a:r>
              <a:rPr lang="en-US" b="1" i="1" dirty="0">
                <a:latin typeface="+mj-lt"/>
              </a:rPr>
              <a:t> </a:t>
            </a:r>
            <a:r>
              <a:rPr lang="en-US" b="1" i="1" dirty="0" err="1">
                <a:latin typeface="+mj-lt"/>
              </a:rPr>
              <a:t>ngôn</a:t>
            </a:r>
            <a:r>
              <a:rPr lang="en-US" b="1" i="1" dirty="0">
                <a:latin typeface="+mj-lt"/>
              </a:rPr>
              <a:t> </a:t>
            </a:r>
            <a:r>
              <a:rPr lang="en-US" b="1" i="1" dirty="0" err="1">
                <a:latin typeface="+mj-lt"/>
              </a:rPr>
              <a:t>ngữ</a:t>
            </a:r>
            <a:r>
              <a:rPr lang="en-US" b="1" i="1" dirty="0">
                <a:latin typeface="+mj-lt"/>
              </a:rPr>
              <a:t> </a:t>
            </a:r>
            <a:r>
              <a:rPr lang="en-US" b="1" dirty="0">
                <a:latin typeface="+mj-lt"/>
              </a:rPr>
              <a:t>= </a:t>
            </a:r>
            <a:r>
              <a:rPr lang="en-US" b="1" dirty="0" err="1">
                <a:latin typeface="+mj-lt"/>
              </a:rPr>
              <a:t>âm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tiếng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từ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ngữ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câu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đoạn</a:t>
            </a:r>
            <a:r>
              <a:rPr lang="en-US" b="1" dirty="0">
                <a:latin typeface="+mj-lt"/>
              </a:rPr>
              <a:t>)</a:t>
            </a:r>
          </a:p>
          <a:p>
            <a:pPr algn="just">
              <a:buFontTx/>
              <a:buChar char="-"/>
            </a:pPr>
            <a:r>
              <a:rPr lang="en-US" b="1" dirty="0" err="1">
                <a:latin typeface="+mj-lt"/>
              </a:rPr>
              <a:t>Là</a:t>
            </a:r>
            <a:r>
              <a:rPr lang="en-US" b="1" dirty="0">
                <a:latin typeface="+mj-lt"/>
              </a:rPr>
              <a:t> c</a:t>
            </a:r>
            <a:r>
              <a:rPr lang="vi-VN" b="1" dirty="0">
                <a:latin typeface="+mj-lt"/>
              </a:rPr>
              <a:t>ơ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sở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cho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việc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sử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dụng</a:t>
            </a:r>
            <a:r>
              <a:rPr lang="en-US" b="1" dirty="0">
                <a:latin typeface="+mj-lt"/>
              </a:rPr>
              <a:t>, </a:t>
            </a:r>
            <a:r>
              <a:rPr lang="en-US" b="1" dirty="0" err="1">
                <a:latin typeface="+mj-lt"/>
              </a:rPr>
              <a:t>lĩnh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hội</a:t>
            </a:r>
            <a:r>
              <a:rPr lang="en-US" b="1" dirty="0">
                <a:latin typeface="+mj-lt"/>
              </a:rPr>
              <a:t> đ</a:t>
            </a:r>
            <a:r>
              <a:rPr lang="vi-VN" b="1" dirty="0">
                <a:latin typeface="+mj-lt"/>
              </a:rPr>
              <a:t>ơ</a:t>
            </a:r>
            <a:r>
              <a:rPr lang="en-US" b="1" dirty="0">
                <a:latin typeface="+mj-lt"/>
              </a:rPr>
              <a:t>n </a:t>
            </a:r>
            <a:r>
              <a:rPr lang="en-US" b="1" dirty="0" err="1">
                <a:latin typeface="+mj-lt"/>
              </a:rPr>
              <a:t>vị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ngôn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ngữ</a:t>
            </a:r>
            <a:r>
              <a:rPr lang="en-US" b="1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6137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6AFAD3B-9A6D-4C6C-A11C-C6222BE80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Căn</a:t>
            </a:r>
            <a:r>
              <a:rPr lang="en-US" dirty="0"/>
              <a:t> </a:t>
            </a:r>
            <a:r>
              <a:rPr lang="en-US" dirty="0" err="1"/>
              <a:t>cứ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nghĩa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43DA4E-7D84-46F6-A81E-600C4E74D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505243"/>
            <a:ext cx="5157787" cy="534572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BẠC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5E0403-F76C-4357-B70A-88EE1EF76C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2505075"/>
            <a:ext cx="5312533" cy="3684588"/>
          </a:xfrm>
        </p:spPr>
        <p:txBody>
          <a:bodyPr/>
          <a:lstStyle/>
          <a:p>
            <a:pPr algn="just"/>
            <a:r>
              <a:rPr lang="en-US" i="1" dirty="0" err="1"/>
              <a:t>Nén</a:t>
            </a:r>
            <a:r>
              <a:rPr lang="en-US" i="1" dirty="0"/>
              <a:t> </a:t>
            </a:r>
            <a:r>
              <a:rPr lang="en-US" i="1" dirty="0" err="1"/>
              <a:t>bạc</a:t>
            </a:r>
            <a:r>
              <a:rPr lang="en-US" i="1" dirty="0"/>
              <a:t> </a:t>
            </a:r>
            <a:r>
              <a:rPr lang="en-US" i="1" dirty="0" err="1"/>
              <a:t>đâm</a:t>
            </a:r>
            <a:r>
              <a:rPr lang="en-US" i="1" dirty="0"/>
              <a:t> </a:t>
            </a:r>
            <a:r>
              <a:rPr lang="en-US" i="1" dirty="0" err="1"/>
              <a:t>toạc</a:t>
            </a:r>
            <a:r>
              <a:rPr lang="en-US" i="1" dirty="0"/>
              <a:t> </a:t>
            </a:r>
            <a:r>
              <a:rPr lang="en-US" i="1" dirty="0" err="1"/>
              <a:t>tờ</a:t>
            </a:r>
            <a:r>
              <a:rPr lang="en-US" i="1" dirty="0"/>
              <a:t> </a:t>
            </a:r>
            <a:r>
              <a:rPr lang="en-US" i="1" dirty="0" err="1"/>
              <a:t>giấy</a:t>
            </a:r>
            <a:r>
              <a:rPr lang="en-US" i="1" dirty="0"/>
              <a:t>.</a:t>
            </a:r>
          </a:p>
          <a:p>
            <a:pPr algn="just"/>
            <a:r>
              <a:rPr lang="en-US" i="1" dirty="0" err="1"/>
              <a:t>Lễ</a:t>
            </a:r>
            <a:r>
              <a:rPr lang="en-US" i="1" dirty="0"/>
              <a:t> </a:t>
            </a:r>
            <a:r>
              <a:rPr lang="en-US" i="1" dirty="0" err="1"/>
              <a:t>bạc</a:t>
            </a:r>
            <a:r>
              <a:rPr lang="en-US" i="1" dirty="0"/>
              <a:t> </a:t>
            </a:r>
            <a:r>
              <a:rPr lang="en-US" i="1" dirty="0" err="1"/>
              <a:t>lòng</a:t>
            </a:r>
            <a:r>
              <a:rPr lang="en-US" i="1" dirty="0"/>
              <a:t> </a:t>
            </a:r>
            <a:r>
              <a:rPr lang="en-US" i="1" dirty="0" err="1"/>
              <a:t>thành</a:t>
            </a:r>
            <a:r>
              <a:rPr lang="en-US" i="1" dirty="0"/>
              <a:t>.</a:t>
            </a:r>
          </a:p>
          <a:p>
            <a:pPr algn="just"/>
            <a:r>
              <a:rPr lang="en-US" i="1" dirty="0" err="1"/>
              <a:t>Phận</a:t>
            </a:r>
            <a:r>
              <a:rPr lang="en-US" i="1" dirty="0"/>
              <a:t> </a:t>
            </a:r>
            <a:r>
              <a:rPr lang="en-US" i="1" dirty="0" err="1"/>
              <a:t>sao</a:t>
            </a:r>
            <a:r>
              <a:rPr lang="en-US" i="1" dirty="0"/>
              <a:t> </a:t>
            </a:r>
            <a:r>
              <a:rPr lang="en-US" i="1" dirty="0" err="1"/>
              <a:t>phận</a:t>
            </a:r>
            <a:r>
              <a:rPr lang="en-US" i="1" dirty="0"/>
              <a:t> </a:t>
            </a:r>
            <a:r>
              <a:rPr lang="en-US" i="1" dirty="0" err="1"/>
              <a:t>bạc</a:t>
            </a:r>
            <a:r>
              <a:rPr lang="en-US" i="1" dirty="0"/>
              <a:t> </a:t>
            </a:r>
            <a:r>
              <a:rPr lang="en-US" i="1" dirty="0" err="1"/>
              <a:t>như</a:t>
            </a:r>
            <a:r>
              <a:rPr lang="en-US" i="1" dirty="0"/>
              <a:t> </a:t>
            </a:r>
            <a:r>
              <a:rPr lang="en-US" i="1" dirty="0" err="1"/>
              <a:t>vôi</a:t>
            </a:r>
            <a:endParaRPr lang="en-US" i="1" dirty="0"/>
          </a:p>
          <a:p>
            <a:pPr marL="0" indent="0" algn="just">
              <a:buNone/>
            </a:pPr>
            <a:r>
              <a:rPr lang="en-US" i="1" dirty="0" err="1"/>
              <a:t>Đã</a:t>
            </a:r>
            <a:r>
              <a:rPr lang="en-US" i="1" dirty="0"/>
              <a:t> </a:t>
            </a:r>
            <a:r>
              <a:rPr lang="en-US" i="1" dirty="0" err="1"/>
              <a:t>đành</a:t>
            </a:r>
            <a:r>
              <a:rPr lang="en-US" i="1" dirty="0"/>
              <a:t> </a:t>
            </a:r>
            <a:r>
              <a:rPr lang="en-US" i="1" dirty="0" err="1"/>
              <a:t>nước</a:t>
            </a:r>
            <a:r>
              <a:rPr lang="en-US" i="1" dirty="0"/>
              <a:t> </a:t>
            </a:r>
            <a:r>
              <a:rPr lang="en-US" i="1" dirty="0" err="1"/>
              <a:t>chảy</a:t>
            </a:r>
            <a:r>
              <a:rPr lang="en-US" i="1" dirty="0"/>
              <a:t> </a:t>
            </a:r>
            <a:r>
              <a:rPr lang="en-US" i="1" dirty="0" err="1"/>
              <a:t>hoa</a:t>
            </a:r>
            <a:r>
              <a:rPr lang="en-US" i="1" dirty="0"/>
              <a:t> </a:t>
            </a:r>
            <a:r>
              <a:rPr lang="en-US" i="1" dirty="0" err="1"/>
              <a:t>trôi</a:t>
            </a:r>
            <a:r>
              <a:rPr lang="en-US" i="1" dirty="0"/>
              <a:t> </a:t>
            </a:r>
            <a:r>
              <a:rPr lang="en-US" i="1" dirty="0" err="1"/>
              <a:t>lỡ</a:t>
            </a:r>
            <a:r>
              <a:rPr lang="en-US" i="1" dirty="0"/>
              <a:t> </a:t>
            </a:r>
            <a:r>
              <a:rPr lang="en-US" i="1" dirty="0" err="1"/>
              <a:t>làng</a:t>
            </a:r>
            <a:endParaRPr lang="en-US" i="1" dirty="0"/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BB86649-4801-4CE4-A9AA-A3FD599FFA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505243"/>
            <a:ext cx="5183188" cy="534572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XUÂN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83EFB5E-5B75-441E-B30D-CEF5CA3144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289452" y="2505075"/>
            <a:ext cx="6902547" cy="3684588"/>
          </a:xfrm>
        </p:spPr>
        <p:txBody>
          <a:bodyPr/>
          <a:lstStyle/>
          <a:p>
            <a:r>
              <a:rPr lang="en-US" i="1" dirty="0"/>
              <a:t>                </a:t>
            </a:r>
            <a:r>
              <a:rPr lang="en-US" i="1" dirty="0" err="1"/>
              <a:t>Gần</a:t>
            </a:r>
            <a:r>
              <a:rPr lang="en-US" i="1" dirty="0"/>
              <a:t> </a:t>
            </a:r>
            <a:r>
              <a:rPr lang="en-US" i="1" dirty="0" err="1"/>
              <a:t>xa</a:t>
            </a:r>
            <a:r>
              <a:rPr lang="en-US" i="1" dirty="0"/>
              <a:t> </a:t>
            </a:r>
            <a:r>
              <a:rPr lang="en-US" i="1" dirty="0" err="1"/>
              <a:t>nô</a:t>
            </a:r>
            <a:r>
              <a:rPr lang="en-US" i="1" dirty="0"/>
              <a:t> </a:t>
            </a:r>
            <a:r>
              <a:rPr lang="en-US" i="1" dirty="0" err="1"/>
              <a:t>nức</a:t>
            </a:r>
            <a:r>
              <a:rPr lang="en-US" i="1" dirty="0"/>
              <a:t> </a:t>
            </a:r>
            <a:r>
              <a:rPr lang="en-US" i="1" dirty="0" err="1"/>
              <a:t>yến</a:t>
            </a:r>
            <a:r>
              <a:rPr lang="en-US" i="1" dirty="0"/>
              <a:t> </a:t>
            </a:r>
            <a:r>
              <a:rPr lang="en-US" i="1" dirty="0" err="1"/>
              <a:t>anh</a:t>
            </a:r>
            <a:endParaRPr lang="en-US" i="1" dirty="0"/>
          </a:p>
          <a:p>
            <a:pPr marL="0" indent="0" algn="ctr">
              <a:buNone/>
            </a:pPr>
            <a:r>
              <a:rPr lang="en-US" i="1" dirty="0" err="1"/>
              <a:t>Chị</a:t>
            </a:r>
            <a:r>
              <a:rPr lang="en-US" i="1" dirty="0"/>
              <a:t> </a:t>
            </a:r>
            <a:r>
              <a:rPr lang="en-US" i="1" dirty="0" err="1"/>
              <a:t>em</a:t>
            </a:r>
            <a:r>
              <a:rPr lang="en-US" i="1" dirty="0"/>
              <a:t> </a:t>
            </a:r>
            <a:r>
              <a:rPr lang="en-US" i="1" dirty="0" err="1"/>
              <a:t>sắm</a:t>
            </a:r>
            <a:r>
              <a:rPr lang="en-US" i="1" dirty="0"/>
              <a:t> </a:t>
            </a:r>
            <a:r>
              <a:rPr lang="en-US" i="1" dirty="0" err="1"/>
              <a:t>sửa</a:t>
            </a:r>
            <a:r>
              <a:rPr lang="en-US" i="1" dirty="0"/>
              <a:t> </a:t>
            </a:r>
            <a:r>
              <a:rPr lang="en-US" i="1" dirty="0" err="1"/>
              <a:t>bộ</a:t>
            </a:r>
            <a:r>
              <a:rPr lang="en-US" i="1" dirty="0"/>
              <a:t> </a:t>
            </a:r>
            <a:r>
              <a:rPr lang="en-US" i="1" dirty="0" err="1"/>
              <a:t>hành</a:t>
            </a:r>
            <a:r>
              <a:rPr lang="en-US" i="1" dirty="0"/>
              <a:t> </a:t>
            </a:r>
            <a:r>
              <a:rPr lang="en-US" i="1" dirty="0" err="1"/>
              <a:t>ch</a:t>
            </a:r>
            <a:r>
              <a:rPr lang="vi-VN" i="1" dirty="0"/>
              <a:t>ơ</a:t>
            </a:r>
            <a:r>
              <a:rPr lang="en-US" i="1" dirty="0" err="1"/>
              <a:t>i</a:t>
            </a:r>
            <a:r>
              <a:rPr lang="en-US" i="1" dirty="0"/>
              <a:t> </a:t>
            </a:r>
            <a:r>
              <a:rPr lang="en-US" i="1" dirty="0" err="1"/>
              <a:t>xuân</a:t>
            </a:r>
            <a:r>
              <a:rPr lang="en-US" i="1" dirty="0"/>
              <a:t>.</a:t>
            </a:r>
          </a:p>
          <a:p>
            <a:r>
              <a:rPr lang="en-US" i="1" dirty="0"/>
              <a:t>           </a:t>
            </a:r>
            <a:r>
              <a:rPr lang="en-US" i="1" dirty="0" err="1"/>
              <a:t>Kiếp</a:t>
            </a:r>
            <a:r>
              <a:rPr lang="en-US" i="1" dirty="0"/>
              <a:t> </a:t>
            </a:r>
            <a:r>
              <a:rPr lang="en-US" i="1" dirty="0" err="1"/>
              <a:t>hồng</a:t>
            </a:r>
            <a:r>
              <a:rPr lang="en-US" i="1" dirty="0"/>
              <a:t> </a:t>
            </a:r>
            <a:r>
              <a:rPr lang="en-US" i="1" dirty="0" err="1"/>
              <a:t>nhan</a:t>
            </a:r>
            <a:r>
              <a:rPr lang="en-US" i="1" dirty="0"/>
              <a:t> </a:t>
            </a:r>
            <a:r>
              <a:rPr lang="en-US" i="1" dirty="0" err="1"/>
              <a:t>quá</a:t>
            </a:r>
            <a:r>
              <a:rPr lang="en-US" i="1" dirty="0"/>
              <a:t> </a:t>
            </a:r>
            <a:r>
              <a:rPr lang="en-US" i="1" dirty="0" err="1"/>
              <a:t>mong</a:t>
            </a:r>
            <a:r>
              <a:rPr lang="en-US" i="1" dirty="0"/>
              <a:t> </a:t>
            </a:r>
            <a:r>
              <a:rPr lang="en-US" i="1" dirty="0" err="1"/>
              <a:t>manh</a:t>
            </a:r>
            <a:endParaRPr lang="en-US" i="1" dirty="0"/>
          </a:p>
          <a:p>
            <a:pPr marL="0" indent="0" algn="ctr">
              <a:buNone/>
            </a:pPr>
            <a:r>
              <a:rPr lang="en-US" i="1" dirty="0" err="1"/>
              <a:t>Nửa</a:t>
            </a:r>
            <a:r>
              <a:rPr lang="en-US" i="1" dirty="0"/>
              <a:t> </a:t>
            </a:r>
            <a:r>
              <a:rPr lang="en-US" i="1" dirty="0" err="1"/>
              <a:t>chừng</a:t>
            </a:r>
            <a:r>
              <a:rPr lang="en-US" i="1" dirty="0"/>
              <a:t> </a:t>
            </a:r>
            <a:r>
              <a:rPr lang="en-US" i="1" dirty="0" err="1"/>
              <a:t>xuân</a:t>
            </a:r>
            <a:r>
              <a:rPr lang="en-US" i="1" dirty="0"/>
              <a:t> </a:t>
            </a:r>
            <a:r>
              <a:rPr lang="en-US" i="1" dirty="0" err="1"/>
              <a:t>thoắt</a:t>
            </a:r>
            <a:r>
              <a:rPr lang="en-US" i="1" dirty="0"/>
              <a:t> </a:t>
            </a:r>
            <a:r>
              <a:rPr lang="en-US" i="1" dirty="0" err="1"/>
              <a:t>gãy</a:t>
            </a:r>
            <a:r>
              <a:rPr lang="en-US" i="1" dirty="0"/>
              <a:t> </a:t>
            </a:r>
            <a:r>
              <a:rPr lang="en-US" i="1" dirty="0" err="1"/>
              <a:t>cành</a:t>
            </a:r>
            <a:r>
              <a:rPr lang="en-US" i="1" dirty="0"/>
              <a:t> </a:t>
            </a:r>
            <a:r>
              <a:rPr lang="en-US" i="1" dirty="0" err="1"/>
              <a:t>thiên</a:t>
            </a:r>
            <a:r>
              <a:rPr lang="en-US" i="1" dirty="0"/>
              <a:t> h</a:t>
            </a:r>
            <a:r>
              <a:rPr lang="vi-VN" i="1" dirty="0"/>
              <a:t>ư</a:t>
            </a:r>
            <a:r>
              <a:rPr lang="en-US" i="1" dirty="0" err="1"/>
              <a:t>ơng</a:t>
            </a:r>
            <a:r>
              <a:rPr lang="en-US" i="1" dirty="0"/>
              <a:t>.</a:t>
            </a:r>
          </a:p>
          <a:p>
            <a:r>
              <a:rPr lang="en-US" i="1" dirty="0"/>
              <a:t>                </a:t>
            </a:r>
            <a:r>
              <a:rPr lang="en-US" i="1" dirty="0" err="1"/>
              <a:t>Mùa</a:t>
            </a:r>
            <a:r>
              <a:rPr lang="en-US" i="1" dirty="0"/>
              <a:t> </a:t>
            </a:r>
            <a:r>
              <a:rPr lang="en-US" i="1" dirty="0" err="1"/>
              <a:t>xuân</a:t>
            </a:r>
            <a:r>
              <a:rPr lang="en-US" i="1" dirty="0"/>
              <a:t> </a:t>
            </a:r>
            <a:r>
              <a:rPr lang="en-US" i="1" dirty="0" err="1"/>
              <a:t>là</a:t>
            </a:r>
            <a:r>
              <a:rPr lang="en-US" i="1" dirty="0"/>
              <a:t> </a:t>
            </a:r>
            <a:r>
              <a:rPr lang="en-US" i="1" dirty="0" err="1"/>
              <a:t>Tết</a:t>
            </a:r>
            <a:r>
              <a:rPr lang="en-US" i="1" dirty="0"/>
              <a:t> </a:t>
            </a:r>
            <a:r>
              <a:rPr lang="en-US" i="1" dirty="0" err="1"/>
              <a:t>trông</a:t>
            </a:r>
            <a:r>
              <a:rPr lang="en-US" i="1" dirty="0"/>
              <a:t> </a:t>
            </a:r>
            <a:r>
              <a:rPr lang="en-US" i="1" dirty="0" err="1"/>
              <a:t>cây</a:t>
            </a:r>
            <a:endParaRPr lang="en-US" i="1" dirty="0"/>
          </a:p>
          <a:p>
            <a:pPr marL="0" indent="0" algn="ctr">
              <a:buNone/>
            </a:pPr>
            <a:r>
              <a:rPr lang="en-US" i="1" dirty="0" err="1"/>
              <a:t>Làm</a:t>
            </a:r>
            <a:r>
              <a:rPr lang="en-US" i="1" dirty="0"/>
              <a:t> </a:t>
            </a:r>
            <a:r>
              <a:rPr lang="en-US" i="1" dirty="0" err="1"/>
              <a:t>cho</a:t>
            </a:r>
            <a:r>
              <a:rPr lang="en-US" i="1" dirty="0"/>
              <a:t> </a:t>
            </a:r>
            <a:r>
              <a:rPr lang="en-US" i="1" dirty="0" err="1"/>
              <a:t>đất</a:t>
            </a:r>
            <a:r>
              <a:rPr lang="en-US" i="1" dirty="0"/>
              <a:t> </a:t>
            </a:r>
            <a:r>
              <a:rPr lang="en-US" i="1" dirty="0" err="1"/>
              <a:t>nước</a:t>
            </a:r>
            <a:r>
              <a:rPr lang="en-US" i="1" dirty="0"/>
              <a:t> </a:t>
            </a:r>
            <a:r>
              <a:rPr lang="en-US" i="1" dirty="0" err="1"/>
              <a:t>càng</a:t>
            </a:r>
            <a:r>
              <a:rPr lang="en-US" i="1" dirty="0"/>
              <a:t> </a:t>
            </a:r>
            <a:r>
              <a:rPr lang="en-US" i="1" dirty="0" err="1"/>
              <a:t>ngày</a:t>
            </a:r>
            <a:r>
              <a:rPr lang="en-US" i="1" dirty="0"/>
              <a:t> </a:t>
            </a:r>
            <a:r>
              <a:rPr lang="en-US" i="1" dirty="0" err="1"/>
              <a:t>càng</a:t>
            </a:r>
            <a:r>
              <a:rPr lang="en-US" i="1" dirty="0"/>
              <a:t> </a:t>
            </a:r>
            <a:r>
              <a:rPr lang="en-US" i="1" dirty="0" err="1"/>
              <a:t>xuân</a:t>
            </a:r>
            <a:r>
              <a:rPr lang="en-US" i="1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375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18065F06-8A3B-4C49-9BDA-0D2789BC459E}"/>
              </a:ext>
            </a:extLst>
          </p:cNvPr>
          <p:cNvSpPr/>
          <p:nvPr/>
        </p:nvSpPr>
        <p:spPr>
          <a:xfrm>
            <a:off x="4353340" y="347872"/>
            <a:ext cx="3995529" cy="118938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ngữ</a:t>
            </a:r>
            <a:r>
              <a:rPr lang="en-US" sz="2400" dirty="0"/>
              <a:t> </a:t>
            </a:r>
            <a:r>
              <a:rPr lang="en-US" sz="2400" dirty="0" err="1"/>
              <a:t>cảnh</a:t>
            </a:r>
            <a:endParaRPr lang="en-US" sz="2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9310FE-AE70-4204-A16E-55288E17C7C9}"/>
              </a:ext>
            </a:extLst>
          </p:cNvPr>
          <p:cNvSpPr/>
          <p:nvPr/>
        </p:nvSpPr>
        <p:spPr>
          <a:xfrm>
            <a:off x="1789043" y="2213113"/>
            <a:ext cx="2478158" cy="1215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giao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endParaRPr lang="en-US" sz="2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710A1A-9D1E-408A-9599-EF0D429BC18B}"/>
              </a:ext>
            </a:extLst>
          </p:cNvPr>
          <p:cNvSpPr/>
          <p:nvPr/>
        </p:nvSpPr>
        <p:spPr>
          <a:xfrm>
            <a:off x="4969565" y="2213113"/>
            <a:ext cx="2676940" cy="1215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Bối</a:t>
            </a:r>
            <a:r>
              <a:rPr lang="en-US" sz="2400" dirty="0"/>
              <a:t> </a:t>
            </a:r>
            <a:r>
              <a:rPr lang="en-US" sz="2400" dirty="0" err="1"/>
              <a:t>cảnh</a:t>
            </a:r>
            <a:r>
              <a:rPr lang="en-US" sz="2400" dirty="0"/>
              <a:t> </a:t>
            </a:r>
            <a:r>
              <a:rPr lang="en-US" sz="2400" dirty="0" err="1"/>
              <a:t>ngoài</a:t>
            </a:r>
            <a:r>
              <a:rPr lang="en-US" sz="2400" dirty="0"/>
              <a:t> </a:t>
            </a:r>
            <a:r>
              <a:rPr lang="en-US" sz="2400" dirty="0" err="1"/>
              <a:t>ngôn</a:t>
            </a:r>
            <a:r>
              <a:rPr lang="en-US" sz="2400" dirty="0"/>
              <a:t> </a:t>
            </a:r>
            <a:r>
              <a:rPr lang="en-US" sz="2400" dirty="0" err="1"/>
              <a:t>ngữ</a:t>
            </a:r>
            <a:endParaRPr lang="en-US" sz="2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4197081-7528-4F66-9000-5555C72CEDDB}"/>
              </a:ext>
            </a:extLst>
          </p:cNvPr>
          <p:cNvSpPr/>
          <p:nvPr/>
        </p:nvSpPr>
        <p:spPr>
          <a:xfrm>
            <a:off x="8348868" y="2198204"/>
            <a:ext cx="2623931" cy="1215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Văn</a:t>
            </a:r>
            <a:r>
              <a:rPr lang="en-US" sz="2400" dirty="0"/>
              <a:t> </a:t>
            </a:r>
            <a:r>
              <a:rPr lang="en-US" sz="2400" dirty="0" err="1"/>
              <a:t>cảnh</a:t>
            </a:r>
            <a:endParaRPr lang="en-US" sz="24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564C58B-1DEB-4D3E-AFCF-457D0976C3C0}"/>
              </a:ext>
            </a:extLst>
          </p:cNvPr>
          <p:cNvSpPr/>
          <p:nvPr/>
        </p:nvSpPr>
        <p:spPr>
          <a:xfrm>
            <a:off x="2199861" y="4876799"/>
            <a:ext cx="2133600" cy="954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Bối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rộng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9D3FD6-6CC4-4479-8486-970476079476}"/>
              </a:ext>
            </a:extLst>
          </p:cNvPr>
          <p:cNvSpPr/>
          <p:nvPr/>
        </p:nvSpPr>
        <p:spPr>
          <a:xfrm>
            <a:off x="5347253" y="4876798"/>
            <a:ext cx="1921564" cy="954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Bối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hẹp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EB0E4C9-54C3-4653-B88B-78FBB92F5A34}"/>
              </a:ext>
            </a:extLst>
          </p:cNvPr>
          <p:cNvSpPr/>
          <p:nvPr/>
        </p:nvSpPr>
        <p:spPr>
          <a:xfrm>
            <a:off x="8348869" y="4876798"/>
            <a:ext cx="2093844" cy="954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đ</a:t>
            </a:r>
            <a:r>
              <a:rPr lang="vi-VN" dirty="0"/>
              <a:t>ư</a:t>
            </a:r>
            <a:r>
              <a:rPr lang="en-US" dirty="0" err="1"/>
              <a:t>ợc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đến</a:t>
            </a:r>
            <a:endParaRPr lang="en-US" dirty="0"/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020CE67-644E-49EB-9080-13AAA550B27F}"/>
              </a:ext>
            </a:extLst>
          </p:cNvPr>
          <p:cNvCxnSpPr>
            <a:cxnSpLocks/>
            <a:endCxn id="7" idx="0"/>
          </p:cNvCxnSpPr>
          <p:nvPr/>
        </p:nvCxnSpPr>
        <p:spPr>
          <a:xfrm flipH="1">
            <a:off x="6308035" y="1550506"/>
            <a:ext cx="6626" cy="6626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F90F97E-C184-4D47-AC48-15390D047826}"/>
              </a:ext>
            </a:extLst>
          </p:cNvPr>
          <p:cNvCxnSpPr>
            <a:cxnSpLocks/>
            <a:stCxn id="5" idx="4"/>
            <a:endCxn id="6" idx="0"/>
          </p:cNvCxnSpPr>
          <p:nvPr/>
        </p:nvCxnSpPr>
        <p:spPr>
          <a:xfrm flipH="1">
            <a:off x="3028122" y="1537253"/>
            <a:ext cx="3322983" cy="675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5E8647C-1EC6-43FF-8FBA-42DA450B01BA}"/>
              </a:ext>
            </a:extLst>
          </p:cNvPr>
          <p:cNvCxnSpPr>
            <a:cxnSpLocks/>
          </p:cNvCxnSpPr>
          <p:nvPr/>
        </p:nvCxnSpPr>
        <p:spPr>
          <a:xfrm>
            <a:off x="6341165" y="1550506"/>
            <a:ext cx="3319669" cy="675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6F6C838-7A80-40AE-AE53-43D1B831729D}"/>
              </a:ext>
            </a:extLst>
          </p:cNvPr>
          <p:cNvCxnSpPr>
            <a:endCxn id="10" idx="0"/>
          </p:cNvCxnSpPr>
          <p:nvPr/>
        </p:nvCxnSpPr>
        <p:spPr>
          <a:xfrm>
            <a:off x="6308035" y="3429000"/>
            <a:ext cx="0" cy="14477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5529F89-4A37-4445-96F2-76B5E662E496}"/>
              </a:ext>
            </a:extLst>
          </p:cNvPr>
          <p:cNvCxnSpPr>
            <a:stCxn id="7" idx="2"/>
          </p:cNvCxnSpPr>
          <p:nvPr/>
        </p:nvCxnSpPr>
        <p:spPr>
          <a:xfrm flipH="1">
            <a:off x="3101009" y="3429000"/>
            <a:ext cx="3207026" cy="14477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0A39FA2-0B93-42F3-88FD-5EE4CBB32F67}"/>
              </a:ext>
            </a:extLst>
          </p:cNvPr>
          <p:cNvCxnSpPr>
            <a:stCxn id="7" idx="2"/>
            <a:endCxn id="11" idx="0"/>
          </p:cNvCxnSpPr>
          <p:nvPr/>
        </p:nvCxnSpPr>
        <p:spPr>
          <a:xfrm>
            <a:off x="6308035" y="3429000"/>
            <a:ext cx="3087756" cy="14477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352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94ABF-E05A-4C2D-AEB8-005A9BD4E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III. VAI TRÒ CỦA NGỮ CẢNH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4F59A1F-8A67-40AD-84A9-CC5173AF4532}"/>
              </a:ext>
            </a:extLst>
          </p:cNvPr>
          <p:cNvGrpSpPr/>
          <p:nvPr/>
        </p:nvGrpSpPr>
        <p:grpSpPr>
          <a:xfrm>
            <a:off x="1078523" y="2096089"/>
            <a:ext cx="10034952" cy="1491175"/>
            <a:chOff x="1078524" y="2067951"/>
            <a:chExt cx="10034952" cy="1491175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283E599-6737-4944-B94A-7DA3D1C648C5}"/>
                </a:ext>
              </a:extLst>
            </p:cNvPr>
            <p:cNvSpPr/>
            <p:nvPr/>
          </p:nvSpPr>
          <p:spPr>
            <a:xfrm>
              <a:off x="1078524" y="2067951"/>
              <a:ext cx="3451273" cy="1491175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latin typeface="+mj-lt"/>
                </a:rPr>
                <a:t>1.Ng</a:t>
              </a:r>
              <a:r>
                <a:rPr lang="vi-VN" sz="2400" dirty="0">
                  <a:latin typeface="+mj-lt"/>
                </a:rPr>
                <a:t>ư</a:t>
              </a:r>
              <a:r>
                <a:rPr lang="en-US" sz="2400" dirty="0" err="1">
                  <a:latin typeface="+mj-lt"/>
                </a:rPr>
                <a:t>ời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nói</a:t>
              </a:r>
              <a:r>
                <a:rPr lang="en-US" sz="2400" dirty="0">
                  <a:latin typeface="+mj-lt"/>
                </a:rPr>
                <a:t> (ng</a:t>
              </a:r>
              <a:r>
                <a:rPr lang="vi-VN" sz="2400" dirty="0">
                  <a:latin typeface="+mj-lt"/>
                </a:rPr>
                <a:t>ư</a:t>
              </a:r>
              <a:r>
                <a:rPr lang="en-US" sz="2400" dirty="0" err="1">
                  <a:latin typeface="+mj-lt"/>
                </a:rPr>
                <a:t>ời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viết</a:t>
              </a:r>
              <a:r>
                <a:rPr lang="en-US" sz="2400" dirty="0"/>
                <a:t>)</a:t>
              </a:r>
            </a:p>
            <a:p>
              <a:pPr algn="ctr"/>
              <a:r>
                <a:rPr lang="en-US" sz="2400" dirty="0" err="1"/>
                <a:t>Quá</a:t>
              </a:r>
              <a:r>
                <a:rPr lang="en-US" sz="2400" dirty="0"/>
                <a:t> </a:t>
              </a:r>
              <a:r>
                <a:rPr lang="en-US" sz="2400" dirty="0" err="1"/>
                <a:t>trình</a:t>
              </a:r>
              <a:r>
                <a:rPr lang="en-US" sz="2400" dirty="0"/>
                <a:t> </a:t>
              </a:r>
              <a:r>
                <a:rPr lang="en-US" sz="2400" dirty="0" err="1"/>
                <a:t>tạo</a:t>
              </a:r>
              <a:r>
                <a:rPr lang="en-US" sz="2400" dirty="0"/>
                <a:t> </a:t>
              </a:r>
              <a:r>
                <a:rPr lang="en-US" sz="2400" dirty="0" err="1"/>
                <a:t>lập</a:t>
              </a:r>
              <a:r>
                <a:rPr lang="en-US" sz="2400" dirty="0"/>
                <a:t> </a:t>
              </a:r>
              <a:r>
                <a:rPr lang="en-US" sz="2400" dirty="0" err="1"/>
                <a:t>văn</a:t>
              </a:r>
              <a:r>
                <a:rPr lang="en-US" sz="2400" dirty="0"/>
                <a:t> </a:t>
              </a:r>
              <a:r>
                <a:rPr lang="en-US" sz="2400" dirty="0" err="1"/>
                <a:t>bản</a:t>
              </a:r>
              <a:endParaRPr lang="en-US" sz="2400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8AA751E-3594-4079-B4FD-8EEF03996F74}"/>
                </a:ext>
              </a:extLst>
            </p:cNvPr>
            <p:cNvSpPr/>
            <p:nvPr/>
          </p:nvSpPr>
          <p:spPr>
            <a:xfrm>
              <a:off x="7158111" y="2099601"/>
              <a:ext cx="3955365" cy="1413804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err="1"/>
                <a:t>Ngữ</a:t>
              </a:r>
              <a:r>
                <a:rPr lang="en-US" sz="2400" dirty="0"/>
                <a:t> </a:t>
              </a:r>
              <a:r>
                <a:rPr lang="en-US" sz="2400" dirty="0" err="1"/>
                <a:t>cảnh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môi</a:t>
              </a:r>
              <a:r>
                <a:rPr lang="en-US" sz="2400" dirty="0"/>
                <a:t> tr</a:t>
              </a:r>
              <a:r>
                <a:rPr lang="vi-VN" sz="2400" dirty="0"/>
                <a:t>ư</a:t>
              </a:r>
              <a:r>
                <a:rPr lang="en-US" sz="2400" dirty="0" err="1"/>
                <a:t>ờng</a:t>
              </a:r>
              <a:r>
                <a:rPr lang="en-US" sz="2400" dirty="0"/>
                <a:t> </a:t>
              </a:r>
              <a:r>
                <a:rPr lang="en-US" sz="2400" dirty="0" err="1"/>
                <a:t>để</a:t>
              </a:r>
              <a:endParaRPr lang="en-US" sz="2400" dirty="0"/>
            </a:p>
            <a:p>
              <a:pPr algn="ctr"/>
              <a:r>
                <a:rPr lang="en-US" sz="2400" dirty="0"/>
                <a:t> </a:t>
              </a:r>
              <a:r>
                <a:rPr lang="en-US" sz="2400" dirty="0" err="1"/>
                <a:t>sản</a:t>
              </a:r>
              <a:r>
                <a:rPr lang="en-US" sz="2400" dirty="0"/>
                <a:t> </a:t>
              </a:r>
              <a:r>
                <a:rPr lang="en-US" sz="2400" dirty="0" err="1"/>
                <a:t>sinh</a:t>
              </a:r>
              <a:r>
                <a:rPr lang="en-US" sz="2400" dirty="0"/>
                <a:t> ra </a:t>
              </a:r>
              <a:r>
                <a:rPr lang="en-US" sz="2400" dirty="0" err="1"/>
                <a:t>lời</a:t>
              </a:r>
              <a:r>
                <a:rPr lang="en-US" sz="2400" dirty="0"/>
                <a:t> </a:t>
              </a:r>
              <a:r>
                <a:rPr lang="en-US" sz="2400" dirty="0" err="1"/>
                <a:t>nói</a:t>
              </a:r>
              <a:r>
                <a:rPr lang="en-US" sz="2400" dirty="0"/>
                <a:t>, </a:t>
              </a:r>
              <a:r>
                <a:rPr lang="en-US" sz="2400" dirty="0" err="1"/>
                <a:t>câu</a:t>
              </a:r>
              <a:r>
                <a:rPr lang="en-US" sz="2400" dirty="0"/>
                <a:t> </a:t>
              </a:r>
              <a:r>
                <a:rPr lang="en-US" sz="2400" dirty="0" err="1"/>
                <a:t>văn</a:t>
              </a:r>
              <a:r>
                <a:rPr lang="en-US" sz="2400" dirty="0"/>
                <a:t>.</a:t>
              </a: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1C824230-A5B7-4381-9540-9312C52383F3}"/>
                </a:ext>
              </a:extLst>
            </p:cNvPr>
            <p:cNvCxnSpPr>
              <a:cxnSpLocks/>
            </p:cNvCxnSpPr>
            <p:nvPr/>
          </p:nvCxnSpPr>
          <p:spPr>
            <a:xfrm>
              <a:off x="4529797" y="2813539"/>
              <a:ext cx="2686929" cy="0"/>
            </a:xfrm>
            <a:prstGeom prst="straightConnector1">
              <a:avLst/>
            </a:prstGeom>
            <a:ln w="1524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B9CE3E22-1D40-4F43-BB8A-40BBB0D2F2C0}"/>
              </a:ext>
            </a:extLst>
          </p:cNvPr>
          <p:cNvGrpSpPr/>
          <p:nvPr/>
        </p:nvGrpSpPr>
        <p:grpSpPr>
          <a:xfrm>
            <a:off x="1078524" y="4241410"/>
            <a:ext cx="10034951" cy="1420837"/>
            <a:chOff x="1024598" y="4135902"/>
            <a:chExt cx="10034951" cy="142083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83122C0-8E6D-4CDE-866A-9D46E492C8DB}"/>
                </a:ext>
              </a:extLst>
            </p:cNvPr>
            <p:cNvSpPr/>
            <p:nvPr/>
          </p:nvSpPr>
          <p:spPr>
            <a:xfrm>
              <a:off x="1024598" y="4135902"/>
              <a:ext cx="3451273" cy="1364566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cs typeface="Times New Roman" panose="02020603050405020304" pitchFamily="18" charset="0"/>
                </a:rPr>
                <a:t>2. Ng</a:t>
              </a:r>
              <a:r>
                <a:rPr lang="vi-VN" sz="2400" dirty="0">
                  <a:cs typeface="Times New Roman" panose="02020603050405020304" pitchFamily="18" charset="0"/>
                </a:rPr>
                <a:t>ư</a:t>
              </a:r>
              <a:r>
                <a:rPr lang="en-US" sz="2400" dirty="0" err="1">
                  <a:cs typeface="Times New Roman" panose="02020603050405020304" pitchFamily="18" charset="0"/>
                </a:rPr>
                <a:t>ời</a:t>
              </a:r>
              <a:r>
                <a:rPr lang="en-US" sz="2400" dirty="0"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cs typeface="Times New Roman" panose="02020603050405020304" pitchFamily="18" charset="0"/>
                </a:rPr>
                <a:t>nghe</a:t>
              </a:r>
              <a:endParaRPr lang="en-US" sz="2400" dirty="0">
                <a:cs typeface="Times New Roman" panose="02020603050405020304" pitchFamily="18" charset="0"/>
              </a:endParaRPr>
            </a:p>
            <a:p>
              <a:pPr algn="ctr"/>
              <a:r>
                <a:rPr lang="en-US" sz="2400" dirty="0">
                  <a:cs typeface="Times New Roman" panose="02020603050405020304" pitchFamily="18" charset="0"/>
                </a:rPr>
                <a:t> (</a:t>
              </a:r>
              <a:r>
                <a:rPr lang="en-US" sz="2400" dirty="0" err="1">
                  <a:cs typeface="Times New Roman" panose="02020603050405020304" pitchFamily="18" charset="0"/>
                </a:rPr>
                <a:t>người</a:t>
              </a:r>
              <a:r>
                <a:rPr lang="en-US" sz="2400" dirty="0"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cs typeface="Times New Roman" panose="02020603050405020304" pitchFamily="18" charset="0"/>
                </a:rPr>
                <a:t>đọc</a:t>
              </a:r>
              <a:r>
                <a:rPr lang="en-US" sz="2400" dirty="0">
                  <a:cs typeface="Times New Roman" panose="02020603050405020304" pitchFamily="18" charset="0"/>
                </a:rPr>
                <a:t>)</a:t>
              </a:r>
            </a:p>
            <a:p>
              <a:pPr algn="ctr"/>
              <a:r>
                <a:rPr lang="en-US" sz="2400" dirty="0" err="1">
                  <a:cs typeface="Times New Roman" panose="02020603050405020304" pitchFamily="18" charset="0"/>
                </a:rPr>
                <a:t>Quá</a:t>
              </a:r>
              <a:r>
                <a:rPr lang="en-US" sz="2400" dirty="0"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cs typeface="Times New Roman" panose="02020603050405020304" pitchFamily="18" charset="0"/>
                </a:rPr>
                <a:t>trình</a:t>
              </a:r>
              <a:r>
                <a:rPr lang="en-US" sz="2400" dirty="0"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cs typeface="Times New Roman" panose="02020603050405020304" pitchFamily="18" charset="0"/>
                </a:rPr>
                <a:t>lĩnh</a:t>
              </a:r>
              <a:r>
                <a:rPr lang="en-US" sz="2400" dirty="0"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cs typeface="Times New Roman" panose="02020603050405020304" pitchFamily="18" charset="0"/>
                </a:rPr>
                <a:t>hội</a:t>
              </a:r>
              <a:r>
                <a:rPr lang="en-US" sz="2400" dirty="0"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cs typeface="Times New Roman" panose="02020603050405020304" pitchFamily="18" charset="0"/>
                </a:rPr>
                <a:t>văn</a:t>
              </a:r>
              <a:r>
                <a:rPr lang="en-US" sz="2400" dirty="0"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cs typeface="Times New Roman" panose="02020603050405020304" pitchFamily="18" charset="0"/>
                </a:rPr>
                <a:t>bản</a:t>
              </a:r>
              <a:endParaRPr lang="en-US" sz="2400" dirty="0">
                <a:cs typeface="Times New Roman" panose="02020603050405020304" pitchFamily="18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7997DAD-7351-428A-BF9A-D077261B8E8A}"/>
                </a:ext>
              </a:extLst>
            </p:cNvPr>
            <p:cNvSpPr/>
            <p:nvPr/>
          </p:nvSpPr>
          <p:spPr>
            <a:xfrm>
              <a:off x="7104185" y="4135903"/>
              <a:ext cx="3955364" cy="1420836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err="1"/>
                <a:t>Ngữ</a:t>
              </a:r>
              <a:r>
                <a:rPr lang="en-US" sz="2400" dirty="0"/>
                <a:t> </a:t>
              </a:r>
              <a:r>
                <a:rPr lang="en-US" sz="2400" dirty="0" err="1"/>
                <a:t>cảnh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c</a:t>
              </a:r>
              <a:r>
                <a:rPr lang="vi-VN" sz="2400" dirty="0"/>
                <a:t>ơ</a:t>
              </a:r>
              <a:r>
                <a:rPr lang="en-US" sz="2400" dirty="0"/>
                <a:t> </a:t>
              </a:r>
              <a:r>
                <a:rPr lang="en-US" sz="2400" dirty="0" err="1"/>
                <a:t>sở</a:t>
              </a:r>
              <a:r>
                <a:rPr lang="en-US" sz="2400" dirty="0"/>
                <a:t> </a:t>
              </a:r>
              <a:r>
                <a:rPr lang="en-US" sz="2400" dirty="0" err="1"/>
                <a:t>để</a:t>
              </a:r>
              <a:r>
                <a:rPr lang="en-US" sz="2400" dirty="0"/>
                <a:t> </a:t>
              </a:r>
              <a:r>
                <a:rPr lang="en-US" sz="2400" dirty="0" err="1"/>
                <a:t>lĩnh</a:t>
              </a:r>
              <a:r>
                <a:rPr lang="en-US" sz="2400" dirty="0"/>
                <a:t> </a:t>
              </a:r>
              <a:r>
                <a:rPr lang="en-US" sz="2400" dirty="0" err="1"/>
                <a:t>hội</a:t>
              </a:r>
              <a:endParaRPr lang="en-US" sz="2400" dirty="0"/>
            </a:p>
            <a:p>
              <a:pPr algn="ctr"/>
              <a:r>
                <a:rPr lang="en-US" sz="2400" dirty="0"/>
                <a:t> </a:t>
              </a:r>
              <a:r>
                <a:rPr lang="en-US" sz="2400" dirty="0" err="1"/>
                <a:t>chính</a:t>
              </a:r>
              <a:r>
                <a:rPr lang="en-US" sz="2400" dirty="0"/>
                <a:t> </a:t>
              </a:r>
              <a:r>
                <a:rPr lang="en-US" sz="2400" dirty="0" err="1"/>
                <a:t>xác</a:t>
              </a:r>
              <a:r>
                <a:rPr lang="en-US" sz="2400" dirty="0"/>
                <a:t>, </a:t>
              </a:r>
              <a:r>
                <a:rPr lang="en-US" sz="2400" dirty="0" err="1"/>
                <a:t>đầy</a:t>
              </a:r>
              <a:r>
                <a:rPr lang="en-US" sz="2400" dirty="0"/>
                <a:t> </a:t>
              </a:r>
              <a:r>
                <a:rPr lang="en-US" sz="2400" dirty="0" err="1"/>
                <a:t>đủ</a:t>
              </a:r>
              <a:r>
                <a:rPr lang="en-US" sz="2400" dirty="0"/>
                <a:t> </a:t>
              </a:r>
              <a:r>
                <a:rPr lang="en-US" sz="2400" dirty="0" err="1"/>
                <a:t>lời</a:t>
              </a:r>
              <a:r>
                <a:rPr lang="en-US" sz="2400" dirty="0"/>
                <a:t> </a:t>
              </a:r>
              <a:r>
                <a:rPr lang="en-US" sz="2400" dirty="0" err="1"/>
                <a:t>nói</a:t>
              </a:r>
              <a:r>
                <a:rPr lang="en-US" sz="2400" dirty="0"/>
                <a:t>,</a:t>
              </a:r>
            </a:p>
            <a:p>
              <a:pPr algn="ctr"/>
              <a:r>
                <a:rPr lang="en-US" sz="2400" dirty="0"/>
                <a:t> </a:t>
              </a:r>
              <a:r>
                <a:rPr lang="en-US" sz="2400" dirty="0" err="1"/>
                <a:t>câu</a:t>
              </a:r>
              <a:r>
                <a:rPr lang="en-US" sz="2400" dirty="0"/>
                <a:t> </a:t>
              </a:r>
              <a:r>
                <a:rPr lang="en-US" sz="2400" dirty="0" err="1"/>
                <a:t>văn</a:t>
              </a:r>
              <a:r>
                <a:rPr lang="en-US" sz="2400" dirty="0"/>
                <a:t>.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6D05FDFD-19A1-4D47-94E4-9C76A8DBE00C}"/>
                </a:ext>
              </a:extLst>
            </p:cNvPr>
            <p:cNvCxnSpPr>
              <a:cxnSpLocks/>
            </p:cNvCxnSpPr>
            <p:nvPr/>
          </p:nvCxnSpPr>
          <p:spPr>
            <a:xfrm>
              <a:off x="4475870" y="4818185"/>
              <a:ext cx="2628314" cy="0"/>
            </a:xfrm>
            <a:prstGeom prst="straightConnector1">
              <a:avLst/>
            </a:prstGeom>
            <a:ln w="15240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52368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B96C5-369E-4113-B4D3-99F13ED10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FF0000"/>
                </a:solidFill>
              </a:rPr>
              <a:t>LUYỆN TẬP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9C9DF-6030-408D-AB10-C3DB2F17E4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1: </a:t>
            </a:r>
            <a:r>
              <a:rPr lang="en-US" dirty="0" err="1"/>
              <a:t>Căn</a:t>
            </a:r>
            <a:r>
              <a:rPr lang="en-US" dirty="0"/>
              <a:t> </a:t>
            </a:r>
            <a:r>
              <a:rPr lang="en-US" dirty="0" err="1"/>
              <a:t>cứ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(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), </a:t>
            </a:r>
            <a:r>
              <a:rPr lang="en-US" dirty="0" err="1"/>
              <a:t>hãy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chi </a:t>
            </a:r>
            <a:r>
              <a:rPr lang="en-US" dirty="0" err="1"/>
              <a:t>tiết</a:t>
            </a:r>
            <a:r>
              <a:rPr lang="en-US" dirty="0"/>
              <a:t> đ</a:t>
            </a:r>
            <a:r>
              <a:rPr lang="vi-VN" dirty="0"/>
              <a:t>ư</a:t>
            </a:r>
            <a:r>
              <a:rPr lang="en-US" dirty="0" err="1"/>
              <a:t>ợc</a:t>
            </a:r>
            <a:r>
              <a:rPr lang="en-US" dirty="0"/>
              <a:t> </a:t>
            </a:r>
            <a:r>
              <a:rPr lang="en-US" dirty="0" err="1"/>
              <a:t>miêu</a:t>
            </a:r>
            <a:r>
              <a:rPr lang="en-US" dirty="0"/>
              <a:t> </a:t>
            </a:r>
            <a:r>
              <a:rPr lang="en-US" dirty="0" err="1"/>
              <a:t>tả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i="1" dirty="0"/>
              <a:t>	</a:t>
            </a:r>
          </a:p>
          <a:p>
            <a:pPr marL="0" indent="0" algn="just">
              <a:buNone/>
            </a:pPr>
            <a:r>
              <a:rPr lang="en-US" i="1" dirty="0"/>
              <a:t>	</a:t>
            </a:r>
            <a:r>
              <a:rPr lang="en-US" sz="3600" i="1" dirty="0" err="1"/>
              <a:t>Tiếng</a:t>
            </a:r>
            <a:r>
              <a:rPr lang="en-US" sz="3600" i="1" dirty="0"/>
              <a:t> </a:t>
            </a:r>
            <a:r>
              <a:rPr lang="en-US" sz="3600" i="1" dirty="0" err="1"/>
              <a:t>phong</a:t>
            </a:r>
            <a:r>
              <a:rPr lang="en-US" sz="3600" i="1" dirty="0"/>
              <a:t> </a:t>
            </a:r>
            <a:r>
              <a:rPr lang="en-US" sz="3600" i="1" dirty="0" err="1"/>
              <a:t>hạc</a:t>
            </a:r>
            <a:r>
              <a:rPr lang="en-US" sz="3600" i="1" dirty="0"/>
              <a:t> </a:t>
            </a:r>
            <a:r>
              <a:rPr lang="en-US" sz="3600" i="1" dirty="0" err="1"/>
              <a:t>phập</a:t>
            </a:r>
            <a:r>
              <a:rPr lang="en-US" sz="3600" i="1" dirty="0"/>
              <a:t> </a:t>
            </a:r>
            <a:r>
              <a:rPr lang="en-US" sz="3600" i="1" dirty="0" err="1"/>
              <a:t>phồng</a:t>
            </a:r>
            <a:r>
              <a:rPr lang="en-US" sz="3600" i="1" dirty="0"/>
              <a:t> </a:t>
            </a:r>
            <a:r>
              <a:rPr lang="en-US" sz="3600" i="1" dirty="0" err="1"/>
              <a:t>hơn</a:t>
            </a:r>
            <a:r>
              <a:rPr lang="en-US" sz="3600" i="1" dirty="0"/>
              <a:t> </a:t>
            </a:r>
            <a:r>
              <a:rPr lang="en-US" sz="3600" i="1" dirty="0" err="1"/>
              <a:t>mươi</a:t>
            </a:r>
            <a:r>
              <a:rPr lang="en-US" sz="3600" i="1" dirty="0"/>
              <a:t> </a:t>
            </a:r>
            <a:r>
              <a:rPr lang="en-US" sz="3600" i="1" dirty="0" err="1"/>
              <a:t>tháng</a:t>
            </a:r>
            <a:r>
              <a:rPr lang="en-US" sz="3600" i="1" dirty="0"/>
              <a:t>, </a:t>
            </a:r>
            <a:r>
              <a:rPr lang="en-US" sz="3600" i="1" dirty="0" err="1"/>
              <a:t>trông</a:t>
            </a:r>
            <a:r>
              <a:rPr lang="en-US" sz="3600" i="1" dirty="0"/>
              <a:t> tin </a:t>
            </a:r>
            <a:r>
              <a:rPr lang="en-US" sz="3600" i="1" dirty="0" err="1"/>
              <a:t>quan</a:t>
            </a:r>
            <a:r>
              <a:rPr lang="en-US" sz="3600" i="1" dirty="0"/>
              <a:t> </a:t>
            </a:r>
            <a:r>
              <a:rPr lang="en-US" sz="3600" i="1" dirty="0" err="1"/>
              <a:t>nh</a:t>
            </a:r>
            <a:r>
              <a:rPr lang="vi-VN" sz="3600" i="1" dirty="0"/>
              <a:t>ư</a:t>
            </a:r>
            <a:r>
              <a:rPr lang="en-US" sz="3600" i="1" dirty="0"/>
              <a:t> </a:t>
            </a:r>
            <a:r>
              <a:rPr lang="en-US" sz="3600" i="1" dirty="0" err="1"/>
              <a:t>trời</a:t>
            </a:r>
            <a:r>
              <a:rPr lang="en-US" sz="3600" i="1" dirty="0"/>
              <a:t> </a:t>
            </a:r>
            <a:r>
              <a:rPr lang="en-US" sz="3600" i="1" dirty="0" err="1"/>
              <a:t>hạn</a:t>
            </a:r>
            <a:r>
              <a:rPr lang="en-US" sz="3600" i="1" dirty="0"/>
              <a:t> </a:t>
            </a:r>
            <a:r>
              <a:rPr lang="en-US" sz="3600" i="1" dirty="0" err="1"/>
              <a:t>trông</a:t>
            </a:r>
            <a:r>
              <a:rPr lang="en-US" sz="3600" i="1" dirty="0"/>
              <a:t> m</a:t>
            </a:r>
            <a:r>
              <a:rPr lang="vi-VN" sz="3600" i="1" dirty="0"/>
              <a:t>ư</a:t>
            </a:r>
            <a:r>
              <a:rPr lang="en-US" sz="3600" i="1" dirty="0"/>
              <a:t>a; </a:t>
            </a:r>
            <a:r>
              <a:rPr lang="en-US" sz="3600" i="1" dirty="0" err="1"/>
              <a:t>mùi</a:t>
            </a:r>
            <a:r>
              <a:rPr lang="en-US" sz="3600" i="1" dirty="0"/>
              <a:t> </a:t>
            </a:r>
            <a:r>
              <a:rPr lang="en-US" sz="3600" i="1" dirty="0" err="1"/>
              <a:t>tinh</a:t>
            </a:r>
            <a:r>
              <a:rPr lang="en-US" sz="3600" i="1" dirty="0"/>
              <a:t> </a:t>
            </a:r>
            <a:r>
              <a:rPr lang="en-US" sz="3600" i="1" dirty="0" err="1"/>
              <a:t>chiên</a:t>
            </a:r>
            <a:r>
              <a:rPr lang="en-US" sz="3600" i="1" dirty="0"/>
              <a:t> </a:t>
            </a:r>
            <a:r>
              <a:rPr lang="en-US" sz="3600" i="1" dirty="0" err="1"/>
              <a:t>vấy</a:t>
            </a:r>
            <a:r>
              <a:rPr lang="en-US" sz="3600" i="1" dirty="0"/>
              <a:t> </a:t>
            </a:r>
            <a:r>
              <a:rPr lang="en-US" sz="3600" i="1" dirty="0" err="1"/>
              <a:t>vá</a:t>
            </a:r>
            <a:r>
              <a:rPr lang="en-US" sz="3600" i="1" dirty="0"/>
              <a:t> </a:t>
            </a:r>
            <a:r>
              <a:rPr lang="en-US" sz="3600" i="1" dirty="0" err="1"/>
              <a:t>đã</a:t>
            </a:r>
            <a:r>
              <a:rPr lang="en-US" sz="3600" i="1" dirty="0"/>
              <a:t> </a:t>
            </a:r>
            <a:r>
              <a:rPr lang="en-US" sz="3600" i="1" dirty="0" err="1"/>
              <a:t>ba</a:t>
            </a:r>
            <a:r>
              <a:rPr lang="en-US" sz="3600" i="1" dirty="0"/>
              <a:t> </a:t>
            </a:r>
            <a:r>
              <a:rPr lang="en-US" sz="3600" i="1" dirty="0" err="1"/>
              <a:t>năm</a:t>
            </a:r>
            <a:r>
              <a:rPr lang="en-US" sz="3600" i="1" dirty="0"/>
              <a:t>, </a:t>
            </a:r>
            <a:r>
              <a:rPr lang="en-US" sz="3600" i="1" dirty="0" err="1"/>
              <a:t>ghét</a:t>
            </a:r>
            <a:r>
              <a:rPr lang="en-US" sz="3600" i="1" dirty="0"/>
              <a:t> </a:t>
            </a:r>
            <a:r>
              <a:rPr lang="en-US" sz="3600" i="1" dirty="0" err="1"/>
              <a:t>thói</a:t>
            </a:r>
            <a:r>
              <a:rPr lang="en-US" sz="3600" i="1" dirty="0"/>
              <a:t> </a:t>
            </a:r>
            <a:r>
              <a:rPr lang="en-US" sz="3600" i="1" dirty="0" err="1"/>
              <a:t>mọi</a:t>
            </a:r>
            <a:r>
              <a:rPr lang="en-US" sz="3600" i="1" dirty="0"/>
              <a:t> </a:t>
            </a:r>
            <a:r>
              <a:rPr lang="en-US" sz="3600" i="1" dirty="0" err="1"/>
              <a:t>như</a:t>
            </a:r>
            <a:r>
              <a:rPr lang="en-US" sz="3600" i="1" dirty="0"/>
              <a:t> </a:t>
            </a:r>
            <a:r>
              <a:rPr lang="en-US" sz="3600" i="1" dirty="0" err="1"/>
              <a:t>nhà</a:t>
            </a:r>
            <a:r>
              <a:rPr lang="en-US" sz="3600" i="1" dirty="0"/>
              <a:t> </a:t>
            </a:r>
            <a:r>
              <a:rPr lang="en-US" sz="3600" i="1" dirty="0" err="1"/>
              <a:t>nông</a:t>
            </a:r>
            <a:r>
              <a:rPr lang="en-US" sz="3600" i="1" dirty="0"/>
              <a:t> </a:t>
            </a:r>
            <a:r>
              <a:rPr lang="en-US" sz="3600" i="1" dirty="0" err="1"/>
              <a:t>ghét</a:t>
            </a:r>
            <a:r>
              <a:rPr lang="en-US" sz="3600" i="1" dirty="0"/>
              <a:t> </a:t>
            </a:r>
            <a:r>
              <a:rPr lang="en-US" sz="3600" i="1" dirty="0" err="1"/>
              <a:t>cỏ</a:t>
            </a:r>
            <a:r>
              <a:rPr lang="en-US" sz="3600" i="1" dirty="0"/>
              <a:t>.</a:t>
            </a:r>
          </a:p>
          <a:p>
            <a:pPr marL="0" indent="0" algn="just">
              <a:buNone/>
            </a:pPr>
            <a:r>
              <a:rPr lang="en-US" sz="3600" i="1" dirty="0"/>
              <a:t>	</a:t>
            </a:r>
            <a:r>
              <a:rPr lang="en-US" sz="3600" i="1" dirty="0" err="1"/>
              <a:t>Bữa</a:t>
            </a:r>
            <a:r>
              <a:rPr lang="en-US" sz="3600" i="1" dirty="0"/>
              <a:t> </a:t>
            </a:r>
            <a:r>
              <a:rPr lang="en-US" sz="3600" i="1" dirty="0" err="1"/>
              <a:t>thấy</a:t>
            </a:r>
            <a:r>
              <a:rPr lang="en-US" sz="3600" i="1" dirty="0"/>
              <a:t> </a:t>
            </a:r>
            <a:r>
              <a:rPr lang="en-US" sz="3600" i="1" dirty="0" err="1"/>
              <a:t>bòng</a:t>
            </a:r>
            <a:r>
              <a:rPr lang="en-US" sz="3600" i="1" dirty="0"/>
              <a:t> bong </a:t>
            </a:r>
            <a:r>
              <a:rPr lang="en-US" sz="3600" i="1" dirty="0" err="1"/>
              <a:t>che</a:t>
            </a:r>
            <a:r>
              <a:rPr lang="en-US" sz="3600" i="1" dirty="0"/>
              <a:t> </a:t>
            </a:r>
            <a:r>
              <a:rPr lang="en-US" sz="3600" i="1" dirty="0" err="1"/>
              <a:t>trắng</a:t>
            </a:r>
            <a:r>
              <a:rPr lang="en-US" sz="3600" i="1" dirty="0"/>
              <a:t> </a:t>
            </a:r>
            <a:r>
              <a:rPr lang="en-US" sz="3600" i="1" dirty="0" err="1"/>
              <a:t>lốp</a:t>
            </a:r>
            <a:r>
              <a:rPr lang="en-US" sz="3600" i="1" dirty="0"/>
              <a:t>, </a:t>
            </a:r>
            <a:r>
              <a:rPr lang="en-US" sz="3600" i="1" dirty="0" err="1"/>
              <a:t>muốn</a:t>
            </a:r>
            <a:r>
              <a:rPr lang="en-US" sz="3600" i="1" dirty="0"/>
              <a:t> </a:t>
            </a:r>
            <a:r>
              <a:rPr lang="en-US" sz="3600" i="1" dirty="0" err="1"/>
              <a:t>tới</a:t>
            </a:r>
            <a:r>
              <a:rPr lang="en-US" sz="3600" i="1" dirty="0"/>
              <a:t> </a:t>
            </a:r>
            <a:r>
              <a:rPr lang="en-US" sz="3600" i="1" dirty="0" err="1"/>
              <a:t>ăn</a:t>
            </a:r>
            <a:r>
              <a:rPr lang="en-US" sz="3600" i="1" dirty="0"/>
              <a:t> </a:t>
            </a:r>
            <a:r>
              <a:rPr lang="en-US" sz="3600" i="1" dirty="0" err="1"/>
              <a:t>gan</a:t>
            </a:r>
            <a:r>
              <a:rPr lang="en-US" sz="3600" i="1" dirty="0"/>
              <a:t>; </a:t>
            </a:r>
            <a:r>
              <a:rPr lang="en-US" sz="3600" i="1" dirty="0" err="1"/>
              <a:t>ngày</a:t>
            </a:r>
            <a:r>
              <a:rPr lang="en-US" sz="3600" i="1" dirty="0"/>
              <a:t> </a:t>
            </a:r>
            <a:r>
              <a:rPr lang="en-US" sz="3600" i="1" dirty="0" err="1"/>
              <a:t>xem</a:t>
            </a:r>
            <a:r>
              <a:rPr lang="en-US" sz="3600" i="1" dirty="0"/>
              <a:t> </a:t>
            </a:r>
            <a:r>
              <a:rPr lang="en-US" sz="3600" i="1" dirty="0" err="1"/>
              <a:t>ống</a:t>
            </a:r>
            <a:r>
              <a:rPr lang="en-US" sz="3600" i="1" dirty="0"/>
              <a:t> </a:t>
            </a:r>
            <a:r>
              <a:rPr lang="en-US" sz="3600" i="1" dirty="0" err="1"/>
              <a:t>khói</a:t>
            </a:r>
            <a:r>
              <a:rPr lang="en-US" sz="3600" i="1" dirty="0"/>
              <a:t> </a:t>
            </a:r>
            <a:r>
              <a:rPr lang="en-US" sz="3600" i="1" dirty="0" err="1"/>
              <a:t>chạy</a:t>
            </a:r>
            <a:r>
              <a:rPr lang="en-US" sz="3600" i="1" dirty="0"/>
              <a:t> </a:t>
            </a:r>
            <a:r>
              <a:rPr lang="en-US" sz="3600" i="1" dirty="0" err="1"/>
              <a:t>đen</a:t>
            </a:r>
            <a:r>
              <a:rPr lang="en-US" sz="3600" i="1" dirty="0"/>
              <a:t> </a:t>
            </a:r>
            <a:r>
              <a:rPr lang="en-US" sz="3600" i="1" dirty="0" err="1"/>
              <a:t>xì</a:t>
            </a:r>
            <a:r>
              <a:rPr lang="en-US" sz="3600" i="1" dirty="0"/>
              <a:t>, </a:t>
            </a:r>
            <a:r>
              <a:rPr lang="en-US" sz="3600" i="1" dirty="0" err="1"/>
              <a:t>muốn</a:t>
            </a:r>
            <a:r>
              <a:rPr lang="en-US" sz="3600" i="1" dirty="0"/>
              <a:t> ra </a:t>
            </a:r>
            <a:r>
              <a:rPr lang="en-US" sz="3600" i="1" dirty="0" err="1"/>
              <a:t>cắn</a:t>
            </a:r>
            <a:r>
              <a:rPr lang="en-US" sz="3600" i="1" dirty="0"/>
              <a:t> </a:t>
            </a:r>
            <a:r>
              <a:rPr lang="en-US" sz="3600" i="1" dirty="0" err="1"/>
              <a:t>cổ</a:t>
            </a:r>
            <a:r>
              <a:rPr lang="en-US" sz="3600" i="1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91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08976-014D-422E-BDFA-1E48B757F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6185"/>
            <a:ext cx="10515600" cy="682283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1/106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A627EE-20FF-49F1-A1B5-419241690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9145"/>
            <a:ext cx="10515600" cy="5542670"/>
          </a:xfrm>
        </p:spPr>
        <p:txBody>
          <a:bodyPr>
            <a:noAutofit/>
          </a:bodyPr>
          <a:lstStyle/>
          <a:p>
            <a:pPr algn="just"/>
            <a:r>
              <a:rPr lang="en-US" sz="3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Bối</a:t>
            </a:r>
            <a:r>
              <a:rPr lang="en-US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cảnh</a:t>
            </a:r>
            <a:r>
              <a:rPr lang="en-US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đất</a:t>
            </a:r>
            <a:r>
              <a:rPr lang="en-US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nước</a:t>
            </a:r>
            <a:r>
              <a:rPr lang="en-US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 algn="just">
              <a:buNone/>
            </a:pPr>
            <a:r>
              <a:rPr lang="en-US" sz="3200" dirty="0"/>
              <a:t>	-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dân</a:t>
            </a:r>
            <a:r>
              <a:rPr lang="en-US" sz="3200" dirty="0"/>
              <a:t> </a:t>
            </a:r>
            <a:r>
              <a:rPr lang="en-US" sz="3200" dirty="0" err="1"/>
              <a:t>Pháp</a:t>
            </a:r>
            <a:r>
              <a:rPr lang="en-US" sz="3200" dirty="0"/>
              <a:t> </a:t>
            </a:r>
            <a:r>
              <a:rPr lang="en-US" sz="3200" dirty="0" err="1"/>
              <a:t>xâm</a:t>
            </a:r>
            <a:r>
              <a:rPr lang="en-US" sz="3200" dirty="0"/>
              <a:t> l</a:t>
            </a:r>
            <a:r>
              <a:rPr lang="vi-VN" sz="3200" dirty="0"/>
              <a:t>ư</a:t>
            </a:r>
            <a:r>
              <a:rPr lang="en-US" sz="3200" dirty="0" err="1"/>
              <a:t>ợc</a:t>
            </a:r>
            <a:r>
              <a:rPr lang="en-US" sz="3200" dirty="0"/>
              <a:t> n</a:t>
            </a:r>
            <a:r>
              <a:rPr lang="vi-VN" sz="3200" dirty="0"/>
              <a:t>ư</a:t>
            </a:r>
            <a:r>
              <a:rPr lang="en-US" sz="3200" dirty="0" err="1"/>
              <a:t>ớc</a:t>
            </a:r>
            <a:r>
              <a:rPr lang="en-US" sz="3200" dirty="0"/>
              <a:t> ta.</a:t>
            </a:r>
          </a:p>
          <a:p>
            <a:pPr marL="0" indent="0" algn="just">
              <a:buNone/>
            </a:pPr>
            <a:r>
              <a:rPr lang="en-US" sz="3200" dirty="0"/>
              <a:t>	- </a:t>
            </a:r>
            <a:r>
              <a:rPr lang="en-US" sz="3200" dirty="0" err="1"/>
              <a:t>Vua</a:t>
            </a:r>
            <a:r>
              <a:rPr lang="en-US" sz="3200" dirty="0"/>
              <a:t> </a:t>
            </a:r>
            <a:r>
              <a:rPr lang="en-US" sz="3200" dirty="0" err="1"/>
              <a:t>quan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Nguyễn</a:t>
            </a:r>
            <a:r>
              <a:rPr lang="en-US" sz="3200" dirty="0"/>
              <a:t> </a:t>
            </a:r>
            <a:r>
              <a:rPr lang="en-US" sz="3200" dirty="0" err="1"/>
              <a:t>đầu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.</a:t>
            </a:r>
          </a:p>
          <a:p>
            <a:pPr marL="0" indent="0" algn="just">
              <a:buNone/>
            </a:pPr>
            <a:r>
              <a:rPr lang="en-US" sz="3200" dirty="0"/>
              <a:t>	- </a:t>
            </a:r>
            <a:r>
              <a:rPr lang="en-US" sz="3200" dirty="0" err="1"/>
              <a:t>Chỉ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lòng</a:t>
            </a:r>
            <a:r>
              <a:rPr lang="en-US" sz="3200" dirty="0"/>
              <a:t> </a:t>
            </a:r>
            <a:r>
              <a:rPr lang="en-US" sz="3200" dirty="0" err="1"/>
              <a:t>dân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lòng</a:t>
            </a:r>
            <a:r>
              <a:rPr lang="en-US" sz="3200" dirty="0"/>
              <a:t> </a:t>
            </a:r>
            <a:r>
              <a:rPr lang="en-US" sz="3200" dirty="0" err="1"/>
              <a:t>căm</a:t>
            </a:r>
            <a:r>
              <a:rPr lang="en-US" sz="3200" dirty="0"/>
              <a:t> </a:t>
            </a:r>
            <a:r>
              <a:rPr lang="en-US" sz="3200" dirty="0" err="1"/>
              <a:t>thù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ý </a:t>
            </a:r>
            <a:r>
              <a:rPr lang="en-US" sz="3200" dirty="0" err="1"/>
              <a:t>chí</a:t>
            </a:r>
            <a:r>
              <a:rPr lang="en-US" sz="3200" dirty="0"/>
              <a:t> </a:t>
            </a:r>
            <a:r>
              <a:rPr lang="en-US" sz="3200" dirty="0" err="1"/>
              <a:t>đấu</a:t>
            </a:r>
            <a:r>
              <a:rPr lang="en-US" sz="3200" dirty="0"/>
              <a:t> </a:t>
            </a:r>
            <a:r>
              <a:rPr lang="en-US" sz="3200" dirty="0" err="1"/>
              <a:t>tranh</a:t>
            </a:r>
            <a:r>
              <a:rPr lang="en-US" sz="3200" dirty="0"/>
              <a:t>.</a:t>
            </a:r>
          </a:p>
          <a:p>
            <a:pPr algn="just"/>
            <a:r>
              <a:rPr lang="en-US" sz="3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Bối</a:t>
            </a:r>
            <a:r>
              <a:rPr lang="en-US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cảnh</a:t>
            </a:r>
            <a:r>
              <a:rPr lang="en-US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</a:t>
            </a:r>
            <a:r>
              <a:rPr lang="en-US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văn</a:t>
            </a:r>
            <a:r>
              <a:rPr lang="en-US" sz="3200" dirty="0"/>
              <a:t>:</a:t>
            </a:r>
          </a:p>
          <a:p>
            <a:pPr marL="0" indent="0" algn="just">
              <a:buNone/>
            </a:pPr>
            <a:r>
              <a:rPr lang="en-US" sz="3200" dirty="0"/>
              <a:t>	- Tin </a:t>
            </a:r>
            <a:r>
              <a:rPr lang="en-US" sz="3200" dirty="0" err="1"/>
              <a:t>tức</a:t>
            </a:r>
            <a:r>
              <a:rPr lang="en-US" sz="3200" dirty="0"/>
              <a:t> </a:t>
            </a:r>
            <a:r>
              <a:rPr lang="en-US" sz="3200" dirty="0" err="1"/>
              <a:t>về</a:t>
            </a:r>
            <a:r>
              <a:rPr lang="en-US" sz="3200" dirty="0"/>
              <a:t> </a:t>
            </a:r>
            <a:r>
              <a:rPr lang="en-US" sz="3200" dirty="0" err="1"/>
              <a:t>kẻ</a:t>
            </a:r>
            <a:r>
              <a:rPr lang="en-US" sz="3200" dirty="0"/>
              <a:t> </a:t>
            </a:r>
            <a:r>
              <a:rPr lang="en-US" sz="3200" dirty="0" err="1"/>
              <a:t>thù</a:t>
            </a:r>
            <a:r>
              <a:rPr lang="en-US" sz="3200" dirty="0"/>
              <a:t> </a:t>
            </a:r>
            <a:r>
              <a:rPr lang="en-US" sz="3200" dirty="0" err="1"/>
              <a:t>xâm</a:t>
            </a:r>
            <a:r>
              <a:rPr lang="en-US" sz="3200" dirty="0"/>
              <a:t> l</a:t>
            </a:r>
            <a:r>
              <a:rPr lang="vi-VN" sz="3200" dirty="0"/>
              <a:t>ư</a:t>
            </a:r>
            <a:r>
              <a:rPr lang="en-US" sz="3200" dirty="0" err="1"/>
              <a:t>ợc</a:t>
            </a:r>
            <a:r>
              <a:rPr lang="en-US" sz="3200" dirty="0"/>
              <a:t> </a:t>
            </a:r>
            <a:r>
              <a:rPr lang="en-US" sz="3200" dirty="0" err="1"/>
              <a:t>đã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từ</a:t>
            </a:r>
            <a:r>
              <a:rPr lang="en-US" sz="3200" dirty="0"/>
              <a:t> 10 </a:t>
            </a:r>
            <a:r>
              <a:rPr lang="en-US" sz="3200" dirty="0" err="1"/>
              <a:t>tháng</a:t>
            </a:r>
            <a:r>
              <a:rPr lang="en-US" sz="3200" dirty="0"/>
              <a:t> </a:t>
            </a:r>
            <a:r>
              <a:rPr lang="en-US" sz="3200" dirty="0" err="1"/>
              <a:t>rồi</a:t>
            </a:r>
            <a:r>
              <a:rPr lang="en-US" sz="3200" dirty="0"/>
              <a:t> </a:t>
            </a:r>
            <a:r>
              <a:rPr lang="en-US" sz="3200" dirty="0" err="1"/>
              <a:t>nhưng</a:t>
            </a:r>
            <a:r>
              <a:rPr lang="en-US" sz="3200" dirty="0"/>
              <a:t> </a:t>
            </a:r>
            <a:r>
              <a:rPr lang="en-US" sz="3200" dirty="0" err="1"/>
              <a:t>ch</a:t>
            </a:r>
            <a:r>
              <a:rPr lang="vi-VN" sz="3200" dirty="0"/>
              <a:t>ư</a:t>
            </a:r>
            <a:r>
              <a:rPr lang="en-US" sz="3200" dirty="0"/>
              <a:t>a </a:t>
            </a:r>
            <a:r>
              <a:rPr lang="en-US" sz="3200" dirty="0" err="1"/>
              <a:t>thấy</a:t>
            </a:r>
            <a:r>
              <a:rPr lang="en-US" sz="3200" dirty="0"/>
              <a:t> </a:t>
            </a:r>
            <a:r>
              <a:rPr lang="en-US" sz="3200" dirty="0" err="1"/>
              <a:t>lệnh</a:t>
            </a:r>
            <a:r>
              <a:rPr lang="en-US" sz="3200" dirty="0"/>
              <a:t> </a:t>
            </a:r>
            <a:r>
              <a:rPr lang="en-US" sz="3200" dirty="0" err="1"/>
              <a:t>quan</a:t>
            </a:r>
            <a:r>
              <a:rPr lang="en-US" sz="3200" dirty="0"/>
              <a:t>	</a:t>
            </a:r>
          </a:p>
          <a:p>
            <a:pPr marL="0" indent="0" algn="just">
              <a:buNone/>
            </a:pPr>
            <a:r>
              <a:rPr lang="en-US" sz="3200" dirty="0"/>
              <a:t>	-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chờ</a:t>
            </a:r>
            <a:r>
              <a:rPr lang="en-US" sz="3200" dirty="0"/>
              <a:t> </a:t>
            </a:r>
            <a:r>
              <a:rPr lang="en-US" sz="3200" dirty="0" err="1"/>
              <a:t>đợi</a:t>
            </a:r>
            <a:r>
              <a:rPr lang="en-US" sz="3200" dirty="0"/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nông</a:t>
            </a:r>
            <a:r>
              <a:rPr lang="en-US" sz="3200" dirty="0"/>
              <a:t> </a:t>
            </a:r>
            <a:r>
              <a:rPr lang="en-US" sz="3200" dirty="0" err="1"/>
              <a:t>dân</a:t>
            </a:r>
            <a:r>
              <a:rPr lang="en-US" sz="3200" dirty="0"/>
              <a:t> </a:t>
            </a:r>
            <a:r>
              <a:rPr lang="en-US" sz="3200" dirty="0" err="1"/>
              <a:t>cảm</a:t>
            </a:r>
            <a:r>
              <a:rPr lang="en-US" sz="3200" dirty="0"/>
              <a:t> </a:t>
            </a:r>
            <a:r>
              <a:rPr lang="en-US" sz="3200" dirty="0" err="1"/>
              <a:t>thấy</a:t>
            </a:r>
            <a:r>
              <a:rPr lang="en-US" sz="3200" dirty="0"/>
              <a:t> </a:t>
            </a:r>
            <a:r>
              <a:rPr lang="en-US" sz="3200" dirty="0" err="1"/>
              <a:t>chướng</a:t>
            </a:r>
            <a:r>
              <a:rPr lang="en-US" sz="3200" dirty="0"/>
              <a:t> tai gai </a:t>
            </a:r>
            <a:r>
              <a:rPr lang="en-US" sz="3200" dirty="0" err="1"/>
              <a:t>mắt</a:t>
            </a:r>
            <a:r>
              <a:rPr lang="en-US" sz="3200" dirty="0"/>
              <a:t> </a:t>
            </a:r>
            <a:r>
              <a:rPr lang="en-US" sz="3200" dirty="0" err="1"/>
              <a:t>trước</a:t>
            </a:r>
            <a:r>
              <a:rPr lang="en-US" sz="3200" dirty="0"/>
              <a:t> </a:t>
            </a:r>
            <a:r>
              <a:rPr lang="en-US" sz="3200" dirty="0" err="1"/>
              <a:t>những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vi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kẻ</a:t>
            </a:r>
            <a:r>
              <a:rPr lang="en-US" sz="3200" dirty="0"/>
              <a:t> </a:t>
            </a:r>
            <a:r>
              <a:rPr lang="en-US" sz="3200" dirty="0" err="1"/>
              <a:t>thù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8324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9354D-773B-44AF-A2CB-DAFF9687B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4/106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6FC43-629F-4078-9F3F-39B8DC7045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4566"/>
            <a:ext cx="10515600" cy="481239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Đọc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th</a:t>
            </a:r>
            <a:r>
              <a:rPr lang="vi-VN" dirty="0"/>
              <a:t>ơ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th</a:t>
            </a:r>
            <a:r>
              <a:rPr lang="vi-VN" dirty="0"/>
              <a:t>ơ</a:t>
            </a:r>
            <a:r>
              <a:rPr lang="en-US" dirty="0"/>
              <a:t> </a:t>
            </a:r>
            <a:r>
              <a:rPr lang="en-US" i="1" dirty="0" err="1"/>
              <a:t>Vịnh</a:t>
            </a:r>
            <a:r>
              <a:rPr lang="en-US" i="1" dirty="0"/>
              <a:t> khoa </a:t>
            </a:r>
            <a:r>
              <a:rPr lang="en-US" i="1" dirty="0" err="1"/>
              <a:t>thi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r>
              <a:rPr lang="en-US" i="1" dirty="0"/>
              <a:t> </a:t>
            </a:r>
            <a:r>
              <a:rPr lang="en-US" dirty="0" err="1"/>
              <a:t>của</a:t>
            </a:r>
            <a:r>
              <a:rPr lang="en-US" dirty="0"/>
              <a:t> Tú X</a:t>
            </a:r>
            <a:r>
              <a:rPr lang="vi-VN" dirty="0"/>
              <a:t>ư</a:t>
            </a:r>
            <a:r>
              <a:rPr lang="en-US" dirty="0" err="1"/>
              <a:t>ơng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chi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.</a:t>
            </a:r>
          </a:p>
          <a:p>
            <a:pPr marL="0" indent="0" algn="ctr">
              <a:buNone/>
            </a:pPr>
            <a:r>
              <a:rPr lang="en-US" sz="3600" i="1" dirty="0"/>
              <a:t>- </a:t>
            </a:r>
            <a:r>
              <a:rPr lang="en-US" sz="3600" i="1" dirty="0" err="1"/>
              <a:t>Nhà</a:t>
            </a:r>
            <a:r>
              <a:rPr lang="en-US" sz="3600" i="1" dirty="0"/>
              <a:t> </a:t>
            </a:r>
            <a:r>
              <a:rPr lang="en-US" sz="3600" i="1" dirty="0" err="1"/>
              <a:t>nước</a:t>
            </a:r>
            <a:r>
              <a:rPr lang="en-US" sz="3600" i="1" dirty="0"/>
              <a:t> </a:t>
            </a:r>
            <a:r>
              <a:rPr lang="en-US" sz="3600" i="1" dirty="0" err="1"/>
              <a:t>ba</a:t>
            </a:r>
            <a:r>
              <a:rPr lang="en-US" sz="3600" i="1" dirty="0"/>
              <a:t> </a:t>
            </a:r>
            <a:r>
              <a:rPr lang="en-US" sz="3600" i="1" dirty="0" err="1"/>
              <a:t>năm</a:t>
            </a:r>
            <a:r>
              <a:rPr lang="en-US" sz="3600" i="1" dirty="0"/>
              <a:t> </a:t>
            </a:r>
            <a:r>
              <a:rPr lang="en-US" sz="3600" i="1" dirty="0" err="1"/>
              <a:t>mở</a:t>
            </a:r>
            <a:r>
              <a:rPr lang="en-US" sz="3600" i="1" dirty="0"/>
              <a:t> </a:t>
            </a:r>
            <a:r>
              <a:rPr lang="en-US" sz="3600" i="1" dirty="0" err="1"/>
              <a:t>một</a:t>
            </a:r>
            <a:r>
              <a:rPr lang="en-US" sz="3600" i="1" dirty="0"/>
              <a:t> khoa</a:t>
            </a:r>
          </a:p>
          <a:p>
            <a:pPr marL="0" indent="0" algn="ctr">
              <a:buNone/>
            </a:pPr>
            <a:r>
              <a:rPr lang="en-US" sz="3600" i="1" dirty="0"/>
              <a:t>     </a:t>
            </a:r>
            <a:r>
              <a:rPr lang="en-US" sz="3600" i="1" dirty="0" err="1"/>
              <a:t>Trường</a:t>
            </a:r>
            <a:r>
              <a:rPr lang="en-US" sz="3600" i="1" dirty="0"/>
              <a:t> Nam </a:t>
            </a:r>
            <a:r>
              <a:rPr lang="en-US" sz="3600" i="1" dirty="0" err="1"/>
              <a:t>thi</a:t>
            </a:r>
            <a:r>
              <a:rPr lang="en-US" sz="3600" i="1" dirty="0"/>
              <a:t> </a:t>
            </a:r>
            <a:r>
              <a:rPr lang="en-US" sz="3600" i="1" dirty="0" err="1"/>
              <a:t>lẫn</a:t>
            </a:r>
            <a:r>
              <a:rPr lang="en-US" sz="3600" i="1" dirty="0"/>
              <a:t> </a:t>
            </a:r>
            <a:r>
              <a:rPr lang="en-US" sz="3600" i="1" dirty="0" err="1"/>
              <a:t>với</a:t>
            </a:r>
            <a:r>
              <a:rPr lang="en-US" sz="3600" i="1" dirty="0"/>
              <a:t> </a:t>
            </a:r>
            <a:r>
              <a:rPr lang="en-US" sz="3600" i="1" dirty="0" err="1"/>
              <a:t>trường</a:t>
            </a:r>
            <a:r>
              <a:rPr lang="en-US" sz="3600" i="1" dirty="0"/>
              <a:t> </a:t>
            </a:r>
            <a:r>
              <a:rPr lang="en-US" sz="3600" i="1" dirty="0" err="1"/>
              <a:t>Hà</a:t>
            </a:r>
            <a:r>
              <a:rPr lang="en-US" sz="3600" i="1" dirty="0"/>
              <a:t>.</a:t>
            </a:r>
          </a:p>
          <a:p>
            <a:pPr marL="0" indent="0">
              <a:buNone/>
            </a:pPr>
            <a:r>
              <a:rPr lang="en-US" sz="3600" i="1" dirty="0"/>
              <a:t>                   - </a:t>
            </a:r>
            <a:r>
              <a:rPr lang="en-US" sz="3600" i="1" dirty="0" err="1"/>
              <a:t>Lọng</a:t>
            </a:r>
            <a:r>
              <a:rPr lang="en-US" sz="3600" i="1" dirty="0"/>
              <a:t> </a:t>
            </a:r>
            <a:r>
              <a:rPr lang="en-US" sz="3600" i="1" dirty="0" err="1"/>
              <a:t>cắm</a:t>
            </a:r>
            <a:r>
              <a:rPr lang="en-US" sz="3600" i="1" dirty="0"/>
              <a:t> </a:t>
            </a:r>
            <a:r>
              <a:rPr lang="en-US" sz="3600" i="1" dirty="0" err="1"/>
              <a:t>rợp</a:t>
            </a:r>
            <a:r>
              <a:rPr lang="en-US" sz="3600" i="1" dirty="0"/>
              <a:t> </a:t>
            </a:r>
            <a:r>
              <a:rPr lang="en-US" sz="3600" i="1" dirty="0" err="1"/>
              <a:t>trời</a:t>
            </a:r>
            <a:r>
              <a:rPr lang="en-US" sz="3600" i="1" dirty="0"/>
              <a:t> </a:t>
            </a:r>
            <a:r>
              <a:rPr lang="en-US" sz="3600" i="1" dirty="0" err="1"/>
              <a:t>quan</a:t>
            </a:r>
            <a:r>
              <a:rPr lang="en-US" sz="3600" i="1" dirty="0"/>
              <a:t> </a:t>
            </a:r>
            <a:r>
              <a:rPr lang="en-US" sz="3600" i="1" dirty="0" err="1"/>
              <a:t>sứ</a:t>
            </a:r>
            <a:r>
              <a:rPr lang="en-US" sz="3600" i="1" dirty="0"/>
              <a:t> </a:t>
            </a:r>
            <a:r>
              <a:rPr lang="en-US" sz="3600" i="1" dirty="0" err="1"/>
              <a:t>đến</a:t>
            </a:r>
            <a:endParaRPr lang="en-US" sz="3600" i="1" dirty="0"/>
          </a:p>
          <a:p>
            <a:pPr marL="0" indent="0">
              <a:buNone/>
            </a:pPr>
            <a:r>
              <a:rPr lang="en-US" sz="3600" i="1" dirty="0"/>
              <a:t>                     </a:t>
            </a:r>
            <a:r>
              <a:rPr lang="en-US" sz="3600" i="1" dirty="0" err="1"/>
              <a:t>Váy</a:t>
            </a:r>
            <a:r>
              <a:rPr lang="en-US" sz="3600" i="1" dirty="0"/>
              <a:t> </a:t>
            </a:r>
            <a:r>
              <a:rPr lang="en-US" sz="3600" i="1" dirty="0" err="1"/>
              <a:t>lê</a:t>
            </a:r>
            <a:r>
              <a:rPr lang="en-US" sz="3600" i="1" dirty="0"/>
              <a:t> </a:t>
            </a:r>
            <a:r>
              <a:rPr lang="en-US" sz="3600" i="1" dirty="0" err="1"/>
              <a:t>quét</a:t>
            </a:r>
            <a:r>
              <a:rPr lang="en-US" sz="3600" i="1" dirty="0"/>
              <a:t> </a:t>
            </a:r>
            <a:r>
              <a:rPr lang="en-US" sz="3600" i="1" dirty="0" err="1"/>
              <a:t>đất</a:t>
            </a:r>
            <a:r>
              <a:rPr lang="en-US" sz="3600" i="1" dirty="0"/>
              <a:t> </a:t>
            </a:r>
            <a:r>
              <a:rPr lang="en-US" sz="3600" i="1" dirty="0" err="1"/>
              <a:t>mụ</a:t>
            </a:r>
            <a:r>
              <a:rPr lang="en-US" sz="3600" i="1" dirty="0"/>
              <a:t> </a:t>
            </a:r>
            <a:r>
              <a:rPr lang="en-US" sz="3600" i="1" dirty="0" err="1"/>
              <a:t>đầm</a:t>
            </a:r>
            <a:r>
              <a:rPr lang="en-US" sz="3600" i="1" dirty="0"/>
              <a:t> ra.</a:t>
            </a:r>
          </a:p>
        </p:txBody>
      </p:sp>
    </p:spTree>
    <p:extLst>
      <p:ext uri="{BB962C8B-B14F-4D97-AF65-F5344CB8AC3E}">
        <p14:creationId xmlns:p14="http://schemas.microsoft.com/office/powerpoint/2010/main" val="38927518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92C59-18DA-4ECB-9589-FEEE1FAF89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29994"/>
            <a:ext cx="10515600" cy="5346969"/>
          </a:xfrm>
        </p:spPr>
        <p:txBody>
          <a:bodyPr/>
          <a:lstStyle/>
          <a:p>
            <a:pPr marL="0" indent="0">
              <a:buNone/>
            </a:pPr>
            <a:r>
              <a:rPr lang="en-US" sz="4400" dirty="0" err="1"/>
              <a:t>Bài</a:t>
            </a:r>
            <a:r>
              <a:rPr lang="en-US" sz="4400" dirty="0"/>
              <a:t> </a:t>
            </a:r>
            <a:r>
              <a:rPr lang="en-US" sz="4400" dirty="0" err="1"/>
              <a:t>tập</a:t>
            </a:r>
            <a:r>
              <a:rPr lang="en-US" sz="4400" dirty="0"/>
              <a:t> 4/106</a:t>
            </a:r>
          </a:p>
          <a:p>
            <a:pPr algn="just"/>
            <a:r>
              <a:rPr lang="en-US" sz="3200" dirty="0" err="1"/>
              <a:t>Ngữ</a:t>
            </a:r>
            <a:r>
              <a:rPr lang="en-US" sz="3200" dirty="0"/>
              <a:t> </a:t>
            </a:r>
            <a:r>
              <a:rPr lang="en-US" sz="3200" dirty="0" err="1"/>
              <a:t>cảnh</a:t>
            </a:r>
            <a:r>
              <a:rPr lang="en-US" sz="3200" dirty="0"/>
              <a:t>: </a:t>
            </a:r>
            <a:r>
              <a:rPr lang="en-US" sz="3200" dirty="0" err="1"/>
              <a:t>vào</a:t>
            </a:r>
            <a:r>
              <a:rPr lang="en-US" sz="3200" dirty="0"/>
              <a:t> </a:t>
            </a:r>
            <a:r>
              <a:rPr lang="en-US" sz="3200" dirty="0" err="1"/>
              <a:t>năm</a:t>
            </a:r>
            <a:r>
              <a:rPr lang="en-US" sz="3200" dirty="0"/>
              <a:t> </a:t>
            </a:r>
            <a:r>
              <a:rPr lang="en-US" sz="3200" dirty="0" err="1"/>
              <a:t>Đinh</a:t>
            </a:r>
            <a:r>
              <a:rPr lang="en-US" sz="3200" dirty="0"/>
              <a:t> </a:t>
            </a:r>
            <a:r>
              <a:rPr lang="en-US" sz="3200" dirty="0" err="1"/>
              <a:t>Dậu</a:t>
            </a:r>
            <a:r>
              <a:rPr lang="en-US" sz="3200" dirty="0"/>
              <a:t> (1897), </a:t>
            </a:r>
            <a:r>
              <a:rPr lang="en-US" sz="3200" dirty="0" err="1"/>
              <a:t>chính</a:t>
            </a:r>
            <a:r>
              <a:rPr lang="en-US" sz="3200" dirty="0"/>
              <a:t> </a:t>
            </a:r>
            <a:r>
              <a:rPr lang="en-US" sz="3200" dirty="0" err="1"/>
              <a:t>quyền</a:t>
            </a:r>
            <a:r>
              <a:rPr lang="en-US" sz="3200" dirty="0"/>
              <a:t> </a:t>
            </a:r>
            <a:r>
              <a:rPr lang="en-US" sz="3200" dirty="0" err="1"/>
              <a:t>mới</a:t>
            </a:r>
            <a:r>
              <a:rPr lang="en-US" sz="3200" dirty="0"/>
              <a:t> do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dân</a:t>
            </a:r>
            <a:r>
              <a:rPr lang="en-US" sz="3200" dirty="0"/>
              <a:t> </a:t>
            </a:r>
            <a:r>
              <a:rPr lang="en-US" sz="3200" dirty="0" err="1"/>
              <a:t>Pháp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nên</a:t>
            </a:r>
            <a:r>
              <a:rPr lang="en-US" sz="3200" dirty="0"/>
              <a:t> </a:t>
            </a:r>
            <a:r>
              <a:rPr lang="en-US" sz="3200" dirty="0" err="1"/>
              <a:t>bắt</a:t>
            </a:r>
            <a:r>
              <a:rPr lang="en-US" sz="3200" dirty="0"/>
              <a:t> </a:t>
            </a:r>
            <a:r>
              <a:rPr lang="en-US" sz="3200" dirty="0" err="1"/>
              <a:t>sĩ</a:t>
            </a:r>
            <a:r>
              <a:rPr lang="en-US" sz="3200" dirty="0"/>
              <a:t> </a:t>
            </a:r>
            <a:r>
              <a:rPr lang="en-US" sz="3200" dirty="0" err="1"/>
              <a:t>tử</a:t>
            </a:r>
            <a:r>
              <a:rPr lang="en-US" sz="3200" dirty="0"/>
              <a:t> </a:t>
            </a:r>
            <a:r>
              <a:rPr lang="en-US" sz="3200" dirty="0" err="1"/>
              <a:t>Hà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xuống</a:t>
            </a:r>
            <a:r>
              <a:rPr lang="en-US" sz="3200" dirty="0"/>
              <a:t> </a:t>
            </a:r>
            <a:r>
              <a:rPr lang="en-US" sz="3200" dirty="0" err="1"/>
              <a:t>thi</a:t>
            </a:r>
            <a:r>
              <a:rPr lang="en-US" sz="3200" dirty="0"/>
              <a:t> </a:t>
            </a:r>
            <a:r>
              <a:rPr lang="en-US" sz="3200" dirty="0" err="1"/>
              <a:t>chung</a:t>
            </a:r>
            <a:r>
              <a:rPr lang="en-US" sz="3200" dirty="0"/>
              <a:t> tr</a:t>
            </a:r>
            <a:r>
              <a:rPr lang="vi-VN" sz="3200" dirty="0"/>
              <a:t>ư</a:t>
            </a:r>
            <a:r>
              <a:rPr lang="en-US" sz="3200" dirty="0" err="1"/>
              <a:t>ờng</a:t>
            </a:r>
            <a:r>
              <a:rPr lang="en-US" sz="3200" dirty="0"/>
              <a:t> </a:t>
            </a:r>
            <a:r>
              <a:rPr lang="en-US" sz="3200" dirty="0" err="1"/>
              <a:t>thi</a:t>
            </a:r>
            <a:r>
              <a:rPr lang="en-US" sz="3200" dirty="0"/>
              <a:t> Nam </a:t>
            </a:r>
            <a:r>
              <a:rPr lang="en-US" sz="3200" dirty="0" err="1"/>
              <a:t>Định</a:t>
            </a:r>
            <a:r>
              <a:rPr lang="en-US" sz="3200" dirty="0"/>
              <a:t>.</a:t>
            </a:r>
          </a:p>
          <a:p>
            <a:pPr marL="0" indent="0" algn="ctr">
              <a:buNone/>
            </a:pPr>
            <a:r>
              <a:rPr lang="en-US" sz="2400" i="1" dirty="0" err="1"/>
              <a:t>Nhà</a:t>
            </a:r>
            <a:r>
              <a:rPr lang="en-US" sz="2400" i="1" dirty="0"/>
              <a:t> </a:t>
            </a:r>
            <a:r>
              <a:rPr lang="en-US" sz="2400" i="1" dirty="0" err="1"/>
              <a:t>nước</a:t>
            </a:r>
            <a:r>
              <a:rPr lang="en-US" sz="2400" i="1" dirty="0"/>
              <a:t> </a:t>
            </a:r>
            <a:r>
              <a:rPr lang="en-US" sz="2400" i="1" dirty="0" err="1"/>
              <a:t>ba</a:t>
            </a:r>
            <a:r>
              <a:rPr lang="en-US" sz="2400" i="1" dirty="0"/>
              <a:t> </a:t>
            </a:r>
            <a:r>
              <a:rPr lang="en-US" sz="2400" i="1" dirty="0" err="1"/>
              <a:t>năm</a:t>
            </a:r>
            <a:r>
              <a:rPr lang="en-US" sz="2400" i="1" dirty="0"/>
              <a:t> </a:t>
            </a:r>
            <a:r>
              <a:rPr lang="en-US" sz="2400" i="1" dirty="0" err="1"/>
              <a:t>mở</a:t>
            </a:r>
            <a:r>
              <a:rPr lang="en-US" sz="2400" i="1" dirty="0"/>
              <a:t> </a:t>
            </a:r>
            <a:r>
              <a:rPr lang="en-US" sz="2400" i="1" dirty="0" err="1"/>
              <a:t>một</a:t>
            </a:r>
            <a:r>
              <a:rPr lang="en-US" sz="2400" i="1" dirty="0"/>
              <a:t> khoa</a:t>
            </a:r>
          </a:p>
          <a:p>
            <a:pPr marL="0" indent="0" algn="ctr">
              <a:buNone/>
            </a:pPr>
            <a:r>
              <a:rPr lang="en-US" sz="2400" i="1" dirty="0" err="1"/>
              <a:t>Trường</a:t>
            </a:r>
            <a:r>
              <a:rPr lang="en-US" sz="2400" i="1" dirty="0"/>
              <a:t> Nam </a:t>
            </a:r>
            <a:r>
              <a:rPr lang="en-US" sz="2400" i="1" dirty="0" err="1"/>
              <a:t>thi</a:t>
            </a:r>
            <a:r>
              <a:rPr lang="en-US" sz="2400" i="1" dirty="0"/>
              <a:t> </a:t>
            </a:r>
            <a:r>
              <a:rPr lang="en-US" sz="2400" i="1" dirty="0" err="1"/>
              <a:t>lẫn</a:t>
            </a:r>
            <a:r>
              <a:rPr lang="en-US" sz="2400" i="1" dirty="0"/>
              <a:t> </a:t>
            </a:r>
            <a:r>
              <a:rPr lang="en-US" sz="2400" i="1" dirty="0" err="1"/>
              <a:t>với</a:t>
            </a:r>
            <a:r>
              <a:rPr lang="en-US" sz="2400" i="1" dirty="0"/>
              <a:t> </a:t>
            </a:r>
            <a:r>
              <a:rPr lang="en-US" sz="2400" i="1" dirty="0" err="1"/>
              <a:t>trường</a:t>
            </a:r>
            <a:r>
              <a:rPr lang="en-US" sz="2400" i="1" dirty="0"/>
              <a:t> </a:t>
            </a:r>
            <a:r>
              <a:rPr lang="en-US" sz="2400" i="1" dirty="0" err="1"/>
              <a:t>Hà</a:t>
            </a:r>
            <a:r>
              <a:rPr lang="en-US" sz="2400" i="1" dirty="0"/>
              <a:t>.</a:t>
            </a:r>
          </a:p>
          <a:p>
            <a:r>
              <a:rPr lang="en-US" sz="3200" dirty="0" err="1"/>
              <a:t>Trong</a:t>
            </a:r>
            <a:r>
              <a:rPr lang="en-US" sz="3200" dirty="0"/>
              <a:t> khoa </a:t>
            </a:r>
            <a:r>
              <a:rPr lang="en-US" sz="3200" dirty="0" err="1"/>
              <a:t>thi</a:t>
            </a:r>
            <a:r>
              <a:rPr lang="en-US" sz="3200" dirty="0"/>
              <a:t> H</a:t>
            </a:r>
            <a:r>
              <a:rPr lang="vi-VN" sz="3200" dirty="0"/>
              <a:t>ư</a:t>
            </a:r>
            <a:r>
              <a:rPr lang="en-US" sz="3200" dirty="0" err="1"/>
              <a:t>ơng</a:t>
            </a:r>
            <a:r>
              <a:rPr lang="en-US" sz="3200" dirty="0"/>
              <a:t> </a:t>
            </a:r>
            <a:r>
              <a:rPr lang="en-US" sz="3200" dirty="0" err="1"/>
              <a:t>Đinh</a:t>
            </a:r>
            <a:r>
              <a:rPr lang="en-US" sz="3200" dirty="0"/>
              <a:t> </a:t>
            </a:r>
            <a:r>
              <a:rPr lang="en-US" sz="3200" dirty="0" err="1"/>
              <a:t>Dậu</a:t>
            </a:r>
            <a:r>
              <a:rPr lang="en-US" sz="3200" dirty="0"/>
              <a:t>, </a:t>
            </a:r>
            <a:r>
              <a:rPr lang="en-US" sz="3200" dirty="0" err="1"/>
              <a:t>Toàn</a:t>
            </a:r>
            <a:r>
              <a:rPr lang="en-US" sz="3200" dirty="0"/>
              <a:t> </a:t>
            </a:r>
            <a:r>
              <a:rPr lang="en-US" sz="3200" dirty="0" err="1"/>
              <a:t>quyền</a:t>
            </a:r>
            <a:r>
              <a:rPr lang="en-US" sz="3200" dirty="0"/>
              <a:t> </a:t>
            </a:r>
            <a:r>
              <a:rPr lang="en-US" sz="3200" dirty="0" err="1"/>
              <a:t>Pháp</a:t>
            </a:r>
            <a:r>
              <a:rPr lang="en-US" sz="3200" dirty="0"/>
              <a:t> ở </a:t>
            </a:r>
            <a:r>
              <a:rPr lang="en-US" sz="3200" dirty="0" err="1"/>
              <a:t>Hà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Đu</a:t>
            </a:r>
            <a:r>
              <a:rPr lang="en-US" sz="3200" dirty="0"/>
              <a:t>-Me </a:t>
            </a:r>
            <a:r>
              <a:rPr lang="en-US" sz="3200" dirty="0" err="1"/>
              <a:t>đã</a:t>
            </a:r>
            <a:r>
              <a:rPr lang="en-US" sz="3200" dirty="0"/>
              <a:t> </a:t>
            </a:r>
            <a:r>
              <a:rPr lang="en-US" sz="3200" dirty="0" err="1"/>
              <a:t>cùng</a:t>
            </a:r>
            <a:r>
              <a:rPr lang="en-US" sz="3200" dirty="0"/>
              <a:t> </a:t>
            </a:r>
            <a:r>
              <a:rPr lang="en-US" sz="3200" dirty="0" err="1"/>
              <a:t>vợ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dự</a:t>
            </a:r>
            <a:r>
              <a:rPr lang="en-US" sz="3200" dirty="0"/>
              <a:t>.</a:t>
            </a:r>
          </a:p>
          <a:p>
            <a:pPr marL="0" indent="0" algn="ctr">
              <a:buNone/>
            </a:pPr>
            <a:r>
              <a:rPr lang="en-US" sz="2400" i="1" dirty="0" err="1"/>
              <a:t>Lọng</a:t>
            </a:r>
            <a:r>
              <a:rPr lang="en-US" sz="2400" i="1" dirty="0"/>
              <a:t> </a:t>
            </a:r>
            <a:r>
              <a:rPr lang="en-US" sz="2400" i="1" dirty="0" err="1"/>
              <a:t>căm</a:t>
            </a:r>
            <a:r>
              <a:rPr lang="en-US" sz="2400" i="1" dirty="0"/>
              <a:t> </a:t>
            </a:r>
            <a:r>
              <a:rPr lang="en-US" sz="2400" i="1" dirty="0" err="1"/>
              <a:t>rợp</a:t>
            </a:r>
            <a:r>
              <a:rPr lang="en-US" sz="2400" i="1" dirty="0"/>
              <a:t> </a:t>
            </a:r>
            <a:r>
              <a:rPr lang="en-US" sz="2400" i="1" dirty="0" err="1"/>
              <a:t>trời</a:t>
            </a:r>
            <a:r>
              <a:rPr lang="en-US" sz="2400" i="1" dirty="0"/>
              <a:t> </a:t>
            </a:r>
            <a:r>
              <a:rPr lang="en-US" sz="2400" i="1" dirty="0" err="1"/>
              <a:t>quan</a:t>
            </a:r>
            <a:r>
              <a:rPr lang="en-US" sz="2400" i="1" dirty="0"/>
              <a:t> </a:t>
            </a:r>
            <a:r>
              <a:rPr lang="en-US" sz="2400" i="1" dirty="0" err="1"/>
              <a:t>sứ</a:t>
            </a:r>
            <a:r>
              <a:rPr lang="en-US" sz="2400" i="1" dirty="0"/>
              <a:t> </a:t>
            </a:r>
            <a:r>
              <a:rPr lang="en-US" sz="2400" i="1" dirty="0" err="1"/>
              <a:t>đến</a:t>
            </a:r>
            <a:endParaRPr lang="en-US" sz="2400" i="1" dirty="0"/>
          </a:p>
          <a:p>
            <a:pPr marL="0" indent="0">
              <a:buNone/>
            </a:pPr>
            <a:r>
              <a:rPr lang="en-US" sz="2400" i="1" dirty="0"/>
              <a:t>                                                </a:t>
            </a:r>
            <a:r>
              <a:rPr lang="en-US" sz="2400" i="1" dirty="0" err="1"/>
              <a:t>Váy</a:t>
            </a:r>
            <a:r>
              <a:rPr lang="en-US" sz="2400" i="1" dirty="0"/>
              <a:t> </a:t>
            </a:r>
            <a:r>
              <a:rPr lang="en-US" sz="2400" i="1" dirty="0" err="1"/>
              <a:t>lê</a:t>
            </a:r>
            <a:r>
              <a:rPr lang="en-US" sz="2400" i="1" dirty="0"/>
              <a:t> </a:t>
            </a:r>
            <a:r>
              <a:rPr lang="en-US" sz="2400" i="1" dirty="0" err="1"/>
              <a:t>quét</a:t>
            </a:r>
            <a:r>
              <a:rPr lang="en-US" sz="2400" i="1" dirty="0"/>
              <a:t> </a:t>
            </a:r>
            <a:r>
              <a:rPr lang="en-US" sz="2400" i="1" dirty="0" err="1"/>
              <a:t>đất</a:t>
            </a:r>
            <a:r>
              <a:rPr lang="en-US" sz="2400" i="1" dirty="0"/>
              <a:t> </a:t>
            </a:r>
            <a:r>
              <a:rPr lang="en-US" sz="2400" i="1" dirty="0" err="1"/>
              <a:t>mụ</a:t>
            </a:r>
            <a:r>
              <a:rPr lang="en-US" sz="2400" i="1" dirty="0"/>
              <a:t> </a:t>
            </a:r>
            <a:r>
              <a:rPr lang="en-US" sz="2400" i="1" dirty="0" err="1"/>
              <a:t>đầm</a:t>
            </a:r>
            <a:r>
              <a:rPr lang="en-US" sz="2400" i="1" dirty="0"/>
              <a:t> ra.</a:t>
            </a:r>
          </a:p>
        </p:txBody>
      </p:sp>
    </p:spTree>
    <p:extLst>
      <p:ext uri="{BB962C8B-B14F-4D97-AF65-F5344CB8AC3E}">
        <p14:creationId xmlns:p14="http://schemas.microsoft.com/office/powerpoint/2010/main" val="39597548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9C34B-0A2C-4802-9E70-FF9F0992B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err="1"/>
              <a:t>Bài</a:t>
            </a:r>
            <a:r>
              <a:rPr lang="en-US" b="1" u="sng" dirty="0"/>
              <a:t> </a:t>
            </a:r>
            <a:r>
              <a:rPr lang="en-US" b="1" u="sng" dirty="0" err="1"/>
              <a:t>tập</a:t>
            </a:r>
            <a:r>
              <a:rPr lang="en-US" b="1" u="sng" dirty="0"/>
              <a:t> </a:t>
            </a:r>
            <a:r>
              <a:rPr lang="en-US" b="1" u="sng" dirty="0" err="1"/>
              <a:t>mở</a:t>
            </a:r>
            <a:r>
              <a:rPr lang="en-US" b="1" u="sng" dirty="0"/>
              <a:t> </a:t>
            </a:r>
            <a:r>
              <a:rPr lang="en-US" b="1" u="sng" dirty="0" err="1"/>
              <a:t>rộng</a:t>
            </a:r>
            <a:r>
              <a:rPr lang="en-US" b="1" u="sng" dirty="0"/>
              <a:t>, </a:t>
            </a:r>
            <a:r>
              <a:rPr lang="en-US" b="1" u="sng" dirty="0" err="1"/>
              <a:t>nâng</a:t>
            </a:r>
            <a:r>
              <a:rPr lang="en-US" b="1" u="sng" dirty="0"/>
              <a:t> </a:t>
            </a:r>
            <a:r>
              <a:rPr lang="en-US" b="1" u="sng" dirty="0" err="1"/>
              <a:t>cao</a:t>
            </a:r>
            <a:endParaRPr lang="en-US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3838D-A066-4B44-855E-CD4F8C190A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*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 đ</a:t>
            </a:r>
            <a:r>
              <a:rPr lang="vi-VN" dirty="0"/>
              <a:t>ư</a:t>
            </a:r>
            <a:r>
              <a:rPr lang="en-US" dirty="0" err="1"/>
              <a:t>ợc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chi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 </a:t>
            </a:r>
            <a:r>
              <a:rPr lang="en-US" dirty="0" err="1"/>
              <a:t>ngữ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nghĩa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ngôn</a:t>
            </a:r>
            <a:r>
              <a:rPr lang="en-US" dirty="0"/>
              <a:t>:</a:t>
            </a:r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800" i="1" dirty="0" err="1">
                <a:solidFill>
                  <a:srgbClr val="C00000"/>
                </a:solidFill>
              </a:rPr>
              <a:t>Mẹ</a:t>
            </a:r>
            <a:r>
              <a:rPr lang="en-US" sz="4800" i="1" dirty="0">
                <a:solidFill>
                  <a:srgbClr val="C00000"/>
                </a:solidFill>
              </a:rPr>
              <a:t> </a:t>
            </a:r>
            <a:r>
              <a:rPr lang="en-US" sz="4800" i="1" dirty="0" err="1">
                <a:solidFill>
                  <a:srgbClr val="C00000"/>
                </a:solidFill>
              </a:rPr>
              <a:t>cho</a:t>
            </a:r>
            <a:r>
              <a:rPr lang="en-US" sz="4800" i="1" dirty="0">
                <a:solidFill>
                  <a:srgbClr val="C00000"/>
                </a:solidFill>
              </a:rPr>
              <a:t> </a:t>
            </a:r>
            <a:r>
              <a:rPr lang="en-US" sz="4800" i="1" dirty="0" err="1">
                <a:solidFill>
                  <a:srgbClr val="C00000"/>
                </a:solidFill>
              </a:rPr>
              <a:t>Ngọc</a:t>
            </a:r>
            <a:r>
              <a:rPr lang="en-US" sz="4800" i="1" dirty="0">
                <a:solidFill>
                  <a:srgbClr val="C00000"/>
                </a:solidFill>
              </a:rPr>
              <a:t> </a:t>
            </a:r>
            <a:r>
              <a:rPr lang="en-US" sz="4800" i="1" dirty="0" err="1">
                <a:solidFill>
                  <a:srgbClr val="C00000"/>
                </a:solidFill>
              </a:rPr>
              <a:t>đi</a:t>
            </a:r>
            <a:r>
              <a:rPr lang="en-US" sz="4800" i="1" dirty="0">
                <a:solidFill>
                  <a:srgbClr val="C00000"/>
                </a:solidFill>
              </a:rPr>
              <a:t> </a:t>
            </a:r>
            <a:r>
              <a:rPr lang="en-US" sz="4800" i="1" dirty="0" err="1">
                <a:solidFill>
                  <a:srgbClr val="C00000"/>
                </a:solidFill>
              </a:rPr>
              <a:t>Hà</a:t>
            </a:r>
            <a:r>
              <a:rPr lang="en-US" sz="4800" i="1" dirty="0">
                <a:solidFill>
                  <a:srgbClr val="C00000"/>
                </a:solidFill>
              </a:rPr>
              <a:t> </a:t>
            </a:r>
            <a:r>
              <a:rPr lang="en-US" sz="4800" i="1" dirty="0" err="1">
                <a:solidFill>
                  <a:srgbClr val="C00000"/>
                </a:solidFill>
              </a:rPr>
              <a:t>Nội</a:t>
            </a:r>
            <a:r>
              <a:rPr lang="en-US" sz="4800" i="1" dirty="0">
                <a:solidFill>
                  <a:srgbClr val="C00000"/>
                </a:solidFill>
              </a:rPr>
              <a:t> </a:t>
            </a:r>
            <a:r>
              <a:rPr lang="en-US" sz="4800" i="1" dirty="0" err="1">
                <a:solidFill>
                  <a:srgbClr val="C00000"/>
                </a:solidFill>
              </a:rPr>
              <a:t>với</a:t>
            </a:r>
            <a:r>
              <a:rPr lang="en-US" sz="4800" i="1" dirty="0">
                <a:solidFill>
                  <a:srgbClr val="C00000"/>
                </a:solidFill>
              </a:rPr>
              <a:t> </a:t>
            </a:r>
            <a:r>
              <a:rPr lang="en-US" sz="4800" i="1" dirty="0" err="1">
                <a:solidFill>
                  <a:srgbClr val="C00000"/>
                </a:solidFill>
              </a:rPr>
              <a:t>Phúc</a:t>
            </a:r>
            <a:r>
              <a:rPr lang="en-US" sz="4800" i="1" dirty="0">
                <a:solidFill>
                  <a:srgbClr val="C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237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972F6-19C5-42FF-B813-DC6DE3FDD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046" y="154745"/>
            <a:ext cx="10720754" cy="630232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n-US" sz="4800" i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n-US" sz="4800" i="1" dirty="0" err="1">
                <a:solidFill>
                  <a:srgbClr val="FF0000"/>
                </a:solidFill>
              </a:rPr>
              <a:t>Mẹ</a:t>
            </a:r>
            <a:r>
              <a:rPr lang="en-US" sz="4800" i="1" dirty="0">
                <a:solidFill>
                  <a:srgbClr val="FF0000"/>
                </a:solidFill>
              </a:rPr>
              <a:t> </a:t>
            </a:r>
            <a:r>
              <a:rPr lang="en-US" sz="4800" i="1" dirty="0" err="1">
                <a:solidFill>
                  <a:srgbClr val="FF0000"/>
                </a:solidFill>
              </a:rPr>
              <a:t>cho</a:t>
            </a:r>
            <a:r>
              <a:rPr lang="en-US" sz="4800" i="1" dirty="0">
                <a:solidFill>
                  <a:srgbClr val="FF0000"/>
                </a:solidFill>
              </a:rPr>
              <a:t> </a:t>
            </a:r>
            <a:r>
              <a:rPr lang="en-US" sz="4800" i="1" dirty="0" err="1">
                <a:solidFill>
                  <a:srgbClr val="FF0000"/>
                </a:solidFill>
              </a:rPr>
              <a:t>Ngọc</a:t>
            </a:r>
            <a:r>
              <a:rPr lang="en-US" sz="4800" i="1" dirty="0">
                <a:solidFill>
                  <a:srgbClr val="FF0000"/>
                </a:solidFill>
              </a:rPr>
              <a:t> </a:t>
            </a:r>
            <a:r>
              <a:rPr lang="en-US" sz="4800" i="1" dirty="0" err="1">
                <a:solidFill>
                  <a:srgbClr val="FF0000"/>
                </a:solidFill>
              </a:rPr>
              <a:t>đi</a:t>
            </a:r>
            <a:r>
              <a:rPr lang="en-US" sz="4800" i="1" dirty="0">
                <a:solidFill>
                  <a:srgbClr val="FF0000"/>
                </a:solidFill>
              </a:rPr>
              <a:t> </a:t>
            </a:r>
            <a:r>
              <a:rPr lang="en-US" sz="4800" i="1" dirty="0" err="1">
                <a:solidFill>
                  <a:srgbClr val="FF0000"/>
                </a:solidFill>
              </a:rPr>
              <a:t>Hà</a:t>
            </a:r>
            <a:r>
              <a:rPr lang="en-US" sz="4800" i="1" dirty="0">
                <a:solidFill>
                  <a:srgbClr val="FF0000"/>
                </a:solidFill>
              </a:rPr>
              <a:t> </a:t>
            </a:r>
            <a:r>
              <a:rPr lang="en-US" sz="4800" i="1" dirty="0" err="1">
                <a:solidFill>
                  <a:srgbClr val="FF0000"/>
                </a:solidFill>
              </a:rPr>
              <a:t>Nội</a:t>
            </a:r>
            <a:r>
              <a:rPr lang="en-US" sz="4800" i="1" dirty="0">
                <a:solidFill>
                  <a:srgbClr val="FF0000"/>
                </a:solidFill>
              </a:rPr>
              <a:t> </a:t>
            </a:r>
            <a:r>
              <a:rPr lang="en-US" sz="4800" i="1" dirty="0" err="1">
                <a:solidFill>
                  <a:srgbClr val="FF0000"/>
                </a:solidFill>
              </a:rPr>
              <a:t>với</a:t>
            </a:r>
            <a:r>
              <a:rPr lang="en-US" sz="4800" i="1" dirty="0">
                <a:solidFill>
                  <a:srgbClr val="FF0000"/>
                </a:solidFill>
              </a:rPr>
              <a:t> </a:t>
            </a:r>
            <a:r>
              <a:rPr lang="en-US" sz="4800" i="1" dirty="0" err="1">
                <a:solidFill>
                  <a:srgbClr val="FF0000"/>
                </a:solidFill>
              </a:rPr>
              <a:t>Phúc</a:t>
            </a:r>
            <a:r>
              <a:rPr lang="en-US" sz="4800" i="1" dirty="0">
                <a:solidFill>
                  <a:srgbClr val="FF0000"/>
                </a:solidFill>
              </a:rPr>
              <a:t>.</a:t>
            </a:r>
          </a:p>
          <a:p>
            <a:endParaRPr lang="en-US" dirty="0"/>
          </a:p>
          <a:p>
            <a:r>
              <a:rPr lang="en-US" dirty="0" err="1"/>
              <a:t>Cách</a:t>
            </a:r>
            <a:r>
              <a:rPr lang="en-US" dirty="0"/>
              <a:t> 1: </a:t>
            </a:r>
            <a:r>
              <a:rPr lang="en-US" dirty="0" err="1"/>
              <a:t>Mẹ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1, </a:t>
            </a:r>
            <a:r>
              <a:rPr lang="en-US" dirty="0" err="1"/>
              <a:t>Ngọc</a:t>
            </a:r>
            <a:r>
              <a:rPr lang="en-US" dirty="0"/>
              <a:t> 2, </a:t>
            </a:r>
            <a:r>
              <a:rPr lang="en-US" dirty="0" err="1"/>
              <a:t>Phúc</a:t>
            </a:r>
            <a:r>
              <a:rPr lang="en-US" dirty="0"/>
              <a:t> 3</a:t>
            </a:r>
          </a:p>
          <a:p>
            <a:r>
              <a:rPr lang="en-US" dirty="0" err="1"/>
              <a:t>Cách</a:t>
            </a:r>
            <a:r>
              <a:rPr lang="en-US" dirty="0"/>
              <a:t> 2: </a:t>
            </a:r>
            <a:r>
              <a:rPr lang="en-US" dirty="0" err="1"/>
              <a:t>Mẹ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2, </a:t>
            </a:r>
            <a:r>
              <a:rPr lang="en-US" dirty="0" err="1"/>
              <a:t>Ngọc</a:t>
            </a:r>
            <a:r>
              <a:rPr lang="en-US" dirty="0"/>
              <a:t> 1, </a:t>
            </a:r>
            <a:r>
              <a:rPr lang="en-US" dirty="0" err="1"/>
              <a:t>Phúc</a:t>
            </a:r>
            <a:r>
              <a:rPr lang="en-US" dirty="0"/>
              <a:t> 3.</a:t>
            </a:r>
          </a:p>
          <a:p>
            <a:r>
              <a:rPr lang="en-US" dirty="0" err="1"/>
              <a:t>Cách</a:t>
            </a:r>
            <a:r>
              <a:rPr lang="en-US" dirty="0"/>
              <a:t> 3: </a:t>
            </a:r>
            <a:r>
              <a:rPr lang="en-US" dirty="0" err="1"/>
              <a:t>Mẹ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3, </a:t>
            </a:r>
            <a:r>
              <a:rPr lang="en-US" dirty="0" err="1"/>
              <a:t>Ngọc</a:t>
            </a:r>
            <a:r>
              <a:rPr lang="en-US" dirty="0"/>
              <a:t> 1, </a:t>
            </a:r>
            <a:r>
              <a:rPr lang="en-US" dirty="0" err="1"/>
              <a:t>Phúc</a:t>
            </a:r>
            <a:r>
              <a:rPr lang="en-US" dirty="0"/>
              <a:t> 2</a:t>
            </a:r>
          </a:p>
          <a:p>
            <a:r>
              <a:rPr lang="en-US" dirty="0" err="1"/>
              <a:t>Cách</a:t>
            </a:r>
            <a:r>
              <a:rPr lang="en-US" dirty="0"/>
              <a:t> 4: </a:t>
            </a:r>
            <a:r>
              <a:rPr lang="en-US" dirty="0" err="1"/>
              <a:t>Mẹ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1, </a:t>
            </a:r>
            <a:r>
              <a:rPr lang="en-US" dirty="0" err="1"/>
              <a:t>Ngọc</a:t>
            </a:r>
            <a:r>
              <a:rPr lang="en-US" dirty="0"/>
              <a:t> 3, </a:t>
            </a:r>
            <a:r>
              <a:rPr lang="en-US" dirty="0" err="1"/>
              <a:t>Phúc</a:t>
            </a:r>
            <a:r>
              <a:rPr lang="en-US" dirty="0"/>
              <a:t> 2</a:t>
            </a:r>
          </a:p>
          <a:p>
            <a:r>
              <a:rPr lang="en-US" dirty="0" err="1"/>
              <a:t>Cách</a:t>
            </a:r>
            <a:r>
              <a:rPr lang="en-US" dirty="0"/>
              <a:t> 5: </a:t>
            </a:r>
            <a:r>
              <a:rPr lang="en-US" dirty="0" err="1"/>
              <a:t>Mẹ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2, </a:t>
            </a:r>
            <a:r>
              <a:rPr lang="en-US" dirty="0" err="1"/>
              <a:t>Ngọc</a:t>
            </a:r>
            <a:r>
              <a:rPr lang="en-US" dirty="0"/>
              <a:t> 3, </a:t>
            </a:r>
            <a:r>
              <a:rPr lang="en-US" dirty="0" err="1"/>
              <a:t>Phúc</a:t>
            </a:r>
            <a:r>
              <a:rPr lang="en-US" dirty="0"/>
              <a:t> 1</a:t>
            </a:r>
          </a:p>
          <a:p>
            <a:r>
              <a:rPr lang="en-US" dirty="0" err="1"/>
              <a:t>Cách</a:t>
            </a:r>
            <a:r>
              <a:rPr lang="en-US" dirty="0"/>
              <a:t> 6: </a:t>
            </a:r>
            <a:r>
              <a:rPr lang="en-US" dirty="0" err="1"/>
              <a:t>Mẹ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3, </a:t>
            </a:r>
            <a:r>
              <a:rPr lang="en-US" dirty="0" err="1"/>
              <a:t>Ngọc</a:t>
            </a:r>
            <a:r>
              <a:rPr lang="en-US" dirty="0"/>
              <a:t> 2, </a:t>
            </a:r>
            <a:r>
              <a:rPr lang="en-US" dirty="0" err="1"/>
              <a:t>Phúc</a:t>
            </a:r>
            <a:r>
              <a:rPr lang="en-US" dirty="0"/>
              <a:t> 1.</a:t>
            </a:r>
          </a:p>
          <a:p>
            <a:r>
              <a:rPr lang="en-US" dirty="0"/>
              <a:t>Cách7: </a:t>
            </a:r>
            <a:r>
              <a:rPr lang="en-US" dirty="0" err="1"/>
              <a:t>Mẹ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1, </a:t>
            </a:r>
            <a:r>
              <a:rPr lang="en-US" dirty="0" err="1"/>
              <a:t>Ngọc</a:t>
            </a:r>
            <a:r>
              <a:rPr lang="en-US" dirty="0"/>
              <a:t> 2, </a:t>
            </a:r>
            <a:r>
              <a:rPr lang="en-US" dirty="0" err="1"/>
              <a:t>Phúc</a:t>
            </a:r>
            <a:r>
              <a:rPr lang="en-US" dirty="0"/>
              <a:t> 3</a:t>
            </a:r>
          </a:p>
          <a:p>
            <a:r>
              <a:rPr lang="en-US" dirty="0" err="1"/>
              <a:t>Cách</a:t>
            </a:r>
            <a:r>
              <a:rPr lang="en-US" dirty="0"/>
              <a:t> 8: </a:t>
            </a:r>
            <a:r>
              <a:rPr lang="en-US" dirty="0" err="1"/>
              <a:t>Mẹ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2, </a:t>
            </a:r>
            <a:r>
              <a:rPr lang="en-US" dirty="0" err="1"/>
              <a:t>Ngọc</a:t>
            </a:r>
            <a:r>
              <a:rPr lang="en-US" dirty="0"/>
              <a:t> +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3.</a:t>
            </a:r>
          </a:p>
          <a:p>
            <a:r>
              <a:rPr lang="en-US" dirty="0" err="1"/>
              <a:t>Cách</a:t>
            </a:r>
            <a:r>
              <a:rPr lang="en-US" dirty="0"/>
              <a:t> 9: </a:t>
            </a:r>
            <a:r>
              <a:rPr lang="en-US" dirty="0" err="1"/>
              <a:t>Mẹ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3, </a:t>
            </a:r>
            <a:r>
              <a:rPr lang="en-US" dirty="0" err="1"/>
              <a:t>Ngọc</a:t>
            </a:r>
            <a:r>
              <a:rPr lang="en-US" dirty="0"/>
              <a:t> +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2.</a:t>
            </a:r>
          </a:p>
          <a:p>
            <a:r>
              <a:rPr lang="en-US" dirty="0" err="1"/>
              <a:t>Cách</a:t>
            </a:r>
            <a:r>
              <a:rPr lang="en-US" dirty="0"/>
              <a:t> 10: </a:t>
            </a:r>
            <a:r>
              <a:rPr lang="en-US" dirty="0" err="1"/>
              <a:t>Mẹ</a:t>
            </a:r>
            <a:r>
              <a:rPr lang="en-US" dirty="0"/>
              <a:t> +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2, </a:t>
            </a:r>
            <a:r>
              <a:rPr lang="en-US" dirty="0" err="1"/>
              <a:t>Ngọc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3.</a:t>
            </a:r>
          </a:p>
          <a:p>
            <a:r>
              <a:rPr lang="en-US" dirty="0" err="1"/>
              <a:t>Cách</a:t>
            </a:r>
            <a:r>
              <a:rPr lang="en-US" dirty="0"/>
              <a:t> 11: </a:t>
            </a:r>
            <a:r>
              <a:rPr lang="en-US" dirty="0" err="1"/>
              <a:t>Mẹ</a:t>
            </a:r>
            <a:r>
              <a:rPr lang="en-US" dirty="0"/>
              <a:t> +</a:t>
            </a:r>
            <a:r>
              <a:rPr lang="en-US" dirty="0" err="1"/>
              <a:t>Ngọc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3,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2.</a:t>
            </a:r>
          </a:p>
          <a:p>
            <a:r>
              <a:rPr lang="en-US" dirty="0" err="1"/>
              <a:t>Cách</a:t>
            </a:r>
            <a:r>
              <a:rPr lang="en-US" dirty="0"/>
              <a:t> 12: </a:t>
            </a:r>
            <a:r>
              <a:rPr lang="en-US" dirty="0" err="1"/>
              <a:t>Mẹ</a:t>
            </a:r>
            <a:r>
              <a:rPr lang="en-US" dirty="0"/>
              <a:t> +</a:t>
            </a:r>
            <a:r>
              <a:rPr lang="en-US" dirty="0" err="1"/>
              <a:t>Ngọc</a:t>
            </a:r>
            <a:r>
              <a:rPr lang="en-US" dirty="0"/>
              <a:t> +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ngôi</a:t>
            </a:r>
            <a:r>
              <a:rPr lang="en-US" dirty="0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2619464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7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7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7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7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7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D209A-97C8-4107-8E0F-5E26C13D1B32}"/>
              </a:ext>
            </a:extLst>
          </p:cNvPr>
          <p:cNvSpPr>
            <a:spLocks noGrp="1"/>
          </p:cNvSpPr>
          <p:nvPr>
            <p:ph idx="1"/>
          </p:nvPr>
        </p:nvSpPr>
        <p:spPr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000" dirty="0">
                <a:solidFill>
                  <a:srgbClr val="002060"/>
                </a:solidFill>
                <a:latin typeface="Lucida Handwriting" panose="03010101010101010101" pitchFamily="66" charset="0"/>
              </a:rPr>
              <a:t>XIN CẢM </a:t>
            </a:r>
            <a:r>
              <a:rPr lang="vi-VN" sz="8000" dirty="0">
                <a:solidFill>
                  <a:srgbClr val="002060"/>
                </a:solidFill>
              </a:rPr>
              <a:t>Ơ</a:t>
            </a:r>
            <a:r>
              <a:rPr lang="en-US" sz="8000" dirty="0">
                <a:solidFill>
                  <a:srgbClr val="002060"/>
                </a:solidFill>
                <a:latin typeface="Lucida Handwriting" panose="03010101010101010101" pitchFamily="66" charset="0"/>
              </a:rPr>
              <a:t>N THẦY CÔ VÀ CÁC EM!</a:t>
            </a:r>
          </a:p>
        </p:txBody>
      </p:sp>
    </p:spTree>
    <p:extLst>
      <p:ext uri="{BB962C8B-B14F-4D97-AF65-F5344CB8AC3E}">
        <p14:creationId xmlns:p14="http://schemas.microsoft.com/office/powerpoint/2010/main" val="2097249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1254</TotalTime>
  <Words>2365</Words>
  <Application>Microsoft Office PowerPoint</Application>
  <PresentationFormat>Widescreen</PresentationFormat>
  <Paragraphs>181</Paragraphs>
  <Slides>23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Lucida Handwriting</vt:lpstr>
      <vt:lpstr>Times New Roman</vt:lpstr>
      <vt:lpstr>Office Theme</vt:lpstr>
      <vt:lpstr>   CHÀO ĐÓN THẦY CÔ VÀ CÁC EM  HỌC SINH ĐẾN VỚI BÀI HỌC.                                                              Giáo viên: TRẦN NGỌC THỦY TIÊN </vt:lpstr>
      <vt:lpstr>Xác định nghĩa ngôi của 2 từ xưng hô “con”, “bố” ở câu sau:   Con cho bố về quê nhé!</vt:lpstr>
      <vt:lpstr>PowerPoint Presentation</vt:lpstr>
      <vt:lpstr>PHÂN TÍCH NGỮ LIỆU</vt:lpstr>
      <vt:lpstr>PowerPoint Presentation</vt:lpstr>
      <vt:lpstr>PHÂN TÍCH NGỮ LIỆU</vt:lpstr>
      <vt:lpstr>I. KHÁI NIỆM:  Ngữ cảnh là bối cảnh ngôn ngữ, ở đó người nói (người viết) sản sinh ra lời nói (câu văn) thích ứng còn người nghe (người đọc) căn cứ vào đó để lĩnh hội đúng lời nói (câu văn).</vt:lpstr>
      <vt:lpstr>PowerPoint Presentation</vt:lpstr>
      <vt:lpstr>II. CÁC NHÂN TỐ CỦA NGỮ CẢNH</vt:lpstr>
      <vt:lpstr>2. Bối cảnh ngoài ngôn ngữ </vt:lpstr>
      <vt:lpstr>PowerPoint Presentation</vt:lpstr>
      <vt:lpstr>c. Hiện thực được nói tới (nội dung giao tiếp) - Hiện thực bên ngoài các nhân vật giao tiếp. - Hiện thực bên trong- tâm trạng con người.</vt:lpstr>
      <vt:lpstr> 3.Văn cảnh:</vt:lpstr>
      <vt:lpstr>Căn cứ vào văn cảnh xác định nghĩa của từ:</vt:lpstr>
      <vt:lpstr>PowerPoint Presentation</vt:lpstr>
      <vt:lpstr>III. VAI TRÒ CỦA NGỮ CẢNH</vt:lpstr>
      <vt:lpstr>LUYỆN TẬP</vt:lpstr>
      <vt:lpstr>Bài tập 1/106</vt:lpstr>
      <vt:lpstr>Bài tập 4/106</vt:lpstr>
      <vt:lpstr>PowerPoint Presentation</vt:lpstr>
      <vt:lpstr>Bài tập mở rộng, nâng cao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CHÀO ĐÓN THẦY(CÔ) GIÁO VÀ CÁC EM HỌC SINH ĐẾN VỚI BÀI HỌC</dc:title>
  <dc:creator>Thao Tran</dc:creator>
  <cp:lastModifiedBy>Thao Tran</cp:lastModifiedBy>
  <cp:revision>116</cp:revision>
  <dcterms:created xsi:type="dcterms:W3CDTF">2019-11-07T08:21:39Z</dcterms:created>
  <dcterms:modified xsi:type="dcterms:W3CDTF">2019-11-12T03:24:34Z</dcterms:modified>
</cp:coreProperties>
</file>