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Override3.xml" ContentType="application/vnd.openxmlformats-officedocument.themeOverride+xml"/>
  <Override PartName="/ppt/theme/themeOverride4.xml" ContentType="application/vnd.openxmlformats-officedocument.themeOverrid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Override5.xml" ContentType="application/vnd.openxmlformats-officedocument.themeOverride+xml"/>
  <Override PartName="/ppt/theme/themeOverride6.xml" ContentType="application/vnd.openxmlformats-officedocument.themeOverrid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 id="2147483720" r:id="rId4"/>
    <p:sldMasterId id="2147483732" r:id="rId5"/>
    <p:sldMasterId id="2147483744" r:id="rId6"/>
    <p:sldMasterId id="2147483756" r:id="rId7"/>
  </p:sldMasterIdLst>
  <p:sldIdLst>
    <p:sldId id="278" r:id="rId8"/>
    <p:sldId id="279" r:id="rId9"/>
    <p:sldId id="277" r:id="rId10"/>
    <p:sldId id="280" r:id="rId11"/>
    <p:sldId id="276" r:id="rId12"/>
    <p:sldId id="257" r:id="rId13"/>
    <p:sldId id="258" r:id="rId14"/>
    <p:sldId id="272" r:id="rId15"/>
    <p:sldId id="273" r:id="rId16"/>
    <p:sldId id="281" r:id="rId17"/>
    <p:sldId id="261" r:id="rId18"/>
    <p:sldId id="282" r:id="rId19"/>
    <p:sldId id="274" r:id="rId20"/>
    <p:sldId id="275" r:id="rId21"/>
    <p:sldId id="283" r:id="rId22"/>
    <p:sldId id="26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56BA37F-36B1-4934-97AA-E09A398F2E3B}">
          <p14:sldIdLst>
            <p14:sldId id="278"/>
            <p14:sldId id="279"/>
            <p14:sldId id="277"/>
            <p14:sldId id="280"/>
            <p14:sldId id="276"/>
          </p14:sldIdLst>
        </p14:section>
        <p14:section name="Untitled Section" id="{4E7C8858-046D-40FC-96B7-71AF07BBF483}">
          <p14:sldIdLst>
            <p14:sldId id="257"/>
            <p14:sldId id="258"/>
            <p14:sldId id="272"/>
            <p14:sldId id="273"/>
            <p14:sldId id="281"/>
            <p14:sldId id="261"/>
            <p14:sldId id="282"/>
            <p14:sldId id="274"/>
            <p14:sldId id="275"/>
            <p14:sldId id="283"/>
            <p14:sldId id="26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5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14/11/2018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870508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14/11/2018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99995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550AA3-EE57-4C98-B898-3F597138C78D}" type="datetimeFigureOut">
              <a:rPr lang="en-US" smtClean="0"/>
              <a:t>14/11/2018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1446194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550AA3-EE57-4C98-B898-3F597138C78D}" type="datetimeFigureOut">
              <a:rPr lang="en-US" smtClean="0"/>
              <a:t>14/11/2018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3297915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550AA3-EE57-4C98-B898-3F597138C78D}" type="datetimeFigureOut">
              <a:rPr lang="en-US" smtClean="0"/>
              <a:t>14/11/2018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3485896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550AA3-EE57-4C98-B898-3F597138C78D}" type="datetimeFigureOut">
              <a:rPr lang="en-US" smtClean="0"/>
              <a:t>14/11/2018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2374626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550AA3-EE57-4C98-B898-3F597138C78D}" type="datetimeFigureOut">
              <a:rPr lang="en-US" smtClean="0"/>
              <a:t>14/11/2018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279303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t>14/11/2018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712774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t>14/11/2018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438239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14/11/2018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1620805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t>14/11/2018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DBA0F4E-C6E4-4ABF-9BBF-87DB38131551}" type="slidenum">
              <a:rPr lang="en-US" smtClean="0"/>
              <a:t>‹#›</a:t>
            </a:fld>
            <a:endParaRPr lang="en-US"/>
          </a:p>
        </p:txBody>
      </p:sp>
    </p:spTree>
    <p:extLst>
      <p:ext uri="{BB962C8B-B14F-4D97-AF65-F5344CB8AC3E}">
        <p14:creationId xmlns:p14="http://schemas.microsoft.com/office/powerpoint/2010/main" val="1183369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06705B2D-7CDA-4218-BD24-223B5DA0B97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545788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76DF776-55A1-4054-9583-C9FD079ED91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2451216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5EB2DCF-5A18-4E01-8F7E-6F90CA10FD9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517622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FC3CF19-70E6-4CD2-9A57-D2782325C61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2587399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BEC6EDC-7667-43A9-B1ED-FA88452573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557794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CEB68605-728F-404C-A595-3516C60B5EC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312828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60700C72-9B96-476F-97AD-23913D51216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0312224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41CFD8C8-500E-4E24-8146-FEBA6801BBB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5888429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A60CB38B-B910-4405-A8EC-52816F24CA2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250531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A1042E3-4CEC-43B6-ADCA-59EC3D1E682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928898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007A44AC-276F-4D14-99BE-3E24B2C3443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4876714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94763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49634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0397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76909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13486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76141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28776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8861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935307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90992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00619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904143" y="3648082"/>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Rectangle 5"/>
          <p:cNvSpPr/>
          <p:nvPr/>
        </p:nvSpPr>
        <p:spPr>
          <a:xfrm>
            <a:off x="904143" y="3648082"/>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8" name="Title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6400800" y="6354763"/>
            <a:ext cx="2286000" cy="366712"/>
          </a:xfrm>
        </p:spPr>
        <p:txBody>
          <a:bodyPr/>
          <a:lstStyle>
            <a:lvl1pPr>
              <a:defRPr sz="1400"/>
            </a:lvl1pPr>
          </a:lstStyle>
          <a:p>
            <a:pPr>
              <a:defRPr/>
            </a:pPr>
            <a:endParaRPr lang="en-US">
              <a:solidFill>
                <a:srgbClr val="464653"/>
              </a:solidFill>
            </a:endParaRPr>
          </a:p>
        </p:txBody>
      </p:sp>
      <p:sp>
        <p:nvSpPr>
          <p:cNvPr id="11" name="Footer Placeholder 16"/>
          <p:cNvSpPr>
            <a:spLocks noGrp="1"/>
          </p:cNvSpPr>
          <p:nvPr>
            <p:ph type="ftr" sz="quarter" idx="11"/>
          </p:nvPr>
        </p:nvSpPr>
        <p:spPr>
          <a:xfrm>
            <a:off x="2898534" y="6354763"/>
            <a:ext cx="3474427" cy="366712"/>
          </a:xfrm>
        </p:spPr>
        <p:txBody>
          <a:bodyPr/>
          <a:lstStyle>
            <a:lvl1pPr>
              <a:defRPr/>
            </a:lvl1pPr>
          </a:lstStyle>
          <a:p>
            <a:pPr>
              <a:defRPr/>
            </a:pPr>
            <a:endParaRPr lang="en-US">
              <a:solidFill>
                <a:srgbClr val="464653"/>
              </a:solidFill>
            </a:endParaRPr>
          </a:p>
        </p:txBody>
      </p:sp>
      <p:sp>
        <p:nvSpPr>
          <p:cNvPr id="12" name="Slide Number Placeholder 28"/>
          <p:cNvSpPr>
            <a:spLocks noGrp="1"/>
          </p:cNvSpPr>
          <p:nvPr>
            <p:ph type="sldNum" sz="quarter" idx="12"/>
          </p:nvPr>
        </p:nvSpPr>
        <p:spPr>
          <a:xfrm>
            <a:off x="1216269" y="6354763"/>
            <a:ext cx="1219200" cy="366712"/>
          </a:xfrm>
        </p:spPr>
        <p:txBody>
          <a:bodyPr/>
          <a:lstStyle>
            <a:lvl1pPr>
              <a:defRPr/>
            </a:lvl1pPr>
          </a:lstStyle>
          <a:p>
            <a:pPr>
              <a:defRPr/>
            </a:pPr>
            <a:fld id="{B07EAA56-77DA-4DFC-B6BE-1A073B89834B}"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0642914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219200"/>
            <a:ext cx="82296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0CB56D2-03AF-4DDB-8C9E-A10BC63665F4}"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6778498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914400" y="2819407"/>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2819407"/>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1219200" y="2971800"/>
            <a:ext cx="6858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6400800" y="6354763"/>
            <a:ext cx="2286000" cy="366712"/>
          </a:xfrm>
        </p:spPr>
        <p:txBody>
          <a:bodyPr/>
          <a:lstStyle>
            <a:lvl1pPr>
              <a:defRPr/>
            </a:lvl1pPr>
          </a:lstStyle>
          <a:p>
            <a:pPr>
              <a:defRPr/>
            </a:pPr>
            <a:endParaRPr lang="en-US">
              <a:solidFill>
                <a:srgbClr val="DDE9EC"/>
              </a:solidFill>
            </a:endParaRPr>
          </a:p>
        </p:txBody>
      </p:sp>
      <p:sp>
        <p:nvSpPr>
          <p:cNvPr id="7" name="Footer Placeholder 4"/>
          <p:cNvSpPr>
            <a:spLocks noGrp="1"/>
          </p:cNvSpPr>
          <p:nvPr>
            <p:ph type="ftr" sz="quarter" idx="11"/>
          </p:nvPr>
        </p:nvSpPr>
        <p:spPr>
          <a:xfrm>
            <a:off x="2898534" y="6354763"/>
            <a:ext cx="3474427" cy="366712"/>
          </a:xfrm>
        </p:spPr>
        <p:txBody>
          <a:bodyPr/>
          <a:lstStyle>
            <a:lvl1pPr>
              <a:defRPr/>
            </a:lvl1pPr>
          </a:lstStyle>
          <a:p>
            <a:pPr>
              <a:defRPr/>
            </a:pPr>
            <a:endParaRPr lang="en-US">
              <a:solidFill>
                <a:srgbClr val="DDE9EC"/>
              </a:solidFill>
            </a:endParaRPr>
          </a:p>
        </p:txBody>
      </p:sp>
      <p:sp>
        <p:nvSpPr>
          <p:cNvPr id="8" name="Slide Number Placeholder 5"/>
          <p:cNvSpPr>
            <a:spLocks noGrp="1"/>
          </p:cNvSpPr>
          <p:nvPr>
            <p:ph type="sldNum" sz="quarter" idx="12"/>
          </p:nvPr>
        </p:nvSpPr>
        <p:spPr>
          <a:xfrm>
            <a:off x="1069734" y="6354763"/>
            <a:ext cx="1521069" cy="366712"/>
          </a:xfrm>
        </p:spPr>
        <p:txBody>
          <a:bodyPr/>
          <a:lstStyle>
            <a:lvl1pPr>
              <a:defRPr/>
            </a:lvl1pPr>
          </a:lstStyle>
          <a:p>
            <a:pPr>
              <a:defRPr/>
            </a:pPr>
            <a:fld id="{66A6861F-2D8E-4E06-A57A-6C23BF53BDC6}"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516878595"/>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219200"/>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632198" y="1216152"/>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7" name="Slide Number Placeholder 6"/>
          <p:cNvSpPr>
            <a:spLocks noGrp="1"/>
          </p:cNvSpPr>
          <p:nvPr>
            <p:ph type="sldNum" sz="quarter" idx="12"/>
          </p:nvPr>
        </p:nvSpPr>
        <p:spPr/>
        <p:txBody>
          <a:bodyPr/>
          <a:lstStyle>
            <a:lvl1pPr>
              <a:defRPr/>
            </a:lvl1pPr>
          </a:lstStyle>
          <a:p>
            <a:pPr>
              <a:defRPr/>
            </a:pPr>
            <a:fld id="{750A51BB-1699-47E4-8385-440DF6DB3C07}"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1030178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648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8"/>
          <p:cNvSpPr>
            <a:spLocks noGrp="1"/>
          </p:cNvSpPr>
          <p:nvPr>
            <p:ph type="sldNum" sz="quarter" idx="12"/>
          </p:nvPr>
        </p:nvSpPr>
        <p:spPr/>
        <p:txBody>
          <a:bodyPr/>
          <a:lstStyle>
            <a:lvl1pPr>
              <a:defRPr/>
            </a:lvl1pPr>
          </a:lstStyle>
          <a:p>
            <a:pPr>
              <a:defRPr/>
            </a:pPr>
            <a:fld id="{8D1543FC-E683-4D5B-88A6-F6295A0C984C}"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8235792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3"/>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4"/>
          <p:cNvSpPr>
            <a:spLocks noGrp="1"/>
          </p:cNvSpPr>
          <p:nvPr>
            <p:ph type="sldNum" sz="quarter" idx="12"/>
          </p:nvPr>
        </p:nvSpPr>
        <p:spPr/>
        <p:txBody>
          <a:bodyPr/>
          <a:lstStyle>
            <a:lvl1pPr>
              <a:defRPr/>
            </a:lvl1pPr>
          </a:lstStyle>
          <a:p>
            <a:pPr>
              <a:defRPr/>
            </a:pPr>
            <a:fld id="{790E3CFD-B355-47CD-BDEF-EF813F3CC239}"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2604231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4" name="Date Placeholder 1"/>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3"/>
          <p:cNvSpPr>
            <a:spLocks noGrp="1"/>
          </p:cNvSpPr>
          <p:nvPr>
            <p:ph type="sldNum" sz="quarter" idx="12"/>
          </p:nvPr>
        </p:nvSpPr>
        <p:spPr/>
        <p:txBody>
          <a:bodyPr/>
          <a:lstStyle>
            <a:lvl1pPr>
              <a:defRPr/>
            </a:lvl1pPr>
          </a:lstStyle>
          <a:p>
            <a:pPr>
              <a:defRPr/>
            </a:pPr>
            <a:fld id="{D00D768E-BA3A-4BE4-BB73-224C1FFF99A5}"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2428333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6" name="Straight Connector 5"/>
          <p:cNvSpPr>
            <a:spLocks noChangeShapeType="1"/>
          </p:cNvSpPr>
          <p:nvPr/>
        </p:nvSpPr>
        <p:spPr bwMode="auto">
          <a:xfrm rot="5400000">
            <a:off x="3160227"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dirty="0">
              <a:solidFill>
                <a:prstClr val="black"/>
              </a:solidFill>
              <a:latin typeface="Times New Roman" pitchFamily="18" charset="0"/>
            </a:endParaRPr>
          </a:p>
        </p:txBody>
      </p:sp>
      <p:sp>
        <p:nvSpPr>
          <p:cNvPr id="7" name="Isosceles Triangle 6"/>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6324600" y="1219203"/>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304800" y="304800"/>
            <a:ext cx="571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10" name="Slide Number Placeholder 6"/>
          <p:cNvSpPr>
            <a:spLocks noGrp="1"/>
          </p:cNvSpPr>
          <p:nvPr>
            <p:ph type="sldNum" sz="quarter" idx="12"/>
          </p:nvPr>
        </p:nvSpPr>
        <p:spPr/>
        <p:txBody>
          <a:bodyPr/>
          <a:lstStyle>
            <a:lvl1pPr>
              <a:defRPr/>
            </a:lvl1pPr>
          </a:lstStyle>
          <a:p>
            <a:pPr>
              <a:defRPr/>
            </a:pPr>
            <a:fld id="{FFFEBF83-4F70-4D89-A1B5-D7A4E74BB57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0241412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white"/>
              </a:solidFill>
              <a:latin typeface="Times New Roman" pitchFamily="18" charset="0"/>
            </a:endParaRPr>
          </a:p>
        </p:txBody>
      </p:sp>
      <p:sp>
        <p:nvSpPr>
          <p:cNvPr id="6" name="Isosceles Triangle 5"/>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457203" y="500063"/>
            <a:ext cx="183174"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endParaRPr lang="en-US">
              <a:solidFill>
                <a:srgbClr val="DDE9EC"/>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DDE9EC"/>
              </a:solidFill>
            </a:endParaRPr>
          </a:p>
        </p:txBody>
      </p:sp>
      <p:sp>
        <p:nvSpPr>
          <p:cNvPr id="10" name="Slide Number Placeholder 6"/>
          <p:cNvSpPr>
            <a:spLocks noGrp="1"/>
          </p:cNvSpPr>
          <p:nvPr>
            <p:ph type="sldNum" sz="quarter" idx="12"/>
          </p:nvPr>
        </p:nvSpPr>
        <p:spPr/>
        <p:txBody>
          <a:bodyPr/>
          <a:lstStyle>
            <a:lvl1pPr>
              <a:defRPr/>
            </a:lvl1pPr>
          </a:lstStyle>
          <a:p>
            <a:pPr>
              <a:defRPr/>
            </a:pPr>
            <a:fld id="{263B9579-BB38-4D0A-A120-BF3446D1647E}"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456516867"/>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F964F94-EAC0-4A72-AC4A-CEBC7D1C6F2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4754028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5" name="Isosceles Triangle 4"/>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Straight Connector 5"/>
          <p:cNvSpPr>
            <a:spLocks noChangeShapeType="1"/>
          </p:cNvSpPr>
          <p:nvPr/>
        </p:nvSpPr>
        <p:spPr bwMode="auto">
          <a:xfrm rot="5400000">
            <a:off x="3630371"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 name="Vertical Title 1"/>
          <p:cNvSpPr>
            <a:spLocks noGrp="1"/>
          </p:cNvSpPr>
          <p:nvPr>
            <p:ph type="title" orient="vert"/>
          </p:nvPr>
        </p:nvSpPr>
        <p:spPr>
          <a:xfrm>
            <a:off x="6629400" y="274646"/>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6"/>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5"/>
          <p:cNvSpPr>
            <a:spLocks noGrp="1"/>
          </p:cNvSpPr>
          <p:nvPr>
            <p:ph type="sldNum" sz="quarter" idx="12"/>
          </p:nvPr>
        </p:nvSpPr>
        <p:spPr/>
        <p:txBody>
          <a:bodyPr/>
          <a:lstStyle>
            <a:lvl1pPr>
              <a:defRPr/>
            </a:lvl1pPr>
          </a:lstStyle>
          <a:p>
            <a:pPr>
              <a:defRPr/>
            </a:pPr>
            <a:fld id="{22D9C26D-EBEB-4D8B-8CE5-8952E55E8B1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50199278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904143" y="3648080"/>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Rectangle 5"/>
          <p:cNvSpPr/>
          <p:nvPr/>
        </p:nvSpPr>
        <p:spPr>
          <a:xfrm>
            <a:off x="904143" y="3648080"/>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8" name="Title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6400800" y="6354763"/>
            <a:ext cx="2286000" cy="366712"/>
          </a:xfrm>
        </p:spPr>
        <p:txBody>
          <a:bodyPr/>
          <a:lstStyle>
            <a:lvl1pPr>
              <a:defRPr sz="1400"/>
            </a:lvl1pPr>
          </a:lstStyle>
          <a:p>
            <a:pPr>
              <a:defRPr/>
            </a:pPr>
            <a:endParaRPr lang="en-US">
              <a:solidFill>
                <a:srgbClr val="464653"/>
              </a:solidFill>
            </a:endParaRPr>
          </a:p>
        </p:txBody>
      </p:sp>
      <p:sp>
        <p:nvSpPr>
          <p:cNvPr id="11" name="Footer Placeholder 16"/>
          <p:cNvSpPr>
            <a:spLocks noGrp="1"/>
          </p:cNvSpPr>
          <p:nvPr>
            <p:ph type="ftr" sz="quarter" idx="11"/>
          </p:nvPr>
        </p:nvSpPr>
        <p:spPr>
          <a:xfrm>
            <a:off x="2898533" y="6354763"/>
            <a:ext cx="3474427" cy="366712"/>
          </a:xfrm>
        </p:spPr>
        <p:txBody>
          <a:bodyPr/>
          <a:lstStyle>
            <a:lvl1pPr>
              <a:defRPr/>
            </a:lvl1pPr>
          </a:lstStyle>
          <a:p>
            <a:pPr>
              <a:defRPr/>
            </a:pPr>
            <a:endParaRPr lang="en-US">
              <a:solidFill>
                <a:srgbClr val="464653"/>
              </a:solidFill>
            </a:endParaRPr>
          </a:p>
        </p:txBody>
      </p:sp>
      <p:sp>
        <p:nvSpPr>
          <p:cNvPr id="12" name="Slide Number Placeholder 28"/>
          <p:cNvSpPr>
            <a:spLocks noGrp="1"/>
          </p:cNvSpPr>
          <p:nvPr>
            <p:ph type="sldNum" sz="quarter" idx="12"/>
          </p:nvPr>
        </p:nvSpPr>
        <p:spPr>
          <a:xfrm>
            <a:off x="1216269" y="6354763"/>
            <a:ext cx="1219200" cy="366712"/>
          </a:xfrm>
        </p:spPr>
        <p:txBody>
          <a:bodyPr/>
          <a:lstStyle>
            <a:lvl1pPr>
              <a:defRPr/>
            </a:lvl1pPr>
          </a:lstStyle>
          <a:p>
            <a:pPr>
              <a:defRPr/>
            </a:pPr>
            <a:fld id="{B07EAA56-77DA-4DFC-B6BE-1A073B89834B}"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065165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219200"/>
            <a:ext cx="82296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0CB56D2-03AF-4DDB-8C9E-A10BC63665F4}"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2185813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914400" y="2819405"/>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2819405"/>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1219200" y="2971800"/>
            <a:ext cx="6858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6400800" y="6354763"/>
            <a:ext cx="2286000" cy="366712"/>
          </a:xfrm>
        </p:spPr>
        <p:txBody>
          <a:bodyPr/>
          <a:lstStyle>
            <a:lvl1pPr>
              <a:defRPr/>
            </a:lvl1pPr>
          </a:lstStyle>
          <a:p>
            <a:pPr>
              <a:defRPr/>
            </a:pPr>
            <a:endParaRPr lang="en-US">
              <a:solidFill>
                <a:srgbClr val="DDE9EC"/>
              </a:solidFill>
            </a:endParaRPr>
          </a:p>
        </p:txBody>
      </p:sp>
      <p:sp>
        <p:nvSpPr>
          <p:cNvPr id="7" name="Footer Placeholder 4"/>
          <p:cNvSpPr>
            <a:spLocks noGrp="1"/>
          </p:cNvSpPr>
          <p:nvPr>
            <p:ph type="ftr" sz="quarter" idx="11"/>
          </p:nvPr>
        </p:nvSpPr>
        <p:spPr>
          <a:xfrm>
            <a:off x="2898533" y="6354763"/>
            <a:ext cx="3474427" cy="366712"/>
          </a:xfrm>
        </p:spPr>
        <p:txBody>
          <a:bodyPr/>
          <a:lstStyle>
            <a:lvl1pPr>
              <a:defRPr/>
            </a:lvl1pPr>
          </a:lstStyle>
          <a:p>
            <a:pPr>
              <a:defRPr/>
            </a:pPr>
            <a:endParaRPr lang="en-US">
              <a:solidFill>
                <a:srgbClr val="DDE9EC"/>
              </a:solidFill>
            </a:endParaRPr>
          </a:p>
        </p:txBody>
      </p:sp>
      <p:sp>
        <p:nvSpPr>
          <p:cNvPr id="8" name="Slide Number Placeholder 5"/>
          <p:cNvSpPr>
            <a:spLocks noGrp="1"/>
          </p:cNvSpPr>
          <p:nvPr>
            <p:ph type="sldNum" sz="quarter" idx="12"/>
          </p:nvPr>
        </p:nvSpPr>
        <p:spPr>
          <a:xfrm>
            <a:off x="1069733" y="6354763"/>
            <a:ext cx="1521069" cy="366712"/>
          </a:xfrm>
        </p:spPr>
        <p:txBody>
          <a:bodyPr/>
          <a:lstStyle>
            <a:lvl1pPr>
              <a:defRPr/>
            </a:lvl1pPr>
          </a:lstStyle>
          <a:p>
            <a:pPr>
              <a:defRPr/>
            </a:pPr>
            <a:fld id="{66A6861F-2D8E-4E06-A57A-6C23BF53BDC6}"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2388191263"/>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219200"/>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632198" y="1216152"/>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7" name="Slide Number Placeholder 6"/>
          <p:cNvSpPr>
            <a:spLocks noGrp="1"/>
          </p:cNvSpPr>
          <p:nvPr>
            <p:ph type="sldNum" sz="quarter" idx="12"/>
          </p:nvPr>
        </p:nvSpPr>
        <p:spPr/>
        <p:txBody>
          <a:bodyPr/>
          <a:lstStyle>
            <a:lvl1pPr>
              <a:defRPr/>
            </a:lvl1pPr>
          </a:lstStyle>
          <a:p>
            <a:pPr>
              <a:defRPr/>
            </a:pPr>
            <a:fld id="{750A51BB-1699-47E4-8385-440DF6DB3C07}"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8887331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648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8"/>
          <p:cNvSpPr>
            <a:spLocks noGrp="1"/>
          </p:cNvSpPr>
          <p:nvPr>
            <p:ph type="sldNum" sz="quarter" idx="12"/>
          </p:nvPr>
        </p:nvSpPr>
        <p:spPr/>
        <p:txBody>
          <a:bodyPr/>
          <a:lstStyle>
            <a:lvl1pPr>
              <a:defRPr/>
            </a:lvl1pPr>
          </a:lstStyle>
          <a:p>
            <a:pPr>
              <a:defRPr/>
            </a:pPr>
            <a:fld id="{8D1543FC-E683-4D5B-88A6-F6295A0C984C}"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41625010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3"/>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4"/>
          <p:cNvSpPr>
            <a:spLocks noGrp="1"/>
          </p:cNvSpPr>
          <p:nvPr>
            <p:ph type="sldNum" sz="quarter" idx="12"/>
          </p:nvPr>
        </p:nvSpPr>
        <p:spPr/>
        <p:txBody>
          <a:bodyPr/>
          <a:lstStyle>
            <a:lvl1pPr>
              <a:defRPr/>
            </a:lvl1pPr>
          </a:lstStyle>
          <a:p>
            <a:pPr>
              <a:defRPr/>
            </a:pPr>
            <a:fld id="{790E3CFD-B355-47CD-BDEF-EF813F3CC239}"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02057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4" name="Date Placeholder 1"/>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3"/>
          <p:cNvSpPr>
            <a:spLocks noGrp="1"/>
          </p:cNvSpPr>
          <p:nvPr>
            <p:ph type="sldNum" sz="quarter" idx="12"/>
          </p:nvPr>
        </p:nvSpPr>
        <p:spPr/>
        <p:txBody>
          <a:bodyPr/>
          <a:lstStyle>
            <a:lvl1pPr>
              <a:defRPr/>
            </a:lvl1pPr>
          </a:lstStyle>
          <a:p>
            <a:pPr>
              <a:defRPr/>
            </a:pPr>
            <a:fld id="{D00D768E-BA3A-4BE4-BB73-224C1FFF99A5}"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36606761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6" name="Straight Connector 5"/>
          <p:cNvSpPr>
            <a:spLocks noChangeShapeType="1"/>
          </p:cNvSpPr>
          <p:nvPr/>
        </p:nvSpPr>
        <p:spPr bwMode="auto">
          <a:xfrm rot="5400000">
            <a:off x="3160226"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dirty="0">
              <a:solidFill>
                <a:prstClr val="black"/>
              </a:solidFill>
              <a:latin typeface="Times New Roman" pitchFamily="18" charset="0"/>
            </a:endParaRPr>
          </a:p>
        </p:txBody>
      </p:sp>
      <p:sp>
        <p:nvSpPr>
          <p:cNvPr id="7" name="Isosceles Triangle 6"/>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6324600" y="1219203"/>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304800" y="304800"/>
            <a:ext cx="571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10" name="Slide Number Placeholder 6"/>
          <p:cNvSpPr>
            <a:spLocks noGrp="1"/>
          </p:cNvSpPr>
          <p:nvPr>
            <p:ph type="sldNum" sz="quarter" idx="12"/>
          </p:nvPr>
        </p:nvSpPr>
        <p:spPr/>
        <p:txBody>
          <a:bodyPr/>
          <a:lstStyle>
            <a:lvl1pPr>
              <a:defRPr/>
            </a:lvl1pPr>
          </a:lstStyle>
          <a:p>
            <a:pPr>
              <a:defRPr/>
            </a:pPr>
            <a:fld id="{FFFEBF83-4F70-4D89-A1B5-D7A4E74BB57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42699541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white"/>
              </a:solidFill>
              <a:latin typeface="Times New Roman" pitchFamily="18" charset="0"/>
            </a:endParaRPr>
          </a:p>
        </p:txBody>
      </p:sp>
      <p:sp>
        <p:nvSpPr>
          <p:cNvPr id="6" name="Isosceles Triangle 5"/>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457202" y="500063"/>
            <a:ext cx="183174"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endParaRPr lang="en-US">
              <a:solidFill>
                <a:srgbClr val="DDE9EC"/>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DDE9EC"/>
              </a:solidFill>
            </a:endParaRPr>
          </a:p>
        </p:txBody>
      </p:sp>
      <p:sp>
        <p:nvSpPr>
          <p:cNvPr id="10" name="Slide Number Placeholder 6"/>
          <p:cNvSpPr>
            <a:spLocks noGrp="1"/>
          </p:cNvSpPr>
          <p:nvPr>
            <p:ph type="sldNum" sz="quarter" idx="12"/>
          </p:nvPr>
        </p:nvSpPr>
        <p:spPr/>
        <p:txBody>
          <a:bodyPr/>
          <a:lstStyle>
            <a:lvl1pPr>
              <a:defRPr/>
            </a:lvl1pPr>
          </a:lstStyle>
          <a:p>
            <a:pPr>
              <a:defRPr/>
            </a:pPr>
            <a:fld id="{263B9579-BB38-4D0A-A120-BF3446D1647E}"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3041668122"/>
      </p:ext>
    </p:extLst>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F964F94-EAC0-4A72-AC4A-CEBC7D1C6F2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06829376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5" name="Isosceles Triangle 4"/>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Straight Connector 5"/>
          <p:cNvSpPr>
            <a:spLocks noChangeShapeType="1"/>
          </p:cNvSpPr>
          <p:nvPr/>
        </p:nvSpPr>
        <p:spPr bwMode="auto">
          <a:xfrm rot="5400000">
            <a:off x="3630370"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5"/>
          <p:cNvSpPr>
            <a:spLocks noGrp="1"/>
          </p:cNvSpPr>
          <p:nvPr>
            <p:ph type="sldNum" sz="quarter" idx="12"/>
          </p:nvPr>
        </p:nvSpPr>
        <p:spPr/>
        <p:txBody>
          <a:bodyPr/>
          <a:lstStyle>
            <a:lvl1pPr>
              <a:defRPr/>
            </a:lvl1pPr>
          </a:lstStyle>
          <a:p>
            <a:pPr>
              <a:defRPr/>
            </a:pPr>
            <a:fld id="{22D9C26D-EBEB-4D8B-8CE5-8952E55E8B1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7367587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904143" y="3648076"/>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Rectangle 5"/>
          <p:cNvSpPr/>
          <p:nvPr/>
        </p:nvSpPr>
        <p:spPr>
          <a:xfrm>
            <a:off x="904143" y="3648076"/>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8" name="Title 7"/>
          <p:cNvSpPr>
            <a:spLocks noGrp="1"/>
          </p:cNvSpPr>
          <p:nvPr>
            <p:ph type="ctrTitle"/>
          </p:nvPr>
        </p:nvSpPr>
        <p:spPr>
          <a:xfrm>
            <a:off x="1219200" y="3886200"/>
            <a:ext cx="6858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6400800" y="6354763"/>
            <a:ext cx="2286000" cy="366712"/>
          </a:xfrm>
        </p:spPr>
        <p:txBody>
          <a:bodyPr/>
          <a:lstStyle>
            <a:lvl1pPr>
              <a:defRPr sz="1400"/>
            </a:lvl1pPr>
          </a:lstStyle>
          <a:p>
            <a:pPr>
              <a:defRPr/>
            </a:pPr>
            <a:endParaRPr lang="en-US">
              <a:solidFill>
                <a:srgbClr val="464653"/>
              </a:solidFill>
            </a:endParaRPr>
          </a:p>
        </p:txBody>
      </p:sp>
      <p:sp>
        <p:nvSpPr>
          <p:cNvPr id="11" name="Footer Placeholder 16"/>
          <p:cNvSpPr>
            <a:spLocks noGrp="1"/>
          </p:cNvSpPr>
          <p:nvPr>
            <p:ph type="ftr" sz="quarter" idx="11"/>
          </p:nvPr>
        </p:nvSpPr>
        <p:spPr>
          <a:xfrm>
            <a:off x="2898531" y="6354763"/>
            <a:ext cx="3474427" cy="366712"/>
          </a:xfrm>
        </p:spPr>
        <p:txBody>
          <a:bodyPr/>
          <a:lstStyle>
            <a:lvl1pPr>
              <a:defRPr/>
            </a:lvl1pPr>
          </a:lstStyle>
          <a:p>
            <a:pPr>
              <a:defRPr/>
            </a:pPr>
            <a:endParaRPr lang="en-US">
              <a:solidFill>
                <a:srgbClr val="464653"/>
              </a:solidFill>
            </a:endParaRPr>
          </a:p>
        </p:txBody>
      </p:sp>
      <p:sp>
        <p:nvSpPr>
          <p:cNvPr id="12" name="Slide Number Placeholder 28"/>
          <p:cNvSpPr>
            <a:spLocks noGrp="1"/>
          </p:cNvSpPr>
          <p:nvPr>
            <p:ph type="sldNum" sz="quarter" idx="12"/>
          </p:nvPr>
        </p:nvSpPr>
        <p:spPr>
          <a:xfrm>
            <a:off x="1216269" y="6354763"/>
            <a:ext cx="1219200" cy="366712"/>
          </a:xfrm>
        </p:spPr>
        <p:txBody>
          <a:bodyPr/>
          <a:lstStyle>
            <a:lvl1pPr>
              <a:defRPr/>
            </a:lvl1pPr>
          </a:lstStyle>
          <a:p>
            <a:pPr>
              <a:defRPr/>
            </a:pPr>
            <a:fld id="{B07EAA56-77DA-4DFC-B6BE-1A073B89834B}"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6850129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219200"/>
            <a:ext cx="82296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0CB56D2-03AF-4DDB-8C9E-A10BC63665F4}"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4896990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914400" y="2819401"/>
            <a:ext cx="73152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5" name="Rectangle 4"/>
          <p:cNvSpPr/>
          <p:nvPr/>
        </p:nvSpPr>
        <p:spPr>
          <a:xfrm>
            <a:off x="914400" y="2819401"/>
            <a:ext cx="2286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1219200" y="2971800"/>
            <a:ext cx="6858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295400" y="4267200"/>
            <a:ext cx="67818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6400800" y="6354763"/>
            <a:ext cx="2286000" cy="366712"/>
          </a:xfrm>
        </p:spPr>
        <p:txBody>
          <a:bodyPr/>
          <a:lstStyle>
            <a:lvl1pPr>
              <a:defRPr/>
            </a:lvl1pPr>
          </a:lstStyle>
          <a:p>
            <a:pPr>
              <a:defRPr/>
            </a:pPr>
            <a:endParaRPr lang="en-US">
              <a:solidFill>
                <a:srgbClr val="DDE9EC"/>
              </a:solidFill>
            </a:endParaRPr>
          </a:p>
        </p:txBody>
      </p:sp>
      <p:sp>
        <p:nvSpPr>
          <p:cNvPr id="7" name="Footer Placeholder 4"/>
          <p:cNvSpPr>
            <a:spLocks noGrp="1"/>
          </p:cNvSpPr>
          <p:nvPr>
            <p:ph type="ftr" sz="quarter" idx="11"/>
          </p:nvPr>
        </p:nvSpPr>
        <p:spPr>
          <a:xfrm>
            <a:off x="2898531" y="6354763"/>
            <a:ext cx="3474427" cy="366712"/>
          </a:xfrm>
        </p:spPr>
        <p:txBody>
          <a:bodyPr/>
          <a:lstStyle>
            <a:lvl1pPr>
              <a:defRPr/>
            </a:lvl1pPr>
          </a:lstStyle>
          <a:p>
            <a:pPr>
              <a:defRPr/>
            </a:pPr>
            <a:endParaRPr lang="en-US">
              <a:solidFill>
                <a:srgbClr val="DDE9EC"/>
              </a:solidFill>
            </a:endParaRPr>
          </a:p>
        </p:txBody>
      </p:sp>
      <p:sp>
        <p:nvSpPr>
          <p:cNvPr id="8" name="Slide Number Placeholder 5"/>
          <p:cNvSpPr>
            <a:spLocks noGrp="1"/>
          </p:cNvSpPr>
          <p:nvPr>
            <p:ph type="sldNum" sz="quarter" idx="12"/>
          </p:nvPr>
        </p:nvSpPr>
        <p:spPr>
          <a:xfrm>
            <a:off x="1069731" y="6354763"/>
            <a:ext cx="1521069" cy="366712"/>
          </a:xfrm>
        </p:spPr>
        <p:txBody>
          <a:bodyPr/>
          <a:lstStyle>
            <a:lvl1pPr>
              <a:defRPr/>
            </a:lvl1pPr>
          </a:lstStyle>
          <a:p>
            <a:pPr>
              <a:defRPr/>
            </a:pPr>
            <a:fld id="{66A6861F-2D8E-4E06-A57A-6C23BF53BDC6}"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3226757750"/>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219200"/>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632198" y="1216152"/>
            <a:ext cx="4041648"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7" name="Slide Number Placeholder 6"/>
          <p:cNvSpPr>
            <a:spLocks noGrp="1"/>
          </p:cNvSpPr>
          <p:nvPr>
            <p:ph type="sldNum" sz="quarter" idx="12"/>
          </p:nvPr>
        </p:nvSpPr>
        <p:spPr/>
        <p:txBody>
          <a:bodyPr/>
          <a:lstStyle>
            <a:lvl1pPr>
              <a:defRPr/>
            </a:lvl1pPr>
          </a:lstStyle>
          <a:p>
            <a:pPr>
              <a:defRPr/>
            </a:pPr>
            <a:fld id="{750A51BB-1699-47E4-8385-440DF6DB3C07}"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43727625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85875"/>
            <a:ext cx="4040188"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457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648200" y="2133600"/>
            <a:ext cx="40386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8"/>
          <p:cNvSpPr>
            <a:spLocks noGrp="1"/>
          </p:cNvSpPr>
          <p:nvPr>
            <p:ph type="sldNum" sz="quarter" idx="12"/>
          </p:nvPr>
        </p:nvSpPr>
        <p:spPr/>
        <p:txBody>
          <a:bodyPr/>
          <a:lstStyle>
            <a:lvl1pPr>
              <a:defRPr/>
            </a:lvl1pPr>
          </a:lstStyle>
          <a:p>
            <a:pPr>
              <a:defRPr/>
            </a:pPr>
            <a:fld id="{8D1543FC-E683-4D5B-88A6-F6295A0C984C}"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1185743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228600"/>
            <a:ext cx="82296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3"/>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4"/>
          <p:cNvSpPr>
            <a:spLocks noGrp="1"/>
          </p:cNvSpPr>
          <p:nvPr>
            <p:ph type="sldNum" sz="quarter" idx="12"/>
          </p:nvPr>
        </p:nvSpPr>
        <p:spPr/>
        <p:txBody>
          <a:bodyPr/>
          <a:lstStyle>
            <a:lvl1pPr>
              <a:defRPr/>
            </a:lvl1pPr>
          </a:lstStyle>
          <a:p>
            <a:pPr>
              <a:defRPr/>
            </a:pPr>
            <a:fld id="{790E3CFD-B355-47CD-BDEF-EF813F3CC239}"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81140094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3" name="Isosceles Triangle 2"/>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4" name="Date Placeholder 1"/>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2"/>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3"/>
          <p:cNvSpPr>
            <a:spLocks noGrp="1"/>
          </p:cNvSpPr>
          <p:nvPr>
            <p:ph type="sldNum" sz="quarter" idx="12"/>
          </p:nvPr>
        </p:nvSpPr>
        <p:spPr/>
        <p:txBody>
          <a:bodyPr/>
          <a:lstStyle>
            <a:lvl1pPr>
              <a:defRPr/>
            </a:lvl1pPr>
          </a:lstStyle>
          <a:p>
            <a:pPr>
              <a:defRPr/>
            </a:pPr>
            <a:fld id="{D00D768E-BA3A-4BE4-BB73-224C1FFF99A5}"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19800465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6" name="Straight Connector 5"/>
          <p:cNvSpPr>
            <a:spLocks noChangeShapeType="1"/>
          </p:cNvSpPr>
          <p:nvPr/>
        </p:nvSpPr>
        <p:spPr bwMode="auto">
          <a:xfrm rot="5400000">
            <a:off x="3160224" y="3324226"/>
            <a:ext cx="603567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dirty="0">
              <a:solidFill>
                <a:prstClr val="black"/>
              </a:solidFill>
              <a:latin typeface="Times New Roman" pitchFamily="18" charset="0"/>
            </a:endParaRPr>
          </a:p>
        </p:txBody>
      </p:sp>
      <p:sp>
        <p:nvSpPr>
          <p:cNvPr id="7" name="Isosceles Triangle 6"/>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6324600" y="304800"/>
            <a:ext cx="25146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6324600" y="1219202"/>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304800" y="304800"/>
            <a:ext cx="5715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vl1pPr>
          </a:lstStyle>
          <a:p>
            <a:pPr>
              <a:defRPr/>
            </a:pPr>
            <a:endParaRPr lang="en-US">
              <a:solidFill>
                <a:srgbClr val="464653"/>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10" name="Slide Number Placeholder 6"/>
          <p:cNvSpPr>
            <a:spLocks noGrp="1"/>
          </p:cNvSpPr>
          <p:nvPr>
            <p:ph type="sldNum" sz="quarter" idx="12"/>
          </p:nvPr>
        </p:nvSpPr>
        <p:spPr/>
        <p:txBody>
          <a:bodyPr/>
          <a:lstStyle>
            <a:lvl1pPr>
              <a:defRPr/>
            </a:lvl1pPr>
          </a:lstStyle>
          <a:p>
            <a:pPr>
              <a:defRPr/>
            </a:pPr>
            <a:fld id="{FFFEBF83-4F70-4D89-A1B5-D7A4E74BB57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678803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white"/>
              </a:solidFill>
              <a:latin typeface="Times New Roman" pitchFamily="18" charset="0"/>
            </a:endParaRPr>
          </a:p>
        </p:txBody>
      </p:sp>
      <p:sp>
        <p:nvSpPr>
          <p:cNvPr id="6" name="Isosceles Triangle 5"/>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7" name="Rectangle 6"/>
          <p:cNvSpPr/>
          <p:nvPr/>
        </p:nvSpPr>
        <p:spPr>
          <a:xfrm>
            <a:off x="457200" y="500063"/>
            <a:ext cx="183174"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457200" y="1219200"/>
            <a:ext cx="82296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endParaRPr lang="en-US">
              <a:solidFill>
                <a:srgbClr val="DDE9EC"/>
              </a:solidFill>
            </a:endParaRPr>
          </a:p>
        </p:txBody>
      </p:sp>
      <p:sp>
        <p:nvSpPr>
          <p:cNvPr id="9" name="Footer Placeholder 5"/>
          <p:cNvSpPr>
            <a:spLocks noGrp="1"/>
          </p:cNvSpPr>
          <p:nvPr>
            <p:ph type="ftr" sz="quarter" idx="11"/>
          </p:nvPr>
        </p:nvSpPr>
        <p:spPr/>
        <p:txBody>
          <a:bodyPr/>
          <a:lstStyle>
            <a:lvl1pPr>
              <a:defRPr/>
            </a:lvl1pPr>
          </a:lstStyle>
          <a:p>
            <a:pPr>
              <a:defRPr/>
            </a:pPr>
            <a:endParaRPr lang="en-US">
              <a:solidFill>
                <a:srgbClr val="DDE9EC"/>
              </a:solidFill>
            </a:endParaRPr>
          </a:p>
        </p:txBody>
      </p:sp>
      <p:sp>
        <p:nvSpPr>
          <p:cNvPr id="10" name="Slide Number Placeholder 6"/>
          <p:cNvSpPr>
            <a:spLocks noGrp="1"/>
          </p:cNvSpPr>
          <p:nvPr>
            <p:ph type="sldNum" sz="quarter" idx="12"/>
          </p:nvPr>
        </p:nvSpPr>
        <p:spPr/>
        <p:txBody>
          <a:bodyPr/>
          <a:lstStyle>
            <a:lvl1pPr>
              <a:defRPr/>
            </a:lvl1pPr>
          </a:lstStyle>
          <a:p>
            <a:pPr>
              <a:defRPr/>
            </a:pPr>
            <a:fld id="{263B9579-BB38-4D0A-A120-BF3446D1647E}" type="slidenum">
              <a:rPr lang="en-US">
                <a:solidFill>
                  <a:srgbClr val="DDE9EC"/>
                </a:solidFill>
              </a:rPr>
              <a:pPr>
                <a:defRPr/>
              </a:pPr>
              <a:t>‹#›</a:t>
            </a:fld>
            <a:endParaRPr lang="en-US">
              <a:solidFill>
                <a:srgbClr val="DDE9EC"/>
              </a:solidFill>
            </a:endParaRPr>
          </a:p>
        </p:txBody>
      </p:sp>
    </p:spTree>
    <p:extLst>
      <p:ext uri="{BB962C8B-B14F-4D97-AF65-F5344CB8AC3E}">
        <p14:creationId xmlns:p14="http://schemas.microsoft.com/office/powerpoint/2010/main" val="2809916322"/>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6" name="Slide Number Placeholder 5"/>
          <p:cNvSpPr>
            <a:spLocks noGrp="1"/>
          </p:cNvSpPr>
          <p:nvPr>
            <p:ph type="sldNum" sz="quarter" idx="12"/>
          </p:nvPr>
        </p:nvSpPr>
        <p:spPr/>
        <p:txBody>
          <a:bodyPr/>
          <a:lstStyle>
            <a:lvl1pPr>
              <a:defRPr/>
            </a:lvl1pPr>
          </a:lstStyle>
          <a:p>
            <a:pPr>
              <a:defRPr/>
            </a:pPr>
            <a:fld id="{2F964F94-EAC0-4A72-AC4A-CEBC7D1C6F2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17682399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5" name="Isosceles Triangle 4"/>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
        <p:nvSpPr>
          <p:cNvPr id="6" name="Straight Connector 5"/>
          <p:cNvSpPr>
            <a:spLocks noChangeShapeType="1"/>
          </p:cNvSpPr>
          <p:nvPr/>
        </p:nvSpPr>
        <p:spPr bwMode="auto">
          <a:xfrm rot="5400000">
            <a:off x="3630368" y="3201988"/>
            <a:ext cx="5851525"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solidFill>
                <a:srgbClr val="464653"/>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srgbClr val="464653"/>
              </a:solidFill>
            </a:endParaRPr>
          </a:p>
        </p:txBody>
      </p:sp>
      <p:sp>
        <p:nvSpPr>
          <p:cNvPr id="9" name="Slide Number Placeholder 5"/>
          <p:cNvSpPr>
            <a:spLocks noGrp="1"/>
          </p:cNvSpPr>
          <p:nvPr>
            <p:ph type="sldNum" sz="quarter" idx="12"/>
          </p:nvPr>
        </p:nvSpPr>
        <p:spPr/>
        <p:txBody>
          <a:bodyPr/>
          <a:lstStyle>
            <a:lvl1pPr>
              <a:defRPr/>
            </a:lvl1pPr>
          </a:lstStyle>
          <a:p>
            <a:pPr>
              <a:defRPr/>
            </a:pPr>
            <a:fld id="{22D9C26D-EBEB-4D8B-8CE5-8952E55E8B1D}" type="slidenum">
              <a:rPr lang="en-US">
                <a:solidFill>
                  <a:srgbClr val="464653"/>
                </a:solidFill>
              </a:rPr>
              <a:pPr>
                <a:defRPr/>
              </a:pPr>
              <a:t>‹#›</a:t>
            </a:fld>
            <a:endParaRPr lang="en-US">
              <a:solidFill>
                <a:srgbClr val="464653"/>
              </a:solidFill>
            </a:endParaRPr>
          </a:p>
        </p:txBody>
      </p:sp>
    </p:spTree>
    <p:extLst>
      <p:ext uri="{BB962C8B-B14F-4D97-AF65-F5344CB8AC3E}">
        <p14:creationId xmlns:p14="http://schemas.microsoft.com/office/powerpoint/2010/main" val="307387605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63"/>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534304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09579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38"/>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470733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447016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9"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068301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92250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927904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8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2352851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513729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774994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76"/>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76"/>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5640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550AA3-EE57-4C98-B898-3F597138C78D}" type="datetimeFigureOut">
              <a:rPr lang="en-US" smtClean="0"/>
              <a:t>14/11/2018</a:t>
            </a:fld>
            <a:endParaRPr lang="en-US"/>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BA0F4E-C6E4-4ABF-9BBF-87DB38131551}" type="slidenum">
              <a:rPr lang="en-US" smtClean="0"/>
              <a:t>‹#›</a:t>
            </a:fld>
            <a:endParaRPr lang="en-US"/>
          </a:p>
        </p:txBody>
      </p:sp>
    </p:spTree>
    <p:extLst>
      <p:ext uri="{BB962C8B-B14F-4D97-AF65-F5344CB8AC3E}">
        <p14:creationId xmlns:p14="http://schemas.microsoft.com/office/powerpoint/2010/main" val="35849803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6"/>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A55C56C-5993-4D9F-BF47-465C7F13BFC4}" type="slidenum">
              <a:rPr lang="en-US" smtClean="0">
                <a:solidFill>
                  <a:srgbClr val="000000"/>
                </a:solidFill>
              </a:rPr>
              <a:pPr fontAlgn="base">
                <a:spcBef>
                  <a:spcPct val="0"/>
                </a:spcBef>
                <a:spcAft>
                  <a:spcPct val="0"/>
                </a:spcAft>
              </a:pPr>
              <a:t>‹#›</a:t>
            </a:fld>
            <a:endParaRPr lang="en-US" smtClean="0">
              <a:solidFill>
                <a:srgbClr val="000000"/>
              </a:solidFill>
            </a:endParaRPr>
          </a:p>
        </p:txBody>
      </p:sp>
    </p:spTree>
    <p:extLst>
      <p:ext uri="{BB962C8B-B14F-4D97-AF65-F5344CB8AC3E}">
        <p14:creationId xmlns:p14="http://schemas.microsoft.com/office/powerpoint/2010/main" val="235369327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2785553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8000" r="-18000"/>
          </a:stretch>
        </a:blip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457200" y="1524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457200" y="1219200"/>
            <a:ext cx="82296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00803" y="6356357"/>
            <a:ext cx="2288931"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3" name="Footer Placeholder 2"/>
          <p:cNvSpPr>
            <a:spLocks noGrp="1"/>
          </p:cNvSpPr>
          <p:nvPr>
            <p:ph type="ftr" sz="quarter" idx="3"/>
          </p:nvPr>
        </p:nvSpPr>
        <p:spPr>
          <a:xfrm>
            <a:off x="2898531" y="6356357"/>
            <a:ext cx="3505200" cy="365125"/>
          </a:xfrm>
          <a:prstGeom prst="rect">
            <a:avLst/>
          </a:prstGeom>
        </p:spPr>
        <p:txBody>
          <a:bodyPr vert="horz"/>
          <a:lstStyle>
            <a:lvl1pPr algn="r"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23" name="Slide Number Placeholder 22"/>
          <p:cNvSpPr>
            <a:spLocks noGrp="1"/>
          </p:cNvSpPr>
          <p:nvPr>
            <p:ph type="sldNum" sz="quarter" idx="4"/>
          </p:nvPr>
        </p:nvSpPr>
        <p:spPr>
          <a:xfrm>
            <a:off x="612531" y="6356357"/>
            <a:ext cx="1981200"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fld id="{3DB39CA0-1A93-4924-B7DD-C66F33DD463F}" type="slidenum">
              <a:rPr lang="en-US" b="1">
                <a:solidFill>
                  <a:srgbClr val="464653"/>
                </a:solidFill>
                <a:latin typeface="Times New Roman" pitchFamily="18" charset="0"/>
              </a:rPr>
              <a:pPr fontAlgn="base">
                <a:spcBef>
                  <a:spcPct val="0"/>
                </a:spcBef>
                <a:spcAft>
                  <a:spcPct val="0"/>
                </a:spcAft>
                <a:defRPr/>
              </a:pPr>
              <a:t>‹#›</a:t>
            </a:fld>
            <a:endParaRPr lang="en-US" b="1">
              <a:solidFill>
                <a:srgbClr val="464653"/>
              </a:solidFill>
              <a:latin typeface="Times New Roman" pitchFamily="18" charset="0"/>
            </a:endParaRPr>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10" name="Isosceles Triangle 9"/>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Tree>
    <p:extLst>
      <p:ext uri="{BB962C8B-B14F-4D97-AF65-F5344CB8AC3E}">
        <p14:creationId xmlns:p14="http://schemas.microsoft.com/office/powerpoint/2010/main" val="14343196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8000" r="-18000"/>
          </a:stretch>
        </a:blip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457200" y="1524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457200" y="1219200"/>
            <a:ext cx="82296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00802" y="6356355"/>
            <a:ext cx="2288931"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3" name="Footer Placeholder 2"/>
          <p:cNvSpPr>
            <a:spLocks noGrp="1"/>
          </p:cNvSpPr>
          <p:nvPr>
            <p:ph type="ftr" sz="quarter" idx="3"/>
          </p:nvPr>
        </p:nvSpPr>
        <p:spPr>
          <a:xfrm>
            <a:off x="2898531" y="6356355"/>
            <a:ext cx="3505200" cy="365125"/>
          </a:xfrm>
          <a:prstGeom prst="rect">
            <a:avLst/>
          </a:prstGeom>
        </p:spPr>
        <p:txBody>
          <a:bodyPr vert="horz"/>
          <a:lstStyle>
            <a:lvl1pPr algn="r"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23" name="Slide Number Placeholder 22"/>
          <p:cNvSpPr>
            <a:spLocks noGrp="1"/>
          </p:cNvSpPr>
          <p:nvPr>
            <p:ph type="sldNum" sz="quarter" idx="4"/>
          </p:nvPr>
        </p:nvSpPr>
        <p:spPr>
          <a:xfrm>
            <a:off x="612531" y="6356355"/>
            <a:ext cx="1981200"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fld id="{3DB39CA0-1A93-4924-B7DD-C66F33DD463F}" type="slidenum">
              <a:rPr lang="en-US" b="1">
                <a:solidFill>
                  <a:srgbClr val="464653"/>
                </a:solidFill>
                <a:latin typeface="Times New Roman" pitchFamily="18" charset="0"/>
              </a:rPr>
              <a:pPr fontAlgn="base">
                <a:spcBef>
                  <a:spcPct val="0"/>
                </a:spcBef>
                <a:spcAft>
                  <a:spcPct val="0"/>
                </a:spcAft>
                <a:defRPr/>
              </a:pPr>
              <a:t>‹#›</a:t>
            </a:fld>
            <a:endParaRPr lang="en-US" b="1">
              <a:solidFill>
                <a:srgbClr val="464653"/>
              </a:solidFill>
              <a:latin typeface="Times New Roman" pitchFamily="18" charset="0"/>
            </a:endParaRPr>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10" name="Isosceles Triangle 9"/>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Tree>
    <p:extLst>
      <p:ext uri="{BB962C8B-B14F-4D97-AF65-F5344CB8AC3E}">
        <p14:creationId xmlns:p14="http://schemas.microsoft.com/office/powerpoint/2010/main" val="223668594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8000" r="-18000"/>
          </a:stretch>
        </a:blipFill>
        <a:effectLst/>
      </p:bgPr>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457200" y="1524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457200" y="1219200"/>
            <a:ext cx="82296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400800" y="6356351"/>
            <a:ext cx="2288931"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3" name="Footer Placeholder 2"/>
          <p:cNvSpPr>
            <a:spLocks noGrp="1"/>
          </p:cNvSpPr>
          <p:nvPr>
            <p:ph type="ftr" sz="quarter" idx="3"/>
          </p:nvPr>
        </p:nvSpPr>
        <p:spPr>
          <a:xfrm>
            <a:off x="2898531" y="6356351"/>
            <a:ext cx="3505200" cy="365125"/>
          </a:xfrm>
          <a:prstGeom prst="rect">
            <a:avLst/>
          </a:prstGeom>
        </p:spPr>
        <p:txBody>
          <a:bodyPr vert="horz"/>
          <a:lstStyle>
            <a:lvl1pPr algn="r" eaLnBrk="1" latinLnBrk="0" hangingPunct="1">
              <a:defRPr kumimoji="0" sz="1400">
                <a:solidFill>
                  <a:schemeClr val="tx2"/>
                </a:solidFill>
              </a:defRPr>
            </a:lvl1pPr>
          </a:lstStyle>
          <a:p>
            <a:pPr fontAlgn="base">
              <a:spcBef>
                <a:spcPct val="0"/>
              </a:spcBef>
              <a:spcAft>
                <a:spcPct val="0"/>
              </a:spcAft>
              <a:defRPr/>
            </a:pPr>
            <a:endParaRPr lang="en-US" b="1">
              <a:solidFill>
                <a:srgbClr val="464653"/>
              </a:solidFill>
              <a:latin typeface="Times New Roman" pitchFamily="18" charset="0"/>
            </a:endParaRPr>
          </a:p>
        </p:txBody>
      </p:sp>
      <p:sp>
        <p:nvSpPr>
          <p:cNvPr id="23" name="Slide Number Placeholder 22"/>
          <p:cNvSpPr>
            <a:spLocks noGrp="1"/>
          </p:cNvSpPr>
          <p:nvPr>
            <p:ph type="sldNum" sz="quarter" idx="4"/>
          </p:nvPr>
        </p:nvSpPr>
        <p:spPr>
          <a:xfrm>
            <a:off x="612531" y="6356351"/>
            <a:ext cx="1981200" cy="365125"/>
          </a:xfrm>
          <a:prstGeom prst="rect">
            <a:avLst/>
          </a:prstGeom>
        </p:spPr>
        <p:txBody>
          <a:bodyPr vert="horz"/>
          <a:lstStyle>
            <a:lvl1pPr algn="l" eaLnBrk="1" latinLnBrk="0" hangingPunct="1">
              <a:defRPr kumimoji="0" sz="1400">
                <a:solidFill>
                  <a:schemeClr val="tx2"/>
                </a:solidFill>
              </a:defRPr>
            </a:lvl1pPr>
          </a:lstStyle>
          <a:p>
            <a:pPr fontAlgn="base">
              <a:spcBef>
                <a:spcPct val="0"/>
              </a:spcBef>
              <a:spcAft>
                <a:spcPct val="0"/>
              </a:spcAft>
              <a:defRPr/>
            </a:pPr>
            <a:fld id="{3DB39CA0-1A93-4924-B7DD-C66F33DD463F}" type="slidenum">
              <a:rPr lang="en-US" b="1">
                <a:solidFill>
                  <a:srgbClr val="464653"/>
                </a:solidFill>
                <a:latin typeface="Times New Roman" pitchFamily="18" charset="0"/>
              </a:rPr>
              <a:pPr fontAlgn="base">
                <a:spcBef>
                  <a:spcPct val="0"/>
                </a:spcBef>
                <a:spcAft>
                  <a:spcPct val="0"/>
                </a:spcAft>
                <a:defRPr/>
              </a:pPr>
              <a:t>‹#›</a:t>
            </a:fld>
            <a:endParaRPr lang="en-US" b="1">
              <a:solidFill>
                <a:srgbClr val="464653"/>
              </a:solidFill>
              <a:latin typeface="Times New Roman" pitchFamily="18" charset="0"/>
            </a:endParaRPr>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a:lstStyle/>
          <a:p>
            <a:pPr eaLnBrk="0" fontAlgn="base" hangingPunct="0">
              <a:spcBef>
                <a:spcPct val="0"/>
              </a:spcBef>
              <a:spcAft>
                <a:spcPct val="0"/>
              </a:spcAft>
              <a:defRPr/>
            </a:pPr>
            <a:endParaRPr lang="en-US" b="1">
              <a:solidFill>
                <a:prstClr val="black"/>
              </a:solidFill>
              <a:latin typeface="Times New Roman" pitchFamily="18" charset="0"/>
            </a:endParaRPr>
          </a:p>
        </p:txBody>
      </p:sp>
      <p:sp>
        <p:nvSpPr>
          <p:cNvPr id="10" name="Isosceles Triangle 9"/>
          <p:cNvSpPr>
            <a:spLocks noChangeAspect="1"/>
          </p:cNvSpPr>
          <p:nvPr/>
        </p:nvSpPr>
        <p:spPr>
          <a:xfrm rot="5400000">
            <a:off x="419100" y="6467719"/>
            <a:ext cx="190500" cy="120162"/>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b="1">
              <a:solidFill>
                <a:prstClr val="white"/>
              </a:solidFill>
            </a:endParaRPr>
          </a:p>
        </p:txBody>
      </p:sp>
    </p:spTree>
    <p:extLst>
      <p:ext uri="{BB962C8B-B14F-4D97-AF65-F5344CB8AC3E}">
        <p14:creationId xmlns:p14="http://schemas.microsoft.com/office/powerpoint/2010/main" val="389333559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Bookman Old Style" pitchFamily="18" charset="0"/>
        </a:defRPr>
      </a:lvl2pPr>
      <a:lvl3pPr algn="l" rtl="0" eaLnBrk="0" fontAlgn="base" hangingPunct="0">
        <a:spcBef>
          <a:spcPct val="0"/>
        </a:spcBef>
        <a:spcAft>
          <a:spcPct val="0"/>
        </a:spcAft>
        <a:defRPr sz="3200">
          <a:solidFill>
            <a:schemeClr val="tx2"/>
          </a:solidFill>
          <a:latin typeface="Bookman Old Style" pitchFamily="18" charset="0"/>
        </a:defRPr>
      </a:lvl3pPr>
      <a:lvl4pPr algn="l" rtl="0" eaLnBrk="0" fontAlgn="base" hangingPunct="0">
        <a:spcBef>
          <a:spcPct val="0"/>
        </a:spcBef>
        <a:spcAft>
          <a:spcPct val="0"/>
        </a:spcAft>
        <a:defRPr sz="3200">
          <a:solidFill>
            <a:schemeClr val="tx2"/>
          </a:solidFill>
          <a:latin typeface="Bookman Old Style" pitchFamily="18" charset="0"/>
        </a:defRPr>
      </a:lvl4pPr>
      <a:lvl5pPr algn="l" rtl="0" eaLnBrk="0" fontAlgn="base" hangingPunct="0">
        <a:spcBef>
          <a:spcPct val="0"/>
        </a:spcBef>
        <a:spcAft>
          <a:spcPct val="0"/>
        </a:spcAft>
        <a:defRPr sz="3200">
          <a:solidFill>
            <a:schemeClr val="tx2"/>
          </a:solidFill>
          <a:latin typeface="Bookman Old Style"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88"/>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550AA3-EE57-4C98-B898-3F597138C78D}" type="datetimeFigureOut">
              <a:rPr lang="en-US" smtClean="0">
                <a:solidFill>
                  <a:prstClr val="black">
                    <a:tint val="75000"/>
                  </a:prstClr>
                </a:solidFill>
              </a:rPr>
              <a:pPr/>
              <a:t>14/11/2018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88"/>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88"/>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BA0F4E-C6E4-4ABF-9BBF-87DB3813155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192239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18525639554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1242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nam-cao-chi-phe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0"/>
            <a:ext cx="3048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hi_phe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0"/>
            <a:ext cx="2743200" cy="3429000"/>
          </a:xfrm>
          <a:prstGeom prst="rect">
            <a:avLst/>
          </a:prstGeom>
          <a:noFill/>
          <a:extLst>
            <a:ext uri="{909E8E84-426E-40DD-AFC4-6F175D3DCCD1}">
              <a14:hiddenFill xmlns:a14="http://schemas.microsoft.com/office/drawing/2010/main">
                <a:solidFill>
                  <a:srgbClr val="FFFFFF"/>
                </a:solidFill>
              </a14:hiddenFill>
            </a:ext>
          </a:extLst>
        </p:spPr>
      </p:pic>
      <p:sp>
        <p:nvSpPr>
          <p:cNvPr id="277513" name="Rectangle 9"/>
          <p:cNvSpPr>
            <a:spLocks noChangeArrowheads="1"/>
          </p:cNvSpPr>
          <p:nvPr/>
        </p:nvSpPr>
        <p:spPr bwMode="auto">
          <a:xfrm>
            <a:off x="762000" y="304800"/>
            <a:ext cx="1981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lnSpc>
                <a:spcPct val="90000"/>
              </a:lnSpc>
              <a:spcBef>
                <a:spcPct val="50000"/>
              </a:spcBef>
              <a:spcAft>
                <a:spcPct val="0"/>
              </a:spcAft>
            </a:pPr>
            <a:r>
              <a:rPr lang="en-US" sz="3600" b="1" dirty="0" smtClean="0">
                <a:solidFill>
                  <a:srgbClr val="6600CC"/>
                </a:solidFill>
                <a:latin typeface="Times New Roman" pitchFamily="18" charset="0"/>
              </a:rPr>
              <a:t>TIẾT </a:t>
            </a:r>
            <a:r>
              <a:rPr lang="vi-VN" sz="3600" b="1" dirty="0" smtClean="0">
                <a:solidFill>
                  <a:srgbClr val="6600CC"/>
                </a:solidFill>
                <a:latin typeface="Times New Roman" pitchFamily="18" charset="0"/>
              </a:rPr>
              <a:t>50</a:t>
            </a:r>
            <a:endParaRPr lang="en-US" sz="3600" b="1" dirty="0" smtClean="0">
              <a:solidFill>
                <a:srgbClr val="CC0066"/>
              </a:solidFill>
              <a:latin typeface="Times New Roman" pitchFamily="18" charset="0"/>
            </a:endParaRPr>
          </a:p>
        </p:txBody>
      </p:sp>
      <p:sp>
        <p:nvSpPr>
          <p:cNvPr id="10" name="WordArt 47"/>
          <p:cNvSpPr>
            <a:spLocks noChangeArrowheads="1" noChangeShapeType="1" noTextEdit="1"/>
          </p:cNvSpPr>
          <p:nvPr/>
        </p:nvSpPr>
        <p:spPr bwMode="auto">
          <a:xfrm>
            <a:off x="2133600" y="609600"/>
            <a:ext cx="5638800" cy="2057400"/>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en-US" sz="3600" b="1" kern="10" smtClean="0">
                <a:ln w="9525">
                  <a:solidFill>
                    <a:srgbClr val="000080"/>
                  </a:solidFill>
                  <a:round/>
                  <a:headEnd/>
                  <a:tailEnd/>
                </a:ln>
                <a:solidFill>
                  <a:srgbClr val="993366"/>
                </a:solidFill>
                <a:effectLst>
                  <a:outerShdw dist="45791" dir="2021404" algn="ctr" rotWithShape="0">
                    <a:srgbClr val="B2B2B2">
                      <a:alpha val="79999"/>
                    </a:srgbClr>
                  </a:outerShdw>
                </a:effectLst>
                <a:latin typeface="Times New Roman"/>
                <a:cs typeface="Times New Roman"/>
              </a:rPr>
              <a:t>CHÍ PHÈO</a:t>
            </a:r>
          </a:p>
        </p:txBody>
      </p:sp>
      <p:pic>
        <p:nvPicPr>
          <p:cNvPr id="3086" name="Picture 14" descr="aV1fiaC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0800" y="3429000"/>
            <a:ext cx="27432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Nam-Ca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6600" y="3429000"/>
            <a:ext cx="30861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mzi"/>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3429000"/>
            <a:ext cx="3276600" cy="3429000"/>
          </a:xfrm>
          <a:prstGeom prst="rect">
            <a:avLst/>
          </a:prstGeom>
          <a:noFill/>
          <a:extLst>
            <a:ext uri="{909E8E84-426E-40DD-AFC4-6F175D3DCCD1}">
              <a14:hiddenFill xmlns:a14="http://schemas.microsoft.com/office/drawing/2010/main">
                <a:solidFill>
                  <a:srgbClr val="FFFFFF"/>
                </a:solidFill>
              </a14:hiddenFill>
            </a:ext>
          </a:extLst>
        </p:spPr>
      </p:pic>
      <p:sp>
        <p:nvSpPr>
          <p:cNvPr id="3089" name="WordArt 17"/>
          <p:cNvSpPr>
            <a:spLocks noChangeArrowheads="1" noChangeShapeType="1" noTextEdit="1"/>
          </p:cNvSpPr>
          <p:nvPr/>
        </p:nvSpPr>
        <p:spPr bwMode="auto">
          <a:xfrm>
            <a:off x="2895600" y="2819400"/>
            <a:ext cx="3962400" cy="6096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en-US" sz="3600" b="1" kern="10" smtClean="0">
                <a:ln w="9525">
                  <a:solidFill>
                    <a:srgbClr val="FF0000"/>
                  </a:solidFill>
                  <a:round/>
                  <a:headEnd/>
                  <a:tailEnd/>
                </a:ln>
                <a:solidFill>
                  <a:srgbClr val="800080"/>
                </a:solidFill>
                <a:latin typeface="Times New Roman"/>
                <a:cs typeface="Times New Roman"/>
              </a:rPr>
              <a:t>PHẦN MỘT. TÁC GIẢ</a:t>
            </a:r>
          </a:p>
        </p:txBody>
      </p:sp>
    </p:spTree>
    <p:extLst>
      <p:ext uri="{BB962C8B-B14F-4D97-AF65-F5344CB8AC3E}">
        <p14:creationId xmlns:p14="http://schemas.microsoft.com/office/powerpoint/2010/main" val="29017059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wipe(down)">
                                      <p:cBhvr>
                                        <p:cTn id="7" dur="580">
                                          <p:stCondLst>
                                            <p:cond delay="0"/>
                                          </p:stCondLst>
                                        </p:cTn>
                                        <p:tgtEl>
                                          <p:spTgt spid="3076"/>
                                        </p:tgtEl>
                                      </p:cBhvr>
                                    </p:animEffect>
                                    <p:anim calcmode="lin" valueType="num">
                                      <p:cBhvr>
                                        <p:cTn id="8"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6"/>
                                        </p:tgtEl>
                                      </p:cBhvr>
                                      <p:to x="100000" y="60000"/>
                                    </p:animScale>
                                    <p:animScale>
                                      <p:cBhvr>
                                        <p:cTn id="14" dur="166" decel="50000">
                                          <p:stCondLst>
                                            <p:cond delay="676"/>
                                          </p:stCondLst>
                                        </p:cTn>
                                        <p:tgtEl>
                                          <p:spTgt spid="3076"/>
                                        </p:tgtEl>
                                      </p:cBhvr>
                                      <p:to x="100000" y="100000"/>
                                    </p:animScale>
                                    <p:animScale>
                                      <p:cBhvr>
                                        <p:cTn id="15" dur="26">
                                          <p:stCondLst>
                                            <p:cond delay="1312"/>
                                          </p:stCondLst>
                                        </p:cTn>
                                        <p:tgtEl>
                                          <p:spTgt spid="3076"/>
                                        </p:tgtEl>
                                      </p:cBhvr>
                                      <p:to x="100000" y="80000"/>
                                    </p:animScale>
                                    <p:animScale>
                                      <p:cBhvr>
                                        <p:cTn id="16" dur="166" decel="50000">
                                          <p:stCondLst>
                                            <p:cond delay="1338"/>
                                          </p:stCondLst>
                                        </p:cTn>
                                        <p:tgtEl>
                                          <p:spTgt spid="3076"/>
                                        </p:tgtEl>
                                      </p:cBhvr>
                                      <p:to x="100000" y="100000"/>
                                    </p:animScale>
                                    <p:animScale>
                                      <p:cBhvr>
                                        <p:cTn id="17" dur="26">
                                          <p:stCondLst>
                                            <p:cond delay="1642"/>
                                          </p:stCondLst>
                                        </p:cTn>
                                        <p:tgtEl>
                                          <p:spTgt spid="3076"/>
                                        </p:tgtEl>
                                      </p:cBhvr>
                                      <p:to x="100000" y="90000"/>
                                    </p:animScale>
                                    <p:animScale>
                                      <p:cBhvr>
                                        <p:cTn id="18" dur="166" decel="50000">
                                          <p:stCondLst>
                                            <p:cond delay="1668"/>
                                          </p:stCondLst>
                                        </p:cTn>
                                        <p:tgtEl>
                                          <p:spTgt spid="3076"/>
                                        </p:tgtEl>
                                      </p:cBhvr>
                                      <p:to x="100000" y="100000"/>
                                    </p:animScale>
                                    <p:animScale>
                                      <p:cBhvr>
                                        <p:cTn id="19" dur="26">
                                          <p:stCondLst>
                                            <p:cond delay="1808"/>
                                          </p:stCondLst>
                                        </p:cTn>
                                        <p:tgtEl>
                                          <p:spTgt spid="3076"/>
                                        </p:tgtEl>
                                      </p:cBhvr>
                                      <p:to x="100000" y="95000"/>
                                    </p:animScale>
                                    <p:animScale>
                                      <p:cBhvr>
                                        <p:cTn id="20" dur="166" decel="50000">
                                          <p:stCondLst>
                                            <p:cond delay="1834"/>
                                          </p:stCondLst>
                                        </p:cTn>
                                        <p:tgtEl>
                                          <p:spTgt spid="3076"/>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8" presetClass="exit" presetSubtype="16" fill="hold" nodeType="clickEffect">
                                  <p:stCondLst>
                                    <p:cond delay="0"/>
                                  </p:stCondLst>
                                  <p:childTnLst>
                                    <p:animEffect transition="out" filter="diamond(in)">
                                      <p:cBhvr>
                                        <p:cTn id="24" dur="2000"/>
                                        <p:tgtEl>
                                          <p:spTgt spid="3076"/>
                                        </p:tgtEl>
                                      </p:cBhvr>
                                    </p:animEffect>
                                    <p:set>
                                      <p:cBhvr>
                                        <p:cTn id="25" dur="1" fill="hold">
                                          <p:stCondLst>
                                            <p:cond delay="1999"/>
                                          </p:stCondLst>
                                        </p:cTn>
                                        <p:tgtEl>
                                          <p:spTgt spid="307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3077"/>
                                        </p:tgtEl>
                                        <p:attrNameLst>
                                          <p:attrName>style.visibility</p:attrName>
                                        </p:attrNameLst>
                                      </p:cBhvr>
                                      <p:to>
                                        <p:strVal val="visible"/>
                                      </p:to>
                                    </p:set>
                                    <p:animEffect transition="in" filter="blinds(horizontal)">
                                      <p:cBhvr>
                                        <p:cTn id="30" dur="500"/>
                                        <p:tgtEl>
                                          <p:spTgt spid="307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4" presetClass="exit" presetSubtype="16" fill="hold" nodeType="clickEffect">
                                  <p:stCondLst>
                                    <p:cond delay="0"/>
                                  </p:stCondLst>
                                  <p:childTnLst>
                                    <p:animEffect transition="out" filter="box(in)">
                                      <p:cBhvr>
                                        <p:cTn id="34" dur="500"/>
                                        <p:tgtEl>
                                          <p:spTgt spid="3077"/>
                                        </p:tgtEl>
                                      </p:cBhvr>
                                    </p:animEffect>
                                    <p:set>
                                      <p:cBhvr>
                                        <p:cTn id="35" dur="1" fill="hold">
                                          <p:stCondLst>
                                            <p:cond delay="499"/>
                                          </p:stCondLst>
                                        </p:cTn>
                                        <p:tgtEl>
                                          <p:spTgt spid="3077"/>
                                        </p:tgtEl>
                                        <p:attrNameLst>
                                          <p:attrName>style.visibility</p:attrName>
                                        </p:attrNameLst>
                                      </p:cBhvr>
                                      <p:to>
                                        <p:strVal val="hidden"/>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54" presetClass="entr" presetSubtype="0" accel="100000" fill="hold" nodeType="clickEffect">
                                  <p:stCondLst>
                                    <p:cond delay="0"/>
                                  </p:stCondLst>
                                  <p:childTnLst>
                                    <p:set>
                                      <p:cBhvr>
                                        <p:cTn id="39" dur="1" fill="hold">
                                          <p:stCondLst>
                                            <p:cond delay="0"/>
                                          </p:stCondLst>
                                        </p:cTn>
                                        <p:tgtEl>
                                          <p:spTgt spid="3078"/>
                                        </p:tgtEl>
                                        <p:attrNameLst>
                                          <p:attrName>style.visibility</p:attrName>
                                        </p:attrNameLst>
                                      </p:cBhvr>
                                      <p:to>
                                        <p:strVal val="visible"/>
                                      </p:to>
                                    </p:set>
                                    <p:anim calcmode="lin" valueType="num">
                                      <p:cBhvr>
                                        <p:cTn id="40" dur="500" fill="hold"/>
                                        <p:tgtEl>
                                          <p:spTgt spid="3078"/>
                                        </p:tgtEl>
                                        <p:attrNameLst>
                                          <p:attrName>ppt_w</p:attrName>
                                        </p:attrNameLst>
                                      </p:cBhvr>
                                      <p:tavLst>
                                        <p:tav tm="0">
                                          <p:val>
                                            <p:strVal val="#ppt_w*0.05"/>
                                          </p:val>
                                        </p:tav>
                                        <p:tav tm="100000">
                                          <p:val>
                                            <p:strVal val="#ppt_w"/>
                                          </p:val>
                                        </p:tav>
                                      </p:tavLst>
                                    </p:anim>
                                    <p:anim calcmode="lin" valueType="num">
                                      <p:cBhvr>
                                        <p:cTn id="41" dur="500" fill="hold"/>
                                        <p:tgtEl>
                                          <p:spTgt spid="3078"/>
                                        </p:tgtEl>
                                        <p:attrNameLst>
                                          <p:attrName>ppt_h</p:attrName>
                                        </p:attrNameLst>
                                      </p:cBhvr>
                                      <p:tavLst>
                                        <p:tav tm="0">
                                          <p:val>
                                            <p:strVal val="#ppt_h"/>
                                          </p:val>
                                        </p:tav>
                                        <p:tav tm="100000">
                                          <p:val>
                                            <p:strVal val="#ppt_h"/>
                                          </p:val>
                                        </p:tav>
                                      </p:tavLst>
                                    </p:anim>
                                    <p:anim calcmode="lin" valueType="num">
                                      <p:cBhvr>
                                        <p:cTn id="42" dur="500" fill="hold"/>
                                        <p:tgtEl>
                                          <p:spTgt spid="3078"/>
                                        </p:tgtEl>
                                        <p:attrNameLst>
                                          <p:attrName>ppt_x</p:attrName>
                                        </p:attrNameLst>
                                      </p:cBhvr>
                                      <p:tavLst>
                                        <p:tav tm="0">
                                          <p:val>
                                            <p:strVal val="#ppt_x-.2"/>
                                          </p:val>
                                        </p:tav>
                                        <p:tav tm="100000">
                                          <p:val>
                                            <p:strVal val="#ppt_x"/>
                                          </p:val>
                                        </p:tav>
                                      </p:tavLst>
                                    </p:anim>
                                    <p:anim calcmode="lin" valueType="num">
                                      <p:cBhvr>
                                        <p:cTn id="43" dur="500" fill="hold"/>
                                        <p:tgtEl>
                                          <p:spTgt spid="3078"/>
                                        </p:tgtEl>
                                        <p:attrNameLst>
                                          <p:attrName>ppt_y</p:attrName>
                                        </p:attrNameLst>
                                      </p:cBhvr>
                                      <p:tavLst>
                                        <p:tav tm="0">
                                          <p:val>
                                            <p:strVal val="#ppt_y"/>
                                          </p:val>
                                        </p:tav>
                                        <p:tav tm="100000">
                                          <p:val>
                                            <p:strVal val="#ppt_y"/>
                                          </p:val>
                                        </p:tav>
                                      </p:tavLst>
                                    </p:anim>
                                    <p:animEffect transition="in" filter="fade">
                                      <p:cBhvr>
                                        <p:cTn id="44" dur="500"/>
                                        <p:tgtEl>
                                          <p:spTgt spid="3078"/>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48" presetClass="exit" presetSubtype="0" decel="50000" fill="hold" nodeType="clickEffect">
                                  <p:stCondLst>
                                    <p:cond delay="0"/>
                                  </p:stCondLst>
                                  <p:childTnLst>
                                    <p:anim calcmode="lin" valueType="num">
                                      <p:cBhvr>
                                        <p:cTn id="48" dur="1000"/>
                                        <p:tgtEl>
                                          <p:spTgt spid="3078"/>
                                        </p:tgtEl>
                                        <p:attrNameLst>
                                          <p:attrName>style.rotation</p:attrName>
                                        </p:attrNameLst>
                                      </p:cBhvr>
                                      <p:tavLst>
                                        <p:tav tm="0">
                                          <p:val>
                                            <p:fltVal val="0"/>
                                          </p:val>
                                        </p:tav>
                                        <p:tav tm="20000">
                                          <p:val>
                                            <p:fltVal val="90"/>
                                          </p:val>
                                        </p:tav>
                                        <p:tav tm="20000">
                                          <p:val>
                                            <p:fltVal val="90"/>
                                          </p:val>
                                        </p:tav>
                                        <p:tav tm="100000">
                                          <p:val>
                                            <p:fltVal val="90"/>
                                          </p:val>
                                        </p:tav>
                                      </p:tavLst>
                                    </p:anim>
                                    <p:anim calcmode="lin" valueType="num">
                                      <p:cBhvr>
                                        <p:cTn id="49" dur="1000"/>
                                        <p:tgtEl>
                                          <p:spTgt spid="3078"/>
                                        </p:tgtEl>
                                        <p:attrNameLst>
                                          <p:attrName>ppt_x</p:attrName>
                                        </p:attrNameLst>
                                      </p:cBhvr>
                                      <p:tavLst>
                                        <p:tav tm="0">
                                          <p:val>
                                            <p:strVal val="ppt_x"/>
                                          </p:val>
                                        </p:tav>
                                        <p:tav tm="50000">
                                          <p:val>
                                            <p:fltVal val="0.95"/>
                                          </p:val>
                                        </p:tav>
                                        <p:tav tm="100000">
                                          <p:val>
                                            <p:fltVal val="-1"/>
                                          </p:val>
                                        </p:tav>
                                      </p:tavLst>
                                    </p:anim>
                                    <p:anim calcmode="lin" valueType="num">
                                      <p:cBhvr>
                                        <p:cTn id="50" dur="1000"/>
                                        <p:tgtEl>
                                          <p:spTgt spid="3078"/>
                                        </p:tgtEl>
                                        <p:attrNameLst>
                                          <p:attrName>ppt_y</p:attrName>
                                        </p:attrNameLst>
                                      </p:cBhvr>
                                      <p:tavLst>
                                        <p:tav tm="0">
                                          <p:val>
                                            <p:strVal val="ppt_y"/>
                                          </p:val>
                                        </p:tav>
                                        <p:tav tm="100000">
                                          <p:val>
                                            <p:strVal val="ppt_y"/>
                                          </p:val>
                                        </p:tav>
                                      </p:tavLst>
                                    </p:anim>
                                    <p:animEffect transition="out" filter="fade">
                                      <p:cBhvr>
                                        <p:cTn id="51" dur="1000"/>
                                        <p:tgtEl>
                                          <p:spTgt spid="3078"/>
                                        </p:tgtEl>
                                      </p:cBhvr>
                                    </p:animEffect>
                                    <p:set>
                                      <p:cBhvr>
                                        <p:cTn id="52" dur="1" fill="hold">
                                          <p:stCondLst>
                                            <p:cond delay="999"/>
                                          </p:stCondLst>
                                        </p:cTn>
                                        <p:tgtEl>
                                          <p:spTgt spid="3078"/>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7" presetClass="entr" presetSubtype="0" fill="hold" grpId="0" nodeType="clickEffect">
                                  <p:stCondLst>
                                    <p:cond delay="0"/>
                                  </p:stCondLst>
                                  <p:iterate type="lt">
                                    <p:tmPct val="50000"/>
                                  </p:iterate>
                                  <p:childTnLst>
                                    <p:set>
                                      <p:cBhvr>
                                        <p:cTn id="56" dur="1" fill="hold">
                                          <p:stCondLst>
                                            <p:cond delay="0"/>
                                          </p:stCondLst>
                                        </p:cTn>
                                        <p:tgtEl>
                                          <p:spTgt spid="277513"/>
                                        </p:tgtEl>
                                        <p:attrNameLst>
                                          <p:attrName>style.visibility</p:attrName>
                                        </p:attrNameLst>
                                      </p:cBhvr>
                                      <p:to>
                                        <p:strVal val="visible"/>
                                      </p:to>
                                    </p:set>
                                    <p:anim calcmode="discrete" valueType="clr">
                                      <p:cBhvr override="childStyle">
                                        <p:cTn id="57" dur="80"/>
                                        <p:tgtEl>
                                          <p:spTgt spid="277513"/>
                                        </p:tgtEl>
                                        <p:attrNameLst>
                                          <p:attrName>style.color</p:attrName>
                                        </p:attrNameLst>
                                      </p:cBhvr>
                                      <p:tavLst>
                                        <p:tav tm="0">
                                          <p:val>
                                            <p:clrVal>
                                              <a:schemeClr val="accent2"/>
                                            </p:clrVal>
                                          </p:val>
                                        </p:tav>
                                        <p:tav tm="50000">
                                          <p:val>
                                            <p:clrVal>
                                              <a:schemeClr val="hlink"/>
                                            </p:clrVal>
                                          </p:val>
                                        </p:tav>
                                      </p:tavLst>
                                    </p:anim>
                                    <p:anim calcmode="discrete" valueType="clr">
                                      <p:cBhvr>
                                        <p:cTn id="58" dur="80"/>
                                        <p:tgtEl>
                                          <p:spTgt spid="277513"/>
                                        </p:tgtEl>
                                        <p:attrNameLst>
                                          <p:attrName>fillcolor</p:attrName>
                                        </p:attrNameLst>
                                      </p:cBhvr>
                                      <p:tavLst>
                                        <p:tav tm="0">
                                          <p:val>
                                            <p:clrVal>
                                              <a:schemeClr val="accent2"/>
                                            </p:clrVal>
                                          </p:val>
                                        </p:tav>
                                        <p:tav tm="50000">
                                          <p:val>
                                            <p:clrVal>
                                              <a:schemeClr val="hlink"/>
                                            </p:clrVal>
                                          </p:val>
                                        </p:tav>
                                      </p:tavLst>
                                    </p:anim>
                                    <p:set>
                                      <p:cBhvr>
                                        <p:cTn id="59" dur="80"/>
                                        <p:tgtEl>
                                          <p:spTgt spid="277513"/>
                                        </p:tgtEl>
                                        <p:attrNameLst>
                                          <p:attrName>fill.type</p:attrName>
                                        </p:attrNameLst>
                                      </p:cBhvr>
                                      <p:to>
                                        <p:strVal val="solid"/>
                                      </p:to>
                                    </p:set>
                                  </p:childTnLst>
                                </p:cTn>
                              </p:par>
                            </p:childTnLst>
                          </p:cTn>
                        </p:par>
                      </p:childTnLst>
                    </p:cTn>
                  </p:par>
                  <p:par>
                    <p:cTn id="60" fill="hold" nodeType="clickPar">
                      <p:stCondLst>
                        <p:cond delay="indefinite"/>
                      </p:stCondLst>
                      <p:childTnLst>
                        <p:par>
                          <p:cTn id="61" fill="hold" nodeType="withGroup">
                            <p:stCondLst>
                              <p:cond delay="0"/>
                            </p:stCondLst>
                            <p:childTnLst>
                              <p:par>
                                <p:cTn id="62" presetID="5" presetClass="entr" presetSubtype="10" fill="hold" grpId="0" nodeType="click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checkerboard(across)">
                                      <p:cBhvr>
                                        <p:cTn id="64" dur="500"/>
                                        <p:tgtEl>
                                          <p:spTgt spid="10"/>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39" presetClass="entr" presetSubtype="0" accel="100000" fill="hold" nodeType="clickEffect">
                                  <p:stCondLst>
                                    <p:cond delay="0"/>
                                  </p:stCondLst>
                                  <p:childTnLst>
                                    <p:set>
                                      <p:cBhvr>
                                        <p:cTn id="68" dur="1" fill="hold">
                                          <p:stCondLst>
                                            <p:cond delay="0"/>
                                          </p:stCondLst>
                                        </p:cTn>
                                        <p:tgtEl>
                                          <p:spTgt spid="3086"/>
                                        </p:tgtEl>
                                        <p:attrNameLst>
                                          <p:attrName>style.visibility</p:attrName>
                                        </p:attrNameLst>
                                      </p:cBhvr>
                                      <p:to>
                                        <p:strVal val="visible"/>
                                      </p:to>
                                    </p:set>
                                    <p:anim calcmode="lin" valueType="num">
                                      <p:cBhvr>
                                        <p:cTn id="69" dur="500" fill="hold"/>
                                        <p:tgtEl>
                                          <p:spTgt spid="3086"/>
                                        </p:tgtEl>
                                        <p:attrNameLst>
                                          <p:attrName>ppt_h</p:attrName>
                                        </p:attrNameLst>
                                      </p:cBhvr>
                                      <p:tavLst>
                                        <p:tav tm="0">
                                          <p:val>
                                            <p:strVal val="#ppt_h/20"/>
                                          </p:val>
                                        </p:tav>
                                        <p:tav tm="50000">
                                          <p:val>
                                            <p:strVal val="#ppt_h/20"/>
                                          </p:val>
                                        </p:tav>
                                        <p:tav tm="100000">
                                          <p:val>
                                            <p:strVal val="#ppt_h"/>
                                          </p:val>
                                        </p:tav>
                                      </p:tavLst>
                                    </p:anim>
                                    <p:anim calcmode="lin" valueType="num">
                                      <p:cBhvr>
                                        <p:cTn id="70" dur="500" fill="hold"/>
                                        <p:tgtEl>
                                          <p:spTgt spid="3086"/>
                                        </p:tgtEl>
                                        <p:attrNameLst>
                                          <p:attrName>ppt_w</p:attrName>
                                        </p:attrNameLst>
                                      </p:cBhvr>
                                      <p:tavLst>
                                        <p:tav tm="0">
                                          <p:val>
                                            <p:strVal val="#ppt_w+.3"/>
                                          </p:val>
                                        </p:tav>
                                        <p:tav tm="50000">
                                          <p:val>
                                            <p:strVal val="#ppt_w+.3"/>
                                          </p:val>
                                        </p:tav>
                                        <p:tav tm="100000">
                                          <p:val>
                                            <p:strVal val="#ppt_w"/>
                                          </p:val>
                                        </p:tav>
                                      </p:tavLst>
                                    </p:anim>
                                    <p:anim calcmode="lin" valueType="num">
                                      <p:cBhvr>
                                        <p:cTn id="71" dur="500" fill="hold"/>
                                        <p:tgtEl>
                                          <p:spTgt spid="3086"/>
                                        </p:tgtEl>
                                        <p:attrNameLst>
                                          <p:attrName>ppt_x</p:attrName>
                                        </p:attrNameLst>
                                      </p:cBhvr>
                                      <p:tavLst>
                                        <p:tav tm="0">
                                          <p:val>
                                            <p:strVal val="#ppt_x-.3"/>
                                          </p:val>
                                        </p:tav>
                                        <p:tav tm="50000">
                                          <p:val>
                                            <p:strVal val="#ppt_x"/>
                                          </p:val>
                                        </p:tav>
                                        <p:tav tm="100000">
                                          <p:val>
                                            <p:strVal val="#ppt_x"/>
                                          </p:val>
                                        </p:tav>
                                      </p:tavLst>
                                    </p:anim>
                                    <p:anim calcmode="lin" valueType="num">
                                      <p:cBhvr>
                                        <p:cTn id="72" dur="500" fill="hold"/>
                                        <p:tgtEl>
                                          <p:spTgt spid="3086"/>
                                        </p:tgtEl>
                                        <p:attrNameLst>
                                          <p:attrName>ppt_y</p:attrName>
                                        </p:attrNameLst>
                                      </p:cBhvr>
                                      <p:tavLst>
                                        <p:tav tm="0">
                                          <p:val>
                                            <p:strVal val="#ppt_y"/>
                                          </p:val>
                                        </p:tav>
                                        <p:tav tm="100000">
                                          <p:val>
                                            <p:strVal val="#ppt_y"/>
                                          </p:val>
                                        </p:tav>
                                      </p:tavLst>
                                    </p:anim>
                                  </p:childTnLst>
                                </p:cTn>
                              </p:par>
                              <p:par>
                                <p:cTn id="73" presetID="39" presetClass="entr" presetSubtype="0" accel="100000" fill="hold" nodeType="withEffect">
                                  <p:stCondLst>
                                    <p:cond delay="0"/>
                                  </p:stCondLst>
                                  <p:childTnLst>
                                    <p:set>
                                      <p:cBhvr>
                                        <p:cTn id="74" dur="1" fill="hold">
                                          <p:stCondLst>
                                            <p:cond delay="0"/>
                                          </p:stCondLst>
                                        </p:cTn>
                                        <p:tgtEl>
                                          <p:spTgt spid="3087"/>
                                        </p:tgtEl>
                                        <p:attrNameLst>
                                          <p:attrName>style.visibility</p:attrName>
                                        </p:attrNameLst>
                                      </p:cBhvr>
                                      <p:to>
                                        <p:strVal val="visible"/>
                                      </p:to>
                                    </p:set>
                                    <p:anim calcmode="lin" valueType="num">
                                      <p:cBhvr>
                                        <p:cTn id="75" dur="500" fill="hold"/>
                                        <p:tgtEl>
                                          <p:spTgt spid="3087"/>
                                        </p:tgtEl>
                                        <p:attrNameLst>
                                          <p:attrName>ppt_h</p:attrName>
                                        </p:attrNameLst>
                                      </p:cBhvr>
                                      <p:tavLst>
                                        <p:tav tm="0">
                                          <p:val>
                                            <p:strVal val="#ppt_h/20"/>
                                          </p:val>
                                        </p:tav>
                                        <p:tav tm="50000">
                                          <p:val>
                                            <p:strVal val="#ppt_h/20"/>
                                          </p:val>
                                        </p:tav>
                                        <p:tav tm="100000">
                                          <p:val>
                                            <p:strVal val="#ppt_h"/>
                                          </p:val>
                                        </p:tav>
                                      </p:tavLst>
                                    </p:anim>
                                    <p:anim calcmode="lin" valueType="num">
                                      <p:cBhvr>
                                        <p:cTn id="76" dur="500" fill="hold"/>
                                        <p:tgtEl>
                                          <p:spTgt spid="3087"/>
                                        </p:tgtEl>
                                        <p:attrNameLst>
                                          <p:attrName>ppt_w</p:attrName>
                                        </p:attrNameLst>
                                      </p:cBhvr>
                                      <p:tavLst>
                                        <p:tav tm="0">
                                          <p:val>
                                            <p:strVal val="#ppt_w+.3"/>
                                          </p:val>
                                        </p:tav>
                                        <p:tav tm="50000">
                                          <p:val>
                                            <p:strVal val="#ppt_w+.3"/>
                                          </p:val>
                                        </p:tav>
                                        <p:tav tm="100000">
                                          <p:val>
                                            <p:strVal val="#ppt_w"/>
                                          </p:val>
                                        </p:tav>
                                      </p:tavLst>
                                    </p:anim>
                                    <p:anim calcmode="lin" valueType="num">
                                      <p:cBhvr>
                                        <p:cTn id="77" dur="500" fill="hold"/>
                                        <p:tgtEl>
                                          <p:spTgt spid="3087"/>
                                        </p:tgtEl>
                                        <p:attrNameLst>
                                          <p:attrName>ppt_x</p:attrName>
                                        </p:attrNameLst>
                                      </p:cBhvr>
                                      <p:tavLst>
                                        <p:tav tm="0">
                                          <p:val>
                                            <p:strVal val="#ppt_x-.3"/>
                                          </p:val>
                                        </p:tav>
                                        <p:tav tm="50000">
                                          <p:val>
                                            <p:strVal val="#ppt_x"/>
                                          </p:val>
                                        </p:tav>
                                        <p:tav tm="100000">
                                          <p:val>
                                            <p:strVal val="#ppt_x"/>
                                          </p:val>
                                        </p:tav>
                                      </p:tavLst>
                                    </p:anim>
                                    <p:anim calcmode="lin" valueType="num">
                                      <p:cBhvr>
                                        <p:cTn id="78" dur="500" fill="hold"/>
                                        <p:tgtEl>
                                          <p:spTgt spid="3087"/>
                                        </p:tgtEl>
                                        <p:attrNameLst>
                                          <p:attrName>ppt_y</p:attrName>
                                        </p:attrNameLst>
                                      </p:cBhvr>
                                      <p:tavLst>
                                        <p:tav tm="0">
                                          <p:val>
                                            <p:strVal val="#ppt_y"/>
                                          </p:val>
                                        </p:tav>
                                        <p:tav tm="100000">
                                          <p:val>
                                            <p:strVal val="#ppt_y"/>
                                          </p:val>
                                        </p:tav>
                                      </p:tavLst>
                                    </p:anim>
                                  </p:childTnLst>
                                </p:cTn>
                              </p:par>
                              <p:par>
                                <p:cTn id="79" presetID="39" presetClass="entr" presetSubtype="0" accel="100000" fill="hold" nodeType="withEffect">
                                  <p:stCondLst>
                                    <p:cond delay="0"/>
                                  </p:stCondLst>
                                  <p:childTnLst>
                                    <p:set>
                                      <p:cBhvr>
                                        <p:cTn id="80" dur="1" fill="hold">
                                          <p:stCondLst>
                                            <p:cond delay="0"/>
                                          </p:stCondLst>
                                        </p:cTn>
                                        <p:tgtEl>
                                          <p:spTgt spid="3088"/>
                                        </p:tgtEl>
                                        <p:attrNameLst>
                                          <p:attrName>style.visibility</p:attrName>
                                        </p:attrNameLst>
                                      </p:cBhvr>
                                      <p:to>
                                        <p:strVal val="visible"/>
                                      </p:to>
                                    </p:set>
                                    <p:anim calcmode="lin" valueType="num">
                                      <p:cBhvr>
                                        <p:cTn id="81" dur="500" fill="hold"/>
                                        <p:tgtEl>
                                          <p:spTgt spid="3088"/>
                                        </p:tgtEl>
                                        <p:attrNameLst>
                                          <p:attrName>ppt_h</p:attrName>
                                        </p:attrNameLst>
                                      </p:cBhvr>
                                      <p:tavLst>
                                        <p:tav tm="0">
                                          <p:val>
                                            <p:strVal val="#ppt_h/20"/>
                                          </p:val>
                                        </p:tav>
                                        <p:tav tm="50000">
                                          <p:val>
                                            <p:strVal val="#ppt_h/20"/>
                                          </p:val>
                                        </p:tav>
                                        <p:tav tm="100000">
                                          <p:val>
                                            <p:strVal val="#ppt_h"/>
                                          </p:val>
                                        </p:tav>
                                      </p:tavLst>
                                    </p:anim>
                                    <p:anim calcmode="lin" valueType="num">
                                      <p:cBhvr>
                                        <p:cTn id="82" dur="500" fill="hold"/>
                                        <p:tgtEl>
                                          <p:spTgt spid="3088"/>
                                        </p:tgtEl>
                                        <p:attrNameLst>
                                          <p:attrName>ppt_w</p:attrName>
                                        </p:attrNameLst>
                                      </p:cBhvr>
                                      <p:tavLst>
                                        <p:tav tm="0">
                                          <p:val>
                                            <p:strVal val="#ppt_w+.3"/>
                                          </p:val>
                                        </p:tav>
                                        <p:tav tm="50000">
                                          <p:val>
                                            <p:strVal val="#ppt_w+.3"/>
                                          </p:val>
                                        </p:tav>
                                        <p:tav tm="100000">
                                          <p:val>
                                            <p:strVal val="#ppt_w"/>
                                          </p:val>
                                        </p:tav>
                                      </p:tavLst>
                                    </p:anim>
                                    <p:anim calcmode="lin" valueType="num">
                                      <p:cBhvr>
                                        <p:cTn id="83" dur="500" fill="hold"/>
                                        <p:tgtEl>
                                          <p:spTgt spid="3088"/>
                                        </p:tgtEl>
                                        <p:attrNameLst>
                                          <p:attrName>ppt_x</p:attrName>
                                        </p:attrNameLst>
                                      </p:cBhvr>
                                      <p:tavLst>
                                        <p:tav tm="0">
                                          <p:val>
                                            <p:strVal val="#ppt_x-.3"/>
                                          </p:val>
                                        </p:tav>
                                        <p:tav tm="50000">
                                          <p:val>
                                            <p:strVal val="#ppt_x"/>
                                          </p:val>
                                        </p:tav>
                                        <p:tav tm="100000">
                                          <p:val>
                                            <p:strVal val="#ppt_x"/>
                                          </p:val>
                                        </p:tav>
                                      </p:tavLst>
                                    </p:anim>
                                    <p:anim calcmode="lin" valueType="num">
                                      <p:cBhvr>
                                        <p:cTn id="84" dur="500" fill="hold"/>
                                        <p:tgtEl>
                                          <p:spTgt spid="3088"/>
                                        </p:tgtEl>
                                        <p:attrNameLst>
                                          <p:attrName>ppt_y</p:attrName>
                                        </p:attrNameLst>
                                      </p:cBhvr>
                                      <p:tavLst>
                                        <p:tav tm="0">
                                          <p:val>
                                            <p:strVal val="#ppt_y"/>
                                          </p:val>
                                        </p:tav>
                                        <p:tav tm="100000">
                                          <p:val>
                                            <p:strVal val="#ppt_y"/>
                                          </p:val>
                                        </p:tav>
                                      </p:tavLst>
                                    </p:anim>
                                  </p:childTnLst>
                                </p:cTn>
                              </p:par>
                            </p:childTnLst>
                          </p:cTn>
                        </p:par>
                        <p:par>
                          <p:cTn id="85" fill="hold" nodeType="afterGroup">
                            <p:stCondLst>
                              <p:cond delay="500"/>
                            </p:stCondLst>
                            <p:childTnLst>
                              <p:par>
                                <p:cTn id="86" presetID="2" presetClass="entr" presetSubtype="2" repeatCount="10000" fill="hold" grpId="0" nodeType="afterEffect">
                                  <p:stCondLst>
                                    <p:cond delay="0"/>
                                  </p:stCondLst>
                                  <p:childTnLst>
                                    <p:set>
                                      <p:cBhvr>
                                        <p:cTn id="87" dur="1" fill="hold">
                                          <p:stCondLst>
                                            <p:cond delay="0"/>
                                          </p:stCondLst>
                                        </p:cTn>
                                        <p:tgtEl>
                                          <p:spTgt spid="3089"/>
                                        </p:tgtEl>
                                        <p:attrNameLst>
                                          <p:attrName>style.visibility</p:attrName>
                                        </p:attrNameLst>
                                      </p:cBhvr>
                                      <p:to>
                                        <p:strVal val="visible"/>
                                      </p:to>
                                    </p:set>
                                    <p:anim calcmode="lin" valueType="num">
                                      <p:cBhvr additive="base">
                                        <p:cTn id="88" dur="5000" fill="hold"/>
                                        <p:tgtEl>
                                          <p:spTgt spid="3089"/>
                                        </p:tgtEl>
                                        <p:attrNameLst>
                                          <p:attrName>ppt_x</p:attrName>
                                        </p:attrNameLst>
                                      </p:cBhvr>
                                      <p:tavLst>
                                        <p:tav tm="0">
                                          <p:val>
                                            <p:strVal val="1+#ppt_w/2"/>
                                          </p:val>
                                        </p:tav>
                                        <p:tav tm="100000">
                                          <p:val>
                                            <p:strVal val="#ppt_x"/>
                                          </p:val>
                                        </p:tav>
                                      </p:tavLst>
                                    </p:anim>
                                    <p:anim calcmode="lin" valueType="num">
                                      <p:cBhvr additive="base">
                                        <p:cTn id="89" dur="5000" fill="hold"/>
                                        <p:tgtEl>
                                          <p:spTgt spid="30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513" grpId="0"/>
      <p:bldP spid="10" grpId="0" animBg="1"/>
      <p:bldP spid="308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399" y="990600"/>
            <a:ext cx="2378363" cy="7943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smtClean="0">
                <a:solidFill>
                  <a:prstClr val="black"/>
                </a:solidFill>
              </a:rPr>
              <a:t>Tiết</a:t>
            </a:r>
            <a:r>
              <a:rPr lang="en-US" sz="2400" b="1" i="1" dirty="0" smtClean="0">
                <a:solidFill>
                  <a:prstClr val="black"/>
                </a:solidFill>
              </a:rPr>
              <a:t> </a:t>
            </a:r>
            <a:r>
              <a:rPr lang="vi-VN" sz="2400" b="1" i="1" dirty="0" smtClean="0">
                <a:solidFill>
                  <a:prstClr val="black"/>
                </a:solidFill>
              </a:rPr>
              <a:t>50</a:t>
            </a:r>
            <a:endParaRPr lang="en-US" sz="2400" b="1" i="1" dirty="0">
              <a:solidFill>
                <a:prstClr val="black"/>
              </a:solidFill>
            </a:endParaRPr>
          </a:p>
        </p:txBody>
      </p:sp>
      <p:sp>
        <p:nvSpPr>
          <p:cNvPr id="5" name="Rectangle 4"/>
          <p:cNvSpPr/>
          <p:nvPr/>
        </p:nvSpPr>
        <p:spPr>
          <a:xfrm>
            <a:off x="2530766" y="1078345"/>
            <a:ext cx="1965037" cy="7504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smtClean="0">
                <a:solidFill>
                  <a:prstClr val="black"/>
                </a:solidFill>
              </a:rPr>
              <a:t>Đọc</a:t>
            </a:r>
            <a:r>
              <a:rPr lang="en-US" sz="2400" b="1" i="1" dirty="0" smtClean="0">
                <a:solidFill>
                  <a:prstClr val="black"/>
                </a:solidFill>
              </a:rPr>
              <a:t> </a:t>
            </a:r>
            <a:r>
              <a:rPr lang="en-US" sz="2400" b="1" i="1" dirty="0" err="1" smtClean="0">
                <a:solidFill>
                  <a:prstClr val="black"/>
                </a:solidFill>
              </a:rPr>
              <a:t>văn</a:t>
            </a:r>
            <a:r>
              <a:rPr lang="en-US" sz="2400" b="1" i="1" dirty="0" smtClean="0">
                <a:solidFill>
                  <a:prstClr val="black"/>
                </a:solidFill>
              </a:rPr>
              <a:t>:</a:t>
            </a:r>
            <a:endParaRPr lang="en-US" sz="2400" b="1" i="1" dirty="0">
              <a:solidFill>
                <a:prstClr val="black"/>
              </a:solidFill>
            </a:endParaRPr>
          </a:p>
        </p:txBody>
      </p:sp>
      <p:sp>
        <p:nvSpPr>
          <p:cNvPr id="6" name="Rectangle 5"/>
          <p:cNvSpPr/>
          <p:nvPr/>
        </p:nvSpPr>
        <p:spPr>
          <a:xfrm>
            <a:off x="6248400" y="3810000"/>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1" dirty="0" smtClean="0">
                <a:solidFill>
                  <a:prstClr val="black"/>
                </a:solidFill>
              </a:rPr>
              <a:t>Nam Cao</a:t>
            </a:r>
            <a:endParaRPr lang="en-US" sz="3200" b="1" i="1" dirty="0">
              <a:solidFill>
                <a:prstClr val="black"/>
              </a:solidFill>
            </a:endParaRPr>
          </a:p>
        </p:txBody>
      </p:sp>
      <p:sp>
        <p:nvSpPr>
          <p:cNvPr id="7" name="Rectangle 6"/>
          <p:cNvSpPr/>
          <p:nvPr/>
        </p:nvSpPr>
        <p:spPr>
          <a:xfrm>
            <a:off x="1219200" y="1828800"/>
            <a:ext cx="6781800" cy="1862048"/>
          </a:xfrm>
          <a:prstGeom prst="rect">
            <a:avLst/>
          </a:prstGeom>
          <a:noFill/>
        </p:spPr>
        <p:txBody>
          <a:bodyPr wrap="square" lIns="91440" tIns="45720" rIns="91440" bIns="45720">
            <a:spAutoFit/>
          </a:bodyPr>
          <a:lstStyle/>
          <a:p>
            <a:pPr algn="ctr"/>
            <a:r>
              <a:rPr lang="en-US" sz="11500" b="1" dirty="0" err="1" smtClean="0">
                <a:ln w="17780" cmpd="sng">
                  <a:solidFill>
                    <a:srgbClr val="FFFFFF"/>
                  </a:solidFill>
                  <a:prstDash val="solid"/>
                  <a:miter lim="800000"/>
                </a:ln>
                <a:solidFill>
                  <a:srgbClr val="FF0000"/>
                </a:solidFill>
              </a:rPr>
              <a:t>Chí</a:t>
            </a:r>
            <a:r>
              <a:rPr lang="en-US" sz="11500" b="1" dirty="0" smtClean="0">
                <a:ln w="17780" cmpd="sng">
                  <a:solidFill>
                    <a:srgbClr val="FFFFFF"/>
                  </a:solidFill>
                  <a:prstDash val="solid"/>
                  <a:miter lim="800000"/>
                </a:ln>
                <a:solidFill>
                  <a:srgbClr val="FF0000"/>
                </a:solidFill>
              </a:rPr>
              <a:t> </a:t>
            </a:r>
            <a:r>
              <a:rPr lang="en-US" sz="11500" b="1" dirty="0" err="1" smtClean="0">
                <a:ln w="17780" cmpd="sng">
                  <a:solidFill>
                    <a:srgbClr val="FFFFFF"/>
                  </a:solidFill>
                  <a:prstDash val="solid"/>
                  <a:miter lim="800000"/>
                </a:ln>
                <a:solidFill>
                  <a:srgbClr val="FF0000"/>
                </a:solidFill>
              </a:rPr>
              <a:t>Phèo</a:t>
            </a:r>
            <a:endParaRPr lang="en-US" sz="11500" b="1" dirty="0">
              <a:ln w="17780" cmpd="sng">
                <a:solidFill>
                  <a:srgbClr val="FFFFFF"/>
                </a:solidFill>
                <a:prstDash val="solid"/>
                <a:miter lim="800000"/>
              </a:ln>
              <a:solidFill>
                <a:srgbClr val="FF0000"/>
              </a:solidFill>
            </a:endParaRPr>
          </a:p>
        </p:txBody>
      </p:sp>
    </p:spTree>
    <p:extLst>
      <p:ext uri="{BB962C8B-B14F-4D97-AF65-F5344CB8AC3E}">
        <p14:creationId xmlns:p14="http://schemas.microsoft.com/office/powerpoint/2010/main" val="42892051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prstClr val="black"/>
                </a:solidFill>
              </a:rPr>
              <a:t>Tiết</a:t>
            </a:r>
            <a:r>
              <a:rPr lang="en-US" b="1" i="1" dirty="0" smtClean="0">
                <a:solidFill>
                  <a:prstClr val="black"/>
                </a:solidFill>
              </a:rPr>
              <a:t> </a:t>
            </a:r>
            <a:r>
              <a:rPr lang="vi-VN" b="1" i="1" dirty="0" smtClean="0">
                <a:solidFill>
                  <a:prstClr val="black"/>
                </a:solidFill>
              </a:rPr>
              <a:t>50</a:t>
            </a:r>
            <a:endParaRPr lang="en-US" b="1" i="1" dirty="0">
              <a:solidFill>
                <a:prstClr val="black"/>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prstClr val="black"/>
                </a:solidFill>
              </a:rPr>
              <a:t>Đọc văn:</a:t>
            </a:r>
            <a:endParaRPr lang="en-US" b="1" i="1">
              <a:solidFill>
                <a:prstClr val="black"/>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prstClr val="black"/>
                </a:solidFill>
              </a:rPr>
              <a:t>Nam Cao</a:t>
            </a:r>
            <a:endParaRPr lang="en-US" b="1" i="1">
              <a:solidFill>
                <a:prstClr val="black"/>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1. Tiểu sử:</a:t>
            </a:r>
            <a:endParaRPr lang="en-US" sz="2000">
              <a:solidFill>
                <a:prstClr val="black"/>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2. Con người:</a:t>
            </a:r>
            <a:endParaRPr lang="en-US" sz="2000">
              <a:solidFill>
                <a:prstClr val="black"/>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1. Quan điểm nghệ thuật:</a:t>
            </a:r>
            <a:endParaRPr lang="en-US" sz="2000">
              <a:solidFill>
                <a:prstClr val="black"/>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2. Các đề tài chính:</a:t>
            </a:r>
            <a:endParaRPr lang="en-US" sz="2000">
              <a:solidFill>
                <a:prstClr val="black"/>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prstClr val="black"/>
                </a:solidFill>
                <a:latin typeface="Times New Roman" pitchFamily="18" charset="0"/>
                <a:cs typeface="Times New Roman" pitchFamily="18" charset="0"/>
              </a:rPr>
              <a:t>     3. Phong cách nghệ thuật:</a:t>
            </a:r>
            <a:endParaRPr lang="en-US" sz="2000">
              <a:solidFill>
                <a:prstClr val="black"/>
              </a:solidFill>
              <a:latin typeface="Times New Roman" pitchFamily="18" charset="0"/>
              <a:cs typeface="Times New Roman" pitchFamily="18" charset="0"/>
            </a:endParaRPr>
          </a:p>
        </p:txBody>
      </p:sp>
      <p:pic>
        <p:nvPicPr>
          <p:cNvPr id="25" name="Picture 27" descr="LS6_NamC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990600"/>
            <a:ext cx="50292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280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2000" fill="hold"/>
                                        <p:tgtEl>
                                          <p:spTgt spid="25"/>
                                        </p:tgtEl>
                                        <p:attrNameLst>
                                          <p:attrName>ppt_x</p:attrName>
                                        </p:attrNameLst>
                                      </p:cBhvr>
                                      <p:tavLst>
                                        <p:tav tm="0">
                                          <p:val>
                                            <p:strVal val="#ppt_x"/>
                                          </p:val>
                                        </p:tav>
                                        <p:tav tm="100000">
                                          <p:val>
                                            <p:strVal val="#ppt_x"/>
                                          </p:val>
                                        </p:tav>
                                      </p:tavLst>
                                    </p:anim>
                                    <p:anim calcmode="lin" valueType="num">
                                      <p:cBhvr additive="base">
                                        <p:cTn id="8" dur="2000" fill="hold"/>
                                        <p:tgtEl>
                                          <p:spTgt spid="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pic>
        <p:nvPicPr>
          <p:cNvPr id="15362" name="Picture 2" descr="cd65lang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5754" y="1219200"/>
            <a:ext cx="6629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3"/>
          <p:cNvSpPr txBox="1">
            <a:spLocks noChangeArrowheads="1"/>
          </p:cNvSpPr>
          <p:nvPr/>
        </p:nvSpPr>
        <p:spPr bwMode="auto">
          <a:xfrm>
            <a:off x="838200" y="6172200"/>
            <a:ext cx="7696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vi-VN" sz="2400" dirty="0" smtClean="0">
                <a:solidFill>
                  <a:prstClr val="black"/>
                </a:solidFill>
                <a:latin typeface=".VnTime" pitchFamily="34" charset="0"/>
              </a:rPr>
              <a:t>       </a:t>
            </a:r>
            <a:r>
              <a:rPr lang="en-US" sz="2400" dirty="0" err="1" smtClean="0">
                <a:solidFill>
                  <a:prstClr val="black"/>
                </a:solidFill>
                <a:latin typeface=".VnTime" pitchFamily="34" charset="0"/>
              </a:rPr>
              <a:t>N¬i</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yªn</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nghØ</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vÜnh</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h»ng</a:t>
            </a:r>
            <a:r>
              <a:rPr lang="en-US" sz="2400" dirty="0" smtClean="0">
                <a:solidFill>
                  <a:prstClr val="black"/>
                </a:solidFill>
                <a:latin typeface=".VnTime" pitchFamily="34" charset="0"/>
              </a:rPr>
              <a:t> </a:t>
            </a:r>
            <a:r>
              <a:rPr lang="en-US" sz="2400" dirty="0" err="1" smtClean="0">
                <a:solidFill>
                  <a:prstClr val="black"/>
                </a:solidFill>
                <a:latin typeface=".VnTime" pitchFamily="34" charset="0"/>
              </a:rPr>
              <a:t>cña</a:t>
            </a:r>
            <a:r>
              <a:rPr lang="vi-VN" sz="2400" dirty="0" smtClean="0">
                <a:solidFill>
                  <a:prstClr val="black"/>
                </a:solidFill>
                <a:latin typeface=".VnTime" pitchFamily="34" charset="0"/>
              </a:rPr>
              <a:t> </a:t>
            </a:r>
            <a:r>
              <a:rPr lang="vi-VN" sz="2400" dirty="0" smtClean="0">
                <a:solidFill>
                  <a:prstClr val="black"/>
                </a:solidFill>
                <a:latin typeface="+mj-lt"/>
              </a:rPr>
              <a:t>nhà văn</a:t>
            </a:r>
            <a:r>
              <a:rPr lang="en-US" sz="2400" dirty="0" smtClean="0">
                <a:solidFill>
                  <a:prstClr val="black"/>
                </a:solidFill>
                <a:latin typeface="+mj-lt"/>
              </a:rPr>
              <a:t> </a:t>
            </a:r>
            <a:r>
              <a:rPr lang="en-US" sz="2400" dirty="0" smtClean="0">
                <a:solidFill>
                  <a:prstClr val="black"/>
                </a:solidFill>
                <a:latin typeface=".VnTime" pitchFamily="34" charset="0"/>
              </a:rPr>
              <a:t>Nam Cao</a:t>
            </a:r>
          </a:p>
        </p:txBody>
      </p:sp>
      <p:sp>
        <p:nvSpPr>
          <p:cNvPr id="15364" name="Rectangle 18"/>
          <p:cNvSpPr>
            <a:spLocks noChangeArrowheads="1"/>
          </p:cNvSpPr>
          <p:nvPr/>
        </p:nvSpPr>
        <p:spPr bwMode="auto">
          <a:xfrm>
            <a:off x="0" y="0"/>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fontAlgn="base">
              <a:spcBef>
                <a:spcPct val="0"/>
              </a:spcBef>
              <a:spcAft>
                <a:spcPct val="0"/>
              </a:spcAft>
            </a:pPr>
            <a:r>
              <a:rPr lang="en-US" sz="2800" b="1" dirty="0" smtClean="0">
                <a:solidFill>
                  <a:srgbClr val="CC0099"/>
                </a:solidFill>
                <a:latin typeface="Times New Roman" pitchFamily="18" charset="0"/>
              </a:rPr>
              <a:t>  </a:t>
            </a:r>
            <a:r>
              <a:rPr lang="en-US" sz="2800" b="1" u="sng" dirty="0" err="1" smtClean="0">
                <a:solidFill>
                  <a:prstClr val="white"/>
                </a:solidFill>
                <a:latin typeface="Times New Roman" pitchFamily="18" charset="0"/>
              </a:rPr>
              <a:t>Tiết</a:t>
            </a:r>
            <a:r>
              <a:rPr lang="en-US" sz="2800" b="1" u="sng" dirty="0" smtClean="0">
                <a:solidFill>
                  <a:prstClr val="white"/>
                </a:solidFill>
                <a:latin typeface="Times New Roman" pitchFamily="18" charset="0"/>
              </a:rPr>
              <a:t> 5</a:t>
            </a:r>
            <a:r>
              <a:rPr lang="vi-VN" sz="2800" b="1" u="sng" dirty="0" smtClean="0">
                <a:solidFill>
                  <a:prstClr val="white"/>
                </a:solidFill>
                <a:latin typeface="Times New Roman" pitchFamily="18" charset="0"/>
              </a:rPr>
              <a:t>0</a:t>
            </a:r>
            <a:endParaRPr lang="en-US" sz="4800" b="1" u="sng" dirty="0" smtClean="0">
              <a:solidFill>
                <a:srgbClr val="CC00CC"/>
              </a:solidFill>
              <a:latin typeface="Times New Roman" pitchFamily="18" charset="0"/>
            </a:endParaRPr>
          </a:p>
        </p:txBody>
      </p:sp>
    </p:spTree>
    <p:extLst>
      <p:ext uri="{BB962C8B-B14F-4D97-AF65-F5344CB8AC3E}">
        <p14:creationId xmlns:p14="http://schemas.microsoft.com/office/powerpoint/2010/main" val="33410303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2" y="152400"/>
            <a:ext cx="8686801" cy="6400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4000" b="1" i="1" smtClean="0">
                <a:solidFill>
                  <a:srgbClr val="C00000"/>
                </a:solidFill>
                <a:latin typeface="Times New Roman" pitchFamily="18" charset="0"/>
                <a:cs typeface="Times New Roman" pitchFamily="18" charset="0"/>
              </a:rPr>
              <a:t>Công việc của các nhóm:</a:t>
            </a:r>
          </a:p>
          <a:p>
            <a:pPr marL="342900" indent="-342900" algn="just">
              <a:buFontTx/>
              <a:buChar char="-"/>
            </a:pPr>
            <a:r>
              <a:rPr lang="en-US" sz="4000" b="1" i="1" smtClean="0">
                <a:solidFill>
                  <a:srgbClr val="C00000"/>
                </a:solidFill>
                <a:latin typeface="Times New Roman" pitchFamily="18" charset="0"/>
                <a:cs typeface="Times New Roman" pitchFamily="18" charset="0"/>
              </a:rPr>
              <a:t>Nhóm 1:</a:t>
            </a:r>
            <a:r>
              <a:rPr lang="en-US" sz="4000" b="1" i="1" smtClean="0">
                <a:solidFill>
                  <a:schemeClr val="tx1"/>
                </a:solidFill>
                <a:latin typeface="Times New Roman" pitchFamily="18" charset="0"/>
                <a:cs typeface="Times New Roman" pitchFamily="18" charset="0"/>
              </a:rPr>
              <a:t> Phần tiểu sử và con người.</a:t>
            </a:r>
          </a:p>
          <a:p>
            <a:pPr marL="342900" indent="-342900" algn="just">
              <a:buFontTx/>
              <a:buChar char="-"/>
            </a:pPr>
            <a:r>
              <a:rPr lang="en-US" sz="4000" b="1" i="1" smtClean="0">
                <a:solidFill>
                  <a:srgbClr val="C00000"/>
                </a:solidFill>
                <a:latin typeface="Times New Roman" pitchFamily="18" charset="0"/>
                <a:cs typeface="Times New Roman" pitchFamily="18" charset="0"/>
              </a:rPr>
              <a:t>Nhóm 2:</a:t>
            </a:r>
            <a:r>
              <a:rPr lang="en-US" sz="4000" b="1" i="1" smtClean="0">
                <a:solidFill>
                  <a:schemeClr val="tx1"/>
                </a:solidFill>
                <a:latin typeface="Times New Roman" pitchFamily="18" charset="0"/>
                <a:cs typeface="Times New Roman" pitchFamily="18" charset="0"/>
              </a:rPr>
              <a:t> Quan điểm nghệ thuật.</a:t>
            </a:r>
          </a:p>
          <a:p>
            <a:pPr marL="342900" indent="-342900" algn="just">
              <a:buFontTx/>
              <a:buChar char="-"/>
            </a:pPr>
            <a:r>
              <a:rPr lang="en-US" sz="4000" b="1" i="1" smtClean="0">
                <a:solidFill>
                  <a:srgbClr val="C00000"/>
                </a:solidFill>
                <a:latin typeface="Times New Roman" pitchFamily="18" charset="0"/>
                <a:cs typeface="Times New Roman" pitchFamily="18" charset="0"/>
              </a:rPr>
              <a:t>Nhóm 3:</a:t>
            </a:r>
            <a:r>
              <a:rPr lang="en-US" sz="4000" b="1" i="1" smtClean="0">
                <a:solidFill>
                  <a:schemeClr val="tx1"/>
                </a:solidFill>
                <a:latin typeface="Times New Roman" pitchFamily="18" charset="0"/>
                <a:cs typeface="Times New Roman" pitchFamily="18" charset="0"/>
              </a:rPr>
              <a:t> Các đề tài chính.</a:t>
            </a:r>
          </a:p>
          <a:p>
            <a:pPr marL="342900" indent="-342900" algn="just">
              <a:buFontTx/>
              <a:buChar char="-"/>
            </a:pPr>
            <a:r>
              <a:rPr lang="en-US" sz="4000" b="1" i="1" smtClean="0">
                <a:solidFill>
                  <a:srgbClr val="C00000"/>
                </a:solidFill>
                <a:latin typeface="Times New Roman" pitchFamily="18" charset="0"/>
                <a:cs typeface="Times New Roman" pitchFamily="18" charset="0"/>
              </a:rPr>
              <a:t>Nhóm 4:</a:t>
            </a:r>
            <a:r>
              <a:rPr lang="en-US" sz="4000" b="1" i="1" smtClean="0">
                <a:solidFill>
                  <a:schemeClr val="tx1"/>
                </a:solidFill>
                <a:latin typeface="Times New Roman" pitchFamily="18" charset="0"/>
                <a:cs typeface="Times New Roman" pitchFamily="18" charset="0"/>
              </a:rPr>
              <a:t> Phong cách nghệ thuật.</a:t>
            </a:r>
          </a:p>
          <a:p>
            <a:pPr algn="just"/>
            <a:r>
              <a:rPr lang="en-US" sz="4000" b="1" i="1" smtClean="0">
                <a:solidFill>
                  <a:srgbClr val="C00000"/>
                </a:solidFill>
                <a:latin typeface="Times New Roman" pitchFamily="18" charset="0"/>
                <a:cs typeface="Times New Roman" pitchFamily="18" charset="0"/>
              </a:rPr>
              <a:t>Đại diện nhóm trình bày, các nhóm khác theo dõi, nhận xét, tranh luận.</a:t>
            </a:r>
            <a:endParaRPr lang="en-US" sz="4000" b="1" i="1">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9929396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20" name="Rectangle 19"/>
          <p:cNvSpPr/>
          <p:nvPr/>
        </p:nvSpPr>
        <p:spPr>
          <a:xfrm>
            <a:off x="3310706" y="1981200"/>
            <a:ext cx="5833294"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Tên thật: Trần Hữu Tri. Được sinh ra trong gia đình nông dân.</a:t>
            </a:r>
            <a:endParaRPr lang="en-US" sz="2000">
              <a:solidFill>
                <a:schemeClr val="tx1">
                  <a:lumMod val="95000"/>
                  <a:lumOff val="5000"/>
                </a:schemeClr>
              </a:solidFill>
              <a:latin typeface="Times New Roman" pitchFamily="18" charset="0"/>
              <a:cs typeface="Times New Roman" pitchFamily="18" charset="0"/>
            </a:endParaRPr>
          </a:p>
        </p:txBody>
      </p:sp>
      <p:sp>
        <p:nvSpPr>
          <p:cNvPr id="21" name="Rectangle 20"/>
          <p:cNvSpPr/>
          <p:nvPr/>
        </p:nvSpPr>
        <p:spPr>
          <a:xfrm>
            <a:off x="3310706" y="2590803"/>
            <a:ext cx="5833294" cy="16833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smtClean="0">
                <a:solidFill>
                  <a:schemeClr val="tx1">
                    <a:lumMod val="95000"/>
                    <a:lumOff val="5000"/>
                  </a:schemeClr>
                </a:solidFill>
                <a:latin typeface="Times New Roman" pitchFamily="18" charset="0"/>
                <a:cs typeface="Times New Roman" pitchFamily="18" charset="0"/>
              </a:rPr>
              <a:t>- Quê hương: Làng Đại Hoàng, tổng Cao Đà, huyện Nam Sang, phủ Lý Nhân, Tỉnh Hà Nam. Làng quê nghèo dân đông, ruộng ít, bị bọn cường hào bóc lột trắng trợn, nặng nề, xuất hiện trong tác phẩm của Nam Cao với tên: làng Vũ Đại.</a:t>
            </a:r>
            <a:endParaRPr lang="en-US" sz="2000">
              <a:solidFill>
                <a:schemeClr val="tx1">
                  <a:lumMod val="95000"/>
                  <a:lumOff val="5000"/>
                </a:schemeClr>
              </a:solidFill>
              <a:latin typeface="Times New Roman" pitchFamily="18" charset="0"/>
              <a:cs typeface="Times New Roman" pitchFamily="18" charset="0"/>
            </a:endParaRPr>
          </a:p>
        </p:txBody>
      </p:sp>
      <p:sp>
        <p:nvSpPr>
          <p:cNvPr id="22" name="Rectangle 21"/>
          <p:cNvSpPr/>
          <p:nvPr/>
        </p:nvSpPr>
        <p:spPr>
          <a:xfrm>
            <a:off x="3310706" y="4274127"/>
            <a:ext cx="5833294" cy="755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Đã</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từng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dạy</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học</a:t>
            </a:r>
            <a:r>
              <a:rPr lang="en-US" sz="2000" dirty="0" smtClean="0">
                <a:solidFill>
                  <a:schemeClr val="tx1">
                    <a:lumMod val="95000"/>
                    <a:lumOff val="5000"/>
                  </a:schemeClr>
                </a:solidFill>
                <a:latin typeface="Times New Roman" pitchFamily="18" charset="0"/>
                <a:cs typeface="Times New Roman" pitchFamily="18" charset="0"/>
              </a:rPr>
              <a:t> ở </a:t>
            </a:r>
            <a:r>
              <a:rPr lang="en-US" sz="2000" dirty="0" err="1" smtClean="0">
                <a:solidFill>
                  <a:schemeClr val="tx1">
                    <a:lumMod val="95000"/>
                    <a:lumOff val="5000"/>
                  </a:schemeClr>
                </a:solidFill>
                <a:latin typeface="Times New Roman" pitchFamily="18" charset="0"/>
                <a:cs typeface="Times New Roman" pitchFamily="18" charset="0"/>
              </a:rPr>
              <a:t>trường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tư</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thục</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sống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cuộc</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đời</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giáo</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khổ</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trường</a:t>
            </a:r>
            <a:r>
              <a:rPr lang="en-US" sz="2000" dirty="0" smtClean="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tư</a:t>
            </a:r>
            <a:r>
              <a:rPr lang="en-US" sz="2000" dirty="0" smtClean="0">
                <a:solidFill>
                  <a:schemeClr val="tx1">
                    <a:lumMod val="95000"/>
                    <a:lumOff val="5000"/>
                  </a:schemeClr>
                </a:solidFill>
                <a:latin typeface="Times New Roman" pitchFamily="18" charset="0"/>
                <a:cs typeface="Times New Roman" pitchFamily="18" charset="0"/>
              </a:rPr>
              <a:t>”.</a:t>
            </a:r>
            <a:endParaRPr lang="en-US" sz="2000" dirty="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310706" y="5029206"/>
            <a:ext cx="5833294"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Sau CMT8, ông tận tụy phục vụ cách mạng và kháng chiến cho đến lúc hi sinh tại liên khu III.</a:t>
            </a:r>
            <a:endParaRPr lang="en-US" sz="2000">
              <a:solidFill>
                <a:schemeClr val="tx1">
                  <a:lumMod val="95000"/>
                  <a:lumOff val="5000"/>
                </a:schemeClr>
              </a:solidFill>
              <a:latin typeface="Times New Roman" pitchFamily="18" charset="0"/>
              <a:cs typeface="Times New Roman" pitchFamily="18" charset="0"/>
            </a:endParaRPr>
          </a:p>
        </p:txBody>
      </p:sp>
      <p:sp>
        <p:nvSpPr>
          <p:cNvPr id="24" name="Rectangle 23"/>
          <p:cNvSpPr/>
          <p:nvPr/>
        </p:nvSpPr>
        <p:spPr>
          <a:xfrm>
            <a:off x="3310706" y="5867404"/>
            <a:ext cx="5833294" cy="762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Nam Cao là nhà văn, chiến sĩ, liệt sĩ.</a:t>
            </a:r>
            <a:endParaRPr lang="en-US" sz="200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36472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1000"/>
                                        <p:tgtEl>
                                          <p:spTgt spid="20">
                                            <p:txEl>
                                              <p:pRg st="0" end="0"/>
                                            </p:txEl>
                                          </p:spTgt>
                                        </p:tgtEl>
                                      </p:cBhvr>
                                    </p:animEffect>
                                    <p:anim calcmode="lin" valueType="num">
                                      <p:cBhvr>
                                        <p:cTn id="8" dur="10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1">
                                            <p:txEl>
                                              <p:pRg st="0" end="0"/>
                                            </p:txEl>
                                          </p:spTgt>
                                        </p:tgtEl>
                                        <p:attrNameLst>
                                          <p:attrName>style.visibility</p:attrName>
                                        </p:attrNameLst>
                                      </p:cBhvr>
                                      <p:to>
                                        <p:strVal val="visible"/>
                                      </p:to>
                                    </p:set>
                                    <p:animEffect transition="in" filter="fade">
                                      <p:cBhvr>
                                        <p:cTn id="14" dur="1000"/>
                                        <p:tgtEl>
                                          <p:spTgt spid="21">
                                            <p:txEl>
                                              <p:pRg st="0" end="0"/>
                                            </p:txEl>
                                          </p:spTgt>
                                        </p:tgtEl>
                                      </p:cBhvr>
                                    </p:animEffect>
                                    <p:anim calcmode="lin" valueType="num">
                                      <p:cBhvr>
                                        <p:cTn id="15"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Effect transition="in" filter="fade">
                                      <p:cBhvr>
                                        <p:cTn id="21" dur="1000"/>
                                        <p:tgtEl>
                                          <p:spTgt spid="22">
                                            <p:txEl>
                                              <p:pRg st="0" end="0"/>
                                            </p:txEl>
                                          </p:spTgt>
                                        </p:tgtEl>
                                      </p:cBhvr>
                                    </p:animEffect>
                                    <p:anim calcmode="lin" valueType="num">
                                      <p:cBhvr>
                                        <p:cTn id="22"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2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3">
                                            <p:txEl>
                                              <p:pRg st="0" end="0"/>
                                            </p:txEl>
                                          </p:spTgt>
                                        </p:tgtEl>
                                        <p:attrNameLst>
                                          <p:attrName>style.visibility</p:attrName>
                                        </p:attrNameLst>
                                      </p:cBhvr>
                                      <p:to>
                                        <p:strVal val="visible"/>
                                      </p:to>
                                    </p:set>
                                    <p:animEffect transition="in" filter="fade">
                                      <p:cBhvr>
                                        <p:cTn id="28" dur="1000"/>
                                        <p:tgtEl>
                                          <p:spTgt spid="23">
                                            <p:txEl>
                                              <p:pRg st="0" end="0"/>
                                            </p:txEl>
                                          </p:spTgt>
                                        </p:tgtEl>
                                      </p:cBhvr>
                                    </p:animEffect>
                                    <p:anim calcmode="lin" valueType="num">
                                      <p:cBhvr>
                                        <p:cTn id="29"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24">
                                            <p:txEl>
                                              <p:pRg st="0" end="0"/>
                                            </p:txEl>
                                          </p:spTgt>
                                        </p:tgtEl>
                                        <p:attrNameLst>
                                          <p:attrName>style.visibility</p:attrName>
                                        </p:attrNameLst>
                                      </p:cBhvr>
                                      <p:to>
                                        <p:strVal val="visible"/>
                                      </p:to>
                                    </p:set>
                                    <p:animEffect transition="in" filter="circle(in)">
                                      <p:cBhvr>
                                        <p:cTn id="35" dur="20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21" name="Rectangle 20"/>
          <p:cNvSpPr/>
          <p:nvPr/>
        </p:nvSpPr>
        <p:spPr>
          <a:xfrm>
            <a:off x="3657600" y="1828800"/>
            <a:ext cx="3276600" cy="30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rgbClr val="002060"/>
                </a:solidFill>
                <a:latin typeface="Times New Roman" pitchFamily="18" charset="0"/>
                <a:cs typeface="Times New Roman" pitchFamily="18" charset="0"/>
              </a:rPr>
              <a:t>     2. Con </a:t>
            </a:r>
            <a:r>
              <a:rPr lang="en-US" sz="2000" b="1" dirty="0" err="1" smtClean="0">
                <a:solidFill>
                  <a:srgbClr val="002060"/>
                </a:solidFill>
                <a:latin typeface="Times New Roman" pitchFamily="18" charset="0"/>
                <a:cs typeface="Times New Roman" pitchFamily="18" charset="0"/>
              </a:rPr>
              <a:t>người</a:t>
            </a:r>
            <a:r>
              <a:rPr lang="vi-VN" sz="2000" b="1" dirty="0" smtClean="0">
                <a:solidFill>
                  <a:srgbClr val="002060"/>
                </a:solidFill>
                <a:latin typeface="Times New Roman" pitchFamily="18" charset="0"/>
                <a:cs typeface="Times New Roman" pitchFamily="18" charset="0"/>
              </a:rPr>
              <a:t> ?</a:t>
            </a:r>
            <a:endParaRPr lang="en-US" sz="2000" b="1" dirty="0">
              <a:solidFill>
                <a:srgbClr val="002060"/>
              </a:solidFill>
              <a:latin typeface="Times New Roman" pitchFamily="18" charset="0"/>
              <a:cs typeface="Times New Roman" pitchFamily="18" charset="0"/>
            </a:endParaRPr>
          </a:p>
        </p:txBody>
      </p:sp>
      <p:sp>
        <p:nvSpPr>
          <p:cNvPr id="3" name="Rectangle 2"/>
          <p:cNvSpPr/>
          <p:nvPr/>
        </p:nvSpPr>
        <p:spPr>
          <a:xfrm>
            <a:off x="3285836" y="2209800"/>
            <a:ext cx="5858164" cy="1066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Nam Cao có bề ngoài lạnh lùng, ít nói nhưng có đời sống nội tâm phong phú, sôi sục.</a:t>
            </a:r>
            <a:r>
              <a:rPr lang="en-US" sz="2000" smtClean="0">
                <a:latin typeface="Times New Roman" pitchFamily="18" charset="0"/>
                <a:cs typeface="Times New Roman" pitchFamily="18" charset="0"/>
              </a:rPr>
              <a:t> </a:t>
            </a:r>
            <a:endParaRPr lang="en-US" sz="2000">
              <a:latin typeface="Times New Roman" pitchFamily="18" charset="0"/>
              <a:cs typeface="Times New Roman" pitchFamily="18" charset="0"/>
            </a:endParaRPr>
          </a:p>
        </p:txBody>
      </p:sp>
      <p:sp>
        <p:nvSpPr>
          <p:cNvPr id="22" name="Rectangle 21"/>
          <p:cNvSpPr/>
          <p:nvPr/>
        </p:nvSpPr>
        <p:spPr>
          <a:xfrm>
            <a:off x="3285836" y="3276600"/>
            <a:ext cx="5858164" cy="137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lumMod val="95000"/>
                    <a:lumOff val="5000"/>
                  </a:schemeClr>
                </a:solidFill>
                <a:latin typeface="Times New Roman" pitchFamily="18" charset="0"/>
                <a:cs typeface="Times New Roman" pitchFamily="18" charset="0"/>
              </a:rPr>
              <a:t>- Là người trí thức “trung thực vô ngần”, luôn nghiêm khắc đấu tranh với chính mình để thoát khỏi cuộc sống tầm thường nhỏ nhen.</a:t>
            </a:r>
            <a:endParaRPr lang="en-US" sz="200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288145" y="4648200"/>
            <a:ext cx="5858164" cy="12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smtClean="0">
                <a:solidFill>
                  <a:schemeClr val="tx1">
                    <a:lumMod val="95000"/>
                    <a:lumOff val="5000"/>
                  </a:schemeClr>
                </a:solidFill>
                <a:latin typeface="Times New Roman" pitchFamily="18" charset="0"/>
                <a:cs typeface="Times New Roman" pitchFamily="18" charset="0"/>
              </a:rPr>
              <a:t>- Là con người đôn hậu, chan chứa tình thương, gắn bó sâu nặng với quê hương và những người nông dân nghèo khổ.</a:t>
            </a:r>
            <a:endParaRPr lang="en-US" sz="200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19939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fade">
                                      <p:cBhvr>
                                        <p:cTn id="7" dur="1000"/>
                                        <p:tgtEl>
                                          <p:spTgt spid="21">
                                            <p:txEl>
                                              <p:pRg st="0" end="0"/>
                                            </p:txEl>
                                          </p:spTgt>
                                        </p:tgtEl>
                                      </p:cBhvr>
                                    </p:animEffect>
                                    <p:anim calcmode="lin" valueType="num">
                                      <p:cBhvr>
                                        <p:cTn id="8"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2">
                                            <p:txEl>
                                              <p:pRg st="0" end="0"/>
                                            </p:txEl>
                                          </p:spTgt>
                                        </p:tgtEl>
                                        <p:attrNameLst>
                                          <p:attrName>style.visibility</p:attrName>
                                        </p:attrNameLst>
                                      </p:cBhvr>
                                      <p:to>
                                        <p:strVal val="visible"/>
                                      </p:to>
                                    </p:set>
                                    <p:animEffect transition="in" filter="fade">
                                      <p:cBhvr>
                                        <p:cTn id="21" dur="1000"/>
                                        <p:tgtEl>
                                          <p:spTgt spid="22">
                                            <p:txEl>
                                              <p:pRg st="0" end="0"/>
                                            </p:txEl>
                                          </p:spTgt>
                                        </p:tgtEl>
                                      </p:cBhvr>
                                    </p:animEffect>
                                    <p:anim calcmode="lin" valueType="num">
                                      <p:cBhvr>
                                        <p:cTn id="22"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2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3">
                                            <p:txEl>
                                              <p:pRg st="0" end="0"/>
                                            </p:txEl>
                                          </p:spTgt>
                                        </p:tgtEl>
                                        <p:attrNameLst>
                                          <p:attrName>style.visibility</p:attrName>
                                        </p:attrNameLst>
                                      </p:cBhvr>
                                      <p:to>
                                        <p:strVal val="visible"/>
                                      </p:to>
                                    </p:set>
                                    <p:animEffect transition="in" filter="fade">
                                      <p:cBhvr>
                                        <p:cTn id="28" dur="1000"/>
                                        <p:tgtEl>
                                          <p:spTgt spid="23">
                                            <p:txEl>
                                              <p:pRg st="0" end="0"/>
                                            </p:txEl>
                                          </p:spTgt>
                                        </p:tgtEl>
                                      </p:cBhvr>
                                    </p:animEffect>
                                    <p:anim calcmode="lin" valueType="num">
                                      <p:cBhvr>
                                        <p:cTn id="29"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latin typeface="Times New Roman" pitchFamily="18" charset="0"/>
                <a:cs typeface="Times New Roman" pitchFamily="18" charset="0"/>
              </a:rPr>
              <a:t>     </a:t>
            </a:r>
            <a:endParaRPr lang="en-US" sz="2000" dirty="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C00000"/>
              </a:solidFill>
              <a:latin typeface="Times New Roman" pitchFamily="18" charset="0"/>
              <a:cs typeface="Times New Roman" pitchFamily="18" charset="0"/>
            </a:endParaRPr>
          </a:p>
        </p:txBody>
      </p:sp>
      <p:sp>
        <p:nvSpPr>
          <p:cNvPr id="20" name="Rectangle 19"/>
          <p:cNvSpPr/>
          <p:nvPr/>
        </p:nvSpPr>
        <p:spPr>
          <a:xfrm>
            <a:off x="3429000" y="1447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C00000"/>
              </a:solidFill>
              <a:latin typeface="Times New Roman" pitchFamily="18" charset="0"/>
              <a:cs typeface="Times New Roman" pitchFamily="18" charset="0"/>
            </a:endParaRPr>
          </a:p>
        </p:txBody>
      </p:sp>
      <p:sp>
        <p:nvSpPr>
          <p:cNvPr id="3" name="Rectangle 2"/>
          <p:cNvSpPr/>
          <p:nvPr/>
        </p:nvSpPr>
        <p:spPr>
          <a:xfrm>
            <a:off x="3296537" y="1600200"/>
            <a:ext cx="5858164" cy="8797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Nghệ</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thuật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phải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ánh</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trăng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lừa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dối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ánh</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trăng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lừa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dối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nghệ</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thuật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chỉ</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tiếng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kêu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đau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khổ</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kia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toát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ra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từ</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kiếp</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lầm</a:t>
            </a:r>
            <a:r>
              <a:rPr lang="en-US" dirty="0" smtClean="0">
                <a:solidFill>
                  <a:schemeClr val="tx1">
                    <a:lumMod val="95000"/>
                    <a:lumOff val="5000"/>
                  </a:schemeClr>
                </a:solidFill>
                <a:latin typeface="Times New Roman" pitchFamily="18" charset="0"/>
                <a:cs typeface="Times New Roman" pitchFamily="18" charset="0"/>
              </a:rPr>
              <a:t> than.” (</a:t>
            </a:r>
            <a:r>
              <a:rPr lang="en-US" i="1" dirty="0" err="1" smtClean="0">
                <a:solidFill>
                  <a:schemeClr val="tx1">
                    <a:lumMod val="95000"/>
                    <a:lumOff val="5000"/>
                  </a:schemeClr>
                </a:solidFill>
                <a:latin typeface="Times New Roman" pitchFamily="18" charset="0"/>
                <a:cs typeface="Times New Roman" pitchFamily="18" charset="0"/>
              </a:rPr>
              <a:t>Trăng</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sáng</a:t>
            </a:r>
            <a:r>
              <a:rPr lang="en-US" dirty="0" smtClean="0">
                <a:solidFill>
                  <a:schemeClr val="tx1">
                    <a:lumMod val="95000"/>
                    <a:lumOff val="5000"/>
                  </a:schemeClr>
                </a:solidFill>
                <a:latin typeface="Times New Roman" pitchFamily="18" charset="0"/>
                <a:cs typeface="Times New Roman" pitchFamily="18" charset="0"/>
              </a:rPr>
              <a:t>)</a:t>
            </a:r>
            <a:endParaRPr lang="en-US" dirty="0">
              <a:solidFill>
                <a:schemeClr val="tx1">
                  <a:lumMod val="95000"/>
                  <a:lumOff val="5000"/>
                </a:schemeClr>
              </a:solidFill>
              <a:latin typeface="Times New Roman" pitchFamily="18" charset="0"/>
              <a:cs typeface="Times New Roman" pitchFamily="18" charset="0"/>
            </a:endParaRPr>
          </a:p>
        </p:txBody>
      </p:sp>
      <p:sp>
        <p:nvSpPr>
          <p:cNvPr id="22" name="Rectangle 21"/>
          <p:cNvSpPr/>
          <p:nvPr/>
        </p:nvSpPr>
        <p:spPr>
          <a:xfrm>
            <a:off x="3296539" y="3200400"/>
            <a:ext cx="5838227" cy="12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a:t>
            </a:r>
            <a:r>
              <a:rPr lang="en-US" dirty="0" err="1" smtClean="0">
                <a:solidFill>
                  <a:schemeClr val="tx1">
                    <a:lumMod val="95000"/>
                    <a:lumOff val="5000"/>
                  </a:schemeClr>
                </a:solidFill>
                <a:latin typeface="Times New Roman" pitchFamily="18" charset="0"/>
                <a:cs typeface="Times New Roman" pitchFamily="18" charset="0"/>
              </a:rPr>
              <a:t>Một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tác</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phẩm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giá</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trị</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phải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vượt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trên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tất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bờ</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cõi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giới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hạn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phải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một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tác</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phẩm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chung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loài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người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Nó</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tụng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lòng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tình</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bác</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ái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sự</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bình</a:t>
            </a:r>
            <a:r>
              <a:rPr lang="en-US" dirty="0" smtClean="0">
                <a:solidFill>
                  <a:schemeClr val="tx1">
                    <a:lumMod val="95000"/>
                    <a:lumOff val="5000"/>
                  </a:schemeClr>
                </a:solidFill>
                <a:latin typeface="Times New Roman" pitchFamily="18" charset="0"/>
                <a:cs typeface="Times New Roman" pitchFamily="18" charset="0"/>
              </a:rPr>
              <a:t>.” </a:t>
            </a:r>
            <a:r>
              <a:rPr lang="en-US" i="1" dirty="0" smtClean="0">
                <a:solidFill>
                  <a:schemeClr val="tx1">
                    <a:lumMod val="95000"/>
                    <a:lumOff val="5000"/>
                  </a:schemeClr>
                </a:solidFill>
                <a:latin typeface="Times New Roman" pitchFamily="18" charset="0"/>
                <a:cs typeface="Times New Roman" pitchFamily="18" charset="0"/>
              </a:rPr>
              <a:t>(</a:t>
            </a:r>
            <a:r>
              <a:rPr lang="en-US" i="1" dirty="0" err="1" smtClean="0">
                <a:solidFill>
                  <a:schemeClr val="tx1">
                    <a:lumMod val="95000"/>
                    <a:lumOff val="5000"/>
                  </a:schemeClr>
                </a:solidFill>
                <a:latin typeface="Times New Roman" pitchFamily="18" charset="0"/>
                <a:cs typeface="Times New Roman" pitchFamily="18" charset="0"/>
              </a:rPr>
              <a:t>Đời</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thừa</a:t>
            </a:r>
            <a:r>
              <a:rPr lang="en-US" i="1" dirty="0" smtClean="0">
                <a:solidFill>
                  <a:schemeClr val="tx1">
                    <a:lumMod val="95000"/>
                    <a:lumOff val="5000"/>
                  </a:schemeClr>
                </a:solidFill>
                <a:latin typeface="Times New Roman" pitchFamily="18" charset="0"/>
                <a:cs typeface="Times New Roman" pitchFamily="18" charset="0"/>
              </a:rPr>
              <a:t>)</a:t>
            </a:r>
          </a:p>
        </p:txBody>
      </p:sp>
      <p:sp>
        <p:nvSpPr>
          <p:cNvPr id="8" name="Rectangle 7"/>
          <p:cNvSpPr/>
          <p:nvPr/>
        </p:nvSpPr>
        <p:spPr>
          <a:xfrm>
            <a:off x="3285839" y="2514600"/>
            <a:ext cx="5848928"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lumMod val="95000"/>
                    <a:lumOff val="5000"/>
                  </a:schemeClr>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Nghệ</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thuật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vị</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nhân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sinh</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nghệ</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thuật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bám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sát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cuộc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đời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gắn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bó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với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đời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sống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của</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nhân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dân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lao</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động</a:t>
            </a:r>
            <a:r>
              <a:rPr lang="en-US" b="1" dirty="0" smtClean="0">
                <a:solidFill>
                  <a:srgbClr val="FF0000"/>
                </a:solidFill>
                <a:latin typeface="Times New Roman" pitchFamily="18" charset="0"/>
                <a:cs typeface="Times New Roman" pitchFamily="18" charset="0"/>
              </a:rPr>
              <a:t>.</a:t>
            </a:r>
            <a:endParaRPr lang="en-US" b="1" dirty="0">
              <a:solidFill>
                <a:srgbClr val="FF0000"/>
              </a:solidFill>
              <a:latin typeface="Times New Roman" pitchFamily="18" charset="0"/>
              <a:cs typeface="Times New Roman" pitchFamily="18" charset="0"/>
            </a:endParaRPr>
          </a:p>
        </p:txBody>
      </p:sp>
      <p:sp>
        <p:nvSpPr>
          <p:cNvPr id="26" name="Right Arrow 25"/>
          <p:cNvSpPr/>
          <p:nvPr/>
        </p:nvSpPr>
        <p:spPr>
          <a:xfrm>
            <a:off x="3334639" y="2743206"/>
            <a:ext cx="208663"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7" name="Rectangle 26"/>
          <p:cNvSpPr/>
          <p:nvPr/>
        </p:nvSpPr>
        <p:spPr>
          <a:xfrm>
            <a:off x="3296539" y="4191000"/>
            <a:ext cx="5838227" cy="1295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smtClean="0">
                <a:solidFill>
                  <a:srgbClr val="FF0000"/>
                </a:solidFill>
              </a:rPr>
              <a:t>    </a:t>
            </a:r>
            <a:r>
              <a:rPr lang="en-US" b="1" dirty="0" err="1" smtClean="0">
                <a:solidFill>
                  <a:srgbClr val="FF0000"/>
                </a:solidFill>
                <a:latin typeface="Times New Roman" pitchFamily="18" charset="0"/>
                <a:cs typeface="Times New Roman" pitchFamily="18" charset="0"/>
              </a:rPr>
              <a:t>Nhà</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văn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đôi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mắt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của</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tình</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thương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tác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phẩm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văn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chương</a:t>
            </a:r>
            <a:r>
              <a:rPr lang="en-US" b="1" dirty="0" smtClean="0">
                <a:solidFill>
                  <a:srgbClr val="FF0000"/>
                </a:solidFill>
                <a:latin typeface="Times New Roman" pitchFamily="18" charset="0"/>
                <a:cs typeface="Times New Roman" pitchFamily="18" charset="0"/>
              </a:rPr>
              <a:t> hay, </a:t>
            </a:r>
            <a:r>
              <a:rPr lang="en-US" b="1" dirty="0" err="1" smtClean="0">
                <a:solidFill>
                  <a:srgbClr val="FF0000"/>
                </a:solidFill>
                <a:latin typeface="Times New Roman" pitchFamily="18" charset="0"/>
                <a:cs typeface="Times New Roman" pitchFamily="18" charset="0"/>
              </a:rPr>
              <a:t>có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giá</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trị</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chứa</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đựng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nội</a:t>
            </a:r>
            <a:r>
              <a:rPr lang="en-US" b="1" dirty="0" smtClean="0">
                <a:solidFill>
                  <a:srgbClr val="FF0000"/>
                </a:solidFill>
                <a:latin typeface="Times New Roman" pitchFamily="18" charset="0"/>
                <a:cs typeface="Times New Roman" pitchFamily="18" charset="0"/>
              </a:rPr>
              <a:t> dung </a:t>
            </a:r>
            <a:r>
              <a:rPr lang="en-US" b="1" dirty="0" err="1" smtClean="0">
                <a:solidFill>
                  <a:srgbClr val="FF0000"/>
                </a:solidFill>
                <a:latin typeface="Times New Roman" pitchFamily="18" charset="0"/>
                <a:cs typeface="Times New Roman" pitchFamily="18" charset="0"/>
              </a:rPr>
              <a:t>nhân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đạo</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sâu</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sắc</a:t>
            </a:r>
            <a:r>
              <a:rPr lang="en-US" b="1" dirty="0" smtClean="0">
                <a:solidFill>
                  <a:srgbClr val="FF0000"/>
                </a:solidFill>
                <a:latin typeface="Times New Roman" pitchFamily="18" charset="0"/>
                <a:cs typeface="Times New Roman" pitchFamily="18" charset="0"/>
              </a:rPr>
              <a:t>.</a:t>
            </a:r>
            <a:endParaRPr lang="en-US" b="1" dirty="0">
              <a:solidFill>
                <a:srgbClr val="FF0000"/>
              </a:solidFill>
              <a:latin typeface="Times New Roman" pitchFamily="18" charset="0"/>
              <a:cs typeface="Times New Roman" pitchFamily="18" charset="0"/>
            </a:endParaRPr>
          </a:p>
        </p:txBody>
      </p:sp>
      <p:sp>
        <p:nvSpPr>
          <p:cNvPr id="28" name="Right Arrow 27"/>
          <p:cNvSpPr/>
          <p:nvPr/>
        </p:nvSpPr>
        <p:spPr>
          <a:xfrm>
            <a:off x="3296540" y="4526287"/>
            <a:ext cx="284863" cy="4571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467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1000"/>
                                        <p:tgtEl>
                                          <p:spTgt spid="26"/>
                                        </p:tgtEl>
                                      </p:cBhvr>
                                    </p:animEffect>
                                    <p:anim calcmode="lin" valueType="num">
                                      <p:cBhvr>
                                        <p:cTn id="15" dur="1000" fill="hold"/>
                                        <p:tgtEl>
                                          <p:spTgt spid="26"/>
                                        </p:tgtEl>
                                        <p:attrNameLst>
                                          <p:attrName>ppt_x</p:attrName>
                                        </p:attrNameLst>
                                      </p:cBhvr>
                                      <p:tavLst>
                                        <p:tav tm="0">
                                          <p:val>
                                            <p:strVal val="#ppt_x"/>
                                          </p:val>
                                        </p:tav>
                                        <p:tav tm="100000">
                                          <p:val>
                                            <p:strVal val="#ppt_x"/>
                                          </p:val>
                                        </p:tav>
                                      </p:tavLst>
                                    </p:anim>
                                    <p:anim calcmode="lin" valueType="num">
                                      <p:cBhvr>
                                        <p:cTn id="16" dur="1000" fill="hold"/>
                                        <p:tgtEl>
                                          <p:spTgt spid="2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anim calcmode="lin" valueType="num">
                                      <p:cBhvr>
                                        <p:cTn id="27" dur="1000" fill="hold"/>
                                        <p:tgtEl>
                                          <p:spTgt spid="22"/>
                                        </p:tgtEl>
                                        <p:attrNameLst>
                                          <p:attrName>ppt_x</p:attrName>
                                        </p:attrNameLst>
                                      </p:cBhvr>
                                      <p:tavLst>
                                        <p:tav tm="0">
                                          <p:val>
                                            <p:strVal val="#ppt_x"/>
                                          </p:val>
                                        </p:tav>
                                        <p:tav tm="100000">
                                          <p:val>
                                            <p:strVal val="#ppt_x"/>
                                          </p:val>
                                        </p:tav>
                                      </p:tavLst>
                                    </p:anim>
                                    <p:anim calcmode="lin" valueType="num">
                                      <p:cBhvr>
                                        <p:cTn id="2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1000"/>
                                        <p:tgtEl>
                                          <p:spTgt spid="28"/>
                                        </p:tgtEl>
                                      </p:cBhvr>
                                    </p:animEffect>
                                    <p:anim calcmode="lin" valueType="num">
                                      <p:cBhvr>
                                        <p:cTn id="34" dur="1000" fill="hold"/>
                                        <p:tgtEl>
                                          <p:spTgt spid="28"/>
                                        </p:tgtEl>
                                        <p:attrNameLst>
                                          <p:attrName>ppt_x</p:attrName>
                                        </p:attrNameLst>
                                      </p:cBhvr>
                                      <p:tavLst>
                                        <p:tav tm="0">
                                          <p:val>
                                            <p:strVal val="#ppt_x"/>
                                          </p:val>
                                        </p:tav>
                                        <p:tav tm="100000">
                                          <p:val>
                                            <p:strVal val="#ppt_x"/>
                                          </p:val>
                                        </p:tav>
                                      </p:tavLst>
                                    </p:anim>
                                    <p:anim calcmode="lin" valueType="num">
                                      <p:cBhvr>
                                        <p:cTn id="35" dur="1000" fill="hold"/>
                                        <p:tgtEl>
                                          <p:spTgt spid="2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8" grpId="0"/>
      <p:bldP spid="26" grpId="0" animBg="1"/>
      <p:bldP spid="27" grpId="0"/>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C00000"/>
              </a:solidFill>
              <a:latin typeface="Times New Roman" pitchFamily="18" charset="0"/>
              <a:cs typeface="Times New Roman" pitchFamily="18" charset="0"/>
            </a:endParaRPr>
          </a:p>
        </p:txBody>
      </p:sp>
      <p:sp>
        <p:nvSpPr>
          <p:cNvPr id="20" name="Rectangle 19"/>
          <p:cNvSpPr/>
          <p:nvPr/>
        </p:nvSpPr>
        <p:spPr>
          <a:xfrm>
            <a:off x="3429000" y="1447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rgbClr val="C00000"/>
                </a:solidFill>
                <a:latin typeface="Times New Roman" pitchFamily="18" charset="0"/>
                <a:cs typeface="Times New Roman" pitchFamily="18" charset="0"/>
              </a:rPr>
              <a:t> </a:t>
            </a:r>
            <a:endParaRPr lang="en-US" sz="2000" dirty="0">
              <a:solidFill>
                <a:srgbClr val="C00000"/>
              </a:solidFill>
              <a:latin typeface="Times New Roman" pitchFamily="18" charset="0"/>
              <a:cs typeface="Times New Roman" pitchFamily="18" charset="0"/>
            </a:endParaRPr>
          </a:p>
        </p:txBody>
      </p:sp>
      <p:sp>
        <p:nvSpPr>
          <p:cNvPr id="21" name="Rectangle 20"/>
          <p:cNvSpPr/>
          <p:nvPr/>
        </p:nvSpPr>
        <p:spPr>
          <a:xfrm>
            <a:off x="3733800" y="1821873"/>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solidFill>
                <a:latin typeface="Times New Roman" pitchFamily="18" charset="0"/>
                <a:cs typeface="Times New Roman" pitchFamily="18" charset="0"/>
              </a:rPr>
              <a:t>     </a:t>
            </a:r>
            <a:endParaRPr lang="en-US" sz="2000" dirty="0">
              <a:solidFill>
                <a:schemeClr val="tx1"/>
              </a:solidFill>
              <a:latin typeface="Times New Roman" pitchFamily="18" charset="0"/>
              <a:cs typeface="Times New Roman" pitchFamily="18" charset="0"/>
            </a:endParaRPr>
          </a:p>
        </p:txBody>
      </p:sp>
      <p:sp>
        <p:nvSpPr>
          <p:cNvPr id="23" name="Rectangle 22"/>
          <p:cNvSpPr/>
          <p:nvPr/>
        </p:nvSpPr>
        <p:spPr>
          <a:xfrm>
            <a:off x="3305773" y="1143000"/>
            <a:ext cx="5858164" cy="114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Văn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không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cần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đến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người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khéo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tay</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theo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một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vài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kiểu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mẫu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đưa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Văn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chỉ</a:t>
            </a:r>
            <a:r>
              <a:rPr lang="en-US" dirty="0" smtClean="0">
                <a:solidFill>
                  <a:schemeClr val="tx1">
                    <a:lumMod val="95000"/>
                    <a:lumOff val="5000"/>
                  </a:schemeClr>
                </a:solidFill>
                <a:latin typeface="Times New Roman" pitchFamily="18" charset="0"/>
                <a:cs typeface="Times New Roman" pitchFamily="18" charset="0"/>
              </a:rPr>
              <a:t> dung </a:t>
            </a:r>
            <a:r>
              <a:rPr lang="en-US" dirty="0" err="1" smtClean="0">
                <a:solidFill>
                  <a:schemeClr val="tx1">
                    <a:lumMod val="95000"/>
                    <a:lumOff val="5000"/>
                  </a:schemeClr>
                </a:solidFill>
                <a:latin typeface="Times New Roman" pitchFamily="18" charset="0"/>
                <a:cs typeface="Times New Roman" pitchFamily="18" charset="0"/>
              </a:rPr>
              <a:t>nạp</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người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biết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đào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sâu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biết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tìm</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tòi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khơi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nguồn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ai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khơi</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tạo</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những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gì</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chưa</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có</a:t>
            </a:r>
            <a:r>
              <a:rPr lang="en-US" dirty="0" smtClean="0">
                <a:solidFill>
                  <a:schemeClr val="tx1">
                    <a:lumMod val="95000"/>
                    <a:lumOff val="5000"/>
                  </a:schemeClr>
                </a:solidFill>
                <a:latin typeface="Times New Roman" pitchFamily="18" charset="0"/>
                <a:cs typeface="Times New Roman" pitchFamily="18" charset="0"/>
              </a:rPr>
              <a:t>.” </a:t>
            </a:r>
            <a:r>
              <a:rPr lang="en-US" i="1" dirty="0" smtClean="0">
                <a:solidFill>
                  <a:schemeClr val="tx1">
                    <a:lumMod val="95000"/>
                    <a:lumOff val="5000"/>
                  </a:schemeClr>
                </a:solidFill>
                <a:latin typeface="Times New Roman" pitchFamily="18" charset="0"/>
                <a:cs typeface="Times New Roman" pitchFamily="18" charset="0"/>
              </a:rPr>
              <a:t>(</a:t>
            </a:r>
            <a:r>
              <a:rPr lang="en-US" i="1" dirty="0" err="1" smtClean="0">
                <a:solidFill>
                  <a:schemeClr val="tx1">
                    <a:lumMod val="95000"/>
                    <a:lumOff val="5000"/>
                  </a:schemeClr>
                </a:solidFill>
                <a:latin typeface="Times New Roman" pitchFamily="18" charset="0"/>
                <a:cs typeface="Times New Roman" pitchFamily="18" charset="0"/>
              </a:rPr>
              <a:t>Đời</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thừa</a:t>
            </a:r>
            <a:r>
              <a:rPr lang="en-US" i="1" dirty="0" smtClean="0">
                <a:solidFill>
                  <a:schemeClr val="tx1">
                    <a:lumMod val="95000"/>
                    <a:lumOff val="5000"/>
                  </a:schemeClr>
                </a:solidFill>
                <a:latin typeface="Times New Roman" pitchFamily="18" charset="0"/>
                <a:cs typeface="Times New Roman" pitchFamily="18" charset="0"/>
              </a:rPr>
              <a:t>)</a:t>
            </a:r>
            <a:endParaRPr lang="en-US" i="1" dirty="0">
              <a:solidFill>
                <a:schemeClr val="tx1">
                  <a:lumMod val="95000"/>
                  <a:lumOff val="5000"/>
                </a:schemeClr>
              </a:solidFill>
              <a:latin typeface="Times New Roman" pitchFamily="18" charset="0"/>
              <a:cs typeface="Times New Roman" pitchFamily="18" charset="0"/>
            </a:endParaRPr>
          </a:p>
        </p:txBody>
      </p:sp>
      <p:sp>
        <p:nvSpPr>
          <p:cNvPr id="24" name="Rectangle 23"/>
          <p:cNvSpPr/>
          <p:nvPr/>
        </p:nvSpPr>
        <p:spPr>
          <a:xfrm>
            <a:off x="3295804" y="2819406"/>
            <a:ext cx="5858164" cy="519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Sự</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cẩu</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thả</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trong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văn</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chương</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thì</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thật</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là</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đê</a:t>
            </a:r>
            <a:r>
              <a:rPr lang="en-US" dirty="0" smtClean="0">
                <a:solidFill>
                  <a:schemeClr val="tx1">
                    <a:lumMod val="95000"/>
                    <a:lumOff val="5000"/>
                  </a:schemeClr>
                </a:solidFill>
                <a:latin typeface="Times New Roman" pitchFamily="18" charset="0"/>
                <a:cs typeface="Times New Roman" pitchFamily="18" charset="0"/>
              </a:rPr>
              <a:t> </a:t>
            </a:r>
            <a:r>
              <a:rPr lang="en-US" dirty="0" err="1" smtClean="0">
                <a:solidFill>
                  <a:schemeClr val="tx1">
                    <a:lumMod val="95000"/>
                    <a:lumOff val="5000"/>
                  </a:schemeClr>
                </a:solidFill>
                <a:latin typeface="Times New Roman" pitchFamily="18" charset="0"/>
                <a:cs typeface="Times New Roman" pitchFamily="18" charset="0"/>
              </a:rPr>
              <a:t>tiện</a:t>
            </a:r>
            <a:r>
              <a:rPr lang="en-US" dirty="0" smtClean="0">
                <a:solidFill>
                  <a:schemeClr val="tx1">
                    <a:lumMod val="95000"/>
                    <a:lumOff val="5000"/>
                  </a:schemeClr>
                </a:solidFill>
                <a:latin typeface="Times New Roman" pitchFamily="18" charset="0"/>
                <a:cs typeface="Times New Roman" pitchFamily="18" charset="0"/>
              </a:rPr>
              <a:t>.” </a:t>
            </a:r>
            <a:r>
              <a:rPr lang="en-US" i="1" dirty="0" smtClean="0">
                <a:solidFill>
                  <a:schemeClr val="tx1">
                    <a:lumMod val="95000"/>
                    <a:lumOff val="5000"/>
                  </a:schemeClr>
                </a:solidFill>
                <a:latin typeface="Times New Roman" pitchFamily="18" charset="0"/>
                <a:cs typeface="Times New Roman" pitchFamily="18" charset="0"/>
              </a:rPr>
              <a:t>(</a:t>
            </a:r>
            <a:r>
              <a:rPr lang="en-US" i="1" dirty="0" err="1" smtClean="0">
                <a:solidFill>
                  <a:schemeClr val="tx1">
                    <a:lumMod val="95000"/>
                    <a:lumOff val="5000"/>
                  </a:schemeClr>
                </a:solidFill>
                <a:latin typeface="Times New Roman" pitchFamily="18" charset="0"/>
                <a:cs typeface="Times New Roman" pitchFamily="18" charset="0"/>
              </a:rPr>
              <a:t>Đời</a:t>
            </a:r>
            <a:r>
              <a:rPr lang="en-US" i="1" dirty="0" smtClean="0">
                <a:solidFill>
                  <a:schemeClr val="tx1">
                    <a:lumMod val="95000"/>
                    <a:lumOff val="5000"/>
                  </a:schemeClr>
                </a:solidFill>
                <a:latin typeface="Times New Roman" pitchFamily="18" charset="0"/>
                <a:cs typeface="Times New Roman" pitchFamily="18" charset="0"/>
              </a:rPr>
              <a:t> </a:t>
            </a:r>
            <a:r>
              <a:rPr lang="en-US" i="1" dirty="0" err="1" smtClean="0">
                <a:solidFill>
                  <a:schemeClr val="tx1">
                    <a:lumMod val="95000"/>
                    <a:lumOff val="5000"/>
                  </a:schemeClr>
                </a:solidFill>
                <a:latin typeface="Times New Roman" pitchFamily="18" charset="0"/>
                <a:cs typeface="Times New Roman" pitchFamily="18" charset="0"/>
              </a:rPr>
              <a:t>thừa</a:t>
            </a:r>
            <a:r>
              <a:rPr lang="en-US" i="1" dirty="0" smtClean="0">
                <a:solidFill>
                  <a:schemeClr val="tx1">
                    <a:lumMod val="95000"/>
                    <a:lumOff val="5000"/>
                  </a:schemeClr>
                </a:solidFill>
                <a:latin typeface="Times New Roman" pitchFamily="18" charset="0"/>
                <a:cs typeface="Times New Roman" pitchFamily="18" charset="0"/>
              </a:rPr>
              <a:t>)</a:t>
            </a:r>
            <a:endParaRPr lang="en-US" i="1" dirty="0">
              <a:solidFill>
                <a:schemeClr val="tx1">
                  <a:lumMod val="95000"/>
                  <a:lumOff val="5000"/>
                </a:schemeClr>
              </a:solidFill>
              <a:latin typeface="Times New Roman" pitchFamily="18" charset="0"/>
              <a:cs typeface="Times New Roman" pitchFamily="18" charset="0"/>
            </a:endParaRPr>
          </a:p>
        </p:txBody>
      </p:sp>
      <p:sp>
        <p:nvSpPr>
          <p:cNvPr id="3" name="Rectangle 2"/>
          <p:cNvSpPr/>
          <p:nvPr/>
        </p:nvSpPr>
        <p:spPr>
          <a:xfrm>
            <a:off x="3315741" y="2362206"/>
            <a:ext cx="5838227" cy="519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Văn</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chương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nghệ</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thuật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là</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lĩnh</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vực</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tìm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tòi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sáng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tạo</a:t>
            </a:r>
            <a:r>
              <a:rPr lang="en-US" b="1" dirty="0" smtClean="0">
                <a:solidFill>
                  <a:srgbClr val="FF0000"/>
                </a:solidFill>
                <a:latin typeface="Times New Roman" pitchFamily="18" charset="0"/>
                <a:cs typeface="Times New Roman" pitchFamily="18" charset="0"/>
              </a:rPr>
              <a:t>. </a:t>
            </a:r>
            <a:endParaRPr lang="en-US" b="1" dirty="0">
              <a:solidFill>
                <a:srgbClr val="FF0000"/>
              </a:solidFill>
              <a:latin typeface="Times New Roman" pitchFamily="18" charset="0"/>
              <a:cs typeface="Times New Roman" pitchFamily="18" charset="0"/>
            </a:endParaRPr>
          </a:p>
        </p:txBody>
      </p:sp>
      <p:sp>
        <p:nvSpPr>
          <p:cNvPr id="25" name="Rectangle 24"/>
          <p:cNvSpPr/>
          <p:nvPr/>
        </p:nvSpPr>
        <p:spPr>
          <a:xfrm>
            <a:off x="3305775" y="3276601"/>
            <a:ext cx="5838227"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smtClean="0">
                <a:solidFill>
                  <a:schemeClr val="tx1">
                    <a:lumMod val="95000"/>
                    <a:lumOff val="5000"/>
                  </a:schemeClr>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Lao </a:t>
            </a:r>
            <a:r>
              <a:rPr lang="en-US" b="1" dirty="0" err="1" smtClean="0">
                <a:solidFill>
                  <a:srgbClr val="FF0000"/>
                </a:solidFill>
                <a:latin typeface="Times New Roman" pitchFamily="18" charset="0"/>
                <a:cs typeface="Times New Roman" pitchFamily="18" charset="0"/>
              </a:rPr>
              <a:t>động</a:t>
            </a:r>
            <a:r>
              <a:rPr lang="en-US" b="1" dirty="0" smtClean="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nghệ</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thuật</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là</a:t>
            </a:r>
            <a:r>
              <a:rPr lang="en-US" b="1" dirty="0">
                <a:solidFill>
                  <a:srgbClr val="FF0000"/>
                </a:solidFill>
                <a:latin typeface="Times New Roman" pitchFamily="18" charset="0"/>
                <a:cs typeface="Times New Roman" pitchFamily="18" charset="0"/>
              </a:rPr>
              <a:t> 1 </a:t>
            </a:r>
            <a:r>
              <a:rPr lang="en-US" b="1" dirty="0" err="1">
                <a:solidFill>
                  <a:srgbClr val="FF0000"/>
                </a:solidFill>
                <a:latin typeface="Times New Roman" pitchFamily="18" charset="0"/>
                <a:cs typeface="Times New Roman" pitchFamily="18" charset="0"/>
              </a:rPr>
              <a:t>hoạt</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động</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nghiêm</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túc</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công</a:t>
            </a:r>
            <a:r>
              <a:rPr lang="en-US" b="1" dirty="0">
                <a:solidFill>
                  <a:srgbClr val="FF0000"/>
                </a:solidFill>
                <a:latin typeface="Times New Roman" pitchFamily="18" charset="0"/>
                <a:cs typeface="Times New Roman" pitchFamily="18" charset="0"/>
              </a:rPr>
              <a:t> </a:t>
            </a:r>
            <a:r>
              <a:rPr lang="en-US" b="1" dirty="0" err="1">
                <a:solidFill>
                  <a:srgbClr val="FF0000"/>
                </a:solidFill>
                <a:latin typeface="Times New Roman" pitchFamily="18" charset="0"/>
                <a:cs typeface="Times New Roman" pitchFamily="18" charset="0"/>
              </a:rPr>
              <a:t>phu</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Người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cầm</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bút</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phải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có</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lương</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tâm</a:t>
            </a:r>
            <a:r>
              <a:rPr lang="en-US" b="1" dirty="0" smtClean="0">
                <a:solidFill>
                  <a:srgbClr val="FF0000"/>
                </a:solidFill>
                <a:latin typeface="Times New Roman" pitchFamily="18" charset="0"/>
                <a:cs typeface="Times New Roman" pitchFamily="18" charset="0"/>
              </a:rPr>
              <a:t>.</a:t>
            </a:r>
            <a:endParaRPr lang="en-US" b="1" dirty="0">
              <a:solidFill>
                <a:srgbClr val="FF0000"/>
              </a:solidFill>
              <a:latin typeface="Times New Roman" pitchFamily="18" charset="0"/>
              <a:cs typeface="Times New Roman" pitchFamily="18" charset="0"/>
            </a:endParaRPr>
          </a:p>
        </p:txBody>
      </p:sp>
      <p:sp>
        <p:nvSpPr>
          <p:cNvPr id="8" name="Right Arrow 7"/>
          <p:cNvSpPr/>
          <p:nvPr/>
        </p:nvSpPr>
        <p:spPr>
          <a:xfrm>
            <a:off x="3315741" y="2590806"/>
            <a:ext cx="275627" cy="107373"/>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Right Arrow 10"/>
          <p:cNvSpPr/>
          <p:nvPr/>
        </p:nvSpPr>
        <p:spPr>
          <a:xfrm>
            <a:off x="3305776" y="3505200"/>
            <a:ext cx="275627" cy="9525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849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fade">
                                      <p:cBhvr>
                                        <p:cTn id="7" dur="1000"/>
                                        <p:tgtEl>
                                          <p:spTgt spid="23">
                                            <p:txEl>
                                              <p:pRg st="0" end="0"/>
                                            </p:txEl>
                                          </p:spTgt>
                                        </p:tgtEl>
                                      </p:cBhvr>
                                    </p:animEffect>
                                    <p:anim calcmode="lin" valueType="num">
                                      <p:cBhvr>
                                        <p:cTn id="8" dur="1000" fill="hold"/>
                                        <p:tgtEl>
                                          <p:spTgt spid="2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1000"/>
                                        <p:tgtEl>
                                          <p:spTgt spid="24"/>
                                        </p:tgtEl>
                                      </p:cBhvr>
                                    </p:animEffect>
                                    <p:anim calcmode="lin" valueType="num">
                                      <p:cBhvr>
                                        <p:cTn id="27" dur="1000" fill="hold"/>
                                        <p:tgtEl>
                                          <p:spTgt spid="24"/>
                                        </p:tgtEl>
                                        <p:attrNameLst>
                                          <p:attrName>ppt_x</p:attrName>
                                        </p:attrNameLst>
                                      </p:cBhvr>
                                      <p:tavLst>
                                        <p:tav tm="0">
                                          <p:val>
                                            <p:strVal val="#ppt_x"/>
                                          </p:val>
                                        </p:tav>
                                        <p:tav tm="100000">
                                          <p:val>
                                            <p:strVal val="#ppt_x"/>
                                          </p:val>
                                        </p:tav>
                                      </p:tavLst>
                                    </p:anim>
                                    <p:anim calcmode="lin" valueType="num">
                                      <p:cBhvr>
                                        <p:cTn id="28"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1000"/>
                                        <p:tgtEl>
                                          <p:spTgt spid="25"/>
                                        </p:tgtEl>
                                      </p:cBhvr>
                                    </p:animEffect>
                                    <p:anim calcmode="lin" valueType="num">
                                      <p:cBhvr>
                                        <p:cTn id="34" dur="1000" fill="hold"/>
                                        <p:tgtEl>
                                          <p:spTgt spid="25"/>
                                        </p:tgtEl>
                                        <p:attrNameLst>
                                          <p:attrName>ppt_x</p:attrName>
                                        </p:attrNameLst>
                                      </p:cBhvr>
                                      <p:tavLst>
                                        <p:tav tm="0">
                                          <p:val>
                                            <p:strVal val="#ppt_x"/>
                                          </p:val>
                                        </p:tav>
                                        <p:tav tm="100000">
                                          <p:val>
                                            <p:strVal val="#ppt_x"/>
                                          </p:val>
                                        </p:tav>
                                      </p:tavLst>
                                    </p:anim>
                                    <p:anim calcmode="lin" valueType="num">
                                      <p:cBhvr>
                                        <p:cTn id="35"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 grpId="0"/>
      <p:bldP spid="25"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40975" name="AutoShape 15"/>
          <p:cNvSpPr>
            <a:spLocks noChangeArrowheads="1"/>
          </p:cNvSpPr>
          <p:nvPr/>
        </p:nvSpPr>
        <p:spPr bwMode="auto">
          <a:xfrm>
            <a:off x="3657600" y="2895600"/>
            <a:ext cx="3733800" cy="1295400"/>
          </a:xfrm>
          <a:prstGeom prst="wedgeRoundRectCallout">
            <a:avLst>
              <a:gd name="adj1" fmla="val -49278"/>
              <a:gd name="adj2" fmla="val 42523"/>
              <a:gd name="adj3" fmla="val 16667"/>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2000" b="1" smtClean="0">
                <a:solidFill>
                  <a:srgbClr val="000000"/>
                </a:solidFill>
                <a:latin typeface="Times New Roman" pitchFamily="18" charset="0"/>
              </a:rPr>
              <a:t>Một tác phẩm có giá trị phải chứa đựng nội dung nhân đạo cao cả.</a:t>
            </a:r>
          </a:p>
        </p:txBody>
      </p:sp>
      <p:sp>
        <p:nvSpPr>
          <p:cNvPr id="40979" name="AutoShape 19"/>
          <p:cNvSpPr>
            <a:spLocks noChangeArrowheads="1"/>
          </p:cNvSpPr>
          <p:nvPr/>
        </p:nvSpPr>
        <p:spPr bwMode="auto">
          <a:xfrm>
            <a:off x="3587262" y="4343400"/>
            <a:ext cx="3810000" cy="1295400"/>
          </a:xfrm>
          <a:prstGeom prst="wedgeRoundRectCallout">
            <a:avLst>
              <a:gd name="adj1" fmla="val -44958"/>
              <a:gd name="adj2" fmla="val 40565"/>
              <a:gd name="adj3" fmla="val 16667"/>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2000" b="1" smtClean="0">
                <a:solidFill>
                  <a:srgbClr val="000000"/>
                </a:solidFill>
                <a:latin typeface="Times New Roman" pitchFamily="18" charset="0"/>
              </a:rPr>
              <a:t>Nghề văn phải là nghề sáng tạo. Nhà văn phải có lương tâm nghề nghiệp</a:t>
            </a:r>
          </a:p>
        </p:txBody>
      </p:sp>
      <p:sp>
        <p:nvSpPr>
          <p:cNvPr id="19460" name="Text Box 20"/>
          <p:cNvSpPr txBox="1">
            <a:spLocks noChangeArrowheads="1"/>
          </p:cNvSpPr>
          <p:nvPr/>
        </p:nvSpPr>
        <p:spPr bwMode="auto">
          <a:xfrm>
            <a:off x="0" y="762000"/>
            <a:ext cx="5105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800" u="sng" smtClean="0">
                <a:solidFill>
                  <a:srgbClr val="FF0000"/>
                </a:solidFill>
              </a:rPr>
              <a:t>II. Sự nghiệp văn học</a:t>
            </a:r>
          </a:p>
        </p:txBody>
      </p:sp>
      <p:sp>
        <p:nvSpPr>
          <p:cNvPr id="19461" name="Text Box 21"/>
          <p:cNvSpPr txBox="1">
            <a:spLocks noChangeArrowheads="1"/>
          </p:cNvSpPr>
          <p:nvPr/>
        </p:nvSpPr>
        <p:spPr bwMode="auto">
          <a:xfrm>
            <a:off x="0" y="1219204"/>
            <a:ext cx="3657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600" u="sng" smtClean="0">
                <a:solidFill>
                  <a:srgbClr val="FF0000"/>
                </a:solidFill>
              </a:rPr>
              <a:t>1. Quan điểm nghệ thuật:</a:t>
            </a:r>
          </a:p>
        </p:txBody>
      </p:sp>
      <p:sp>
        <p:nvSpPr>
          <p:cNvPr id="40983" name="Text Box 23"/>
          <p:cNvSpPr txBox="1">
            <a:spLocks noChangeArrowheads="1"/>
          </p:cNvSpPr>
          <p:nvPr/>
        </p:nvSpPr>
        <p:spPr bwMode="auto">
          <a:xfrm>
            <a:off x="2250831" y="5913438"/>
            <a:ext cx="6400800" cy="944562"/>
          </a:xfrm>
          <a:prstGeom prst="rect">
            <a:avLst/>
          </a:prstGeom>
          <a:solidFill>
            <a:schemeClr val="accent1"/>
          </a:solidFill>
          <a:ln w="28575">
            <a:solidFill>
              <a:schemeClr val="tx1"/>
            </a:solidFill>
            <a:miter lim="800000"/>
            <a:headEnd/>
            <a:tailEnd/>
          </a:ln>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u="sng" smtClean="0">
                <a:solidFill>
                  <a:srgbClr val="000000"/>
                </a:solidFill>
              </a:rPr>
              <a:t>Tiểu kết:</a:t>
            </a:r>
            <a:r>
              <a:rPr lang="en-US" smtClean="0">
                <a:solidFill>
                  <a:srgbClr val="000000"/>
                </a:solidFill>
              </a:rPr>
              <a:t> Quan điểm nghệ thuật có tính hệ thống nhất quán và tiến bộ mang tính nguyên tắc của xu hướng văn học hiện thực tiến bộ và văn học chân chính nói chung.</a:t>
            </a:r>
          </a:p>
        </p:txBody>
      </p:sp>
      <p:sp>
        <p:nvSpPr>
          <p:cNvPr id="40984" name="AutoShape 24"/>
          <p:cNvSpPr>
            <a:spLocks noChangeArrowheads="1"/>
          </p:cNvSpPr>
          <p:nvPr/>
        </p:nvSpPr>
        <p:spPr bwMode="auto">
          <a:xfrm>
            <a:off x="3657600" y="1524000"/>
            <a:ext cx="3733800" cy="1295400"/>
          </a:xfrm>
          <a:prstGeom prst="wedgeRoundRectCallout">
            <a:avLst>
              <a:gd name="adj1" fmla="val -45875"/>
              <a:gd name="adj2" fmla="val 47426"/>
              <a:gd name="adj3" fmla="val 16667"/>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2000" b="1" smtClean="0">
                <a:solidFill>
                  <a:srgbClr val="000000"/>
                </a:solidFill>
                <a:latin typeface="Times New Roman" pitchFamily="18" charset="0"/>
              </a:rPr>
              <a:t>Nghệ thuật vị nhân sinh. </a:t>
            </a:r>
          </a:p>
          <a:p>
            <a:pPr algn="ctr" eaLnBrk="0" fontAlgn="base" hangingPunct="0">
              <a:spcBef>
                <a:spcPct val="0"/>
              </a:spcBef>
              <a:spcAft>
                <a:spcPct val="0"/>
              </a:spcAft>
            </a:pPr>
            <a:r>
              <a:rPr lang="en-US" sz="2000" b="1" smtClean="0">
                <a:solidFill>
                  <a:srgbClr val="000000"/>
                </a:solidFill>
                <a:latin typeface="Times New Roman" pitchFamily="18" charset="0"/>
              </a:rPr>
              <a:t>Văn học phải gắn bó với đời sống của nhân dân lao động.</a:t>
            </a:r>
          </a:p>
        </p:txBody>
      </p:sp>
      <p:sp>
        <p:nvSpPr>
          <p:cNvPr id="19464" name="Rectangle 8"/>
          <p:cNvSpPr>
            <a:spLocks noChangeArrowheads="1"/>
          </p:cNvSpPr>
          <p:nvPr/>
        </p:nvSpPr>
        <p:spPr bwMode="auto">
          <a:xfrm>
            <a:off x="0" y="0"/>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algn="ctr" fontAlgn="base">
              <a:spcBef>
                <a:spcPct val="0"/>
              </a:spcBef>
              <a:spcAft>
                <a:spcPct val="0"/>
              </a:spcAft>
            </a:pPr>
            <a:r>
              <a:rPr lang="en-US" sz="2800" b="1" dirty="0" smtClean="0">
                <a:solidFill>
                  <a:srgbClr val="CC0099"/>
                </a:solidFill>
                <a:latin typeface="Times New Roman" pitchFamily="18" charset="0"/>
              </a:rPr>
              <a:t>  </a:t>
            </a:r>
            <a:r>
              <a:rPr lang="en-US" sz="2800" b="1" u="sng" dirty="0" err="1" smtClean="0">
                <a:solidFill>
                  <a:prstClr val="white"/>
                </a:solidFill>
                <a:latin typeface="Times New Roman" pitchFamily="18" charset="0"/>
              </a:rPr>
              <a:t>Tiết</a:t>
            </a:r>
            <a:r>
              <a:rPr lang="en-US" sz="2800" b="1" u="sng" dirty="0" smtClean="0">
                <a:solidFill>
                  <a:prstClr val="white"/>
                </a:solidFill>
                <a:latin typeface="Times New Roman" pitchFamily="18" charset="0"/>
              </a:rPr>
              <a:t> 5</a:t>
            </a:r>
            <a:r>
              <a:rPr lang="vi-VN" sz="2800" b="1" u="sng" dirty="0" smtClean="0">
                <a:solidFill>
                  <a:prstClr val="white"/>
                </a:solidFill>
                <a:latin typeface="Times New Roman" pitchFamily="18" charset="0"/>
              </a:rPr>
              <a:t>0</a:t>
            </a:r>
            <a:r>
              <a:rPr lang="en-US" sz="2800" b="1" dirty="0" smtClean="0">
                <a:solidFill>
                  <a:prstClr val="white"/>
                </a:solidFill>
                <a:latin typeface="Times New Roman" pitchFamily="18" charset="0"/>
              </a:rPr>
              <a:t>               </a:t>
            </a:r>
            <a:r>
              <a:rPr lang="vi-VN" sz="2800" b="1" dirty="0" smtClean="0">
                <a:solidFill>
                  <a:prstClr val="white"/>
                </a:solidFill>
                <a:latin typeface="Times New Roman" pitchFamily="18" charset="0"/>
              </a:rPr>
              <a:t>Chí Phèo </a:t>
            </a:r>
            <a:endParaRPr lang="en-US" sz="4800" b="1" u="sng" dirty="0" smtClean="0">
              <a:solidFill>
                <a:srgbClr val="CC00CC"/>
              </a:solidFill>
              <a:latin typeface="Times New Roman" pitchFamily="18" charset="0"/>
            </a:endParaRPr>
          </a:p>
        </p:txBody>
      </p:sp>
    </p:spTree>
    <p:extLst>
      <p:ext uri="{BB962C8B-B14F-4D97-AF65-F5344CB8AC3E}">
        <p14:creationId xmlns:p14="http://schemas.microsoft.com/office/powerpoint/2010/main" val="2123376841"/>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84"/>
                                        </p:tgtEl>
                                        <p:attrNameLst>
                                          <p:attrName>style.visibility</p:attrName>
                                        </p:attrNameLst>
                                      </p:cBhvr>
                                      <p:to>
                                        <p:strVal val="visible"/>
                                      </p:to>
                                    </p:set>
                                    <p:animEffect transition="in" filter="checkerboard(across)">
                                      <p:cBhvr>
                                        <p:cTn id="7" dur="500"/>
                                        <p:tgtEl>
                                          <p:spTgt spid="409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0975"/>
                                        </p:tgtEl>
                                        <p:attrNameLst>
                                          <p:attrName>style.visibility</p:attrName>
                                        </p:attrNameLst>
                                      </p:cBhvr>
                                      <p:to>
                                        <p:strVal val="visible"/>
                                      </p:to>
                                    </p:set>
                                    <p:animEffect transition="in" filter="checkerboard(across)">
                                      <p:cBhvr>
                                        <p:cTn id="12" dur="500"/>
                                        <p:tgtEl>
                                          <p:spTgt spid="4097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0979"/>
                                        </p:tgtEl>
                                        <p:attrNameLst>
                                          <p:attrName>style.visibility</p:attrName>
                                        </p:attrNameLst>
                                      </p:cBhvr>
                                      <p:to>
                                        <p:strVal val="visible"/>
                                      </p:to>
                                    </p:set>
                                    <p:animEffect transition="in" filter="checkerboard(across)">
                                      <p:cBhvr>
                                        <p:cTn id="17" dur="500"/>
                                        <p:tgtEl>
                                          <p:spTgt spid="4097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40983"/>
                                        </p:tgtEl>
                                        <p:attrNameLst>
                                          <p:attrName>style.visibility</p:attrName>
                                        </p:attrNameLst>
                                      </p:cBhvr>
                                      <p:to>
                                        <p:strVal val="visible"/>
                                      </p:to>
                                    </p:set>
                                    <p:animEffect transition="in" filter="wheel(4)">
                                      <p:cBhvr>
                                        <p:cTn id="22" dur="1000"/>
                                        <p:tgtEl>
                                          <p:spTgt spid="409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5" grpId="0" animBg="1"/>
      <p:bldP spid="40979" grpId="0" animBg="1"/>
      <p:bldP spid="40983" grpId="0" animBg="1"/>
      <p:bldP spid="4098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latin typeface="Times New Roman" pitchFamily="18" charset="0"/>
              <a:cs typeface="Times New Roman" pitchFamily="18" charset="0"/>
            </a:endParaRPr>
          </a:p>
        </p:txBody>
      </p:sp>
      <p:sp>
        <p:nvSpPr>
          <p:cNvPr id="3" name="Rectangle 2"/>
          <p:cNvSpPr/>
          <p:nvPr/>
        </p:nvSpPr>
        <p:spPr>
          <a:xfrm>
            <a:off x="3872345" y="1066806"/>
            <a:ext cx="2895600" cy="380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chemeClr val="tx1">
                    <a:lumMod val="95000"/>
                    <a:lumOff val="5000"/>
                  </a:schemeClr>
                </a:solidFill>
                <a:latin typeface="Times New Roman" pitchFamily="18" charset="0"/>
                <a:cs typeface="Times New Roman" pitchFamily="18" charset="0"/>
              </a:rPr>
              <a:t> 2. </a:t>
            </a:r>
            <a:r>
              <a:rPr lang="en-US" sz="2000" b="1" dirty="0" err="1" smtClean="0">
                <a:solidFill>
                  <a:srgbClr val="FF0000"/>
                </a:solidFill>
                <a:latin typeface="Times New Roman" pitchFamily="18" charset="0"/>
                <a:cs typeface="Times New Roman" pitchFamily="18" charset="0"/>
              </a:rPr>
              <a:t>Các</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đề</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tài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chính</a:t>
            </a:r>
            <a:r>
              <a:rPr lang="vi-VN" sz="2000" b="1" dirty="0">
                <a:solidFill>
                  <a:srgbClr val="FF0000"/>
                </a:solidFill>
                <a:latin typeface="Times New Roman" pitchFamily="18" charset="0"/>
                <a:cs typeface="Times New Roman" pitchFamily="18" charset="0"/>
              </a:rPr>
              <a:t>?</a:t>
            </a:r>
            <a:endParaRPr lang="en-US" sz="2000" b="1" dirty="0">
              <a:solidFill>
                <a:srgbClr val="FF0000"/>
              </a:solidFill>
              <a:latin typeface="Times New Roman" pitchFamily="18" charset="0"/>
              <a:cs typeface="Times New Roman" pitchFamily="18" charset="0"/>
            </a:endParaRPr>
          </a:p>
        </p:txBody>
      </p:sp>
      <p:sp>
        <p:nvSpPr>
          <p:cNvPr id="4" name="Down Arrow Callout 3"/>
          <p:cNvSpPr/>
          <p:nvPr/>
        </p:nvSpPr>
        <p:spPr>
          <a:xfrm>
            <a:off x="3285837" y="1828801"/>
            <a:ext cx="2962564" cy="99060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1">
                    <a:lumMod val="95000"/>
                    <a:lumOff val="5000"/>
                  </a:schemeClr>
                </a:solidFill>
                <a:latin typeface="Times New Roman" pitchFamily="18" charset="0"/>
                <a:cs typeface="Times New Roman" pitchFamily="18" charset="0"/>
              </a:rPr>
              <a:t>Người</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trí</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thức</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nghèo</a:t>
            </a:r>
            <a:endParaRPr lang="en-US" sz="2400" b="1" dirty="0">
              <a:solidFill>
                <a:schemeClr val="tx1">
                  <a:lumMod val="95000"/>
                  <a:lumOff val="5000"/>
                </a:schemeClr>
              </a:solidFill>
              <a:latin typeface="Times New Roman" pitchFamily="18" charset="0"/>
              <a:cs typeface="Times New Roman" pitchFamily="18" charset="0"/>
            </a:endParaRPr>
          </a:p>
        </p:txBody>
      </p:sp>
      <p:sp>
        <p:nvSpPr>
          <p:cNvPr id="22" name="Down Arrow Callout 21"/>
          <p:cNvSpPr/>
          <p:nvPr/>
        </p:nvSpPr>
        <p:spPr>
          <a:xfrm>
            <a:off x="6391568" y="1828806"/>
            <a:ext cx="2752435" cy="997527"/>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1">
                    <a:lumMod val="95000"/>
                    <a:lumOff val="5000"/>
                  </a:schemeClr>
                </a:solidFill>
                <a:latin typeface="Times New Roman" pitchFamily="18" charset="0"/>
                <a:cs typeface="Times New Roman" pitchFamily="18" charset="0"/>
              </a:rPr>
              <a:t>Người</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nông</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dân</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nghèo</a:t>
            </a:r>
            <a:endParaRPr lang="en-US" sz="2400" b="1" dirty="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285836" y="2819406"/>
            <a:ext cx="2962564" cy="6858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b="1" dirty="0" smtClean="0">
                <a:solidFill>
                  <a:schemeClr val="tx1">
                    <a:lumMod val="95000"/>
                    <a:lumOff val="5000"/>
                  </a:schemeClr>
                </a:solidFill>
                <a:latin typeface="Times New Roman" pitchFamily="18" charset="0"/>
                <a:cs typeface="Times New Roman" pitchFamily="18" charset="0"/>
              </a:rPr>
              <a:t>Tác phẩm tiêu biểu:</a:t>
            </a:r>
            <a:r>
              <a:rPr lang="en-US" b="1" dirty="0" smtClean="0">
                <a:solidFill>
                  <a:schemeClr val="tx1">
                    <a:lumMod val="95000"/>
                    <a:lumOff val="5000"/>
                  </a:schemeClr>
                </a:solidFill>
                <a:latin typeface="Times New Roman" pitchFamily="18" charset="0"/>
                <a:cs typeface="Times New Roman" pitchFamily="18" charset="0"/>
              </a:rPr>
              <a:t> </a:t>
            </a:r>
            <a:endParaRPr lang="en-US" b="1" dirty="0">
              <a:solidFill>
                <a:schemeClr val="tx1">
                  <a:lumMod val="95000"/>
                  <a:lumOff val="5000"/>
                </a:schemeClr>
              </a:solidFill>
              <a:latin typeface="Times New Roman" pitchFamily="18" charset="0"/>
              <a:cs typeface="Times New Roman" pitchFamily="18" charset="0"/>
            </a:endParaRPr>
          </a:p>
        </p:txBody>
      </p:sp>
      <p:sp>
        <p:nvSpPr>
          <p:cNvPr id="24" name="Rectangle 23"/>
          <p:cNvSpPr/>
          <p:nvPr/>
        </p:nvSpPr>
        <p:spPr>
          <a:xfrm>
            <a:off x="6341920" y="2819400"/>
            <a:ext cx="2763980" cy="6788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vi-VN" b="1" dirty="0" smtClean="0">
                <a:solidFill>
                  <a:prstClr val="black">
                    <a:lumMod val="95000"/>
                    <a:lumOff val="5000"/>
                  </a:prstClr>
                </a:solidFill>
                <a:latin typeface="Times New Roman" pitchFamily="18" charset="0"/>
                <a:cs typeface="Times New Roman" pitchFamily="18" charset="0"/>
              </a:rPr>
              <a:t>Tác </a:t>
            </a:r>
            <a:r>
              <a:rPr lang="vi-VN" b="1" dirty="0">
                <a:solidFill>
                  <a:prstClr val="black">
                    <a:lumMod val="95000"/>
                    <a:lumOff val="5000"/>
                  </a:prstClr>
                </a:solidFill>
                <a:latin typeface="Times New Roman" pitchFamily="18" charset="0"/>
                <a:cs typeface="Times New Roman" pitchFamily="18" charset="0"/>
              </a:rPr>
              <a:t>phẩm tiêu biểu:</a:t>
            </a:r>
            <a:r>
              <a:rPr lang="en-US" b="1" dirty="0">
                <a:solidFill>
                  <a:prstClr val="black">
                    <a:lumMod val="95000"/>
                    <a:lumOff val="5000"/>
                  </a:prstClr>
                </a:solidFill>
                <a:latin typeface="Times New Roman" pitchFamily="18" charset="0"/>
                <a:cs typeface="Times New Roman" pitchFamily="18" charset="0"/>
              </a:rPr>
              <a:t> </a:t>
            </a:r>
          </a:p>
          <a:p>
            <a:pPr algn="ctr"/>
            <a:endParaRPr lang="en-US" dirty="0">
              <a:solidFill>
                <a:schemeClr val="tx1">
                  <a:lumMod val="95000"/>
                  <a:lumOff val="5000"/>
                </a:schemeClr>
              </a:solidFill>
              <a:latin typeface="Times New Roman" pitchFamily="18" charset="0"/>
              <a:cs typeface="Times New Roman" pitchFamily="18" charset="0"/>
            </a:endParaRPr>
          </a:p>
        </p:txBody>
      </p:sp>
      <p:sp>
        <p:nvSpPr>
          <p:cNvPr id="25" name="Down Arrow 24"/>
          <p:cNvSpPr/>
          <p:nvPr/>
        </p:nvSpPr>
        <p:spPr>
          <a:xfrm>
            <a:off x="4414805" y="3505203"/>
            <a:ext cx="704626" cy="3047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Down Arrow 25"/>
          <p:cNvSpPr/>
          <p:nvPr/>
        </p:nvSpPr>
        <p:spPr>
          <a:xfrm>
            <a:off x="7409700" y="3505203"/>
            <a:ext cx="704626" cy="3047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26"/>
          <p:cNvSpPr/>
          <p:nvPr/>
        </p:nvSpPr>
        <p:spPr>
          <a:xfrm>
            <a:off x="3285837" y="3842332"/>
            <a:ext cx="2733963" cy="30156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2400" b="1" dirty="0" smtClean="0">
                <a:solidFill>
                  <a:schemeClr val="tx1">
                    <a:lumMod val="95000"/>
                    <a:lumOff val="5000"/>
                  </a:schemeClr>
                </a:solidFill>
                <a:latin typeface="Times New Roman" pitchFamily="18" charset="0"/>
                <a:cs typeface="Times New Roman" pitchFamily="18" charset="0"/>
              </a:rPr>
              <a:t>.</a:t>
            </a:r>
            <a:r>
              <a:rPr lang="en-US" sz="2400" b="1" dirty="0" err="1" smtClean="0">
                <a:solidFill>
                  <a:schemeClr val="tx1">
                    <a:lumMod val="95000"/>
                    <a:lumOff val="5000"/>
                  </a:schemeClr>
                </a:solidFill>
                <a:latin typeface="Times New Roman" pitchFamily="18" charset="0"/>
                <a:cs typeface="Times New Roman" pitchFamily="18" charset="0"/>
              </a:rPr>
              <a:t>Nội</a:t>
            </a:r>
            <a:r>
              <a:rPr lang="en-US" sz="2400" b="1" dirty="0" smtClean="0">
                <a:solidFill>
                  <a:schemeClr val="tx1">
                    <a:lumMod val="95000"/>
                    <a:lumOff val="5000"/>
                  </a:schemeClr>
                </a:solidFill>
                <a:latin typeface="Times New Roman" pitchFamily="18" charset="0"/>
                <a:cs typeface="Times New Roman" pitchFamily="18" charset="0"/>
              </a:rPr>
              <a:t> dung </a:t>
            </a:r>
            <a:r>
              <a:rPr lang="en-US" sz="2400" b="1" dirty="0" err="1" smtClean="0">
                <a:solidFill>
                  <a:schemeClr val="tx1">
                    <a:lumMod val="95000"/>
                    <a:lumOff val="5000"/>
                  </a:schemeClr>
                </a:solidFill>
                <a:latin typeface="Times New Roman" pitchFamily="18" charset="0"/>
                <a:cs typeface="Times New Roman" pitchFamily="18" charset="0"/>
              </a:rPr>
              <a:t>chính</a:t>
            </a:r>
            <a:r>
              <a:rPr lang="vi-VN" sz="2400" b="1" dirty="0" smtClean="0">
                <a:solidFill>
                  <a:schemeClr val="tx1">
                    <a:lumMod val="95000"/>
                    <a:lumOff val="5000"/>
                  </a:schemeClr>
                </a:solidFill>
                <a:latin typeface="Times New Roman" pitchFamily="18" charset="0"/>
                <a:cs typeface="Times New Roman" pitchFamily="18" charset="0"/>
              </a:rPr>
              <a:t>?</a:t>
            </a:r>
          </a:p>
          <a:p>
            <a:r>
              <a:rPr lang="vi-VN" sz="2400" b="1" dirty="0">
                <a:solidFill>
                  <a:schemeClr val="tx1">
                    <a:lumMod val="95000"/>
                    <a:lumOff val="5000"/>
                  </a:schemeClr>
                </a:solidFill>
                <a:latin typeface="Times New Roman" pitchFamily="18" charset="0"/>
                <a:cs typeface="Times New Roman" pitchFamily="18" charset="0"/>
              </a:rPr>
              <a:t>.</a:t>
            </a:r>
            <a:r>
              <a:rPr lang="en-US" sz="2400" b="1" dirty="0" err="1" smtClean="0">
                <a:solidFill>
                  <a:schemeClr val="tx1">
                    <a:lumMod val="95000"/>
                    <a:lumOff val="5000"/>
                  </a:schemeClr>
                </a:solidFill>
                <a:latin typeface="Times New Roman" pitchFamily="18" charset="0"/>
                <a:cs typeface="Times New Roman" pitchFamily="18" charset="0"/>
              </a:rPr>
              <a:t>Giá</a:t>
            </a:r>
            <a:r>
              <a:rPr lang="en-US" sz="2400" b="1" dirty="0" smtClean="0">
                <a:solidFill>
                  <a:schemeClr val="tx1">
                    <a:lumMod val="95000"/>
                    <a:lumOff val="5000"/>
                  </a:schemeClr>
                </a:solidFill>
                <a:latin typeface="Times New Roman" pitchFamily="18" charset="0"/>
                <a:cs typeface="Times New Roman" pitchFamily="18" charset="0"/>
              </a:rPr>
              <a:t> </a:t>
            </a:r>
            <a:r>
              <a:rPr lang="en-US" sz="2400" b="1" dirty="0" err="1" smtClean="0">
                <a:solidFill>
                  <a:schemeClr val="tx1">
                    <a:lumMod val="95000"/>
                    <a:lumOff val="5000"/>
                  </a:schemeClr>
                </a:solidFill>
                <a:latin typeface="Times New Roman" pitchFamily="18" charset="0"/>
                <a:cs typeface="Times New Roman" pitchFamily="18" charset="0"/>
              </a:rPr>
              <a:t>trị</a:t>
            </a:r>
            <a:r>
              <a:rPr lang="vi-VN" sz="2400" b="1" dirty="0">
                <a:solidFill>
                  <a:schemeClr val="tx1">
                    <a:lumMod val="95000"/>
                    <a:lumOff val="5000"/>
                  </a:schemeClr>
                </a:solidFill>
                <a:latin typeface="Times New Roman" pitchFamily="18" charset="0"/>
                <a:cs typeface="Times New Roman" pitchFamily="18" charset="0"/>
              </a:rPr>
              <a:t> </a:t>
            </a:r>
            <a:r>
              <a:rPr lang="vi-VN" sz="2400" b="1" dirty="0" smtClean="0">
                <a:solidFill>
                  <a:schemeClr val="tx1">
                    <a:lumMod val="95000"/>
                    <a:lumOff val="5000"/>
                  </a:schemeClr>
                </a:solidFill>
                <a:latin typeface="Times New Roman" pitchFamily="18" charset="0"/>
                <a:cs typeface="Times New Roman" pitchFamily="18" charset="0"/>
              </a:rPr>
              <a:t>cơ bản ?</a:t>
            </a:r>
            <a:endParaRPr lang="en-US" sz="2400" b="1" dirty="0">
              <a:solidFill>
                <a:schemeClr val="tx1">
                  <a:lumMod val="95000"/>
                  <a:lumOff val="5000"/>
                </a:schemeClr>
              </a:solidFill>
              <a:latin typeface="Times New Roman" pitchFamily="18" charset="0"/>
              <a:cs typeface="Times New Roman" pitchFamily="18" charset="0"/>
            </a:endParaRPr>
          </a:p>
        </p:txBody>
      </p:sp>
      <p:sp>
        <p:nvSpPr>
          <p:cNvPr id="28" name="Rounded Rectangle 27"/>
          <p:cNvSpPr/>
          <p:nvPr/>
        </p:nvSpPr>
        <p:spPr>
          <a:xfrm>
            <a:off x="6380020" y="3842332"/>
            <a:ext cx="2687780" cy="30156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400" b="1" dirty="0" smtClean="0">
                <a:solidFill>
                  <a:prstClr val="black">
                    <a:lumMod val="95000"/>
                    <a:lumOff val="5000"/>
                  </a:prstClr>
                </a:solidFill>
                <a:latin typeface="Times New Roman" pitchFamily="18" charset="0"/>
                <a:cs typeface="Times New Roman" pitchFamily="18" charset="0"/>
              </a:rPr>
              <a:t>.</a:t>
            </a:r>
            <a:r>
              <a:rPr lang="en-US" sz="2400" b="1" dirty="0" err="1">
                <a:solidFill>
                  <a:prstClr val="black">
                    <a:lumMod val="95000"/>
                    <a:lumOff val="5000"/>
                  </a:prstClr>
                </a:solidFill>
                <a:latin typeface="Times New Roman" pitchFamily="18" charset="0"/>
                <a:cs typeface="Times New Roman" pitchFamily="18" charset="0"/>
              </a:rPr>
              <a:t>Nội</a:t>
            </a:r>
            <a:r>
              <a:rPr lang="en-US" sz="2400" b="1" dirty="0">
                <a:solidFill>
                  <a:prstClr val="black">
                    <a:lumMod val="95000"/>
                    <a:lumOff val="5000"/>
                  </a:prstClr>
                </a:solidFill>
                <a:latin typeface="Times New Roman" pitchFamily="18" charset="0"/>
                <a:cs typeface="Times New Roman" pitchFamily="18" charset="0"/>
              </a:rPr>
              <a:t> dung </a:t>
            </a:r>
            <a:r>
              <a:rPr lang="en-US" sz="2400" b="1" dirty="0" err="1">
                <a:solidFill>
                  <a:prstClr val="black">
                    <a:lumMod val="95000"/>
                    <a:lumOff val="5000"/>
                  </a:prstClr>
                </a:solidFill>
                <a:latin typeface="Times New Roman" pitchFamily="18" charset="0"/>
                <a:cs typeface="Times New Roman" pitchFamily="18" charset="0"/>
              </a:rPr>
              <a:t>chính</a:t>
            </a:r>
            <a:r>
              <a:rPr lang="vi-VN" sz="2400" b="1" dirty="0">
                <a:solidFill>
                  <a:prstClr val="black">
                    <a:lumMod val="95000"/>
                    <a:lumOff val="5000"/>
                  </a:prstClr>
                </a:solidFill>
                <a:latin typeface="Times New Roman" pitchFamily="18" charset="0"/>
                <a:cs typeface="Times New Roman" pitchFamily="18" charset="0"/>
              </a:rPr>
              <a:t>?</a:t>
            </a:r>
          </a:p>
          <a:p>
            <a:pPr lvl="0"/>
            <a:r>
              <a:rPr lang="vi-VN" sz="2400" b="1" dirty="0">
                <a:solidFill>
                  <a:prstClr val="black">
                    <a:lumMod val="95000"/>
                    <a:lumOff val="5000"/>
                  </a:prstClr>
                </a:solidFill>
                <a:latin typeface="Times New Roman" pitchFamily="18" charset="0"/>
                <a:cs typeface="Times New Roman" pitchFamily="18" charset="0"/>
              </a:rPr>
              <a:t>.</a:t>
            </a:r>
            <a:r>
              <a:rPr lang="en-US" sz="2400" b="1" dirty="0" err="1">
                <a:solidFill>
                  <a:prstClr val="black">
                    <a:lumMod val="95000"/>
                    <a:lumOff val="5000"/>
                  </a:prstClr>
                </a:solidFill>
                <a:latin typeface="Times New Roman" pitchFamily="18" charset="0"/>
                <a:cs typeface="Times New Roman" pitchFamily="18" charset="0"/>
              </a:rPr>
              <a:t>Giá</a:t>
            </a:r>
            <a:r>
              <a:rPr lang="en-US" sz="2400" b="1" dirty="0">
                <a:solidFill>
                  <a:prstClr val="black">
                    <a:lumMod val="95000"/>
                    <a:lumOff val="5000"/>
                  </a:prstClr>
                </a:solidFill>
                <a:latin typeface="Times New Roman" pitchFamily="18" charset="0"/>
                <a:cs typeface="Times New Roman" pitchFamily="18" charset="0"/>
              </a:rPr>
              <a:t> </a:t>
            </a:r>
            <a:r>
              <a:rPr lang="en-US" sz="2400" b="1" dirty="0" err="1">
                <a:solidFill>
                  <a:prstClr val="black">
                    <a:lumMod val="95000"/>
                    <a:lumOff val="5000"/>
                  </a:prstClr>
                </a:solidFill>
                <a:latin typeface="Times New Roman" pitchFamily="18" charset="0"/>
                <a:cs typeface="Times New Roman" pitchFamily="18" charset="0"/>
              </a:rPr>
              <a:t>trị</a:t>
            </a:r>
            <a:r>
              <a:rPr lang="vi-VN" sz="2400" b="1" dirty="0">
                <a:solidFill>
                  <a:prstClr val="black">
                    <a:lumMod val="95000"/>
                    <a:lumOff val="5000"/>
                  </a:prstClr>
                </a:solidFill>
                <a:latin typeface="Times New Roman" pitchFamily="18" charset="0"/>
                <a:cs typeface="Times New Roman" pitchFamily="18" charset="0"/>
              </a:rPr>
              <a:t> cơ bản ?</a:t>
            </a:r>
            <a:endParaRPr lang="en-US" sz="2400" b="1" dirty="0">
              <a:solidFill>
                <a:prstClr val="black">
                  <a:lumMod val="95000"/>
                  <a:lumOff val="5000"/>
                </a:prstClr>
              </a:solidFill>
              <a:latin typeface="Times New Roman" pitchFamily="18" charset="0"/>
              <a:cs typeface="Times New Roman" pitchFamily="18" charset="0"/>
            </a:endParaRPr>
          </a:p>
          <a:p>
            <a:pPr algn="just"/>
            <a:endParaRPr lang="en-US" sz="1600" dirty="0">
              <a:solidFill>
                <a:schemeClr val="tx1">
                  <a:lumMod val="95000"/>
                  <a:lumOff val="5000"/>
                </a:schemeClr>
              </a:solidFill>
              <a:latin typeface="Times New Roman" pitchFamily="18" charset="0"/>
              <a:cs typeface="Times New Roman" pitchFamily="18" charset="0"/>
            </a:endParaRPr>
          </a:p>
        </p:txBody>
      </p:sp>
      <p:sp>
        <p:nvSpPr>
          <p:cNvPr id="8" name="Rectangle 7"/>
          <p:cNvSpPr/>
          <p:nvPr/>
        </p:nvSpPr>
        <p:spPr>
          <a:xfrm>
            <a:off x="6248404" y="2362206"/>
            <a:ext cx="131619" cy="4571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99395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1000"/>
                                        <p:tgtEl>
                                          <p:spTgt spid="22"/>
                                        </p:tgtEl>
                                      </p:cBhvr>
                                    </p:animEffect>
                                    <p:anim calcmode="lin" valueType="num">
                                      <p:cBhvr>
                                        <p:cTn id="22" dur="1000" fill="hold"/>
                                        <p:tgtEl>
                                          <p:spTgt spid="22"/>
                                        </p:tgtEl>
                                        <p:attrNameLst>
                                          <p:attrName>ppt_x</p:attrName>
                                        </p:attrNameLst>
                                      </p:cBhvr>
                                      <p:tavLst>
                                        <p:tav tm="0">
                                          <p:val>
                                            <p:strVal val="#ppt_x"/>
                                          </p:val>
                                        </p:tav>
                                        <p:tav tm="100000">
                                          <p:val>
                                            <p:strVal val="#ppt_x"/>
                                          </p:val>
                                        </p:tav>
                                      </p:tavLst>
                                    </p:anim>
                                    <p:anim calcmode="lin" valueType="num">
                                      <p:cBhvr>
                                        <p:cTn id="2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1000"/>
                                        <p:tgtEl>
                                          <p:spTgt spid="23"/>
                                        </p:tgtEl>
                                      </p:cBhvr>
                                    </p:animEffect>
                                    <p:anim calcmode="lin" valueType="num">
                                      <p:cBhvr>
                                        <p:cTn id="29" dur="1000" fill="hold"/>
                                        <p:tgtEl>
                                          <p:spTgt spid="23"/>
                                        </p:tgtEl>
                                        <p:attrNameLst>
                                          <p:attrName>ppt_x</p:attrName>
                                        </p:attrNameLst>
                                      </p:cBhvr>
                                      <p:tavLst>
                                        <p:tav tm="0">
                                          <p:val>
                                            <p:strVal val="#ppt_x"/>
                                          </p:val>
                                        </p:tav>
                                        <p:tav tm="100000">
                                          <p:val>
                                            <p:strVal val="#ppt_x"/>
                                          </p:val>
                                        </p:tav>
                                      </p:tavLst>
                                    </p:anim>
                                    <p:anim calcmode="lin" valueType="num">
                                      <p:cBhvr>
                                        <p:cTn id="3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1000"/>
                                        <p:tgtEl>
                                          <p:spTgt spid="24"/>
                                        </p:tgtEl>
                                      </p:cBhvr>
                                    </p:animEffect>
                                    <p:anim calcmode="lin" valueType="num">
                                      <p:cBhvr>
                                        <p:cTn id="36" dur="1000" fill="hold"/>
                                        <p:tgtEl>
                                          <p:spTgt spid="24"/>
                                        </p:tgtEl>
                                        <p:attrNameLst>
                                          <p:attrName>ppt_x</p:attrName>
                                        </p:attrNameLst>
                                      </p:cBhvr>
                                      <p:tavLst>
                                        <p:tav tm="0">
                                          <p:val>
                                            <p:strVal val="#ppt_x"/>
                                          </p:val>
                                        </p:tav>
                                        <p:tav tm="100000">
                                          <p:val>
                                            <p:strVal val="#ppt_x"/>
                                          </p:val>
                                        </p:tav>
                                      </p:tavLst>
                                    </p:anim>
                                    <p:anim calcmode="lin" valueType="num">
                                      <p:cBhvr>
                                        <p:cTn id="3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circle(in)">
                                      <p:cBhvr>
                                        <p:cTn id="42" dur="2000"/>
                                        <p:tgtEl>
                                          <p:spTgt spid="25"/>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circle(in)">
                                      <p:cBhvr>
                                        <p:cTn id="47" dur="20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anim calcmode="lin" valueType="num">
                                      <p:cBhvr>
                                        <p:cTn id="53" dur="1000" fill="hold"/>
                                        <p:tgtEl>
                                          <p:spTgt spid="27"/>
                                        </p:tgtEl>
                                        <p:attrNameLst>
                                          <p:attrName>ppt_x</p:attrName>
                                        </p:attrNameLst>
                                      </p:cBhvr>
                                      <p:tavLst>
                                        <p:tav tm="0">
                                          <p:val>
                                            <p:strVal val="#ppt_x"/>
                                          </p:val>
                                        </p:tav>
                                        <p:tav tm="100000">
                                          <p:val>
                                            <p:strVal val="#ppt_x"/>
                                          </p:val>
                                        </p:tav>
                                      </p:tavLst>
                                    </p:anim>
                                    <p:anim calcmode="lin" valueType="num">
                                      <p:cBhvr>
                                        <p:cTn id="5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1000"/>
                                        <p:tgtEl>
                                          <p:spTgt spid="28"/>
                                        </p:tgtEl>
                                      </p:cBhvr>
                                    </p:animEffect>
                                    <p:anim calcmode="lin" valueType="num">
                                      <p:cBhvr>
                                        <p:cTn id="60" dur="1000" fill="hold"/>
                                        <p:tgtEl>
                                          <p:spTgt spid="28"/>
                                        </p:tgtEl>
                                        <p:attrNameLst>
                                          <p:attrName>ppt_x</p:attrName>
                                        </p:attrNameLst>
                                      </p:cBhvr>
                                      <p:tavLst>
                                        <p:tav tm="0">
                                          <p:val>
                                            <p:strVal val="#ppt_x"/>
                                          </p:val>
                                        </p:tav>
                                        <p:tav tm="100000">
                                          <p:val>
                                            <p:strVal val="#ppt_x"/>
                                          </p:val>
                                        </p:tav>
                                      </p:tavLst>
                                    </p:anim>
                                    <p:anim calcmode="lin" valueType="num">
                                      <p:cBhvr>
                                        <p:cTn id="6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4" grpId="0" animBg="1"/>
      <p:bldP spid="25" grpId="0" animBg="1"/>
      <p:bldP spid="26" grpId="0" animBg="1"/>
      <p:bldP spid="27" grpId="0" animBg="1"/>
      <p:bldP spid="28"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3516923" y="762000"/>
            <a:ext cx="4038600" cy="609600"/>
          </a:xfrm>
          <a:prstGeom prst="rect">
            <a:avLst/>
          </a:prstGeom>
          <a:solidFill>
            <a:srgbClr val="FF99CC"/>
          </a:solidFill>
          <a:ln w="12700">
            <a:solidFill>
              <a:schemeClr val="hlink"/>
            </a:solidFill>
            <a:miter lim="800000"/>
            <a:headEnd/>
            <a:tailEnd/>
          </a:ln>
          <a:effectLst/>
        </p:spPr>
        <p:txBody>
          <a:bodyPr anchor="ctr" anchorCtr="1"/>
          <a:lstStyle/>
          <a:p>
            <a:pPr eaLnBrk="0" fontAlgn="base" hangingPunct="0">
              <a:spcBef>
                <a:spcPct val="0"/>
              </a:spcBef>
              <a:spcAft>
                <a:spcPct val="0"/>
              </a:spcAft>
              <a:defRPr/>
            </a:pPr>
            <a:r>
              <a:rPr lang="en-US" sz="2400" b="1" dirty="0">
                <a:solidFill>
                  <a:srgbClr val="000000"/>
                </a:solidFill>
                <a:effectLst>
                  <a:outerShdw blurRad="38100" dist="38100" dir="2700000" algn="tl">
                    <a:srgbClr val="FFFFFF"/>
                  </a:outerShdw>
                </a:effectLst>
                <a:latin typeface="Times New Roman" pitchFamily="18" charset="0"/>
              </a:rPr>
              <a:t>CÁC ĐỀ TÀI CHÍNH</a:t>
            </a:r>
          </a:p>
        </p:txBody>
      </p:sp>
      <p:sp>
        <p:nvSpPr>
          <p:cNvPr id="18436" name="Rectangle 4"/>
          <p:cNvSpPr>
            <a:spLocks noChangeArrowheads="1"/>
          </p:cNvSpPr>
          <p:nvPr/>
        </p:nvSpPr>
        <p:spPr bwMode="auto">
          <a:xfrm>
            <a:off x="152400" y="3505200"/>
            <a:ext cx="4258408" cy="2438400"/>
          </a:xfrm>
          <a:prstGeom prst="rect">
            <a:avLst/>
          </a:prstGeom>
          <a:gradFill rotWithShape="1">
            <a:gsLst>
              <a:gs pos="0">
                <a:schemeClr val="folHlink"/>
              </a:gs>
              <a:gs pos="100000">
                <a:schemeClr val="bg1"/>
              </a:gs>
            </a:gsLst>
            <a:lin ang="5400000" scaled="1"/>
          </a:gradFill>
          <a:ln w="38100">
            <a:solidFill>
              <a:srgbClr val="FF66CC"/>
            </a:solidFill>
            <a:miter lim="800000"/>
            <a:headEnd/>
            <a:tailEnd/>
          </a:ln>
          <a:effectLst/>
        </p:spPr>
        <p:txBody>
          <a:bodyPr anchor="ctr" anchorCtr="1"/>
          <a:lstStyle/>
          <a:p>
            <a:pPr eaLnBrk="0" fontAlgn="base" hangingPunct="0">
              <a:spcBef>
                <a:spcPct val="0"/>
              </a:spcBef>
              <a:spcAft>
                <a:spcPct val="0"/>
              </a:spcAft>
              <a:defRPr/>
            </a:pPr>
            <a:endParaRPr lang="en-US" sz="2000" b="1">
              <a:solidFill>
                <a:prstClr val="black"/>
              </a:solidFill>
              <a:effectLst>
                <a:outerShdw blurRad="38100" dist="38100" dir="2700000" algn="tl">
                  <a:srgbClr val="000000"/>
                </a:outerShdw>
              </a:effectLst>
              <a:latin typeface="Times New Roman" pitchFamily="18" charset="0"/>
            </a:endParaRPr>
          </a:p>
        </p:txBody>
      </p:sp>
      <p:sp>
        <p:nvSpPr>
          <p:cNvPr id="18437" name="Rectangle 5"/>
          <p:cNvSpPr>
            <a:spLocks noChangeArrowheads="1"/>
          </p:cNvSpPr>
          <p:nvPr/>
        </p:nvSpPr>
        <p:spPr bwMode="auto">
          <a:xfrm>
            <a:off x="4572001" y="3505200"/>
            <a:ext cx="4356589" cy="2438400"/>
          </a:xfrm>
          <a:prstGeom prst="rect">
            <a:avLst/>
          </a:prstGeom>
          <a:gradFill rotWithShape="1">
            <a:gsLst>
              <a:gs pos="0">
                <a:schemeClr val="folHlink"/>
              </a:gs>
              <a:gs pos="100000">
                <a:schemeClr val="bg1"/>
              </a:gs>
            </a:gsLst>
            <a:lin ang="5400000" scaled="1"/>
          </a:gradFill>
          <a:ln w="38100">
            <a:solidFill>
              <a:srgbClr val="FF66CC"/>
            </a:solidFill>
            <a:miter lim="800000"/>
            <a:headEnd/>
            <a:tailEnd/>
          </a:ln>
          <a:effectLst/>
        </p:spPr>
        <p:txBody>
          <a:bodyPr anchor="ctr" anchorCtr="1"/>
          <a:lstStyle/>
          <a:p>
            <a:pPr eaLnBrk="0" fontAlgn="base" hangingPunct="0">
              <a:spcBef>
                <a:spcPct val="0"/>
              </a:spcBef>
              <a:spcAft>
                <a:spcPct val="0"/>
              </a:spcAft>
              <a:buFontTx/>
              <a:buChar char="-"/>
              <a:defRPr/>
            </a:pPr>
            <a:endParaRPr lang="en-US" sz="2800" b="1">
              <a:solidFill>
                <a:srgbClr val="FF3300"/>
              </a:solidFill>
              <a:effectLst>
                <a:outerShdw blurRad="38100" dist="38100" dir="2700000" algn="tl">
                  <a:srgbClr val="000000"/>
                </a:outerShdw>
              </a:effectLst>
              <a:latin typeface="Times New Roman" pitchFamily="18" charset="0"/>
            </a:endParaRPr>
          </a:p>
        </p:txBody>
      </p:sp>
      <p:sp>
        <p:nvSpPr>
          <p:cNvPr id="18438" name="AutoShape 6"/>
          <p:cNvSpPr>
            <a:spLocks noChangeArrowheads="1"/>
          </p:cNvSpPr>
          <p:nvPr/>
        </p:nvSpPr>
        <p:spPr bwMode="auto">
          <a:xfrm>
            <a:off x="914400" y="1752600"/>
            <a:ext cx="2590800" cy="762000"/>
          </a:xfrm>
          <a:prstGeom prst="downArrowCallout">
            <a:avLst>
              <a:gd name="adj1" fmla="val 38811"/>
              <a:gd name="adj2" fmla="val 85007"/>
              <a:gd name="adj3" fmla="val 14454"/>
              <a:gd name="adj4" fmla="val 66667"/>
            </a:avLst>
          </a:prstGeom>
          <a:solidFill>
            <a:srgbClr val="FF66CC"/>
          </a:solidFill>
          <a:ln w="9525">
            <a:solidFill>
              <a:schemeClr val="tx1"/>
            </a:solidFill>
            <a:miter lim="800000"/>
            <a:headEnd/>
            <a:tailEnd/>
          </a:ln>
        </p:spPr>
        <p:txBody>
          <a:bodyPr wrap="none" anchor="ctr"/>
          <a:lstStyle/>
          <a:p>
            <a:pPr algn="ctr" eaLnBrk="0" fontAlgn="base" hangingPunct="0">
              <a:spcBef>
                <a:spcPct val="0"/>
              </a:spcBef>
              <a:spcAft>
                <a:spcPct val="0"/>
              </a:spcAft>
            </a:pPr>
            <a:r>
              <a:rPr lang="en-US" sz="2000" b="1" smtClean="0">
                <a:solidFill>
                  <a:prstClr val="black"/>
                </a:solidFill>
                <a:latin typeface="Times New Roman" pitchFamily="18" charset="0"/>
              </a:rPr>
              <a:t>Người trí thức nghèo</a:t>
            </a:r>
          </a:p>
        </p:txBody>
      </p:sp>
      <p:sp>
        <p:nvSpPr>
          <p:cNvPr id="18439" name="AutoShape 7"/>
          <p:cNvSpPr>
            <a:spLocks noChangeArrowheads="1"/>
          </p:cNvSpPr>
          <p:nvPr/>
        </p:nvSpPr>
        <p:spPr bwMode="auto">
          <a:xfrm>
            <a:off x="6119446" y="1752600"/>
            <a:ext cx="2667000" cy="685800"/>
          </a:xfrm>
          <a:prstGeom prst="downArrowCallout">
            <a:avLst>
              <a:gd name="adj1" fmla="val 45757"/>
              <a:gd name="adj2" fmla="val 97230"/>
              <a:gd name="adj3" fmla="val 19921"/>
              <a:gd name="adj4" fmla="val 66667"/>
            </a:avLst>
          </a:prstGeom>
          <a:solidFill>
            <a:srgbClr val="FF66CC"/>
          </a:solidFill>
          <a:ln w="9525">
            <a:solidFill>
              <a:schemeClr val="tx1"/>
            </a:solidFill>
            <a:miter lim="800000"/>
            <a:headEnd/>
            <a:tailEnd/>
          </a:ln>
        </p:spPr>
        <p:txBody>
          <a:bodyPr wrap="none" anchor="ctr"/>
          <a:lstStyle/>
          <a:p>
            <a:pPr algn="ctr" eaLnBrk="0" fontAlgn="base" hangingPunct="0">
              <a:spcBef>
                <a:spcPct val="0"/>
              </a:spcBef>
              <a:spcAft>
                <a:spcPct val="0"/>
              </a:spcAft>
            </a:pPr>
            <a:r>
              <a:rPr lang="en-US" sz="2000" b="1" smtClean="0">
                <a:solidFill>
                  <a:prstClr val="black"/>
                </a:solidFill>
                <a:latin typeface="Times New Roman" pitchFamily="18" charset="0"/>
              </a:rPr>
              <a:t>Người nông dân nghèo</a:t>
            </a:r>
          </a:p>
        </p:txBody>
      </p:sp>
      <p:sp>
        <p:nvSpPr>
          <p:cNvPr id="20487" name="Text Box 8"/>
          <p:cNvSpPr txBox="1">
            <a:spLocks noChangeArrowheads="1"/>
          </p:cNvSpPr>
          <p:nvPr/>
        </p:nvSpPr>
        <p:spPr bwMode="auto">
          <a:xfrm>
            <a:off x="0" y="762002"/>
            <a:ext cx="4572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600" u="sng" smtClean="0">
                <a:solidFill>
                  <a:srgbClr val="FF0000"/>
                </a:solidFill>
              </a:rPr>
              <a:t>2. Các đề tài chính:</a:t>
            </a:r>
          </a:p>
        </p:txBody>
      </p:sp>
      <p:sp>
        <p:nvSpPr>
          <p:cNvPr id="18441" name="Text Box 9"/>
          <p:cNvSpPr txBox="1">
            <a:spLocks noChangeArrowheads="1"/>
          </p:cNvSpPr>
          <p:nvPr/>
        </p:nvSpPr>
        <p:spPr bwMode="auto">
          <a:xfrm>
            <a:off x="0" y="1143000"/>
            <a:ext cx="4267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000" u="sng" smtClean="0">
                <a:solidFill>
                  <a:srgbClr val="FF0000"/>
                </a:solidFill>
              </a:rPr>
              <a:t>a. Trước Cách mạng tháng 8</a:t>
            </a:r>
          </a:p>
        </p:txBody>
      </p:sp>
      <p:sp>
        <p:nvSpPr>
          <p:cNvPr id="18442" name="Line 10"/>
          <p:cNvSpPr>
            <a:spLocks noChangeShapeType="1"/>
          </p:cNvSpPr>
          <p:nvPr/>
        </p:nvSpPr>
        <p:spPr bwMode="auto">
          <a:xfrm flipH="1">
            <a:off x="3516923" y="1371600"/>
            <a:ext cx="1547446" cy="609600"/>
          </a:xfrm>
          <a:prstGeom prst="line">
            <a:avLst/>
          </a:prstGeom>
          <a:noFill/>
          <a:ln w="38100">
            <a:solidFill>
              <a:srgbClr val="FF66CC"/>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20490" name="Line 12"/>
          <p:cNvSpPr>
            <a:spLocks noChangeShapeType="1"/>
          </p:cNvSpPr>
          <p:nvPr/>
        </p:nvSpPr>
        <p:spPr bwMode="auto">
          <a:xfrm>
            <a:off x="4953000" y="1371600"/>
            <a:ext cx="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8445" name="Line 13"/>
          <p:cNvSpPr>
            <a:spLocks noChangeShapeType="1"/>
          </p:cNvSpPr>
          <p:nvPr/>
        </p:nvSpPr>
        <p:spPr bwMode="auto">
          <a:xfrm>
            <a:off x="5064369" y="1371600"/>
            <a:ext cx="1055077" cy="685800"/>
          </a:xfrm>
          <a:prstGeom prst="line">
            <a:avLst/>
          </a:prstGeom>
          <a:noFill/>
          <a:ln w="38100">
            <a:solidFill>
              <a:srgbClr val="FF66CC"/>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8446" name="AutoShape 14"/>
          <p:cNvSpPr>
            <a:spLocks noChangeArrowheads="1"/>
          </p:cNvSpPr>
          <p:nvPr/>
        </p:nvSpPr>
        <p:spPr bwMode="auto">
          <a:xfrm>
            <a:off x="1295400" y="2514600"/>
            <a:ext cx="1828800" cy="914400"/>
          </a:xfrm>
          <a:prstGeom prst="wedgeRectCallout">
            <a:avLst>
              <a:gd name="adj1" fmla="val -23352"/>
              <a:gd name="adj2" fmla="val 57292"/>
            </a:avLst>
          </a:prstGeom>
          <a:solidFill>
            <a:schemeClr val="accent1"/>
          </a:solidFill>
          <a:ln w="9525">
            <a:solidFill>
              <a:schemeClr val="tx1"/>
            </a:solidFill>
            <a:miter lim="800000"/>
            <a:headEnd/>
            <a:tailEnd/>
          </a:ln>
        </p:spPr>
        <p:txBody>
          <a:bodyPr/>
          <a:lstStyle/>
          <a:p>
            <a:pPr algn="ctr" eaLnBrk="0" fontAlgn="base" hangingPunct="0">
              <a:spcBef>
                <a:spcPct val="0"/>
              </a:spcBef>
              <a:spcAft>
                <a:spcPct val="0"/>
              </a:spcAft>
            </a:pPr>
            <a:r>
              <a:rPr lang="en-US" sz="1700" b="1" smtClean="0">
                <a:solidFill>
                  <a:srgbClr val="000000"/>
                </a:solidFill>
                <a:latin typeface="Times New Roman" pitchFamily="18" charset="0"/>
              </a:rPr>
              <a:t>Đời thừa</a:t>
            </a:r>
            <a:br>
              <a:rPr lang="en-US" sz="1700" b="1" smtClean="0">
                <a:solidFill>
                  <a:srgbClr val="000000"/>
                </a:solidFill>
                <a:latin typeface="Times New Roman" pitchFamily="18" charset="0"/>
              </a:rPr>
            </a:br>
            <a:r>
              <a:rPr lang="en-US" sz="1700" b="1" smtClean="0">
                <a:solidFill>
                  <a:srgbClr val="000000"/>
                </a:solidFill>
                <a:latin typeface="Times New Roman" pitchFamily="18" charset="0"/>
              </a:rPr>
              <a:t>Sống mòn</a:t>
            </a:r>
            <a:br>
              <a:rPr lang="en-US" sz="1700" b="1" smtClean="0">
                <a:solidFill>
                  <a:srgbClr val="000000"/>
                </a:solidFill>
                <a:latin typeface="Times New Roman" pitchFamily="18" charset="0"/>
              </a:rPr>
            </a:br>
            <a:r>
              <a:rPr lang="en-US" sz="1700" b="1" smtClean="0">
                <a:solidFill>
                  <a:srgbClr val="000000"/>
                </a:solidFill>
                <a:latin typeface="Times New Roman" pitchFamily="18" charset="0"/>
              </a:rPr>
              <a:t>Giăng sáng…</a:t>
            </a:r>
          </a:p>
        </p:txBody>
      </p:sp>
      <p:sp>
        <p:nvSpPr>
          <p:cNvPr id="18448" name="PubRRectCallout"/>
          <p:cNvSpPr>
            <a:spLocks noEditPoints="1" noChangeArrowheads="1"/>
          </p:cNvSpPr>
          <p:nvPr/>
        </p:nvSpPr>
        <p:spPr bwMode="auto">
          <a:xfrm>
            <a:off x="6477000" y="2438400"/>
            <a:ext cx="1828800" cy="1143000"/>
          </a:xfrm>
          <a:custGeom>
            <a:avLst/>
            <a:gdLst>
              <a:gd name="G0" fmla="+- 0 0 0"/>
              <a:gd name="G1" fmla="+- 5606 0 0"/>
              <a:gd name="T0" fmla="*/ 10800 w 21600"/>
              <a:gd name="T1" fmla="*/ 0 h 21600"/>
              <a:gd name="T2" fmla="*/ 0 w 21600"/>
              <a:gd name="T3" fmla="*/ 8638 h 21600"/>
              <a:gd name="T4" fmla="*/ 5606 w 21600"/>
              <a:gd name="T5" fmla="*/ 21600 h 21600"/>
              <a:gd name="T6" fmla="*/ 10800 w 21600"/>
              <a:gd name="T7" fmla="*/ 17277 h 21600"/>
              <a:gd name="T8" fmla="*/ 21600 w 21600"/>
              <a:gd name="T9" fmla="*/ 8638 h 21600"/>
              <a:gd name="T10" fmla="*/ 17694720 60000 65536"/>
              <a:gd name="T11" fmla="*/ 11796480 60000 65536"/>
              <a:gd name="T12" fmla="*/ 5898240 60000 65536"/>
              <a:gd name="T13" fmla="*/ 5898240 60000 65536"/>
              <a:gd name="T14" fmla="*/ 0 60000 65536"/>
              <a:gd name="T15" fmla="*/ 145 w 21600"/>
              <a:gd name="T16" fmla="*/ 145 h 21600"/>
              <a:gd name="T17" fmla="*/ 21409 w 21600"/>
              <a:gd name="T18" fmla="*/ 17106 h 21600"/>
            </a:gdLst>
            <a:ahLst/>
            <a:cxnLst>
              <a:cxn ang="T10">
                <a:pos x="T0" y="T1"/>
              </a:cxn>
              <a:cxn ang="T11">
                <a:pos x="T2" y="T3"/>
              </a:cxn>
              <a:cxn ang="T12">
                <a:pos x="T4" y="T5"/>
              </a:cxn>
              <a:cxn ang="T13">
                <a:pos x="T6" y="T7"/>
              </a:cxn>
              <a:cxn ang="T14">
                <a:pos x="T8" y="T9"/>
              </a:cxn>
            </a:cxnLst>
            <a:rect l="T15" t="T16" r="T17" b="T18"/>
            <a:pathLst>
              <a:path w="21600" h="21600">
                <a:moveTo>
                  <a:pt x="532" y="0"/>
                </a:moveTo>
                <a:cubicBezTo>
                  <a:pt x="238" y="0"/>
                  <a:pt x="0" y="238"/>
                  <a:pt x="0" y="532"/>
                </a:cubicBezTo>
                <a:lnTo>
                  <a:pt x="0" y="16745"/>
                </a:lnTo>
                <a:cubicBezTo>
                  <a:pt x="0" y="17039"/>
                  <a:pt x="238" y="17277"/>
                  <a:pt x="532" y="17277"/>
                </a:cubicBezTo>
                <a:lnTo>
                  <a:pt x="2623" y="17277"/>
                </a:lnTo>
                <a:lnTo>
                  <a:pt x="5606" y="21600"/>
                </a:lnTo>
                <a:lnTo>
                  <a:pt x="6515" y="17277"/>
                </a:lnTo>
                <a:lnTo>
                  <a:pt x="21016" y="17277"/>
                </a:lnTo>
                <a:cubicBezTo>
                  <a:pt x="21339" y="17277"/>
                  <a:pt x="21600" y="17039"/>
                  <a:pt x="21600" y="16745"/>
                </a:cubicBezTo>
                <a:lnTo>
                  <a:pt x="21600" y="532"/>
                </a:lnTo>
                <a:cubicBezTo>
                  <a:pt x="21600" y="238"/>
                  <a:pt x="21339" y="0"/>
                  <a:pt x="21016" y="0"/>
                </a:cubicBezTo>
                <a:close/>
              </a:path>
            </a:pathLst>
          </a:custGeom>
          <a:solidFill>
            <a:schemeClr val="accent1"/>
          </a:soli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defRPr/>
            </a:pPr>
            <a:r>
              <a:rPr lang="en-US" sz="1700" b="1">
                <a:solidFill>
                  <a:srgbClr val="000000"/>
                </a:solidFill>
                <a:latin typeface="Times New Roman" pitchFamily="18" charset="0"/>
              </a:rPr>
              <a:t> </a:t>
            </a:r>
            <a:r>
              <a:rPr lang="en-US" sz="1700" b="1">
                <a:solidFill>
                  <a:srgbClr val="000000"/>
                </a:solidFill>
                <a:effectLst>
                  <a:outerShdw blurRad="38100" dist="38100" dir="2700000" algn="tl">
                    <a:srgbClr val="FFFFFF"/>
                  </a:outerShdw>
                </a:effectLst>
                <a:latin typeface="Times New Roman" pitchFamily="18" charset="0"/>
              </a:rPr>
              <a:t>Chí Phèo</a:t>
            </a:r>
            <a:br>
              <a:rPr lang="en-US" sz="1700" b="1">
                <a:solidFill>
                  <a:srgbClr val="000000"/>
                </a:solidFill>
                <a:effectLst>
                  <a:outerShdw blurRad="38100" dist="38100" dir="2700000" algn="tl">
                    <a:srgbClr val="FFFFFF"/>
                  </a:outerShdw>
                </a:effectLst>
                <a:latin typeface="Times New Roman" pitchFamily="18" charset="0"/>
              </a:rPr>
            </a:br>
            <a:r>
              <a:rPr lang="en-US" sz="1700" b="1">
                <a:solidFill>
                  <a:srgbClr val="000000"/>
                </a:solidFill>
                <a:effectLst>
                  <a:outerShdw blurRad="38100" dist="38100" dir="2700000" algn="tl">
                    <a:srgbClr val="FFFFFF"/>
                  </a:outerShdw>
                </a:effectLst>
                <a:latin typeface="Times New Roman" pitchFamily="18" charset="0"/>
              </a:rPr>
              <a:t> Lão Hạc.</a:t>
            </a:r>
            <a:br>
              <a:rPr lang="en-US" sz="1700" b="1">
                <a:solidFill>
                  <a:srgbClr val="000000"/>
                </a:solidFill>
                <a:effectLst>
                  <a:outerShdw blurRad="38100" dist="38100" dir="2700000" algn="tl">
                    <a:srgbClr val="FFFFFF"/>
                  </a:outerShdw>
                </a:effectLst>
                <a:latin typeface="Times New Roman" pitchFamily="18" charset="0"/>
              </a:rPr>
            </a:br>
            <a:r>
              <a:rPr lang="en-US" sz="1700" b="1">
                <a:solidFill>
                  <a:srgbClr val="000000"/>
                </a:solidFill>
                <a:effectLst>
                  <a:outerShdw blurRad="38100" dist="38100" dir="2700000" algn="tl">
                    <a:srgbClr val="FFFFFF"/>
                  </a:outerShdw>
                </a:effectLst>
                <a:latin typeface="Times New Roman" pitchFamily="18" charset="0"/>
              </a:rPr>
              <a:t> Một bữa no…</a:t>
            </a:r>
          </a:p>
        </p:txBody>
      </p:sp>
      <p:sp>
        <p:nvSpPr>
          <p:cNvPr id="18450" name="Rectangle 18"/>
          <p:cNvSpPr>
            <a:spLocks noChangeArrowheads="1"/>
          </p:cNvSpPr>
          <p:nvPr/>
        </p:nvSpPr>
        <p:spPr bwMode="auto">
          <a:xfrm>
            <a:off x="228600" y="3276600"/>
            <a:ext cx="2667000" cy="609600"/>
          </a:xfrm>
          <a:prstGeom prst="rect">
            <a:avLst/>
          </a:prstGeom>
          <a:noFill/>
          <a:ln w="9525">
            <a:noFill/>
            <a:miter lim="800000"/>
            <a:headEnd/>
            <a:tailEnd/>
          </a:ln>
          <a:effectLst/>
        </p:spPr>
        <p:txBody>
          <a:bodyPr anchor="ctr" anchorCtr="1"/>
          <a:lstStyle/>
          <a:p>
            <a:pPr eaLnBrk="0" fontAlgn="base" hangingPunct="0">
              <a:spcBef>
                <a:spcPct val="0"/>
              </a:spcBef>
              <a:spcAft>
                <a:spcPct val="0"/>
              </a:spcAft>
              <a:defRPr/>
            </a:pPr>
            <a:r>
              <a:rPr lang="en-US" b="1" u="sng" dirty="0">
                <a:solidFill>
                  <a:srgbClr val="000000"/>
                </a:solidFill>
                <a:effectLst>
                  <a:outerShdw blurRad="38100" dist="38100" dir="2700000" algn="tl">
                    <a:srgbClr val="FFFFFF"/>
                  </a:outerShdw>
                </a:effectLst>
                <a:latin typeface="Times New Roman" pitchFamily="18" charset="0"/>
              </a:rPr>
              <a:t>*</a:t>
            </a:r>
            <a:r>
              <a:rPr lang="en-US" b="1" u="sng" dirty="0" err="1">
                <a:solidFill>
                  <a:srgbClr val="000000"/>
                </a:solidFill>
                <a:effectLst>
                  <a:outerShdw blurRad="38100" dist="38100" dir="2700000" algn="tl">
                    <a:srgbClr val="FFFFFF"/>
                  </a:outerShdw>
                </a:effectLst>
                <a:latin typeface="Times New Roman" pitchFamily="18" charset="0"/>
              </a:rPr>
              <a:t>Nội</a:t>
            </a:r>
            <a:r>
              <a:rPr lang="en-US" b="1" u="sng" dirty="0">
                <a:solidFill>
                  <a:srgbClr val="000000"/>
                </a:solidFill>
                <a:effectLst>
                  <a:outerShdw blurRad="38100" dist="38100" dir="2700000" algn="tl">
                    <a:srgbClr val="FFFFFF"/>
                  </a:outerShdw>
                </a:effectLst>
                <a:latin typeface="Times New Roman" pitchFamily="18" charset="0"/>
              </a:rPr>
              <a:t> dung </a:t>
            </a:r>
            <a:r>
              <a:rPr lang="en-US" b="1" u="sng" dirty="0" err="1">
                <a:solidFill>
                  <a:srgbClr val="000000"/>
                </a:solidFill>
                <a:effectLst>
                  <a:outerShdw blurRad="38100" dist="38100" dir="2700000" algn="tl">
                    <a:srgbClr val="FFFFFF"/>
                  </a:outerShdw>
                </a:effectLst>
                <a:latin typeface="Times New Roman" pitchFamily="18" charset="0"/>
              </a:rPr>
              <a:t>chính</a:t>
            </a:r>
            <a:endParaRPr lang="en-US" b="1" u="sng" dirty="0">
              <a:solidFill>
                <a:srgbClr val="000000"/>
              </a:solidFill>
              <a:effectLst>
                <a:outerShdw blurRad="38100" dist="38100" dir="2700000" algn="tl">
                  <a:srgbClr val="FFFFFF"/>
                </a:outerShdw>
              </a:effectLst>
              <a:latin typeface="Times New Roman" pitchFamily="18" charset="0"/>
            </a:endParaRPr>
          </a:p>
        </p:txBody>
      </p:sp>
      <p:sp>
        <p:nvSpPr>
          <p:cNvPr id="18453" name="Text Box 21"/>
          <p:cNvSpPr txBox="1">
            <a:spLocks noChangeArrowheads="1"/>
          </p:cNvSpPr>
          <p:nvPr/>
        </p:nvSpPr>
        <p:spPr bwMode="auto">
          <a:xfrm>
            <a:off x="304800" y="3733800"/>
            <a:ext cx="3810000"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1700" smtClean="0">
                <a:solidFill>
                  <a:prstClr val="black"/>
                </a:solidFill>
              </a:rPr>
              <a:t>Nhà văn miêu tả sâu sắc tấn bi kịch tinh thần của những người trí thức nghèo trong xã hội cũ.</a:t>
            </a:r>
          </a:p>
        </p:txBody>
      </p:sp>
      <p:sp>
        <p:nvSpPr>
          <p:cNvPr id="18454" name="Rectangle 22"/>
          <p:cNvSpPr>
            <a:spLocks noChangeArrowheads="1"/>
          </p:cNvSpPr>
          <p:nvPr/>
        </p:nvSpPr>
        <p:spPr bwMode="auto">
          <a:xfrm>
            <a:off x="152400" y="4495803"/>
            <a:ext cx="42672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0"/>
              </a:spcBef>
              <a:spcAft>
                <a:spcPct val="0"/>
              </a:spcAft>
            </a:pPr>
            <a:r>
              <a:rPr lang="en-US" sz="1700" b="1" smtClean="0">
                <a:solidFill>
                  <a:srgbClr val="000000"/>
                </a:solidFill>
                <a:latin typeface="Times New Roman" pitchFamily="18" charset="0"/>
              </a:rPr>
              <a:t>  * </a:t>
            </a:r>
            <a:r>
              <a:rPr lang="en-US" sz="1700" b="1" u="sng" smtClean="0">
                <a:solidFill>
                  <a:srgbClr val="000000"/>
                </a:solidFill>
                <a:latin typeface="Times New Roman" pitchFamily="18" charset="0"/>
              </a:rPr>
              <a:t>Giá trị :</a:t>
            </a:r>
            <a:r>
              <a:rPr lang="en-US" sz="1700" b="1" smtClean="0">
                <a:solidFill>
                  <a:srgbClr val="000000"/>
                </a:solidFill>
                <a:latin typeface="Times New Roman" pitchFamily="18" charset="0"/>
              </a:rPr>
              <a:t/>
            </a:r>
            <a:br>
              <a:rPr lang="en-US" sz="1700" b="1" smtClean="0">
                <a:solidFill>
                  <a:srgbClr val="000000"/>
                </a:solidFill>
                <a:latin typeface="Times New Roman" pitchFamily="18" charset="0"/>
              </a:rPr>
            </a:br>
            <a:r>
              <a:rPr lang="en-US" sz="1700" b="1" smtClean="0">
                <a:solidFill>
                  <a:prstClr val="black"/>
                </a:solidFill>
                <a:latin typeface="Times New Roman" pitchFamily="18" charset="0"/>
              </a:rPr>
              <a:t>  - Phê phán xã hội phi nhân đạo đã tàn phá tâm hồn con người.</a:t>
            </a:r>
            <a:br>
              <a:rPr lang="en-US" sz="1700" b="1" smtClean="0">
                <a:solidFill>
                  <a:prstClr val="black"/>
                </a:solidFill>
                <a:latin typeface="Times New Roman" pitchFamily="18" charset="0"/>
              </a:rPr>
            </a:br>
            <a:r>
              <a:rPr lang="en-US" sz="1700" b="1" smtClean="0">
                <a:solidFill>
                  <a:prstClr val="black"/>
                </a:solidFill>
                <a:latin typeface="Times New Roman" pitchFamily="18" charset="0"/>
              </a:rPr>
              <a:t>  - Thể hiện niềm khao khát một cuộc sống có ích, thực sự có ý nghĩa.</a:t>
            </a:r>
          </a:p>
        </p:txBody>
      </p:sp>
      <p:sp>
        <p:nvSpPr>
          <p:cNvPr id="18455" name="Rectangle 23"/>
          <p:cNvSpPr>
            <a:spLocks noChangeArrowheads="1"/>
          </p:cNvSpPr>
          <p:nvPr/>
        </p:nvSpPr>
        <p:spPr bwMode="auto">
          <a:xfrm>
            <a:off x="4572000" y="3429000"/>
            <a:ext cx="403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eaLnBrk="0" fontAlgn="base" hangingPunct="0">
              <a:spcBef>
                <a:spcPct val="0"/>
              </a:spcBef>
              <a:spcAft>
                <a:spcPct val="0"/>
              </a:spcAft>
            </a:pPr>
            <a:r>
              <a:rPr lang="en-US" sz="1700" b="1" u="sng" smtClean="0">
                <a:solidFill>
                  <a:srgbClr val="000000"/>
                </a:solidFill>
                <a:latin typeface="Times New Roman" pitchFamily="18" charset="0"/>
              </a:rPr>
              <a:t> * Nội dung chính:</a:t>
            </a:r>
            <a:br>
              <a:rPr lang="en-US" sz="1700" b="1" u="sng" smtClean="0">
                <a:solidFill>
                  <a:srgbClr val="000000"/>
                </a:solidFill>
                <a:latin typeface="Times New Roman" pitchFamily="18" charset="0"/>
              </a:rPr>
            </a:br>
            <a:r>
              <a:rPr lang="en-US" sz="1700" b="1" smtClean="0">
                <a:solidFill>
                  <a:prstClr val="black"/>
                </a:solidFill>
                <a:latin typeface="Times New Roman" pitchFamily="18" charset="0"/>
              </a:rPr>
              <a:t>Tập trung khắc họa tình cảnh và số phận của người nông dân nghèo bị đẩy vào đường cùng, bị tha hóa.</a:t>
            </a:r>
          </a:p>
        </p:txBody>
      </p:sp>
      <p:sp>
        <p:nvSpPr>
          <p:cNvPr id="18456" name="Rectangle 24"/>
          <p:cNvSpPr>
            <a:spLocks noChangeArrowheads="1"/>
          </p:cNvSpPr>
          <p:nvPr/>
        </p:nvSpPr>
        <p:spPr bwMode="auto">
          <a:xfrm>
            <a:off x="4572000" y="4267200"/>
            <a:ext cx="44196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eaLnBrk="0" fontAlgn="base" hangingPunct="0">
              <a:spcBef>
                <a:spcPct val="0"/>
              </a:spcBef>
              <a:spcAft>
                <a:spcPct val="0"/>
              </a:spcAft>
            </a:pPr>
            <a:r>
              <a:rPr lang="en-US" sz="1700" b="1" u="sng" smtClean="0">
                <a:solidFill>
                  <a:srgbClr val="000000"/>
                </a:solidFill>
                <a:latin typeface="Times New Roman" pitchFamily="18" charset="0"/>
              </a:rPr>
              <a:t>*Giá trị</a:t>
            </a:r>
            <a:br>
              <a:rPr lang="en-US" sz="1700" b="1" u="sng" smtClean="0">
                <a:solidFill>
                  <a:srgbClr val="000000"/>
                </a:solidFill>
                <a:latin typeface="Times New Roman" pitchFamily="18" charset="0"/>
              </a:rPr>
            </a:br>
            <a:r>
              <a:rPr lang="en-US" sz="1700" b="1" smtClean="0">
                <a:solidFill>
                  <a:srgbClr val="B292CA"/>
                </a:solidFill>
                <a:latin typeface="Times New Roman" pitchFamily="18" charset="0"/>
              </a:rPr>
              <a:t>- </a:t>
            </a:r>
            <a:r>
              <a:rPr lang="en-US" sz="1700" b="1" smtClean="0">
                <a:solidFill>
                  <a:prstClr val="black"/>
                </a:solidFill>
                <a:latin typeface="Times New Roman" pitchFamily="18" charset="0"/>
              </a:rPr>
              <a:t>Kết án xã hội tàn bạo đã hủy diệt nhân tính của người nông dân lương thiện.</a:t>
            </a:r>
            <a:br>
              <a:rPr lang="en-US" sz="1700" b="1" smtClean="0">
                <a:solidFill>
                  <a:prstClr val="black"/>
                </a:solidFill>
                <a:latin typeface="Times New Roman" pitchFamily="18" charset="0"/>
              </a:rPr>
            </a:br>
            <a:r>
              <a:rPr lang="en-US" sz="1700" b="1" smtClean="0">
                <a:solidFill>
                  <a:prstClr val="black"/>
                </a:solidFill>
                <a:latin typeface="Times New Roman" pitchFamily="18" charset="0"/>
              </a:rPr>
              <a:t>- Khẳng định nhân phẩm và bản chất lương thiện của họ.</a:t>
            </a:r>
          </a:p>
        </p:txBody>
      </p:sp>
      <p:sp>
        <p:nvSpPr>
          <p:cNvPr id="18458" name="Text Box 26"/>
          <p:cNvSpPr txBox="1">
            <a:spLocks noChangeArrowheads="1"/>
          </p:cNvSpPr>
          <p:nvPr/>
        </p:nvSpPr>
        <p:spPr bwMode="auto">
          <a:xfrm>
            <a:off x="1447800" y="6019800"/>
            <a:ext cx="6172200" cy="935038"/>
          </a:xfrm>
          <a:prstGeom prst="rect">
            <a:avLst/>
          </a:prstGeom>
          <a:solidFill>
            <a:srgbClr val="99CCFF"/>
          </a:solidFill>
          <a:ln w="19050">
            <a:solidFill>
              <a:schemeClr val="tx1"/>
            </a:solidFill>
            <a:miter lim="800000"/>
            <a:headEnd/>
            <a:tailEnd/>
          </a:ln>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u="sng" smtClean="0">
                <a:solidFill>
                  <a:srgbClr val="000000"/>
                </a:solidFill>
              </a:rPr>
              <a:t>Tiểu kết:</a:t>
            </a:r>
            <a:r>
              <a:rPr lang="en-US" smtClean="0">
                <a:solidFill>
                  <a:prstClr val="black"/>
                </a:solidFill>
              </a:rPr>
              <a:t> </a:t>
            </a:r>
            <a:r>
              <a:rPr lang="en-US" smtClean="0">
                <a:solidFill>
                  <a:srgbClr val="000000"/>
                </a:solidFill>
              </a:rPr>
              <a:t>Sáng tác của</a:t>
            </a:r>
            <a:r>
              <a:rPr lang="en-US" smtClean="0">
                <a:solidFill>
                  <a:prstClr val="black"/>
                </a:solidFill>
              </a:rPr>
              <a:t> </a:t>
            </a:r>
            <a:r>
              <a:rPr lang="en-US" smtClean="0">
                <a:solidFill>
                  <a:srgbClr val="000000"/>
                </a:solidFill>
              </a:rPr>
              <a:t>Nam Cao thường chứa đựng một nội dung triết lí sâu sắc; Nam Cao luôn trăn trở, day dứt về vấn đề nhân phẩm và luôn đặt niềm tin vào con người.</a:t>
            </a:r>
          </a:p>
        </p:txBody>
      </p:sp>
      <p:sp>
        <p:nvSpPr>
          <p:cNvPr id="20500" name="Rectangle 19"/>
          <p:cNvSpPr>
            <a:spLocks noChangeArrowheads="1"/>
          </p:cNvSpPr>
          <p:nvPr/>
        </p:nvSpPr>
        <p:spPr bwMode="auto">
          <a:xfrm>
            <a:off x="0" y="2"/>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fontAlgn="base">
              <a:spcBef>
                <a:spcPct val="0"/>
              </a:spcBef>
              <a:spcAft>
                <a:spcPct val="0"/>
              </a:spcAft>
            </a:pPr>
            <a:r>
              <a:rPr lang="en-US" sz="2800" b="1" dirty="0" smtClean="0">
                <a:solidFill>
                  <a:srgbClr val="CC0099"/>
                </a:solidFill>
                <a:latin typeface="Times New Roman" pitchFamily="18" charset="0"/>
              </a:rPr>
              <a:t>  </a:t>
            </a:r>
            <a:r>
              <a:rPr lang="en-US" sz="2800" b="1" u="sng" dirty="0" err="1" smtClean="0">
                <a:solidFill>
                  <a:prstClr val="white"/>
                </a:solidFill>
                <a:latin typeface="Times New Roman" pitchFamily="18" charset="0"/>
              </a:rPr>
              <a:t>Tiết</a:t>
            </a:r>
            <a:r>
              <a:rPr lang="en-US" sz="2800" b="1" u="sng" dirty="0" smtClean="0">
                <a:solidFill>
                  <a:prstClr val="white"/>
                </a:solidFill>
                <a:latin typeface="Times New Roman" pitchFamily="18" charset="0"/>
              </a:rPr>
              <a:t> </a:t>
            </a:r>
            <a:r>
              <a:rPr lang="en-US" sz="2800" b="1" u="sng" dirty="0" smtClean="0">
                <a:solidFill>
                  <a:prstClr val="white"/>
                </a:solidFill>
                <a:latin typeface="Times New Roman" pitchFamily="18" charset="0"/>
              </a:rPr>
              <a:t>5</a:t>
            </a:r>
            <a:r>
              <a:rPr lang="vi-VN" sz="2800" b="1" u="sng" dirty="0" smtClean="0">
                <a:solidFill>
                  <a:prstClr val="white"/>
                </a:solidFill>
                <a:latin typeface="Times New Roman" pitchFamily="18" charset="0"/>
              </a:rPr>
              <a:t>0</a:t>
            </a:r>
            <a:r>
              <a:rPr lang="en-US" sz="2800" b="1" u="sng" dirty="0" smtClean="0">
                <a:solidFill>
                  <a:prstClr val="white"/>
                </a:solidFill>
                <a:latin typeface="Times New Roman" pitchFamily="18" charset="0"/>
              </a:rPr>
              <a:t>:</a:t>
            </a:r>
            <a:r>
              <a:rPr lang="en-US" sz="2800" b="1" dirty="0" smtClean="0">
                <a:solidFill>
                  <a:prstClr val="white"/>
                </a:solidFill>
                <a:latin typeface="Times New Roman" pitchFamily="18" charset="0"/>
              </a:rPr>
              <a:t>               </a:t>
            </a:r>
            <a:r>
              <a:rPr lang="vi-VN" sz="2800" b="1" dirty="0" smtClean="0">
                <a:solidFill>
                  <a:prstClr val="white"/>
                </a:solidFill>
                <a:latin typeface="Times New Roman" pitchFamily="18" charset="0"/>
              </a:rPr>
              <a:t>PHẦN I:</a:t>
            </a:r>
            <a:r>
              <a:rPr lang="en-US" sz="3200" b="1" dirty="0" err="1" smtClean="0">
                <a:solidFill>
                  <a:srgbClr val="CC00CC"/>
                </a:solidFill>
                <a:latin typeface="Times New Roman" pitchFamily="18" charset="0"/>
              </a:rPr>
              <a:t>Tác</a:t>
            </a:r>
            <a:r>
              <a:rPr lang="en-US" sz="3200" b="1" dirty="0" smtClean="0">
                <a:solidFill>
                  <a:srgbClr val="CC00CC"/>
                </a:solidFill>
                <a:latin typeface="Times New Roman" pitchFamily="18" charset="0"/>
              </a:rPr>
              <a:t> </a:t>
            </a:r>
            <a:r>
              <a:rPr lang="en-US" sz="3200" b="1" dirty="0" err="1" smtClean="0">
                <a:solidFill>
                  <a:srgbClr val="CC00CC"/>
                </a:solidFill>
                <a:latin typeface="Times New Roman" pitchFamily="18" charset="0"/>
              </a:rPr>
              <a:t>giả</a:t>
            </a:r>
            <a:r>
              <a:rPr lang="en-US" sz="3200" b="1" dirty="0" smtClean="0">
                <a:solidFill>
                  <a:srgbClr val="CC00CC"/>
                </a:solidFill>
                <a:latin typeface="Times New Roman" pitchFamily="18" charset="0"/>
              </a:rPr>
              <a:t> Nam Cao</a:t>
            </a:r>
            <a:endParaRPr lang="en-US" sz="3200" b="1" u="sng" dirty="0" smtClean="0">
              <a:solidFill>
                <a:srgbClr val="CC00CC"/>
              </a:solidFill>
              <a:latin typeface="Times New Roman" pitchFamily="18" charset="0"/>
            </a:endParaRPr>
          </a:p>
        </p:txBody>
      </p:sp>
    </p:spTree>
    <p:extLst>
      <p:ext uri="{BB962C8B-B14F-4D97-AF65-F5344CB8AC3E}">
        <p14:creationId xmlns:p14="http://schemas.microsoft.com/office/powerpoint/2010/main" val="2809294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8441"/>
                                        </p:tgtEl>
                                        <p:attrNameLst>
                                          <p:attrName>style.visibility</p:attrName>
                                        </p:attrNameLst>
                                      </p:cBhvr>
                                      <p:to>
                                        <p:strVal val="visible"/>
                                      </p:to>
                                    </p:set>
                                    <p:animEffect transition="in" filter="dissolve">
                                      <p:cBhvr>
                                        <p:cTn id="7" dur="500"/>
                                        <p:tgtEl>
                                          <p:spTgt spid="1844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box(in)">
                                      <p:cBhvr>
                                        <p:cTn id="12" dur="500"/>
                                        <p:tgtEl>
                                          <p:spTgt spid="184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5" fill="hold" grpId="0" nodeType="clickEffect">
                                  <p:stCondLst>
                                    <p:cond delay="0"/>
                                  </p:stCondLst>
                                  <p:childTnLst>
                                    <p:set>
                                      <p:cBhvr>
                                        <p:cTn id="16" dur="1" fill="hold">
                                          <p:stCondLst>
                                            <p:cond delay="0"/>
                                          </p:stCondLst>
                                        </p:cTn>
                                        <p:tgtEl>
                                          <p:spTgt spid="18442"/>
                                        </p:tgtEl>
                                        <p:attrNameLst>
                                          <p:attrName>style.visibility</p:attrName>
                                        </p:attrNameLst>
                                      </p:cBhvr>
                                      <p:to>
                                        <p:strVal val="visible"/>
                                      </p:to>
                                    </p:set>
                                    <p:animEffect transition="in" filter="checkerboard(down)">
                                      <p:cBhvr>
                                        <p:cTn id="17" dur="500"/>
                                        <p:tgtEl>
                                          <p:spTgt spid="18442"/>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18438"/>
                                        </p:tgtEl>
                                        <p:attrNameLst>
                                          <p:attrName>style.visibility</p:attrName>
                                        </p:attrNameLst>
                                      </p:cBhvr>
                                      <p:to>
                                        <p:strVal val="visible"/>
                                      </p:to>
                                    </p:set>
                                    <p:animEffect transition="in" filter="circle(in)">
                                      <p:cBhvr>
                                        <p:cTn id="20" dur="1000"/>
                                        <p:tgtEl>
                                          <p:spTgt spid="1843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18446">
                                            <p:bg/>
                                          </p:spTgt>
                                        </p:tgtEl>
                                        <p:attrNameLst>
                                          <p:attrName>style.visibility</p:attrName>
                                        </p:attrNameLst>
                                      </p:cBhvr>
                                      <p:to>
                                        <p:strVal val="visible"/>
                                      </p:to>
                                    </p:set>
                                    <p:animEffect transition="in" filter="checkerboard(across)">
                                      <p:cBhvr>
                                        <p:cTn id="23" dur="500"/>
                                        <p:tgtEl>
                                          <p:spTgt spid="18446">
                                            <p:bg/>
                                          </p:spTgt>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18446">
                                            <p:txEl>
                                              <p:pRg st="0" end="0"/>
                                            </p:txEl>
                                          </p:spTgt>
                                        </p:tgtEl>
                                        <p:attrNameLst>
                                          <p:attrName>style.visibility</p:attrName>
                                        </p:attrNameLst>
                                      </p:cBhvr>
                                      <p:to>
                                        <p:strVal val="visible"/>
                                      </p:to>
                                    </p:set>
                                    <p:animEffect transition="in" filter="checkerboard(across)">
                                      <p:cBhvr>
                                        <p:cTn id="26" dur="500"/>
                                        <p:tgtEl>
                                          <p:spTgt spid="18446">
                                            <p:txEl>
                                              <p:pRg st="0" end="0"/>
                                            </p:txEl>
                                          </p:spTgt>
                                        </p:tgtEl>
                                      </p:cBhvr>
                                    </p:animEffect>
                                  </p:childTnLst>
                                </p:cTn>
                              </p:par>
                              <p:par>
                                <p:cTn id="27" presetID="4" presetClass="entr" presetSubtype="16" fill="hold" nodeType="withEffect">
                                  <p:stCondLst>
                                    <p:cond delay="0"/>
                                  </p:stCondLst>
                                  <p:childTnLst>
                                    <p:set>
                                      <p:cBhvr>
                                        <p:cTn id="28" dur="1" fill="hold">
                                          <p:stCondLst>
                                            <p:cond delay="0"/>
                                          </p:stCondLst>
                                        </p:cTn>
                                        <p:tgtEl>
                                          <p:spTgt spid="18446">
                                            <p:txEl>
                                              <p:pRg st="0" end="0"/>
                                            </p:txEl>
                                          </p:spTgt>
                                        </p:tgtEl>
                                        <p:attrNameLst>
                                          <p:attrName>style.visibility</p:attrName>
                                        </p:attrNameLst>
                                      </p:cBhvr>
                                      <p:to>
                                        <p:strVal val="visible"/>
                                      </p:to>
                                    </p:set>
                                    <p:animEffect transition="in" filter="box(in)">
                                      <p:cBhvr>
                                        <p:cTn id="29" dur="500"/>
                                        <p:tgtEl>
                                          <p:spTgt spid="18446">
                                            <p:txEl>
                                              <p:pRg st="0" end="0"/>
                                            </p:txEl>
                                          </p:spTgt>
                                        </p:tgtEl>
                                      </p:cBhvr>
                                    </p:animEffect>
                                  </p:childTnLst>
                                </p:cTn>
                              </p:par>
                              <p:par>
                                <p:cTn id="30" presetID="2" presetClass="entr" presetSubtype="8" fill="hold" grpId="0" nodeType="withEffect">
                                  <p:stCondLst>
                                    <p:cond delay="0"/>
                                  </p:stCondLst>
                                  <p:childTnLst>
                                    <p:set>
                                      <p:cBhvr>
                                        <p:cTn id="31" dur="1" fill="hold">
                                          <p:stCondLst>
                                            <p:cond delay="0"/>
                                          </p:stCondLst>
                                        </p:cTn>
                                        <p:tgtEl>
                                          <p:spTgt spid="18436"/>
                                        </p:tgtEl>
                                        <p:attrNameLst>
                                          <p:attrName>style.visibility</p:attrName>
                                        </p:attrNameLst>
                                      </p:cBhvr>
                                      <p:to>
                                        <p:strVal val="visible"/>
                                      </p:to>
                                    </p:set>
                                    <p:anim calcmode="lin" valueType="num">
                                      <p:cBhvr additive="base">
                                        <p:cTn id="32" dur="500" fill="hold"/>
                                        <p:tgtEl>
                                          <p:spTgt spid="18436"/>
                                        </p:tgtEl>
                                        <p:attrNameLst>
                                          <p:attrName>ppt_x</p:attrName>
                                        </p:attrNameLst>
                                      </p:cBhvr>
                                      <p:tavLst>
                                        <p:tav tm="0">
                                          <p:val>
                                            <p:strVal val="0-#ppt_w/2"/>
                                          </p:val>
                                        </p:tav>
                                        <p:tav tm="100000">
                                          <p:val>
                                            <p:strVal val="#ppt_x"/>
                                          </p:val>
                                        </p:tav>
                                      </p:tavLst>
                                    </p:anim>
                                    <p:anim calcmode="lin" valueType="num">
                                      <p:cBhvr additive="base">
                                        <p:cTn id="33" dur="500" fill="hold"/>
                                        <p:tgtEl>
                                          <p:spTgt spid="18436"/>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32" fill="hold" grpId="0" nodeType="clickEffect">
                                  <p:stCondLst>
                                    <p:cond delay="0"/>
                                  </p:stCondLst>
                                  <p:childTnLst>
                                    <p:set>
                                      <p:cBhvr>
                                        <p:cTn id="37" dur="1" fill="hold">
                                          <p:stCondLst>
                                            <p:cond delay="0"/>
                                          </p:stCondLst>
                                        </p:cTn>
                                        <p:tgtEl>
                                          <p:spTgt spid="18450"/>
                                        </p:tgtEl>
                                        <p:attrNameLst>
                                          <p:attrName>style.visibility</p:attrName>
                                        </p:attrNameLst>
                                      </p:cBhvr>
                                      <p:to>
                                        <p:strVal val="visible"/>
                                      </p:to>
                                    </p:set>
                                    <p:animEffect transition="in" filter="box(out)">
                                      <p:cBhvr>
                                        <p:cTn id="38" dur="500"/>
                                        <p:tgtEl>
                                          <p:spTgt spid="1845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8453"/>
                                        </p:tgtEl>
                                        <p:attrNameLst>
                                          <p:attrName>style.visibility</p:attrName>
                                        </p:attrNameLst>
                                      </p:cBhvr>
                                      <p:to>
                                        <p:strVal val="visible"/>
                                      </p:to>
                                    </p:set>
                                    <p:animEffect transition="in" filter="checkerboard(across)">
                                      <p:cBhvr>
                                        <p:cTn id="43" dur="500"/>
                                        <p:tgtEl>
                                          <p:spTgt spid="18453"/>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4" presetClass="entr" presetSubtype="0" fill="hold" nodeType="clickEffect">
                                  <p:stCondLst>
                                    <p:cond delay="0"/>
                                  </p:stCondLst>
                                  <p:childTnLst>
                                    <p:set>
                                      <p:cBhvr>
                                        <p:cTn id="47" dur="1" fill="hold">
                                          <p:stCondLst>
                                            <p:cond delay="0"/>
                                          </p:stCondLst>
                                        </p:cTn>
                                        <p:tgtEl>
                                          <p:spTgt spid="18454">
                                            <p:txEl>
                                              <p:pRg st="0" end="0"/>
                                            </p:txEl>
                                          </p:spTgt>
                                        </p:tgtEl>
                                        <p:attrNameLst>
                                          <p:attrName>style.visibility</p:attrName>
                                        </p:attrNameLst>
                                      </p:cBhvr>
                                      <p:to>
                                        <p:strVal val="visible"/>
                                      </p:to>
                                    </p:set>
                                    <p:anim from="(-#ppt_w/2)" to="(#ppt_x)" calcmode="lin" valueType="num">
                                      <p:cBhvr>
                                        <p:cTn id="48" dur="600" fill="hold">
                                          <p:stCondLst>
                                            <p:cond delay="0"/>
                                          </p:stCondLst>
                                        </p:cTn>
                                        <p:tgtEl>
                                          <p:spTgt spid="18454">
                                            <p:txEl>
                                              <p:pRg st="0" end="0"/>
                                            </p:txEl>
                                          </p:spTgt>
                                        </p:tgtEl>
                                        <p:attrNameLst>
                                          <p:attrName>ppt_x</p:attrName>
                                        </p:attrNameLst>
                                      </p:cBhvr>
                                    </p:anim>
                                    <p:anim from="0" to="-1.0" calcmode="lin" valueType="num">
                                      <p:cBhvr>
                                        <p:cTn id="49" dur="200" decel="50000" autoRev="1" fill="hold">
                                          <p:stCondLst>
                                            <p:cond delay="600"/>
                                          </p:stCondLst>
                                        </p:cTn>
                                        <p:tgtEl>
                                          <p:spTgt spid="18454">
                                            <p:txEl>
                                              <p:pRg st="0" end="0"/>
                                            </p:txEl>
                                          </p:spTgt>
                                        </p:tgtEl>
                                        <p:attrNameLst>
                                          <p:attrName>xshear</p:attrName>
                                        </p:attrNameLst>
                                      </p:cBhvr>
                                    </p:anim>
                                    <p:animScale>
                                      <p:cBhvr>
                                        <p:cTn id="50" dur="200" decel="100000" autoRev="1" fill="hold">
                                          <p:stCondLst>
                                            <p:cond delay="600"/>
                                          </p:stCondLst>
                                        </p:cTn>
                                        <p:tgtEl>
                                          <p:spTgt spid="18454">
                                            <p:txEl>
                                              <p:pRg st="0" end="0"/>
                                            </p:txEl>
                                          </p:spTgt>
                                        </p:tgtEl>
                                      </p:cBhvr>
                                      <p:from x="100000" y="100000"/>
                                      <p:to x="80000" y="100000"/>
                                    </p:animScale>
                                    <p:anim by="(#ppt_h/3+#ppt_w*0.1)" calcmode="lin" valueType="num">
                                      <p:cBhvr additive="sum">
                                        <p:cTn id="51" dur="200" decel="100000" autoRev="1" fill="hold">
                                          <p:stCondLst>
                                            <p:cond delay="600"/>
                                          </p:stCondLst>
                                        </p:cTn>
                                        <p:tgtEl>
                                          <p:spTgt spid="18454">
                                            <p:txEl>
                                              <p:pRg st="0" end="0"/>
                                            </p:txEl>
                                          </p:spTgt>
                                        </p:tgtEl>
                                        <p:attrNameLst>
                                          <p:attrName>ppt_x</p:attrName>
                                        </p:attrNameLst>
                                      </p:cBhvr>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4" presetClass="entr" presetSubtype="32" fill="hold" grpId="0" nodeType="clickEffect">
                                  <p:stCondLst>
                                    <p:cond delay="0"/>
                                  </p:stCondLst>
                                  <p:childTnLst>
                                    <p:set>
                                      <p:cBhvr>
                                        <p:cTn id="55" dur="1" fill="hold">
                                          <p:stCondLst>
                                            <p:cond delay="0"/>
                                          </p:stCondLst>
                                        </p:cTn>
                                        <p:tgtEl>
                                          <p:spTgt spid="18445"/>
                                        </p:tgtEl>
                                        <p:attrNameLst>
                                          <p:attrName>style.visibility</p:attrName>
                                        </p:attrNameLst>
                                      </p:cBhvr>
                                      <p:to>
                                        <p:strVal val="visible"/>
                                      </p:to>
                                    </p:set>
                                    <p:animEffect transition="in" filter="box(out)">
                                      <p:cBhvr>
                                        <p:cTn id="56" dur="500"/>
                                        <p:tgtEl>
                                          <p:spTgt spid="18445"/>
                                        </p:tgtEl>
                                      </p:cBhvr>
                                    </p:animEffect>
                                  </p:childTnLst>
                                </p:cTn>
                              </p:par>
                              <p:par>
                                <p:cTn id="57" presetID="4" presetClass="entr" presetSubtype="32" fill="hold" grpId="0" nodeType="withEffect">
                                  <p:stCondLst>
                                    <p:cond delay="0"/>
                                  </p:stCondLst>
                                  <p:childTnLst>
                                    <p:set>
                                      <p:cBhvr>
                                        <p:cTn id="58" dur="1" fill="hold">
                                          <p:stCondLst>
                                            <p:cond delay="0"/>
                                          </p:stCondLst>
                                        </p:cTn>
                                        <p:tgtEl>
                                          <p:spTgt spid="18439"/>
                                        </p:tgtEl>
                                        <p:attrNameLst>
                                          <p:attrName>style.visibility</p:attrName>
                                        </p:attrNameLst>
                                      </p:cBhvr>
                                      <p:to>
                                        <p:strVal val="visible"/>
                                      </p:to>
                                    </p:set>
                                    <p:animEffect transition="in" filter="box(out)">
                                      <p:cBhvr>
                                        <p:cTn id="59" dur="500"/>
                                        <p:tgtEl>
                                          <p:spTgt spid="18439"/>
                                        </p:tgtEl>
                                      </p:cBhvr>
                                    </p:animEffect>
                                  </p:childTnLst>
                                </p:cTn>
                              </p:par>
                              <p:par>
                                <p:cTn id="60" presetID="8" presetClass="entr" presetSubtype="16" fill="hold" grpId="0" nodeType="withEffect">
                                  <p:stCondLst>
                                    <p:cond delay="0"/>
                                  </p:stCondLst>
                                  <p:childTnLst>
                                    <p:set>
                                      <p:cBhvr>
                                        <p:cTn id="61" dur="1" fill="hold">
                                          <p:stCondLst>
                                            <p:cond delay="0"/>
                                          </p:stCondLst>
                                        </p:cTn>
                                        <p:tgtEl>
                                          <p:spTgt spid="18448"/>
                                        </p:tgtEl>
                                        <p:attrNameLst>
                                          <p:attrName>style.visibility</p:attrName>
                                        </p:attrNameLst>
                                      </p:cBhvr>
                                      <p:to>
                                        <p:strVal val="visible"/>
                                      </p:to>
                                    </p:set>
                                    <p:animEffect transition="in" filter="diamond(in)">
                                      <p:cBhvr>
                                        <p:cTn id="62" dur="1000"/>
                                        <p:tgtEl>
                                          <p:spTgt spid="18448"/>
                                        </p:tgtEl>
                                      </p:cBhvr>
                                    </p:animEffect>
                                  </p:childTnLst>
                                </p:cTn>
                              </p:par>
                              <p:par>
                                <p:cTn id="63" presetID="1" presetClass="entr" presetSubtype="0" fill="hold" grpId="0" nodeType="withEffect">
                                  <p:stCondLst>
                                    <p:cond delay="0"/>
                                  </p:stCondLst>
                                  <p:childTnLst>
                                    <p:set>
                                      <p:cBhvr>
                                        <p:cTn id="64" dur="1" fill="hold">
                                          <p:stCondLst>
                                            <p:cond delay="0"/>
                                          </p:stCondLst>
                                        </p:cTn>
                                        <p:tgtEl>
                                          <p:spTgt spid="18437"/>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8" presetClass="entr" presetSubtype="16" fill="hold" nodeType="clickEffect">
                                  <p:stCondLst>
                                    <p:cond delay="0"/>
                                  </p:stCondLst>
                                  <p:childTnLst>
                                    <p:set>
                                      <p:cBhvr>
                                        <p:cTn id="68" dur="1" fill="hold">
                                          <p:stCondLst>
                                            <p:cond delay="0"/>
                                          </p:stCondLst>
                                        </p:cTn>
                                        <p:tgtEl>
                                          <p:spTgt spid="18455">
                                            <p:txEl>
                                              <p:pRg st="0" end="0"/>
                                            </p:txEl>
                                          </p:spTgt>
                                        </p:tgtEl>
                                        <p:attrNameLst>
                                          <p:attrName>style.visibility</p:attrName>
                                        </p:attrNameLst>
                                      </p:cBhvr>
                                      <p:to>
                                        <p:strVal val="visible"/>
                                      </p:to>
                                    </p:set>
                                    <p:animEffect transition="in" filter="diamond(in)">
                                      <p:cBhvr>
                                        <p:cTn id="69" dur="2000"/>
                                        <p:tgtEl>
                                          <p:spTgt spid="18455">
                                            <p:txEl>
                                              <p:pRg st="0" end="0"/>
                                            </p:txEl>
                                          </p:spTgt>
                                        </p:tgtEl>
                                      </p:cBhvr>
                                    </p:animEffect>
                                  </p:childTnLst>
                                </p:cTn>
                              </p:par>
                              <p:par>
                                <p:cTn id="70" presetID="5" presetClass="entr" presetSubtype="10" fill="hold" nodeType="withEffect">
                                  <p:stCondLst>
                                    <p:cond delay="0"/>
                                  </p:stCondLst>
                                  <p:childTnLst>
                                    <p:set>
                                      <p:cBhvr>
                                        <p:cTn id="71" dur="1" fill="hold">
                                          <p:stCondLst>
                                            <p:cond delay="0"/>
                                          </p:stCondLst>
                                        </p:cTn>
                                        <p:tgtEl>
                                          <p:spTgt spid="18455">
                                            <p:txEl>
                                              <p:charRg st="11" end="119"/>
                                            </p:txEl>
                                          </p:spTgt>
                                        </p:tgtEl>
                                        <p:attrNameLst>
                                          <p:attrName>style.visibility</p:attrName>
                                        </p:attrNameLst>
                                      </p:cBhvr>
                                      <p:to>
                                        <p:strVal val="visible"/>
                                      </p:to>
                                    </p:set>
                                    <p:animEffect transition="in" filter="checkerboard(across)">
                                      <p:cBhvr>
                                        <p:cTn id="72" dur="500"/>
                                        <p:tgtEl>
                                          <p:spTgt spid="18455">
                                            <p:txEl>
                                              <p:charRg st="11" end="119"/>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presetSubtype="0" fill="hold" nodeType="clickEffect">
                                  <p:stCondLst>
                                    <p:cond delay="0"/>
                                  </p:stCondLst>
                                  <p:childTnLst>
                                    <p:set>
                                      <p:cBhvr>
                                        <p:cTn id="76" dur="1" fill="hold">
                                          <p:stCondLst>
                                            <p:cond delay="0"/>
                                          </p:stCondLst>
                                        </p:cTn>
                                        <p:tgtEl>
                                          <p:spTgt spid="18456">
                                            <p:txEl>
                                              <p:pRg st="0" end="0"/>
                                            </p:txEl>
                                          </p:spTgt>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5" presetClass="entr" presetSubtype="10" fill="hold" grpId="0" nodeType="clickEffect">
                                  <p:stCondLst>
                                    <p:cond delay="0"/>
                                  </p:stCondLst>
                                  <p:childTnLst>
                                    <p:set>
                                      <p:cBhvr>
                                        <p:cTn id="80" dur="1" fill="hold">
                                          <p:stCondLst>
                                            <p:cond delay="0"/>
                                          </p:stCondLst>
                                        </p:cTn>
                                        <p:tgtEl>
                                          <p:spTgt spid="18458"/>
                                        </p:tgtEl>
                                        <p:attrNameLst>
                                          <p:attrName>style.visibility</p:attrName>
                                        </p:attrNameLst>
                                      </p:cBhvr>
                                      <p:to>
                                        <p:strVal val="visible"/>
                                      </p:to>
                                    </p:set>
                                    <p:animEffect transition="in" filter="checkerboard(across)">
                                      <p:cBhvr>
                                        <p:cTn id="81" dur="500"/>
                                        <p:tgtEl>
                                          <p:spTgt spid="18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6" grpId="0" animBg="1"/>
      <p:bldP spid="18437" grpId="0" animBg="1"/>
      <p:bldP spid="18438" grpId="0" animBg="1"/>
      <p:bldP spid="18439" grpId="0" animBg="1"/>
      <p:bldP spid="18441" grpId="0"/>
      <p:bldP spid="18442" grpId="0" animBg="1"/>
      <p:bldP spid="18445" grpId="0" animBg="1"/>
      <p:bldP spid="18446" grpId="0" build="allAtOnce" animBg="1"/>
      <p:bldP spid="18448" grpId="0" animBg="1"/>
      <p:bldP spid="18450" grpId="0"/>
      <p:bldP spid="18453" grpId="0"/>
      <p:bldP spid="1845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r>
              <a:rPr lang="en-US" b="1" i="1" dirty="0" smtClean="0">
                <a:solidFill>
                  <a:schemeClr val="tx1"/>
                </a:solidFill>
              </a:rPr>
              <a:t>:</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3. Phong cách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C00000"/>
              </a:solidFill>
              <a:latin typeface="Times New Roman" pitchFamily="18" charset="0"/>
              <a:cs typeface="Times New Roman" pitchFamily="18" charset="0"/>
            </a:endParaRPr>
          </a:p>
        </p:txBody>
      </p:sp>
      <p:pic>
        <p:nvPicPr>
          <p:cNvPr id="20" name="Picture 6" descr="DSCF1420"/>
          <p:cNvPicPr>
            <a:picLocks noGrp="1" noChangeAspect="1" noChangeArrowheads="1"/>
          </p:cNvPicPr>
          <p:nvPr>
            <p:ph type="title"/>
          </p:nvPr>
        </p:nvPicPr>
        <p:blipFill>
          <a:blip r:embed="rId2" cstate="print">
            <a:extLst>
              <a:ext uri="{28A0092B-C50C-407E-A947-70E740481C1C}">
                <a14:useLocalDpi xmlns:a14="http://schemas.microsoft.com/office/drawing/2010/main" val="0"/>
              </a:ext>
            </a:extLst>
          </a:blip>
          <a:stretch>
            <a:fillRect/>
          </a:stretch>
        </p:blipFill>
        <p:spPr>
          <a:xfrm>
            <a:off x="3331765" y="2138498"/>
            <a:ext cx="2978092" cy="471950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 name="Picture 7" descr="558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6309857" y="2209800"/>
            <a:ext cx="2784594" cy="4648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7961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2000" fill="hold"/>
                                        <p:tgtEl>
                                          <p:spTgt spid="20"/>
                                        </p:tgtEl>
                                        <p:attrNameLst>
                                          <p:attrName>ppt_w</p:attrName>
                                        </p:attrNameLst>
                                      </p:cBhvr>
                                      <p:tavLst>
                                        <p:tav tm="0">
                                          <p:val>
                                            <p:fltVal val="0"/>
                                          </p:val>
                                        </p:tav>
                                        <p:tav tm="100000">
                                          <p:val>
                                            <p:strVal val="#ppt_w"/>
                                          </p:val>
                                        </p:tav>
                                      </p:tavLst>
                                    </p:anim>
                                    <p:anim calcmode="lin" valueType="num">
                                      <p:cBhvr>
                                        <p:cTn id="8" dur="2000" fill="hold"/>
                                        <p:tgtEl>
                                          <p:spTgt spid="20"/>
                                        </p:tgtEl>
                                        <p:attrNameLst>
                                          <p:attrName>ppt_h</p:attrName>
                                        </p:attrNameLst>
                                      </p:cBhvr>
                                      <p:tavLst>
                                        <p:tav tm="0">
                                          <p:val>
                                            <p:fltVal val="0"/>
                                          </p:val>
                                        </p:tav>
                                        <p:tav tm="100000">
                                          <p:val>
                                            <p:strVal val="#ppt_h"/>
                                          </p:val>
                                        </p:tav>
                                      </p:tavLst>
                                    </p:anim>
                                    <p:anim calcmode="lin" valueType="num">
                                      <p:cBhvr>
                                        <p:cTn id="9" dur="2000" fill="hold"/>
                                        <p:tgtEl>
                                          <p:spTgt spid="20"/>
                                        </p:tgtEl>
                                        <p:attrNameLst>
                                          <p:attrName>style.rotation</p:attrName>
                                        </p:attrNameLst>
                                      </p:cBhvr>
                                      <p:tavLst>
                                        <p:tav tm="0">
                                          <p:val>
                                            <p:fltVal val="360"/>
                                          </p:val>
                                        </p:tav>
                                        <p:tav tm="100000">
                                          <p:val>
                                            <p:fltVal val="0"/>
                                          </p:val>
                                        </p:tav>
                                      </p:tavLst>
                                    </p:anim>
                                    <p:animEffect transition="in" filter="fade">
                                      <p:cBhvr>
                                        <p:cTn id="10" dur="2000"/>
                                        <p:tgtEl>
                                          <p:spTgt spid="20"/>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2000" fill="hold"/>
                                        <p:tgtEl>
                                          <p:spTgt spid="21"/>
                                        </p:tgtEl>
                                        <p:attrNameLst>
                                          <p:attrName>ppt_w</p:attrName>
                                        </p:attrNameLst>
                                      </p:cBhvr>
                                      <p:tavLst>
                                        <p:tav tm="0">
                                          <p:val>
                                            <p:fltVal val="0"/>
                                          </p:val>
                                        </p:tav>
                                        <p:tav tm="100000">
                                          <p:val>
                                            <p:strVal val="#ppt_w"/>
                                          </p:val>
                                        </p:tav>
                                      </p:tavLst>
                                    </p:anim>
                                    <p:anim calcmode="lin" valueType="num">
                                      <p:cBhvr>
                                        <p:cTn id="14" dur="2000" fill="hold"/>
                                        <p:tgtEl>
                                          <p:spTgt spid="21"/>
                                        </p:tgtEl>
                                        <p:attrNameLst>
                                          <p:attrName>ppt_h</p:attrName>
                                        </p:attrNameLst>
                                      </p:cBhvr>
                                      <p:tavLst>
                                        <p:tav tm="0">
                                          <p:val>
                                            <p:fltVal val="0"/>
                                          </p:val>
                                        </p:tav>
                                        <p:tav tm="100000">
                                          <p:val>
                                            <p:strVal val="#ppt_h"/>
                                          </p:val>
                                        </p:tav>
                                      </p:tavLst>
                                    </p:anim>
                                    <p:anim calcmode="lin" valueType="num">
                                      <p:cBhvr>
                                        <p:cTn id="15" dur="2000" fill="hold"/>
                                        <p:tgtEl>
                                          <p:spTgt spid="21"/>
                                        </p:tgtEl>
                                        <p:attrNameLst>
                                          <p:attrName>style.rotation</p:attrName>
                                        </p:attrNameLst>
                                      </p:cBhvr>
                                      <p:tavLst>
                                        <p:tav tm="0">
                                          <p:val>
                                            <p:fltVal val="360"/>
                                          </p:val>
                                        </p:tav>
                                        <p:tav tm="100000">
                                          <p:val>
                                            <p:fltVal val="0"/>
                                          </p:val>
                                        </p:tav>
                                      </p:tavLst>
                                    </p:anim>
                                    <p:animEffect transition="in" filter="fade">
                                      <p:cBhvr>
                                        <p:cTn id="16"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3. Phong cách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smtClean="0">
                <a:solidFill>
                  <a:srgbClr val="C00000"/>
                </a:solidFill>
                <a:latin typeface="Times New Roman" pitchFamily="18" charset="0"/>
                <a:cs typeface="Times New Roman" pitchFamily="18" charset="0"/>
              </a:rPr>
              <a:t>I. Vài nét về tiểu sử và con người:</a:t>
            </a:r>
            <a:endParaRPr lang="en-US" sz="2400">
              <a:solidFill>
                <a:srgbClr val="C00000"/>
              </a:solidFill>
              <a:latin typeface="Times New Roman" pitchFamily="18" charset="0"/>
              <a:cs typeface="Times New Roman" pitchFamily="18" charset="0"/>
            </a:endParaRPr>
          </a:p>
        </p:txBody>
      </p:sp>
      <p:pic>
        <p:nvPicPr>
          <p:cNvPr id="20" name="Picture 8" descr="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1981200"/>
            <a:ext cx="38862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p:cNvSpPr/>
          <p:nvPr/>
        </p:nvSpPr>
        <p:spPr>
          <a:xfrm>
            <a:off x="3468258" y="1447800"/>
            <a:ext cx="3161145"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87961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2000" fill="hold"/>
                                        <p:tgtEl>
                                          <p:spTgt spid="20"/>
                                        </p:tgtEl>
                                        <p:attrNameLst>
                                          <p:attrName>ppt_w</p:attrName>
                                        </p:attrNameLst>
                                      </p:cBhvr>
                                      <p:tavLst>
                                        <p:tav tm="0">
                                          <p:val>
                                            <p:fltVal val="0"/>
                                          </p:val>
                                        </p:tav>
                                        <p:tav tm="100000">
                                          <p:val>
                                            <p:strVal val="#ppt_w"/>
                                          </p:val>
                                        </p:tav>
                                      </p:tavLst>
                                    </p:anim>
                                    <p:anim calcmode="lin" valueType="num">
                                      <p:cBhvr>
                                        <p:cTn id="8" dur="2000" fill="hold"/>
                                        <p:tgtEl>
                                          <p:spTgt spid="20"/>
                                        </p:tgtEl>
                                        <p:attrNameLst>
                                          <p:attrName>ppt_h</p:attrName>
                                        </p:attrNameLst>
                                      </p:cBhvr>
                                      <p:tavLst>
                                        <p:tav tm="0">
                                          <p:val>
                                            <p:fltVal val="0"/>
                                          </p:val>
                                        </p:tav>
                                        <p:tav tm="100000">
                                          <p:val>
                                            <p:strVal val="#ppt_h"/>
                                          </p:val>
                                        </p:tav>
                                      </p:tavLst>
                                    </p:anim>
                                    <p:anim calcmode="lin" valueType="num">
                                      <p:cBhvr>
                                        <p:cTn id="9" dur="2000" fill="hold"/>
                                        <p:tgtEl>
                                          <p:spTgt spid="20"/>
                                        </p:tgtEl>
                                        <p:attrNameLst>
                                          <p:attrName>style.rotation</p:attrName>
                                        </p:attrNameLst>
                                      </p:cBhvr>
                                      <p:tavLst>
                                        <p:tav tm="0">
                                          <p:val>
                                            <p:fltVal val="360"/>
                                          </p:val>
                                        </p:tav>
                                        <p:tav tm="100000">
                                          <p:val>
                                            <p:fltVal val="0"/>
                                          </p:val>
                                        </p:tav>
                                      </p:tavLst>
                                    </p:anim>
                                    <p:animEffect transition="in" filter="fade">
                                      <p:cBhvr>
                                        <p:cTn id="10"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0" y="0"/>
            <a:ext cx="9144000" cy="762000"/>
          </a:xfrm>
          <a:prstGeom prst="rect">
            <a:avLst/>
          </a:prstGeom>
          <a:gradFill rotWithShape="1">
            <a:gsLst>
              <a:gs pos="0">
                <a:schemeClr val="bg1"/>
              </a:gs>
              <a:gs pos="100000">
                <a:schemeClr val="folHlink"/>
              </a:gs>
            </a:gsLst>
            <a:lin ang="5400000" scaled="1"/>
          </a:gradFill>
          <a:ln w="31750">
            <a:solidFill>
              <a:srgbClr val="0000FF"/>
            </a:solidFill>
            <a:miter lim="800000"/>
            <a:headEnd/>
            <a:tailEnd/>
          </a:ln>
        </p:spPr>
        <p:txBody>
          <a:bodyPr wrap="none" anchor="ctr"/>
          <a:lstStyle/>
          <a:p>
            <a:pPr fontAlgn="base">
              <a:spcBef>
                <a:spcPct val="0"/>
              </a:spcBef>
              <a:spcAft>
                <a:spcPct val="0"/>
              </a:spcAft>
            </a:pPr>
            <a:r>
              <a:rPr lang="en-US" sz="2800" b="1" dirty="0" smtClean="0">
                <a:solidFill>
                  <a:prstClr val="white"/>
                </a:solidFill>
                <a:latin typeface="Times New Roman" pitchFamily="18" charset="0"/>
              </a:rPr>
              <a:t>  </a:t>
            </a:r>
            <a:r>
              <a:rPr lang="en-US" sz="2800" b="1" u="sng" dirty="0" err="1" smtClean="0">
                <a:solidFill>
                  <a:prstClr val="white"/>
                </a:solidFill>
                <a:latin typeface="Times New Roman" pitchFamily="18" charset="0"/>
              </a:rPr>
              <a:t>Tiết</a:t>
            </a:r>
            <a:r>
              <a:rPr lang="en-US" sz="2800" b="1" u="sng" dirty="0" smtClean="0">
                <a:solidFill>
                  <a:prstClr val="white"/>
                </a:solidFill>
                <a:latin typeface="Times New Roman" pitchFamily="18" charset="0"/>
              </a:rPr>
              <a:t> 5</a:t>
            </a:r>
            <a:r>
              <a:rPr lang="vi-VN" sz="2800" b="1" u="sng" dirty="0" smtClean="0">
                <a:solidFill>
                  <a:prstClr val="white"/>
                </a:solidFill>
                <a:latin typeface="Times New Roman" pitchFamily="18" charset="0"/>
              </a:rPr>
              <a:t>0</a:t>
            </a:r>
            <a:r>
              <a:rPr lang="en-US" sz="2800" b="1" dirty="0" smtClean="0">
                <a:solidFill>
                  <a:prstClr val="white"/>
                </a:solidFill>
                <a:latin typeface="Times New Roman" pitchFamily="18" charset="0"/>
              </a:rPr>
              <a:t>              </a:t>
            </a:r>
            <a:r>
              <a:rPr lang="vi-VN" sz="2800" b="1" dirty="0">
                <a:solidFill>
                  <a:prstClr val="white"/>
                </a:solidFill>
                <a:latin typeface="Times New Roman" pitchFamily="18" charset="0"/>
              </a:rPr>
              <a:t>PHẦN I : </a:t>
            </a:r>
            <a:r>
              <a:rPr lang="en-US" sz="3200" b="1" dirty="0" err="1">
                <a:solidFill>
                  <a:srgbClr val="CC00CC"/>
                </a:solidFill>
                <a:latin typeface="Times New Roman" pitchFamily="18" charset="0"/>
              </a:rPr>
              <a:t>Tác</a:t>
            </a:r>
            <a:r>
              <a:rPr lang="en-US" sz="3200" b="1" dirty="0">
                <a:solidFill>
                  <a:srgbClr val="CC00CC"/>
                </a:solidFill>
                <a:latin typeface="Times New Roman" pitchFamily="18" charset="0"/>
              </a:rPr>
              <a:t> </a:t>
            </a:r>
            <a:r>
              <a:rPr lang="en-US" sz="3200" b="1" dirty="0" err="1">
                <a:solidFill>
                  <a:srgbClr val="CC00CC"/>
                </a:solidFill>
                <a:latin typeface="Times New Roman" pitchFamily="18" charset="0"/>
              </a:rPr>
              <a:t>giả</a:t>
            </a:r>
            <a:r>
              <a:rPr lang="en-US" sz="3200" b="1" dirty="0">
                <a:solidFill>
                  <a:srgbClr val="CC00CC"/>
                </a:solidFill>
                <a:latin typeface="Times New Roman" pitchFamily="18" charset="0"/>
              </a:rPr>
              <a:t> Nam </a:t>
            </a:r>
            <a:r>
              <a:rPr lang="en-US" sz="3200" b="1" dirty="0" smtClean="0">
                <a:solidFill>
                  <a:srgbClr val="CC00CC"/>
                </a:solidFill>
                <a:latin typeface="Times New Roman" pitchFamily="18" charset="0"/>
              </a:rPr>
              <a:t>Cao</a:t>
            </a:r>
            <a:endParaRPr lang="en-US" sz="4800" b="1" u="sng" dirty="0" smtClean="0">
              <a:solidFill>
                <a:srgbClr val="CC00CC"/>
              </a:solidFill>
              <a:latin typeface="Times New Roman" pitchFamily="18" charset="0"/>
            </a:endParaRPr>
          </a:p>
        </p:txBody>
      </p:sp>
      <p:sp>
        <p:nvSpPr>
          <p:cNvPr id="25603" name="Text Box 35"/>
          <p:cNvSpPr txBox="1">
            <a:spLocks noChangeArrowheads="1"/>
          </p:cNvSpPr>
          <p:nvPr/>
        </p:nvSpPr>
        <p:spPr bwMode="auto">
          <a:xfrm>
            <a:off x="281357" y="762000"/>
            <a:ext cx="5908431"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b="1">
                <a:solidFill>
                  <a:schemeClr val="tx1"/>
                </a:solidFill>
                <a:latin typeface="Times New Roman" pitchFamily="18" charset="0"/>
              </a:defRPr>
            </a:lvl1pPr>
            <a:lvl2pPr marL="742950" indent="-285750">
              <a:defRPr b="1">
                <a:solidFill>
                  <a:schemeClr val="tx1"/>
                </a:solidFill>
                <a:latin typeface="Times New Roman" pitchFamily="18" charset="0"/>
              </a:defRPr>
            </a:lvl2pPr>
            <a:lvl3pPr marL="1143000" indent="-228600">
              <a:defRPr b="1">
                <a:solidFill>
                  <a:schemeClr val="tx1"/>
                </a:solidFill>
                <a:latin typeface="Times New Roman" pitchFamily="18" charset="0"/>
              </a:defRPr>
            </a:lvl3pPr>
            <a:lvl4pPr marL="1600200" indent="-228600">
              <a:defRPr b="1">
                <a:solidFill>
                  <a:schemeClr val="tx1"/>
                </a:solidFill>
                <a:latin typeface="Times New Roman" pitchFamily="18" charset="0"/>
              </a:defRPr>
            </a:lvl4pPr>
            <a:lvl5pPr marL="2057400" indent="-228600">
              <a:defRPr b="1">
                <a:solidFill>
                  <a:schemeClr val="tx1"/>
                </a:solidFill>
                <a:latin typeface="Times New Roman" pitchFamily="18" charset="0"/>
              </a:defRPr>
            </a:lvl5pPr>
            <a:lvl6pPr marL="2514600" indent="-228600" eaLnBrk="0" fontAlgn="base" hangingPunct="0">
              <a:spcBef>
                <a:spcPct val="0"/>
              </a:spcBef>
              <a:spcAft>
                <a:spcPct val="0"/>
              </a:spcAft>
              <a:defRPr b="1">
                <a:solidFill>
                  <a:schemeClr val="tx1"/>
                </a:solidFill>
                <a:latin typeface="Times New Roman" pitchFamily="18" charset="0"/>
              </a:defRPr>
            </a:lvl6pPr>
            <a:lvl7pPr marL="2971800" indent="-228600" eaLnBrk="0" fontAlgn="base" hangingPunct="0">
              <a:spcBef>
                <a:spcPct val="0"/>
              </a:spcBef>
              <a:spcAft>
                <a:spcPct val="0"/>
              </a:spcAft>
              <a:defRPr b="1">
                <a:solidFill>
                  <a:schemeClr val="tx1"/>
                </a:solidFill>
                <a:latin typeface="Times New Roman" pitchFamily="18" charset="0"/>
              </a:defRPr>
            </a:lvl7pPr>
            <a:lvl8pPr marL="3429000" indent="-228600" eaLnBrk="0" fontAlgn="base" hangingPunct="0">
              <a:spcBef>
                <a:spcPct val="0"/>
              </a:spcBef>
              <a:spcAft>
                <a:spcPct val="0"/>
              </a:spcAft>
              <a:defRPr b="1">
                <a:solidFill>
                  <a:schemeClr val="tx1"/>
                </a:solidFill>
                <a:latin typeface="Times New Roman" pitchFamily="18" charset="0"/>
              </a:defRPr>
            </a:lvl8pPr>
            <a:lvl9pPr marL="3886200" indent="-228600" eaLnBrk="0" fontAlgn="base" hangingPunct="0">
              <a:spcBef>
                <a:spcPct val="0"/>
              </a:spcBef>
              <a:spcAft>
                <a:spcPct val="0"/>
              </a:spcAft>
              <a:defRPr b="1">
                <a:solidFill>
                  <a:schemeClr val="tx1"/>
                </a:solidFill>
                <a:latin typeface="Times New Roman" pitchFamily="18" charset="0"/>
              </a:defRPr>
            </a:lvl9pPr>
          </a:lstStyle>
          <a:p>
            <a:pPr eaLnBrk="0" fontAlgn="base" hangingPunct="0">
              <a:spcBef>
                <a:spcPct val="50000"/>
              </a:spcBef>
              <a:spcAft>
                <a:spcPct val="0"/>
              </a:spcAft>
            </a:pPr>
            <a:r>
              <a:rPr lang="en-US" sz="2800" u="sng" dirty="0" smtClean="0">
                <a:solidFill>
                  <a:srgbClr val="FF0000"/>
                </a:solidFill>
              </a:rPr>
              <a:t>II. </a:t>
            </a:r>
            <a:r>
              <a:rPr lang="en-US" sz="2800" u="sng" dirty="0" err="1" smtClean="0">
                <a:solidFill>
                  <a:srgbClr val="FF0000"/>
                </a:solidFill>
              </a:rPr>
              <a:t>Sự</a:t>
            </a:r>
            <a:r>
              <a:rPr lang="en-US" sz="2800" u="sng" dirty="0" smtClean="0">
                <a:solidFill>
                  <a:srgbClr val="FF0000"/>
                </a:solidFill>
              </a:rPr>
              <a:t> </a:t>
            </a:r>
            <a:r>
              <a:rPr lang="en-US" sz="2800" u="sng" dirty="0" err="1" smtClean="0">
                <a:solidFill>
                  <a:srgbClr val="FF0000"/>
                </a:solidFill>
              </a:rPr>
              <a:t>nghiệp</a:t>
            </a:r>
            <a:r>
              <a:rPr lang="en-US" sz="2800" u="sng" dirty="0" smtClean="0">
                <a:solidFill>
                  <a:srgbClr val="FF0000"/>
                </a:solidFill>
              </a:rPr>
              <a:t> </a:t>
            </a:r>
            <a:r>
              <a:rPr lang="en-US" sz="2800" u="sng" dirty="0" err="1" smtClean="0">
                <a:solidFill>
                  <a:srgbClr val="FF0000"/>
                </a:solidFill>
              </a:rPr>
              <a:t>văn</a:t>
            </a:r>
            <a:r>
              <a:rPr lang="en-US" sz="2800" u="sng" dirty="0" smtClean="0">
                <a:solidFill>
                  <a:srgbClr val="FF0000"/>
                </a:solidFill>
              </a:rPr>
              <a:t> </a:t>
            </a:r>
            <a:r>
              <a:rPr lang="en-US" sz="2800" u="sng" dirty="0" err="1" smtClean="0">
                <a:solidFill>
                  <a:srgbClr val="FF0000"/>
                </a:solidFill>
              </a:rPr>
              <a:t>học</a:t>
            </a:r>
            <a:endParaRPr lang="en-US" sz="2800" u="sng" dirty="0" smtClean="0">
              <a:solidFill>
                <a:srgbClr val="FF0000"/>
              </a:solidFill>
            </a:endParaRPr>
          </a:p>
        </p:txBody>
      </p:sp>
      <p:sp>
        <p:nvSpPr>
          <p:cNvPr id="25604" name="Rectangle 8"/>
          <p:cNvSpPr>
            <a:spLocks noChangeArrowheads="1"/>
          </p:cNvSpPr>
          <p:nvPr/>
        </p:nvSpPr>
        <p:spPr bwMode="auto">
          <a:xfrm>
            <a:off x="351692" y="1143000"/>
            <a:ext cx="4220308"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8" rIns="91436" bIns="45718" anchor="ctr"/>
          <a:lstStyle/>
          <a:p>
            <a:pPr fontAlgn="base">
              <a:spcBef>
                <a:spcPct val="0"/>
              </a:spcBef>
              <a:spcAft>
                <a:spcPct val="0"/>
              </a:spcAft>
            </a:pPr>
            <a:r>
              <a:rPr lang="en-US" sz="2600" b="1" u="sng" smtClean="0">
                <a:solidFill>
                  <a:srgbClr val="FF0000"/>
                </a:solidFill>
                <a:latin typeface="Times New Roman" pitchFamily="18" charset="0"/>
              </a:rPr>
              <a:t>3. Phong cách nghệ thuật:</a:t>
            </a:r>
          </a:p>
        </p:txBody>
      </p:sp>
      <p:sp>
        <p:nvSpPr>
          <p:cNvPr id="5" name="AutoShape 5"/>
          <p:cNvSpPr>
            <a:spLocks noChangeArrowheads="1"/>
          </p:cNvSpPr>
          <p:nvPr/>
        </p:nvSpPr>
        <p:spPr bwMode="auto">
          <a:xfrm>
            <a:off x="8" y="1676400"/>
            <a:ext cx="3270739" cy="5029200"/>
          </a:xfrm>
          <a:prstGeom prst="verticalScroll">
            <a:avLst>
              <a:gd name="adj" fmla="val 5745"/>
            </a:avLst>
          </a:prstGeom>
          <a:solidFill>
            <a:srgbClr val="FFCC99"/>
          </a:solidFill>
          <a:ln w="9525">
            <a:solidFill>
              <a:schemeClr val="tx1"/>
            </a:solidFill>
            <a:round/>
            <a:headEnd/>
            <a:tailEnd/>
          </a:ln>
        </p:spPr>
        <p:txBody>
          <a:bodyPr vert="eaVert" wrap="none" anchor="ct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6" name="Text Box 7"/>
          <p:cNvSpPr txBox="1">
            <a:spLocks noChangeArrowheads="1"/>
          </p:cNvSpPr>
          <p:nvPr/>
        </p:nvSpPr>
        <p:spPr bwMode="auto">
          <a:xfrm>
            <a:off x="187568" y="1926931"/>
            <a:ext cx="2895600" cy="4462760"/>
          </a:xfrm>
          <a:prstGeom prst="rect">
            <a:avLst/>
          </a:prstGeom>
          <a:noFill/>
          <a:ln w="9525">
            <a:noFill/>
            <a:miter lim="800000"/>
            <a:headEnd/>
            <a:tailEnd/>
          </a:ln>
          <a:effectLst/>
        </p:spPr>
        <p:txBody>
          <a:bodyPr wrap="square">
            <a:spAutoFit/>
          </a:bodyPr>
          <a:lstStyle/>
          <a:p>
            <a:pPr eaLnBrk="0" fontAlgn="base" hangingPunct="0">
              <a:spcBef>
                <a:spcPct val="0"/>
              </a:spcBef>
              <a:spcAft>
                <a:spcPct val="0"/>
              </a:spcAft>
              <a:defRPr/>
            </a:pPr>
            <a:r>
              <a:rPr lang="en-US" sz="1600" b="1" i="1" dirty="0" err="1">
                <a:solidFill>
                  <a:srgbClr val="9FB8CD">
                    <a:lumMod val="50000"/>
                  </a:srgbClr>
                </a:solidFill>
                <a:latin typeface="Times New Roman" pitchFamily="18" charset="0"/>
              </a:rPr>
              <a:t>Phong</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cách</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nghệ</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thuật</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là</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cá</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tính</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sáng</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tạo</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của</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nhà</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văn</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thể</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hiện</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trong</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tác</a:t>
            </a:r>
            <a:r>
              <a:rPr lang="en-US" sz="1600" b="1" i="1" dirty="0">
                <a:solidFill>
                  <a:srgbClr val="9FB8CD">
                    <a:lumMod val="50000"/>
                  </a:srgbClr>
                </a:solidFill>
                <a:latin typeface="Times New Roman" pitchFamily="18" charset="0"/>
              </a:rPr>
              <a:t> </a:t>
            </a:r>
            <a:r>
              <a:rPr lang="en-US" sz="1600" b="1" i="1" dirty="0" err="1">
                <a:solidFill>
                  <a:srgbClr val="9FB8CD">
                    <a:lumMod val="50000"/>
                  </a:srgbClr>
                </a:solidFill>
                <a:latin typeface="Times New Roman" pitchFamily="18" charset="0"/>
              </a:rPr>
              <a:t>phẩm</a:t>
            </a:r>
            <a:r>
              <a:rPr lang="en-US" sz="1600" b="1" i="1" dirty="0">
                <a:solidFill>
                  <a:srgbClr val="9FB8CD">
                    <a:lumMod val="50000"/>
                  </a:srgbClr>
                </a:solidFill>
                <a:latin typeface="Times New Roman" pitchFamily="18" charset="0"/>
              </a:rPr>
              <a:t> qua:</a:t>
            </a:r>
          </a:p>
          <a:p>
            <a:pPr eaLnBrk="0" fontAlgn="base" hangingPunct="0">
              <a:spcBef>
                <a:spcPct val="0"/>
              </a:spcBef>
              <a:spcAft>
                <a:spcPct val="0"/>
              </a:spcAft>
              <a:defRPr/>
            </a:pPr>
            <a:r>
              <a:rPr lang="en-US" sz="2000" b="1" dirty="0">
                <a:solidFill>
                  <a:srgbClr val="000000"/>
                </a:solidFill>
                <a:effectLst>
                  <a:outerShdw blurRad="38100" dist="38100" dir="2700000" algn="tl">
                    <a:srgbClr val="FFFFFF"/>
                  </a:outerShdw>
                </a:effectLst>
                <a:latin typeface="Times New Roman" pitchFamily="18" charset="0"/>
              </a:rPr>
              <a:t>        </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Cách</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lựa</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chọn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và</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xử</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lý</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đề</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tài</a:t>
            </a:r>
            <a:r>
              <a:rPr lang="en-US" b="1" dirty="0">
                <a:solidFill>
                  <a:srgbClr val="000000"/>
                </a:solidFill>
                <a:effectLst>
                  <a:outerShdw blurRad="38100" dist="38100" dir="2700000" algn="tl">
                    <a:srgbClr val="FFFFFF"/>
                  </a:outerShdw>
                </a:effectLst>
                <a:latin typeface="Times New Roman" pitchFamily="18" charset="0"/>
              </a:rPr>
              <a:t>.</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 </a:t>
            </a:r>
            <a:r>
              <a:rPr lang="en-US" b="1" dirty="0" err="1">
                <a:solidFill>
                  <a:srgbClr val="000000"/>
                </a:solidFill>
                <a:effectLst>
                  <a:outerShdw blurRad="38100" dist="38100" dir="2700000" algn="tl">
                    <a:srgbClr val="FFFFFF"/>
                  </a:outerShdw>
                </a:effectLst>
                <a:latin typeface="Times New Roman" pitchFamily="18" charset="0"/>
              </a:rPr>
              <a:t>Quan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niệm</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nghệ</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thuật</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về</a:t>
            </a:r>
            <a:r>
              <a:rPr lang="en-US" b="1" dirty="0">
                <a:solidFill>
                  <a:srgbClr val="000000"/>
                </a:solidFill>
                <a:effectLst>
                  <a:outerShdw blurRad="38100" dist="38100" dir="2700000" algn="tl">
                    <a:srgbClr val="FFFFFF"/>
                  </a:outerShdw>
                </a:effectLst>
                <a:latin typeface="Times New Roman" pitchFamily="18" charset="0"/>
              </a:rPr>
              <a:t> con </a:t>
            </a:r>
            <a:r>
              <a:rPr lang="en-US" b="1" dirty="0" err="1">
                <a:solidFill>
                  <a:srgbClr val="000000"/>
                </a:solidFill>
                <a:effectLst>
                  <a:outerShdw blurRad="38100" dist="38100" dir="2700000" algn="tl">
                    <a:srgbClr val="FFFFFF"/>
                  </a:outerShdw>
                </a:effectLst>
                <a:latin typeface="Times New Roman" pitchFamily="18" charset="0"/>
              </a:rPr>
              <a:t>người</a:t>
            </a:r>
            <a:r>
              <a:rPr lang="en-US" b="1" dirty="0">
                <a:solidFill>
                  <a:srgbClr val="000000"/>
                </a:solidFill>
                <a:effectLst>
                  <a:outerShdw blurRad="38100" dist="38100" dir="2700000" algn="tl">
                    <a:srgbClr val="FFFFFF"/>
                  </a:outerShdw>
                </a:effectLst>
                <a:latin typeface="Times New Roman" pitchFamily="18" charset="0"/>
              </a:rPr>
              <a:t>.</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a:t>
            </a:r>
            <a:endParaRPr lang="vi-VN" b="1" dirty="0" smtClean="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endParaRPr lang="en-US" b="1" dirty="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 </a:t>
            </a:r>
            <a:r>
              <a:rPr lang="en-US" b="1" dirty="0" err="1">
                <a:solidFill>
                  <a:srgbClr val="000000"/>
                </a:solidFill>
                <a:effectLst>
                  <a:outerShdw blurRad="38100" dist="38100" dir="2700000" algn="tl">
                    <a:srgbClr val="FFFFFF"/>
                  </a:outerShdw>
                </a:effectLst>
                <a:latin typeface="Times New Roman" pitchFamily="18" charset="0"/>
              </a:rPr>
              <a:t>Những</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biện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pháp</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nghệ</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thuật</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ưa</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thích</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và</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quen</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dùng</a:t>
            </a:r>
            <a:r>
              <a:rPr lang="en-US" b="1" dirty="0">
                <a:solidFill>
                  <a:srgbClr val="000000"/>
                </a:solidFill>
                <a:effectLst>
                  <a:outerShdw blurRad="38100" dist="38100" dir="2700000" algn="tl">
                    <a:srgbClr val="FFFFFF"/>
                  </a:outerShdw>
                </a:effectLst>
                <a:latin typeface="Times New Roman" pitchFamily="18" charset="0"/>
              </a:rPr>
              <a:t>.</a:t>
            </a:r>
          </a:p>
          <a:p>
            <a:pPr eaLnBrk="0" fontAlgn="base" hangingPunct="0">
              <a:spcBef>
                <a:spcPct val="0"/>
              </a:spcBef>
              <a:spcAft>
                <a:spcPct val="0"/>
              </a:spcAft>
              <a:defRPr/>
            </a:pPr>
            <a:r>
              <a:rPr lang="en-US" b="1" dirty="0">
                <a:solidFill>
                  <a:srgbClr val="000000"/>
                </a:solidFill>
                <a:effectLst>
                  <a:outerShdw blurRad="38100" dist="38100" dir="2700000" algn="tl">
                    <a:srgbClr val="FFFFFF"/>
                  </a:outerShdw>
                </a:effectLst>
                <a:latin typeface="Times New Roman" pitchFamily="18" charset="0"/>
              </a:rPr>
              <a:t>	</a:t>
            </a:r>
            <a:endParaRPr lang="vi-VN" b="1" dirty="0" smtClean="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endParaRPr lang="vi-VN" b="1" dirty="0" smtClean="0">
              <a:solidFill>
                <a:srgbClr val="000000"/>
              </a:solidFill>
              <a:effectLst>
                <a:outerShdw blurRad="38100" dist="38100" dir="2700000" algn="tl">
                  <a:srgbClr val="FFFFFF"/>
                </a:outerShdw>
              </a:effectLst>
              <a:latin typeface="Times New Roman" pitchFamily="18" charset="0"/>
            </a:endParaRPr>
          </a:p>
          <a:p>
            <a:pPr eaLnBrk="0" fontAlgn="base" hangingPunct="0">
              <a:spcBef>
                <a:spcPct val="0"/>
              </a:spcBef>
              <a:spcAft>
                <a:spcPct val="0"/>
              </a:spcAft>
              <a:defRPr/>
            </a:pPr>
            <a:r>
              <a:rPr lang="en-US" b="1" dirty="0" smtClean="0">
                <a:solidFill>
                  <a:srgbClr val="000000"/>
                </a:solidFill>
                <a:effectLst>
                  <a:outerShdw blurRad="38100" dist="38100" dir="2700000" algn="tl">
                    <a:srgbClr val="FFFFFF"/>
                  </a:outerShdw>
                </a:effectLst>
                <a:latin typeface="Times New Roman" pitchFamily="18" charset="0"/>
              </a:rPr>
              <a:t>         </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Giọng</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điệu</a:t>
            </a:r>
            <a:r>
              <a:rPr lang="en-US" b="1" dirty="0">
                <a:solidFill>
                  <a:srgbClr val="000000"/>
                </a:solidFill>
                <a:effectLst>
                  <a:outerShdw blurRad="38100" dist="38100" dir="2700000" algn="tl">
                    <a:srgbClr val="FFFFFF"/>
                  </a:outerShdw>
                </a:effectLst>
                <a:latin typeface="Times New Roman" pitchFamily="18" charset="0"/>
              </a:rPr>
              <a:t> </a:t>
            </a:r>
            <a:r>
              <a:rPr lang="en-US" b="1" dirty="0" err="1">
                <a:solidFill>
                  <a:srgbClr val="000000"/>
                </a:solidFill>
                <a:effectLst>
                  <a:outerShdw blurRad="38100" dist="38100" dir="2700000" algn="tl">
                    <a:srgbClr val="FFFFFF"/>
                  </a:outerShdw>
                </a:effectLst>
                <a:latin typeface="Times New Roman" pitchFamily="18" charset="0"/>
              </a:rPr>
              <a:t>riêng</a:t>
            </a:r>
            <a:endParaRPr lang="en-US" b="1" dirty="0">
              <a:solidFill>
                <a:srgbClr val="000000"/>
              </a:solidFill>
              <a:effectLst>
                <a:outerShdw blurRad="38100" dist="38100" dir="2700000" algn="tl">
                  <a:srgbClr val="FFFFFF"/>
                </a:outerShdw>
              </a:effectLst>
              <a:latin typeface="Times New Roman" pitchFamily="18" charset="0"/>
            </a:endParaRPr>
          </a:p>
        </p:txBody>
      </p:sp>
      <p:sp>
        <p:nvSpPr>
          <p:cNvPr id="7" name="Line 15"/>
          <p:cNvSpPr>
            <a:spLocks noChangeShapeType="1"/>
          </p:cNvSpPr>
          <p:nvPr/>
        </p:nvSpPr>
        <p:spPr bwMode="auto">
          <a:xfrm flipV="1">
            <a:off x="2667009" y="2667000"/>
            <a:ext cx="990601" cy="495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8" name="Line 16"/>
          <p:cNvSpPr>
            <a:spLocks noChangeShapeType="1"/>
          </p:cNvSpPr>
          <p:nvPr/>
        </p:nvSpPr>
        <p:spPr bwMode="auto">
          <a:xfrm>
            <a:off x="2667000" y="3892790"/>
            <a:ext cx="990600" cy="6961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9" name="Line 16"/>
          <p:cNvSpPr>
            <a:spLocks noChangeShapeType="1"/>
          </p:cNvSpPr>
          <p:nvPr/>
        </p:nvSpPr>
        <p:spPr bwMode="auto">
          <a:xfrm>
            <a:off x="2667000" y="4953002"/>
            <a:ext cx="990600" cy="22859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0" name="Line 16"/>
          <p:cNvSpPr>
            <a:spLocks noChangeShapeType="1"/>
          </p:cNvSpPr>
          <p:nvPr/>
        </p:nvSpPr>
        <p:spPr bwMode="auto">
          <a:xfrm>
            <a:off x="2895600" y="6248400"/>
            <a:ext cx="714788"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b="1" smtClean="0">
              <a:solidFill>
                <a:prstClr val="black"/>
              </a:solidFill>
              <a:latin typeface="Times New Roman" pitchFamily="18" charset="0"/>
            </a:endParaRPr>
          </a:p>
        </p:txBody>
      </p:sp>
      <p:sp>
        <p:nvSpPr>
          <p:cNvPr id="11" name="Text Box 8"/>
          <p:cNvSpPr txBox="1">
            <a:spLocks noChangeArrowheads="1"/>
          </p:cNvSpPr>
          <p:nvPr/>
        </p:nvSpPr>
        <p:spPr bwMode="auto">
          <a:xfrm>
            <a:off x="3657600" y="1600200"/>
            <a:ext cx="5205046" cy="163121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spAutoFit/>
          </a:bodyPr>
          <a:lstStyle/>
          <a:p>
            <a:pPr eaLnBrk="0" fontAlgn="base" hangingPunct="0">
              <a:spcBef>
                <a:spcPct val="50000"/>
              </a:spcBef>
              <a:spcAft>
                <a:spcPct val="0"/>
              </a:spcAft>
              <a:defRPr/>
            </a:pPr>
            <a:r>
              <a:rPr lang="en-US" sz="2000" b="1" dirty="0">
                <a:solidFill>
                  <a:schemeClr val="tx2">
                    <a:lumMod val="75000"/>
                  </a:schemeClr>
                </a:solidFill>
                <a:latin typeface="Times New Roman" pitchFamily="18" charset="0"/>
                <a:cs typeface="Times New Roman" pitchFamily="18" charset="0"/>
              </a:rPr>
              <a:t>Nam Cao </a:t>
            </a:r>
            <a:r>
              <a:rPr lang="en-US" sz="2000" b="1" dirty="0" err="1">
                <a:solidFill>
                  <a:schemeClr val="tx2">
                    <a:lumMod val="75000"/>
                  </a:schemeClr>
                </a:solidFill>
                <a:latin typeface="Times New Roman" pitchFamily="18" charset="0"/>
                <a:cs typeface="Times New Roman" pitchFamily="18" charset="0"/>
              </a:rPr>
              <a:t>thường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viết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về</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những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cái</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nhỏ</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nhặt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xoàng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xĩnh</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tầm</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thường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trong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cuộc</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sống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hàng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ngày</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từ</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đó</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đặt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ra</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những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vấn</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đề</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có</a:t>
            </a:r>
            <a:r>
              <a:rPr lang="en-US" sz="2000" b="1" dirty="0">
                <a:solidFill>
                  <a:schemeClr val="tx2">
                    <a:lumMod val="75000"/>
                  </a:schemeClr>
                </a:solidFill>
                <a:latin typeface="Times New Roman" pitchFamily="18" charset="0"/>
                <a:cs typeface="Times New Roman" pitchFamily="18" charset="0"/>
              </a:rPr>
              <a:t> ý </a:t>
            </a:r>
            <a:r>
              <a:rPr lang="en-US" sz="2000" b="1" dirty="0" err="1">
                <a:solidFill>
                  <a:schemeClr val="tx2">
                    <a:lumMod val="75000"/>
                  </a:schemeClr>
                </a:solidFill>
                <a:latin typeface="Times New Roman" pitchFamily="18" charset="0"/>
                <a:cs typeface="Times New Roman" pitchFamily="18" charset="0"/>
              </a:rPr>
              <a:t>nghĩa</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xã</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hội</a:t>
            </a:r>
            <a:r>
              <a:rPr lang="en-US" sz="2000" b="1" dirty="0">
                <a:solidFill>
                  <a:schemeClr val="tx2">
                    <a:lumMod val="75000"/>
                  </a:schemeClr>
                </a:solidFill>
                <a:latin typeface="Times New Roman" pitchFamily="18" charset="0"/>
                <a:cs typeface="Times New Roman" pitchFamily="18" charset="0"/>
              </a:rPr>
              <a:t> to </a:t>
            </a:r>
            <a:r>
              <a:rPr lang="en-US" sz="2000" b="1" dirty="0" err="1">
                <a:solidFill>
                  <a:schemeClr val="tx2">
                    <a:lumMod val="75000"/>
                  </a:schemeClr>
                </a:solidFill>
                <a:latin typeface="Times New Roman" pitchFamily="18" charset="0"/>
                <a:cs typeface="Times New Roman" pitchFamily="18" charset="0"/>
              </a:rPr>
              <a:t>lớn</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những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triết</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lí</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sâu</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sắc</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về</a:t>
            </a:r>
            <a:r>
              <a:rPr lang="en-US" sz="2000" b="1" dirty="0">
                <a:solidFill>
                  <a:schemeClr val="tx2">
                    <a:lumMod val="75000"/>
                  </a:schemeClr>
                </a:solidFill>
                <a:latin typeface="Times New Roman" pitchFamily="18" charset="0"/>
                <a:cs typeface="Times New Roman" pitchFamily="18" charset="0"/>
              </a:rPr>
              <a:t> con </a:t>
            </a:r>
            <a:r>
              <a:rPr lang="en-US" sz="2000" b="1" dirty="0" err="1">
                <a:solidFill>
                  <a:schemeClr val="tx2">
                    <a:lumMod val="75000"/>
                  </a:schemeClr>
                </a:solidFill>
                <a:latin typeface="Times New Roman" pitchFamily="18" charset="0"/>
                <a:cs typeface="Times New Roman" pitchFamily="18" charset="0"/>
              </a:rPr>
              <a:t>người</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cuộc</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sống</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và</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xã</a:t>
            </a:r>
            <a:r>
              <a:rPr lang="en-US" sz="2000" b="1" dirty="0">
                <a:solidFill>
                  <a:schemeClr val="tx2">
                    <a:lumMod val="75000"/>
                  </a:schemeClr>
                </a:solidFill>
                <a:latin typeface="Times New Roman" pitchFamily="18" charset="0"/>
                <a:cs typeface="Times New Roman" pitchFamily="18" charset="0"/>
              </a:rPr>
              <a:t> </a:t>
            </a:r>
            <a:r>
              <a:rPr lang="en-US" sz="2000" b="1" dirty="0" err="1">
                <a:solidFill>
                  <a:schemeClr val="tx2">
                    <a:lumMod val="75000"/>
                  </a:schemeClr>
                </a:solidFill>
                <a:latin typeface="Times New Roman" pitchFamily="18" charset="0"/>
                <a:cs typeface="Times New Roman" pitchFamily="18" charset="0"/>
              </a:rPr>
              <a:t>hội</a:t>
            </a:r>
            <a:endParaRPr lang="en-US" sz="2000" b="1" dirty="0">
              <a:solidFill>
                <a:schemeClr val="tx2">
                  <a:lumMod val="75000"/>
                </a:schemeClr>
              </a:solidFill>
              <a:latin typeface="Times New Roman" pitchFamily="18" charset="0"/>
              <a:cs typeface="Times New Roman" pitchFamily="18" charset="0"/>
            </a:endParaRPr>
          </a:p>
        </p:txBody>
      </p:sp>
      <p:sp>
        <p:nvSpPr>
          <p:cNvPr id="12" name="Text Box 9"/>
          <p:cNvSpPr txBox="1">
            <a:spLocks noChangeArrowheads="1"/>
          </p:cNvSpPr>
          <p:nvPr/>
        </p:nvSpPr>
        <p:spPr bwMode="auto">
          <a:xfrm>
            <a:off x="3657600" y="3429000"/>
            <a:ext cx="5205046" cy="1016000"/>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spAutoFit/>
          </a:bodyPr>
          <a:lstStyle/>
          <a:p>
            <a:pPr eaLnBrk="0" fontAlgn="base" hangingPunct="0">
              <a:spcBef>
                <a:spcPct val="50000"/>
              </a:spcBef>
              <a:spcAft>
                <a:spcPct val="0"/>
              </a:spcAft>
              <a:defRPr/>
            </a:pPr>
            <a:r>
              <a:rPr lang="en-US" sz="2000" b="1" dirty="0">
                <a:solidFill>
                  <a:schemeClr val="tx1"/>
                </a:solidFill>
                <a:latin typeface="Times New Roman" pitchFamily="18" charset="0"/>
                <a:cs typeface="Times New Roman" pitchFamily="18" charset="0"/>
              </a:rPr>
              <a:t>Nam Cao </a:t>
            </a:r>
            <a:r>
              <a:rPr lang="en-US" sz="2000" b="1" dirty="0" err="1">
                <a:solidFill>
                  <a:schemeClr val="tx1"/>
                </a:solidFill>
                <a:latin typeface="Times New Roman" pitchFamily="18" charset="0"/>
                <a:cs typeface="Times New Roman" pitchFamily="18" charset="0"/>
              </a:rPr>
              <a:t>luôn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có</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hứng</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thú</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khám</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phá</a:t>
            </a:r>
            <a:r>
              <a:rPr lang="en-US" sz="2000" b="1" dirty="0">
                <a:solidFill>
                  <a:schemeClr val="tx1"/>
                </a:solidFill>
                <a:latin typeface="Times New Roman" pitchFamily="18" charset="0"/>
                <a:cs typeface="Times New Roman" pitchFamily="18" charset="0"/>
              </a:rPr>
              <a:t> “con </a:t>
            </a:r>
            <a:r>
              <a:rPr lang="en-US" sz="2000" b="1" dirty="0" err="1">
                <a:solidFill>
                  <a:schemeClr val="tx1"/>
                </a:solidFill>
                <a:latin typeface="Times New Roman" pitchFamily="18" charset="0"/>
                <a:cs typeface="Times New Roman" pitchFamily="18" charset="0"/>
              </a:rPr>
              <a:t>người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trong</a:t>
            </a:r>
            <a:r>
              <a:rPr lang="en-US" sz="2000" b="1" dirty="0">
                <a:solidFill>
                  <a:schemeClr val="tx1"/>
                </a:solidFill>
                <a:latin typeface="Times New Roman" pitchFamily="18" charset="0"/>
                <a:cs typeface="Times New Roman" pitchFamily="18" charset="0"/>
              </a:rPr>
              <a:t> con </a:t>
            </a:r>
            <a:r>
              <a:rPr lang="en-US" sz="2000" b="1" dirty="0" err="1">
                <a:solidFill>
                  <a:schemeClr val="tx1"/>
                </a:solidFill>
                <a:latin typeface="Times New Roman" pitchFamily="18" charset="0"/>
                <a:cs typeface="Times New Roman" pitchFamily="18" charset="0"/>
              </a:rPr>
              <a:t>người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có</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biệt</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tài</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diễn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tả</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phân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tích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tâm</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lí</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nhân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vật</a:t>
            </a:r>
            <a:r>
              <a:rPr lang="en-US" sz="2000" b="1" dirty="0">
                <a:solidFill>
                  <a:schemeClr val="tx1"/>
                </a:solidFill>
                <a:latin typeface="Times New Roman" pitchFamily="18" charset="0"/>
                <a:cs typeface="Times New Roman" pitchFamily="18" charset="0"/>
              </a:rPr>
              <a:t>.</a:t>
            </a:r>
          </a:p>
        </p:txBody>
      </p:sp>
      <p:sp>
        <p:nvSpPr>
          <p:cNvPr id="13" name="Text Box 10"/>
          <p:cNvSpPr txBox="1">
            <a:spLocks noChangeArrowheads="1"/>
          </p:cNvSpPr>
          <p:nvPr/>
        </p:nvSpPr>
        <p:spPr bwMode="auto">
          <a:xfrm>
            <a:off x="3727940" y="4810539"/>
            <a:ext cx="5134708" cy="1015663"/>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a:spAutoFit/>
          </a:bodyPr>
          <a:lstStyle/>
          <a:p>
            <a:pPr eaLnBrk="0" fontAlgn="base" hangingPunct="0">
              <a:spcBef>
                <a:spcPct val="50000"/>
              </a:spcBef>
              <a:spcAft>
                <a:spcPct val="0"/>
              </a:spcAft>
              <a:defRPr/>
            </a:pPr>
            <a:r>
              <a:rPr lang="en-US" sz="2000" b="1" dirty="0" smtClean="0">
                <a:solidFill>
                  <a:schemeClr val="tx1"/>
                </a:solidFill>
                <a:latin typeface="Times New Roman" pitchFamily="18" charset="0"/>
                <a:cs typeface="Times New Roman" pitchFamily="18" charset="0"/>
              </a:rPr>
              <a:t>Nam Cao </a:t>
            </a:r>
            <a:r>
              <a:rPr lang="en-US" sz="2000" b="1" dirty="0" err="1" smtClean="0">
                <a:solidFill>
                  <a:schemeClr val="tx1"/>
                </a:solidFill>
                <a:latin typeface="Times New Roman" pitchFamily="18" charset="0"/>
                <a:cs typeface="Times New Roman" pitchFamily="18" charset="0"/>
              </a:rPr>
              <a:t>thường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sử</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dụng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thủ</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pháp</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nghệ</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thuật</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đối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thoại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và</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độc</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thoại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nội</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tâm</a:t>
            </a:r>
            <a:r>
              <a:rPr lang="en-US" sz="2000" b="1" dirty="0" smtClean="0">
                <a:solidFill>
                  <a:schemeClr val="tx1"/>
                </a:solidFill>
                <a:latin typeface="Times New Roman" pitchFamily="18" charset="0"/>
                <a:cs typeface="Times New Roman" pitchFamily="18" charset="0"/>
              </a:rPr>
              <a:t>.</a:t>
            </a:r>
            <a:r>
              <a:rPr lang="en-US" sz="2000"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Ngôn</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từ</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sống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động</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tinh</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tế</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mà</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giản</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dị</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gần</a:t>
            </a:r>
            <a:r>
              <a:rPr lang="en-US" sz="2000" b="1" dirty="0" smtClean="0">
                <a:solidFill>
                  <a:schemeClr val="tx1"/>
                </a:solidFill>
                <a:latin typeface="Times New Roman" pitchFamily="18" charset="0"/>
                <a:cs typeface="Times New Roman" pitchFamily="18" charset="0"/>
              </a:rPr>
              <a:t> </a:t>
            </a:r>
            <a:r>
              <a:rPr lang="en-US" sz="2000" b="1" dirty="0" err="1" smtClean="0">
                <a:solidFill>
                  <a:schemeClr val="tx1"/>
                </a:solidFill>
                <a:latin typeface="Times New Roman" pitchFamily="18" charset="0"/>
                <a:cs typeface="Times New Roman" pitchFamily="18" charset="0"/>
              </a:rPr>
              <a:t>gũi</a:t>
            </a:r>
            <a:r>
              <a:rPr lang="en-US" sz="2000" b="1" dirty="0">
                <a:solidFill>
                  <a:schemeClr val="tx1"/>
                </a:solidFill>
                <a:latin typeface="Times New Roman" pitchFamily="18" charset="0"/>
                <a:cs typeface="Times New Roman" pitchFamily="18" charset="0"/>
              </a:rPr>
              <a:t>.</a:t>
            </a:r>
          </a:p>
        </p:txBody>
      </p:sp>
      <p:sp>
        <p:nvSpPr>
          <p:cNvPr id="14" name="Text Box 11"/>
          <p:cNvSpPr txBox="1">
            <a:spLocks noChangeArrowheads="1"/>
          </p:cNvSpPr>
          <p:nvPr/>
        </p:nvSpPr>
        <p:spPr bwMode="auto">
          <a:xfrm>
            <a:off x="3727940" y="5943602"/>
            <a:ext cx="5134706" cy="707886"/>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wrap="square">
            <a:spAutoFit/>
          </a:bodyPr>
          <a:lstStyle/>
          <a:p>
            <a:pPr eaLnBrk="0" fontAlgn="base" hangingPunct="0">
              <a:spcBef>
                <a:spcPct val="50000"/>
              </a:spcBef>
              <a:spcAft>
                <a:spcPct val="0"/>
              </a:spcAft>
              <a:defRPr/>
            </a:pPr>
            <a:r>
              <a:rPr lang="en-US" sz="2000" b="1" dirty="0" err="1">
                <a:solidFill>
                  <a:srgbClr val="B88472">
                    <a:lumMod val="50000"/>
                  </a:srgbClr>
                </a:solidFill>
                <a:latin typeface="Times New Roman" pitchFamily="18" charset="0"/>
                <a:cs typeface="Times New Roman" pitchFamily="18" charset="0"/>
              </a:rPr>
              <a:t>Giọng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điệu</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buồn</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thương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chua</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chát</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lạnh</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lùng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mà</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đầy</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thương</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cảm</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đằm</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thắm</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yêu</a:t>
            </a:r>
            <a:r>
              <a:rPr lang="en-US" sz="2000" b="1" dirty="0">
                <a:solidFill>
                  <a:srgbClr val="B88472">
                    <a:lumMod val="50000"/>
                  </a:srgbClr>
                </a:solidFill>
                <a:latin typeface="Times New Roman" pitchFamily="18" charset="0"/>
                <a:cs typeface="Times New Roman" pitchFamily="18" charset="0"/>
              </a:rPr>
              <a:t> </a:t>
            </a:r>
            <a:r>
              <a:rPr lang="en-US" sz="2000" b="1" dirty="0" err="1">
                <a:solidFill>
                  <a:srgbClr val="B88472">
                    <a:lumMod val="50000"/>
                  </a:srgbClr>
                </a:solidFill>
                <a:latin typeface="Times New Roman" pitchFamily="18" charset="0"/>
                <a:cs typeface="Times New Roman" pitchFamily="18" charset="0"/>
              </a:rPr>
              <a:t>thương</a:t>
            </a:r>
            <a:r>
              <a:rPr lang="en-US" sz="2000" b="1" dirty="0">
                <a:solidFill>
                  <a:srgbClr val="B88472">
                    <a:lumMod val="50000"/>
                  </a:srgbClr>
                </a:solidFill>
                <a:latin typeface="Times New Roman" pitchFamily="18" charset="0"/>
                <a:cs typeface="Times New Roman" pitchFamily="18" charset="0"/>
              </a:rPr>
              <a:t>.</a:t>
            </a:r>
          </a:p>
        </p:txBody>
      </p:sp>
    </p:spTree>
    <p:extLst>
      <p:ext uri="{BB962C8B-B14F-4D97-AF65-F5344CB8AC3E}">
        <p14:creationId xmlns:p14="http://schemas.microsoft.com/office/powerpoint/2010/main" val="39629790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4"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32"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out)">
                                      <p:cBhvr>
                                        <p:cTn id="16" dur="500"/>
                                        <p:tgtEl>
                                          <p:spTgt spid="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8" presetClass="entr" presetSubtype="32"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diamond(out)">
                                      <p:cBhvr>
                                        <p:cTn id="21" dur="2000"/>
                                        <p:tgtEl>
                                          <p:spTgt spid="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8" presetClass="entr" presetSubtype="32"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diamond(out)">
                                      <p:cBhvr>
                                        <p:cTn id="26" dur="2000"/>
                                        <p:tgtEl>
                                          <p:spTgt spid="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8" presetClass="entr" presetSubtype="32"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diamond(out)">
                                      <p:cBhvr>
                                        <p:cTn id="31" dur="2000"/>
                                        <p:tgtEl>
                                          <p:spTgt spid="10"/>
                                        </p:tgtEl>
                                      </p:cBhvr>
                                    </p:animEffect>
                                  </p:childTnLst>
                                </p:cTn>
                              </p:par>
                              <p:par>
                                <p:cTn id="32" presetID="20" presetClass="entr" presetSubtype="0"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edge">
                                      <p:cBhvr>
                                        <p:cTn id="34" dur="2000"/>
                                        <p:tgtEl>
                                          <p:spTgt spid="11"/>
                                        </p:tgtEl>
                                      </p:cBhvr>
                                    </p:animEffect>
                                  </p:childTnLst>
                                </p:cTn>
                              </p:par>
                              <p:par>
                                <p:cTn id="35" presetID="20"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edge">
                                      <p:cBhvr>
                                        <p:cTn id="37" dur="2000"/>
                                        <p:tgtEl>
                                          <p:spTgt spid="12"/>
                                        </p:tgtEl>
                                      </p:cBhvr>
                                    </p:animEffect>
                                  </p:childTnLst>
                                </p:cTn>
                              </p:par>
                              <p:par>
                                <p:cTn id="38" presetID="20" presetClass="entr" presetSubtype="0"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edge">
                                      <p:cBhvr>
                                        <p:cTn id="40" dur="2000"/>
                                        <p:tgtEl>
                                          <p:spTgt spid="13"/>
                                        </p:tgtEl>
                                      </p:cBhvr>
                                    </p:animEffect>
                                  </p:childTnLst>
                                </p:cTn>
                              </p:par>
                              <p:par>
                                <p:cTn id="41" presetID="2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1545"/>
            <a:ext cx="18288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dirty="0" err="1" smtClean="0">
                <a:solidFill>
                  <a:schemeClr val="tx1"/>
                </a:solidFill>
              </a:rPr>
              <a:t>Tiết</a:t>
            </a:r>
            <a:r>
              <a:rPr lang="en-US" b="1" i="1" dirty="0" smtClean="0">
                <a:solidFill>
                  <a:schemeClr val="tx1"/>
                </a:solidFill>
              </a:rPr>
              <a:t> </a:t>
            </a:r>
            <a:r>
              <a:rPr lang="vi-VN" b="1" i="1" dirty="0" smtClean="0">
                <a:solidFill>
                  <a:schemeClr val="tx1"/>
                </a:solidFill>
              </a:rPr>
              <a:t>50</a:t>
            </a:r>
            <a:endParaRPr lang="en-US" b="1" i="1" dirty="0">
              <a:solidFill>
                <a:schemeClr val="tx1"/>
              </a:solidFill>
            </a:endParaRPr>
          </a:p>
        </p:txBody>
      </p:sp>
      <p:sp>
        <p:nvSpPr>
          <p:cNvPr id="6" name="Rectangle 5"/>
          <p:cNvSpPr/>
          <p:nvPr/>
        </p:nvSpPr>
        <p:spPr>
          <a:xfrm>
            <a:off x="1812640" y="11545"/>
            <a:ext cx="1463963"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Đọc văn:</a:t>
            </a:r>
            <a:endParaRPr lang="en-US" b="1" i="1">
              <a:solidFill>
                <a:schemeClr val="tx1"/>
              </a:solidFill>
            </a:endParaRPr>
          </a:p>
        </p:txBody>
      </p:sp>
      <p:sp>
        <p:nvSpPr>
          <p:cNvPr id="7" name="Rectangle 6"/>
          <p:cNvSpPr/>
          <p:nvPr/>
        </p:nvSpPr>
        <p:spPr>
          <a:xfrm>
            <a:off x="6629400" y="461666"/>
            <a:ext cx="1905000" cy="528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1" smtClean="0">
                <a:solidFill>
                  <a:schemeClr val="tx1"/>
                </a:solidFill>
              </a:rPr>
              <a:t>Nam Cao</a:t>
            </a:r>
            <a:endParaRPr lang="en-US" b="1" i="1">
              <a:solidFill>
                <a:schemeClr val="tx1"/>
              </a:solidFill>
            </a:endParaRPr>
          </a:p>
        </p:txBody>
      </p:sp>
      <p:sp>
        <p:nvSpPr>
          <p:cNvPr id="9" name="Rectangle 8"/>
          <p:cNvSpPr/>
          <p:nvPr/>
        </p:nvSpPr>
        <p:spPr>
          <a:xfrm>
            <a:off x="3523082" y="0"/>
            <a:ext cx="2711000" cy="923330"/>
          </a:xfrm>
          <a:prstGeom prst="rect">
            <a:avLst/>
          </a:prstGeom>
          <a:noFill/>
        </p:spPr>
        <p:txBody>
          <a:bodyPr wrap="none" lIns="91440" tIns="45720" rIns="91440" bIns="45720">
            <a:spAutoFit/>
          </a:bodyPr>
          <a:lstStyle/>
          <a:p>
            <a:pPr algn="ctr"/>
            <a:r>
              <a:rPr lang="en-US"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Chí Phèo</a:t>
            </a:r>
            <a:endParaRPr lang="en-US" sz="5400" b="1" cap="none" spc="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 name="Rectangle 9"/>
          <p:cNvSpPr/>
          <p:nvPr/>
        </p:nvSpPr>
        <p:spPr>
          <a:xfrm>
            <a:off x="0" y="1066800"/>
            <a:ext cx="3285836" cy="57912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0" y="1066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rgbClr val="7030A0"/>
                </a:solidFill>
                <a:latin typeface="Times New Roman" pitchFamily="18" charset="0"/>
                <a:cs typeface="Times New Roman" pitchFamily="18" charset="0"/>
              </a:rPr>
              <a:t>Phần 1: Tác giả Nam Cao</a:t>
            </a:r>
            <a:endParaRPr lang="en-US" sz="2000">
              <a:solidFill>
                <a:srgbClr val="7030A0"/>
              </a:solidFill>
              <a:latin typeface="Times New Roman" pitchFamily="18" charset="0"/>
              <a:cs typeface="Times New Roman" pitchFamily="18" charset="0"/>
            </a:endParaRPr>
          </a:p>
        </p:txBody>
      </p:sp>
      <p:sp>
        <p:nvSpPr>
          <p:cNvPr id="13" name="Rectangle 12"/>
          <p:cNvSpPr/>
          <p:nvPr/>
        </p:nvSpPr>
        <p:spPr>
          <a:xfrm>
            <a:off x="0" y="1524000"/>
            <a:ext cx="32766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 Vài nét về tiểu sử và con người:</a:t>
            </a:r>
            <a:endParaRPr lang="en-US" sz="2000">
              <a:solidFill>
                <a:srgbClr val="C00000"/>
              </a:solidFill>
              <a:latin typeface="Times New Roman" pitchFamily="18" charset="0"/>
              <a:cs typeface="Times New Roman" pitchFamily="18" charset="0"/>
            </a:endParaRPr>
          </a:p>
        </p:txBody>
      </p:sp>
      <p:sp>
        <p:nvSpPr>
          <p:cNvPr id="14" name="Rectangle 13"/>
          <p:cNvSpPr/>
          <p:nvPr/>
        </p:nvSpPr>
        <p:spPr>
          <a:xfrm>
            <a:off x="0" y="2133600"/>
            <a:ext cx="3285836"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Tiểu sử:</a:t>
            </a:r>
            <a:endParaRPr lang="en-US" sz="2000">
              <a:solidFill>
                <a:schemeClr val="tx1"/>
              </a:solidFill>
              <a:latin typeface="Times New Roman" pitchFamily="18" charset="0"/>
              <a:cs typeface="Times New Roman" pitchFamily="18" charset="0"/>
            </a:endParaRPr>
          </a:p>
        </p:txBody>
      </p:sp>
      <p:sp>
        <p:nvSpPr>
          <p:cNvPr id="15" name="Rectangle 14"/>
          <p:cNvSpPr/>
          <p:nvPr/>
        </p:nvSpPr>
        <p:spPr>
          <a:xfrm>
            <a:off x="0" y="25908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Con người:</a:t>
            </a:r>
            <a:endParaRPr lang="en-US" sz="2000">
              <a:solidFill>
                <a:schemeClr val="tx1"/>
              </a:solidFill>
              <a:latin typeface="Times New Roman" pitchFamily="18" charset="0"/>
              <a:cs typeface="Times New Roman" pitchFamily="18" charset="0"/>
            </a:endParaRPr>
          </a:p>
        </p:txBody>
      </p:sp>
      <p:sp>
        <p:nvSpPr>
          <p:cNvPr id="16" name="Rectangle 15"/>
          <p:cNvSpPr/>
          <p:nvPr/>
        </p:nvSpPr>
        <p:spPr>
          <a:xfrm>
            <a:off x="0" y="30480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rgbClr val="C00000"/>
                </a:solidFill>
                <a:latin typeface="Times New Roman" pitchFamily="18" charset="0"/>
                <a:cs typeface="Times New Roman" pitchFamily="18" charset="0"/>
              </a:rPr>
              <a:t>II. Sự nghiệp văn học</a:t>
            </a:r>
            <a:endParaRPr lang="en-US" sz="2000">
              <a:solidFill>
                <a:srgbClr val="C00000"/>
              </a:solidFill>
              <a:latin typeface="Times New Roman" pitchFamily="18" charset="0"/>
              <a:cs typeface="Times New Roman" pitchFamily="18" charset="0"/>
            </a:endParaRPr>
          </a:p>
        </p:txBody>
      </p:sp>
      <p:sp>
        <p:nvSpPr>
          <p:cNvPr id="17" name="Rectangle 16"/>
          <p:cNvSpPr/>
          <p:nvPr/>
        </p:nvSpPr>
        <p:spPr>
          <a:xfrm>
            <a:off x="0" y="35052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1. Quan điểm nghệ thuật:</a:t>
            </a:r>
            <a:endParaRPr lang="en-US" sz="2000">
              <a:solidFill>
                <a:schemeClr val="tx1"/>
              </a:solidFill>
              <a:latin typeface="Times New Roman" pitchFamily="18" charset="0"/>
              <a:cs typeface="Times New Roman" pitchFamily="18" charset="0"/>
            </a:endParaRPr>
          </a:p>
        </p:txBody>
      </p:sp>
      <p:sp>
        <p:nvSpPr>
          <p:cNvPr id="18" name="Rectangle 17"/>
          <p:cNvSpPr/>
          <p:nvPr/>
        </p:nvSpPr>
        <p:spPr>
          <a:xfrm>
            <a:off x="0" y="39624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2. Các đề tài chính:</a:t>
            </a:r>
            <a:endParaRPr lang="en-US" sz="2000">
              <a:solidFill>
                <a:schemeClr val="tx1"/>
              </a:solidFill>
              <a:latin typeface="Times New Roman" pitchFamily="18" charset="0"/>
              <a:cs typeface="Times New Roman" pitchFamily="18" charset="0"/>
            </a:endParaRPr>
          </a:p>
        </p:txBody>
      </p:sp>
      <p:sp>
        <p:nvSpPr>
          <p:cNvPr id="19" name="Rectangle 18"/>
          <p:cNvSpPr/>
          <p:nvPr/>
        </p:nvSpPr>
        <p:spPr>
          <a:xfrm>
            <a:off x="0" y="4419600"/>
            <a:ext cx="3276600" cy="457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smtClean="0">
                <a:solidFill>
                  <a:schemeClr val="tx1"/>
                </a:solidFill>
                <a:latin typeface="Times New Roman" pitchFamily="18" charset="0"/>
                <a:cs typeface="Times New Roman" pitchFamily="18" charset="0"/>
              </a:rPr>
              <a:t>     3. Phong cách nghệ thuật:</a:t>
            </a:r>
            <a:endParaRPr lang="en-US" sz="2000">
              <a:solidFill>
                <a:schemeClr val="tx1"/>
              </a:solidFill>
              <a:latin typeface="Times New Roman" pitchFamily="18" charset="0"/>
              <a:cs typeface="Times New Roman" pitchFamily="18" charset="0"/>
            </a:endParaRPr>
          </a:p>
        </p:txBody>
      </p:sp>
      <p:sp>
        <p:nvSpPr>
          <p:cNvPr id="2" name="Rectangle 1"/>
          <p:cNvSpPr/>
          <p:nvPr/>
        </p:nvSpPr>
        <p:spPr>
          <a:xfrm>
            <a:off x="3285836" y="1069115"/>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smtClean="0">
                <a:solidFill>
                  <a:srgbClr val="C00000"/>
                </a:solidFill>
                <a:latin typeface="Times New Roman" pitchFamily="18" charset="0"/>
                <a:cs typeface="Times New Roman" pitchFamily="18" charset="0"/>
              </a:rPr>
              <a:t> Hướng dẫn tự học:</a:t>
            </a:r>
            <a:endParaRPr lang="en-US" sz="2400">
              <a:solidFill>
                <a:srgbClr val="C00000"/>
              </a:solidFill>
              <a:latin typeface="Times New Roman" pitchFamily="18" charset="0"/>
              <a:cs typeface="Times New Roman" pitchFamily="18" charset="0"/>
            </a:endParaRPr>
          </a:p>
        </p:txBody>
      </p:sp>
      <p:sp>
        <p:nvSpPr>
          <p:cNvPr id="22" name="Rectangle 21"/>
          <p:cNvSpPr/>
          <p:nvPr/>
        </p:nvSpPr>
        <p:spPr>
          <a:xfrm>
            <a:off x="3505200" y="1906154"/>
            <a:ext cx="5638800" cy="5322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smtClean="0">
                <a:solidFill>
                  <a:schemeClr val="tx1">
                    <a:lumMod val="95000"/>
                    <a:lumOff val="5000"/>
                  </a:schemeClr>
                </a:solidFill>
                <a:latin typeface="Times New Roman" pitchFamily="18" charset="0"/>
                <a:cs typeface="Times New Roman" pitchFamily="18" charset="0"/>
              </a:rPr>
              <a:t>- Tìm đọc một số truyện ngắn của Nam Cao. </a:t>
            </a:r>
            <a:endParaRPr lang="en-US" sz="2400">
              <a:solidFill>
                <a:schemeClr val="tx1">
                  <a:lumMod val="95000"/>
                  <a:lumOff val="5000"/>
                </a:schemeClr>
              </a:solidFill>
              <a:latin typeface="Times New Roman" pitchFamily="18" charset="0"/>
              <a:cs typeface="Times New Roman" pitchFamily="18" charset="0"/>
            </a:endParaRPr>
          </a:p>
        </p:txBody>
      </p:sp>
      <p:sp>
        <p:nvSpPr>
          <p:cNvPr id="23" name="Rectangle 22"/>
          <p:cNvSpPr/>
          <p:nvPr/>
        </p:nvSpPr>
        <p:spPr>
          <a:xfrm>
            <a:off x="3429000" y="1524003"/>
            <a:ext cx="4715164" cy="454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smtClean="0">
                <a:solidFill>
                  <a:srgbClr val="C00000"/>
                </a:solidFill>
                <a:latin typeface="Times New Roman" pitchFamily="18" charset="0"/>
                <a:cs typeface="Times New Roman" pitchFamily="18" charset="0"/>
              </a:rPr>
              <a:t> </a:t>
            </a:r>
            <a:r>
              <a:rPr lang="en-US" sz="2400" smtClean="0">
                <a:solidFill>
                  <a:schemeClr val="tx1">
                    <a:lumMod val="95000"/>
                    <a:lumOff val="5000"/>
                  </a:schemeClr>
                </a:solidFill>
                <a:latin typeface="Times New Roman" pitchFamily="18" charset="0"/>
                <a:cs typeface="Times New Roman" pitchFamily="18" charset="0"/>
              </a:rPr>
              <a:t>- Đọc và tóm tắt tác phẩm.</a:t>
            </a:r>
            <a:endParaRPr lang="en-US" sz="240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99395143"/>
      </p:ext>
    </p:extLst>
  </p:cSld>
  <p:clrMapOvr>
    <a:masterClrMapping/>
  </p:clrMapOvr>
  <p:timing>
    <p:tnLst>
      <p:par>
        <p:cTn id="1" dur="indefinite" restart="never" nodeType="tmRoot"/>
      </p:par>
    </p:tnLst>
  </p:timing>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5.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6.xml><?xml version="1.0" encoding="utf-8"?>
<a:theme xmlns:a="http://schemas.openxmlformats.org/drawingml/2006/main" name="2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3.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4.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5.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6.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emplate/>
  <TotalTime>379</TotalTime>
  <Words>1586</Words>
  <Application>Microsoft Office PowerPoint</Application>
  <PresentationFormat>On-screen Show (4:3)</PresentationFormat>
  <Paragraphs>182</Paragraphs>
  <Slides>16</Slides>
  <Notes>0</Notes>
  <HiddenSlides>0</HiddenSlides>
  <MMClips>0</MMClips>
  <ScaleCrop>false</ScaleCrop>
  <HeadingPairs>
    <vt:vector size="4" baseType="variant">
      <vt:variant>
        <vt:lpstr>Theme</vt:lpstr>
      </vt:variant>
      <vt:variant>
        <vt:i4>7</vt:i4>
      </vt:variant>
      <vt:variant>
        <vt:lpstr>Slide Titles</vt:lpstr>
      </vt:variant>
      <vt:variant>
        <vt:i4>16</vt:i4>
      </vt:variant>
    </vt:vector>
  </HeadingPairs>
  <TitlesOfParts>
    <vt:vector size="23" baseType="lpstr">
      <vt:lpstr>Office Theme</vt:lpstr>
      <vt:lpstr>Default Design</vt:lpstr>
      <vt:lpstr>1_Office Theme</vt:lpstr>
      <vt:lpstr>Origin</vt:lpstr>
      <vt:lpstr>1_Origin</vt:lpstr>
      <vt:lpstr>2_Origin</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 Windows 8</cp:lastModifiedBy>
  <cp:revision>99</cp:revision>
  <dcterms:created xsi:type="dcterms:W3CDTF">2014-11-05T05:20:57Z</dcterms:created>
  <dcterms:modified xsi:type="dcterms:W3CDTF">2018-11-14T16:45:07Z</dcterms:modified>
</cp:coreProperties>
</file>