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1" r:id="rId1"/>
  </p:sldMasterIdLst>
  <p:sldIdLst>
    <p:sldId id="271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C7099A51-36D7-4768-BBDC-8CD51D28E780}">
          <p14:sldIdLst/>
        </p14:section>
        <p14:section name="Untitled Section" id="{C33FD05B-76B8-448D-9C19-2CC6FBFFEF67}">
          <p14:sldIdLst>
            <p14:sldId id="271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</p14:sldIdLst>
        </p14:section>
      </p14:sectionLst>
    </p:ex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719" autoAdjust="0"/>
    <p:restoredTop sz="94660"/>
  </p:normalViewPr>
  <p:slideViewPr>
    <p:cSldViewPr snapToGrid="0">
      <p:cViewPr>
        <p:scale>
          <a:sx n="72" d="100"/>
          <a:sy n="72" d="100"/>
        </p:scale>
        <p:origin x="-162" y="-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2E22092-44BF-437E-9FEB-19CEE6190FAB}" type="datetimeFigureOut">
              <a:rPr lang="en-US" smtClean="0"/>
              <a:pPr/>
              <a:t>05/05/2020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EE79C59F-A00B-4825-82F1-D86F52BEE54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52072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2092-44BF-437E-9FEB-19CEE6190FAB}" type="datetimeFigureOut">
              <a:rPr lang="en-US" smtClean="0"/>
              <a:pPr/>
              <a:t>05/05/2020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C59F-A00B-4825-82F1-D86F52BEE5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8386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2092-44BF-437E-9FEB-19CEE6190FAB}" type="datetimeFigureOut">
              <a:rPr lang="en-US" smtClean="0"/>
              <a:pPr/>
              <a:t>05/05/2020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C59F-A00B-4825-82F1-D86F52BEE54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3867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2092-44BF-437E-9FEB-19CEE6190FAB}" type="datetimeFigureOut">
              <a:rPr lang="en-US" smtClean="0"/>
              <a:pPr/>
              <a:t>05/05/2020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C59F-A00B-4825-82F1-D86F52BEE5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687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2092-44BF-437E-9FEB-19CEE6190FAB}" type="datetimeFigureOut">
              <a:rPr lang="en-US" smtClean="0"/>
              <a:pPr/>
              <a:t>05/05/2020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C59F-A00B-4825-82F1-D86F52BEE54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8492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2092-44BF-437E-9FEB-19CEE6190FAB}" type="datetimeFigureOut">
              <a:rPr lang="en-US" smtClean="0"/>
              <a:pPr/>
              <a:t>05/05/2020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C59F-A00B-4825-82F1-D86F52BEE54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32174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2092-44BF-437E-9FEB-19CEE6190FAB}" type="datetimeFigureOut">
              <a:rPr lang="en-US" smtClean="0"/>
              <a:pPr/>
              <a:t>05/05/2020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C59F-A00B-4825-82F1-D86F52BEE5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2446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2092-44BF-437E-9FEB-19CEE6190FAB}" type="datetimeFigureOut">
              <a:rPr lang="en-US" smtClean="0"/>
              <a:pPr/>
              <a:t>05/05/2020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C59F-A00B-4825-82F1-D86F52BEE54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671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2092-44BF-437E-9FEB-19CEE6190FAB}" type="datetimeFigureOut">
              <a:rPr lang="en-US" smtClean="0"/>
              <a:pPr/>
              <a:t>05/05/2020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C59F-A00B-4825-82F1-D86F52BEE5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664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2092-44BF-437E-9FEB-19CEE6190FAB}" type="datetimeFigureOut">
              <a:rPr lang="en-US" smtClean="0"/>
              <a:pPr/>
              <a:t>05/05/2020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C59F-A00B-4825-82F1-D86F52BEE5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728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2092-44BF-437E-9FEB-19CEE6190FAB}" type="datetimeFigureOut">
              <a:rPr lang="en-US" smtClean="0"/>
              <a:pPr/>
              <a:t>05/05/2020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C59F-A00B-4825-82F1-D86F52BEE54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7410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2092-44BF-437E-9FEB-19CEE6190FAB}" type="datetimeFigureOut">
              <a:rPr lang="en-US" smtClean="0"/>
              <a:pPr/>
              <a:t>05/05/2020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C59F-A00B-4825-82F1-D86F52BEE54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289386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2092-44BF-437E-9FEB-19CEE6190FAB}" type="datetimeFigureOut">
              <a:rPr lang="en-US" smtClean="0"/>
              <a:pPr/>
              <a:t>05/05/2020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C59F-A00B-4825-82F1-D86F52BEE5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094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2092-44BF-437E-9FEB-19CEE6190FAB}" type="datetimeFigureOut">
              <a:rPr lang="en-US" smtClean="0"/>
              <a:pPr/>
              <a:t>05/05/2020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C59F-A00B-4825-82F1-D86F52BEE54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46141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2092-44BF-437E-9FEB-19CEE6190FAB}" type="datetimeFigureOut">
              <a:rPr lang="en-US" smtClean="0"/>
              <a:pPr/>
              <a:t>05/05/2020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C59F-A00B-4825-82F1-D86F52BEE54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222779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2092-44BF-437E-9FEB-19CEE6190FAB}" type="datetimeFigureOut">
              <a:rPr lang="en-US" smtClean="0"/>
              <a:pPr/>
              <a:t>05/05/2020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C59F-A00B-4825-82F1-D86F52BEE54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18866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22092-44BF-437E-9FEB-19CEE6190FAB}" type="datetimeFigureOut">
              <a:rPr lang="en-US" smtClean="0"/>
              <a:pPr/>
              <a:t>05/05/2020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79C59F-A00B-4825-82F1-D86F52BEE54B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4928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2E22092-44BF-437E-9FEB-19CEE6190FAB}" type="datetimeFigureOut">
              <a:rPr lang="en-US" smtClean="0"/>
              <a:pPr/>
              <a:t>05/05/2020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E79C59F-A00B-4825-82F1-D86F52BEE54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761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  <p:sldLayoutId id="2147483774" r:id="rId13"/>
    <p:sldLayoutId id="2147483775" r:id="rId14"/>
    <p:sldLayoutId id="2147483776" r:id="rId15"/>
    <p:sldLayoutId id="2147483777" r:id="rId16"/>
    <p:sldLayoutId id="2147483778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514350"/>
            <a:ext cx="6807200" cy="6115050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620933" y="685801"/>
            <a:ext cx="5638800" cy="1938992"/>
          </a:xfrm>
          <a:prstGeom prst="rect">
            <a:avLst/>
          </a:prstGeom>
          <a:noFill/>
          <a:ln>
            <a:noFill/>
          </a:ln>
          <a:effectLst>
            <a:innerShdw blurRad="114300">
              <a:srgbClr val="FF0000"/>
            </a:inn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BỘ MÔN NGỮ VĂN 2</a:t>
            </a:r>
          </a:p>
          <a:p>
            <a:pPr algn="ctr">
              <a:defRPr/>
            </a:pPr>
            <a:r>
              <a:rPr lang="en-US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THƯƠNG MẾN </a:t>
            </a:r>
          </a:p>
          <a:p>
            <a:pPr algn="ctr">
              <a:defRPr/>
            </a:pPr>
            <a:r>
              <a:rPr lang="en-US" sz="4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CHÀO CÁC EM</a:t>
            </a:r>
          </a:p>
        </p:txBody>
      </p:sp>
      <p:sp>
        <p:nvSpPr>
          <p:cNvPr id="2054" name="TextBox 3"/>
          <p:cNvSpPr txBox="1">
            <a:spLocks noChangeArrowheads="1"/>
          </p:cNvSpPr>
          <p:nvPr/>
        </p:nvSpPr>
        <p:spPr bwMode="auto">
          <a:xfrm>
            <a:off x="6908800" y="3471864"/>
            <a:ext cx="56388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MONG CÁC EM LUÔN MẠNH KHỎE </a:t>
            </a:r>
          </a:p>
          <a:p>
            <a:pPr algn="ctr" eaLnBrk="1" hangingPunct="1"/>
            <a:r>
              <a:rPr lang="en-US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VÀ </a:t>
            </a:r>
          </a:p>
          <a:p>
            <a:pPr algn="ctr" eaLnBrk="1" hangingPunct="1"/>
            <a:r>
              <a:rPr lang="en-US" sz="400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HỌC TẬP TỐT </a:t>
            </a:r>
          </a:p>
        </p:txBody>
      </p:sp>
    </p:spTree>
    <p:extLst>
      <p:ext uri="{BB962C8B-B14F-4D97-AF65-F5344CB8AC3E}">
        <p14:creationId xmlns:p14="http://schemas.microsoft.com/office/powerpoint/2010/main" val="215515188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9787" y="578521"/>
            <a:ext cx="3932237" cy="817808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I. CUỘC ĐỜI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0" r="7170"/>
          <a:stretch>
            <a:fillRect/>
          </a:stretch>
        </p:blipFill>
        <p:spPr>
          <a:xfrm>
            <a:off x="7736653" y="1041400"/>
            <a:ext cx="3421526" cy="4775200"/>
          </a:xfrm>
        </p:spPr>
      </p:pic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1198178" y="1396329"/>
            <a:ext cx="6180083" cy="4472659"/>
          </a:xfrm>
        </p:spPr>
        <p:txBody>
          <a:bodyPr>
            <a:noAutofit/>
          </a:bodyPr>
          <a:lstStyle/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Tiểu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Nguyễn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Chiểu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(1822 – 1888) –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Chiểu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Quê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ngoại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quê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Huế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đình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Nho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Thời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lịch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sử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- 1843,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đỗ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Tú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bỏ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mù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bội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hôn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quê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- 1859,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Giuộc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Bến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Tre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mưu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đánh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giặc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thơ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763511" y="230188"/>
            <a:ext cx="492256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bliqueTopRight"/>
              <a:lightRig rig="threePt" dir="t"/>
            </a:scene3d>
          </a:bodyPr>
          <a:lstStyle/>
          <a:p>
            <a:pPr algn="ctr"/>
            <a:r>
              <a:rPr lang="en-US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PHẦN 1: TÁC GIẢ</a:t>
            </a:r>
            <a:endParaRPr lang="en-US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64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95402" y="982132"/>
            <a:ext cx="5277676" cy="1303867"/>
          </a:xfrm>
        </p:spPr>
        <p:txBody>
          <a:bodyPr/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Con </a:t>
            </a:r>
            <a:r>
              <a:rPr lang="en-US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phận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bất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hạnh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nghị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phi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Giàu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lòng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Placeholder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0" r="7170"/>
          <a:stretch>
            <a:fillRect/>
          </a:stretch>
        </p:blipFill>
        <p:spPr>
          <a:xfrm>
            <a:off x="7657140" y="895626"/>
            <a:ext cx="3421526" cy="4775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851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6154" y="342704"/>
            <a:ext cx="9601196" cy="988336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II. SỰ NGHIỆP SÁNG TÁC</a:t>
            </a:r>
            <a:b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giai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đoạn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004552" y="1135117"/>
            <a:ext cx="4576945" cy="4735332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xâm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truyện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thơ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Lục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Vân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Tiên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Mậu</a:t>
            </a:r>
            <a:endParaRPr lang="en-US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en-US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5793099" y="1135117"/>
            <a:ext cx="5731494" cy="404244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Pháp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xâm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lược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sang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yếu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sĩ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Giuộc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tế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Trương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Thơ</a:t>
            </a: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điếu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Phan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Tòng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</a:p>
          <a:p>
            <a:pPr marL="0" indent="0" algn="just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305" y="2727434"/>
            <a:ext cx="2838396" cy="34157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887" y="2727434"/>
            <a:ext cx="2515220" cy="347184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406" y="2727434"/>
            <a:ext cx="2750220" cy="3518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33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sĩ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chương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cũng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vũ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khí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-&gt;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sĩ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đứng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nghiệp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cứu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endParaRPr lang="en-US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0618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6154" y="1050391"/>
            <a:ext cx="9601196" cy="1303867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lớn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sáng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575070" y="2341004"/>
            <a:ext cx="5282656" cy="4126057"/>
          </a:xfrm>
          <a:ln w="5715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tưởng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đạo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đức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đẹp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Viết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truyện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thơ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dạy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Xây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dựng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vẻ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đẹp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lí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tưởng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đẹp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Lên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trừng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trị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thích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đáng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thế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xấu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083013" y="2354258"/>
            <a:ext cx="5419686" cy="4046542"/>
          </a:xfrm>
          <a:ln w="5715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Thơ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văn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long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yêu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chân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thảm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cảnh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nhà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tan</a:t>
            </a:r>
          </a:p>
          <a:p>
            <a:pPr algn="just">
              <a:buFontTx/>
              <a:buChar char="-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Tố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cáo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tội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ác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lũ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bán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cướp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nước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ngợi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người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hùng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nghĩa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sĩ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đã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hi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FontTx/>
              <a:buChar char="-"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Kêu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cổ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vũ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chiến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280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sắc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Trữ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tình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đạo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đức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mạc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dị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gần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gũi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Đậm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sắc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tộc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biệt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vùng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Nam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16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9787" y="578521"/>
            <a:ext cx="3932237" cy="817808"/>
          </a:xfrm>
        </p:spPr>
        <p:txBody>
          <a:bodyPr>
            <a:normAutofit fontScale="90000"/>
          </a:bodyPr>
          <a:lstStyle/>
          <a:p>
            <a:r>
              <a:rPr lang="vi-VN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HOÀN CẢNH LỊCH SỬ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>
          <a:xfrm>
            <a:off x="1198178" y="1396329"/>
            <a:ext cx="6180083" cy="4472659"/>
          </a:xfrm>
        </p:spPr>
        <p:txBody>
          <a:bodyPr>
            <a:noAutofit/>
          </a:bodyPr>
          <a:lstStyle/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434896" y="230188"/>
            <a:ext cx="557979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bliqueTopRight"/>
              <a:lightRig rig="threePt" dir="t"/>
            </a:scene3d>
          </a:bodyPr>
          <a:lstStyle/>
          <a:p>
            <a:pPr algn="ctr"/>
            <a:r>
              <a:rPr lang="en-US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PHẦN 1: TÁC</a:t>
            </a:r>
            <a:r>
              <a:rPr lang="vi-VN" sz="4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PHẨM</a:t>
            </a:r>
            <a:endParaRPr lang="en-US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2">
                  <a:lumMod val="50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" r="1878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 descr="D:\DAN\gia_dinh_40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5861" y="1406938"/>
            <a:ext cx="7182678" cy="4788452"/>
          </a:xfrm>
          <a:prstGeom prst="rect">
            <a:avLst/>
          </a:prstGeom>
          <a:noFill/>
        </p:spPr>
      </p:pic>
      <p:pic>
        <p:nvPicPr>
          <p:cNvPr id="10" name="Picture 2" descr="D:\DAN\van te nghia si can giuoc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5860" y="1406938"/>
            <a:ext cx="7315201" cy="47948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76569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vi-VN" sz="4000" b="1" dirty="0" smtClean="0">
                <a:latin typeface="+mn-lt"/>
              </a:rPr>
              <a:t>2. THỂ LOẠI</a:t>
            </a:r>
            <a:r>
              <a:rPr lang="vi-VN" sz="4000" dirty="0" smtClean="0">
                <a:latin typeface="+mn-lt"/>
              </a:rPr>
              <a:t>:</a:t>
            </a:r>
            <a:endParaRPr lang="en-US" sz="4000" dirty="0">
              <a:latin typeface="+mn-lt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vi-VN" sz="5000" dirty="0"/>
              <a:t>Văn tế</a:t>
            </a:r>
            <a:endParaRPr lang="en-US" sz="5000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" r="1878"/>
          <a:stretch>
            <a:fillRect/>
          </a:stretch>
        </p:blipFill>
        <p:spPr bwMode="auto"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3141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0860" y="1580417"/>
            <a:ext cx="3356114" cy="684510"/>
          </a:xfrm>
        </p:spPr>
        <p:txBody>
          <a:bodyPr>
            <a:noAutofit/>
          </a:bodyPr>
          <a:lstStyle/>
          <a:p>
            <a:r>
              <a:rPr lang="vi-VN" sz="4000" b="1" dirty="0" smtClean="0">
                <a:latin typeface="+mn-lt"/>
              </a:rPr>
              <a:t>3. BỐ CỤC</a:t>
            </a:r>
            <a:endParaRPr lang="en-US" sz="4000" b="1" dirty="0">
              <a:latin typeface="+mn-lt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37589" y="2473555"/>
            <a:ext cx="7252254" cy="3012845"/>
          </a:xfrm>
        </p:spPr>
        <p:txBody>
          <a:bodyPr>
            <a:noAutofit/>
          </a:bodyPr>
          <a:lstStyle/>
          <a:p>
            <a:pPr algn="just"/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vi-VN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: Lung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khởi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( 2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đầu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vi-VN" sz="35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vi-VN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2 :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sz="35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15)</a:t>
            </a:r>
            <a:endParaRPr lang="vi-VN" sz="3500" dirty="0" smtClean="0"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vi-VN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3 : Ai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điếu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16</a:t>
            </a:r>
            <a:r>
              <a:rPr lang="vi-VN" sz="3500" dirty="0" smtClean="0"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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28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vi-VN" sz="35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vi-VN" sz="3500" dirty="0">
                <a:latin typeface="Times New Roman" pitchFamily="18" charset="0"/>
                <a:cs typeface="Times New Roman" pitchFamily="18" charset="0"/>
              </a:rPr>
            </a:b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vi-VN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Phần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4 : Ai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vãn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(2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5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" r="1878"/>
          <a:stretch>
            <a:fillRect/>
          </a:stretch>
        </p:blipFill>
        <p:spPr bwMode="auto">
          <a:xfrm>
            <a:off x="8088204" y="1021522"/>
            <a:ext cx="3063347" cy="4775200"/>
          </a:xfrm>
          <a:prstGeom prst="rect">
            <a:avLst/>
          </a:prstGeom>
          <a:noFill/>
          <a:ln w="57150" cmpd="thickThin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1716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8651" y="609598"/>
            <a:ext cx="6241816" cy="644769"/>
          </a:xfrm>
        </p:spPr>
        <p:txBody>
          <a:bodyPr>
            <a:normAutofit fontScale="90000"/>
          </a:bodyPr>
          <a:lstStyle/>
          <a:p>
            <a:r>
              <a:rPr lang="vi-VN" sz="4000" b="1" dirty="0" smtClean="0">
                <a:latin typeface="+mn-lt"/>
              </a:rPr>
              <a:t>4. NỘI DUNG:</a:t>
            </a:r>
            <a:endParaRPr lang="en-US" sz="4000" b="1" dirty="0">
              <a:latin typeface="+mn-lt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2303" y="1294126"/>
            <a:ext cx="7172740" cy="1828800"/>
          </a:xfrm>
        </p:spPr>
        <p:txBody>
          <a:bodyPr>
            <a:noAutofit/>
          </a:bodyPr>
          <a:lstStyle/>
          <a:p>
            <a:pPr algn="just"/>
            <a:r>
              <a:rPr lang="vi-VN" sz="4000" dirty="0"/>
              <a:t>- </a:t>
            </a:r>
            <a:r>
              <a:rPr lang="vi-VN" sz="4000" i="1" dirty="0"/>
              <a:t>Văn tế nghĩa sĩ Cần Giuộc</a:t>
            </a:r>
            <a:r>
              <a:rPr lang="vi-VN" sz="4000" dirty="0"/>
              <a:t> đã dựng nên một bức tượng đài nghệ thuật sừng sững về người nông dân tương xứng với những phẩm chất vốn có ngoài đời của </a:t>
            </a:r>
            <a:r>
              <a:rPr lang="vi-VN" sz="4000" dirty="0" smtClean="0"/>
              <a:t>họ.</a:t>
            </a:r>
            <a:endParaRPr lang="vi-VN" sz="4000" dirty="0"/>
          </a:p>
          <a:p>
            <a:pPr algn="just"/>
            <a:r>
              <a:rPr lang="vi-VN" sz="4000" dirty="0"/>
              <a:t>- Là tiếng khóc bi tráng cho một thời kì lịch sử đau thương nhưng vĩ đại của dân tộc.</a:t>
            </a:r>
          </a:p>
          <a:p>
            <a:pPr algn="just"/>
            <a:r>
              <a:rPr lang="vi-VN" sz="4000" dirty="0"/>
              <a:t/>
            </a:r>
            <a:br>
              <a:rPr lang="vi-VN" sz="4000" dirty="0"/>
            </a:br>
            <a:endParaRPr lang="en-US" sz="4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" r="1878"/>
          <a:stretch>
            <a:fillRect/>
          </a:stretch>
        </p:blipFill>
        <p:spPr bwMode="auto">
          <a:xfrm>
            <a:off x="8088204" y="1021522"/>
            <a:ext cx="3063347" cy="4775200"/>
          </a:xfrm>
          <a:prstGeom prst="rect">
            <a:avLst/>
          </a:prstGeom>
          <a:noFill/>
          <a:ln w="57150" cmpd="thickThin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6672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8651" y="609598"/>
            <a:ext cx="6241816" cy="644769"/>
          </a:xfrm>
        </p:spPr>
        <p:txBody>
          <a:bodyPr>
            <a:normAutofit fontScale="90000"/>
          </a:bodyPr>
          <a:lstStyle/>
          <a:p>
            <a:r>
              <a:rPr lang="vi-VN" sz="4000" b="1" dirty="0" smtClean="0">
                <a:latin typeface="+mn-lt"/>
              </a:rPr>
              <a:t>4. NGHỆ THUẬT:</a:t>
            </a:r>
            <a:endParaRPr lang="en-US" sz="4000" b="1" dirty="0">
              <a:latin typeface="+mn-lt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2303" y="1294126"/>
            <a:ext cx="7172740" cy="1828800"/>
          </a:xfrm>
        </p:spPr>
        <p:txBody>
          <a:bodyPr>
            <a:noAutofit/>
          </a:bodyPr>
          <a:lstStyle/>
          <a:p>
            <a:pPr algn="just"/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nhuần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nhuyễn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giữa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trữ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Giọng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bi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tráng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ngữ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giản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dị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dã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vi-VN" sz="4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4000" dirty="0" err="1" smtClean="0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40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8" r="1878"/>
          <a:stretch>
            <a:fillRect/>
          </a:stretch>
        </p:blipFill>
        <p:spPr bwMode="auto">
          <a:xfrm>
            <a:off x="8088204" y="1021522"/>
            <a:ext cx="3063347" cy="4775200"/>
          </a:xfrm>
          <a:prstGeom prst="rect">
            <a:avLst/>
          </a:prstGeom>
          <a:noFill/>
          <a:ln w="57150" cmpd="thickThin">
            <a:noFill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770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21635" y="1351721"/>
            <a:ext cx="10548730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vi-VN" sz="4500" b="1" dirty="0" smtClean="0"/>
              <a:t>CÁC EM NGHIÊN CỨU THÊM NHÉ!</a:t>
            </a:r>
          </a:p>
          <a:p>
            <a:pPr algn="ctr"/>
            <a:endParaRPr lang="vi-VN" sz="4500" b="1" dirty="0" smtClean="0"/>
          </a:p>
          <a:p>
            <a:pPr algn="ctr"/>
            <a:endParaRPr lang="vi-VN" sz="4500" b="1" dirty="0"/>
          </a:p>
          <a:p>
            <a:pPr algn="ctr"/>
            <a:r>
              <a:rPr lang="vi-VN" sz="4500" b="1" dirty="0" smtClean="0"/>
              <a:t>HẸN GẶP LẠI </a:t>
            </a:r>
          </a:p>
          <a:p>
            <a:pPr algn="ctr"/>
            <a:r>
              <a:rPr lang="vi-VN" sz="4500" b="1" dirty="0" smtClean="0"/>
              <a:t>Ở BUỔI HỌC TRỰC TUYẾN </a:t>
            </a:r>
            <a:endParaRPr lang="en-US" sz="4500" b="1" dirty="0"/>
          </a:p>
        </p:txBody>
      </p:sp>
    </p:spTree>
    <p:extLst>
      <p:ext uri="{BB962C8B-B14F-4D97-AF65-F5344CB8AC3E}">
        <p14:creationId xmlns:p14="http://schemas.microsoft.com/office/powerpoint/2010/main" val="1802249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399</TotalTime>
  <Words>496</Words>
  <Application>Microsoft Office PowerPoint</Application>
  <PresentationFormat>Custom</PresentationFormat>
  <Paragraphs>62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Organic</vt:lpstr>
      <vt:lpstr>PowerPoint Presentation</vt:lpstr>
      <vt:lpstr>I. CUỘC ĐỜI</vt:lpstr>
      <vt:lpstr>2. Con người</vt:lpstr>
      <vt:lpstr>II. SỰ NGHIỆP SÁNG TÁC 2. Các giai đoạn sáng tác: </vt:lpstr>
      <vt:lpstr>2. Quan điểm sáng tác</vt:lpstr>
      <vt:lpstr>3. Nội dung lớn trong sáng tác</vt:lpstr>
      <vt:lpstr>4. Nghệ thuật đặc sắc</vt:lpstr>
      <vt:lpstr>1. HOÀN CẢNH LỊCH SỬ</vt:lpstr>
      <vt:lpstr>2. THỂ LOẠI:</vt:lpstr>
      <vt:lpstr>3. BỐ CỤC</vt:lpstr>
      <vt:lpstr>4. NỘI DUNG:</vt:lpstr>
      <vt:lpstr>4. NGHỆ THUẬT: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Hong - VP Dang Uy</cp:lastModifiedBy>
  <cp:revision>41</cp:revision>
  <dcterms:created xsi:type="dcterms:W3CDTF">2019-09-21T02:26:55Z</dcterms:created>
  <dcterms:modified xsi:type="dcterms:W3CDTF">2020-05-05T07:41:11Z</dcterms:modified>
</cp:coreProperties>
</file>