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6.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7.xml" ContentType="application/vnd.openxmlformats-officedocument.them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8.xml" ContentType="application/vnd.openxmlformats-officedocument.theme+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theme/theme9.xml" ContentType="application/vnd.openxmlformats-officedocument.theme+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1"/>
    <p:sldMasterId id="2147483685" r:id="rId2"/>
    <p:sldMasterId id="2147483697" r:id="rId3"/>
    <p:sldMasterId id="2147483709" r:id="rId4"/>
    <p:sldMasterId id="2147483721" r:id="rId5"/>
    <p:sldMasterId id="2147483733" r:id="rId6"/>
    <p:sldMasterId id="2147483769" r:id="rId7"/>
    <p:sldMasterId id="2147483806" r:id="rId8"/>
    <p:sldMasterId id="2147483818" r:id="rId9"/>
    <p:sldMasterId id="2147483831" r:id="rId10"/>
  </p:sldMasterIdLst>
  <p:notesMasterIdLst>
    <p:notesMasterId r:id="rId51"/>
  </p:notesMasterIdLst>
  <p:handoutMasterIdLst>
    <p:handoutMasterId r:id="rId52"/>
  </p:handoutMasterIdLst>
  <p:sldIdLst>
    <p:sldId id="378" r:id="rId11"/>
    <p:sldId id="349" r:id="rId12"/>
    <p:sldId id="380" r:id="rId13"/>
    <p:sldId id="277" r:id="rId14"/>
    <p:sldId id="396" r:id="rId15"/>
    <p:sldId id="416" r:id="rId16"/>
    <p:sldId id="417" r:id="rId17"/>
    <p:sldId id="418" r:id="rId18"/>
    <p:sldId id="407" r:id="rId19"/>
    <p:sldId id="414" r:id="rId20"/>
    <p:sldId id="415" r:id="rId21"/>
    <p:sldId id="406" r:id="rId22"/>
    <p:sldId id="408" r:id="rId23"/>
    <p:sldId id="395" r:id="rId24"/>
    <p:sldId id="391" r:id="rId25"/>
    <p:sldId id="376" r:id="rId26"/>
    <p:sldId id="386" r:id="rId27"/>
    <p:sldId id="377" r:id="rId28"/>
    <p:sldId id="387" r:id="rId29"/>
    <p:sldId id="385" r:id="rId30"/>
    <p:sldId id="383" r:id="rId31"/>
    <p:sldId id="295" r:id="rId32"/>
    <p:sldId id="320" r:id="rId33"/>
    <p:sldId id="326" r:id="rId34"/>
    <p:sldId id="329" r:id="rId35"/>
    <p:sldId id="403" r:id="rId36"/>
    <p:sldId id="404" r:id="rId37"/>
    <p:sldId id="352" r:id="rId38"/>
    <p:sldId id="405" r:id="rId39"/>
    <p:sldId id="338" r:id="rId40"/>
    <p:sldId id="314" r:id="rId41"/>
    <p:sldId id="315" r:id="rId42"/>
    <p:sldId id="339" r:id="rId43"/>
    <p:sldId id="409" r:id="rId44"/>
    <p:sldId id="410" r:id="rId45"/>
    <p:sldId id="411" r:id="rId46"/>
    <p:sldId id="412" r:id="rId47"/>
    <p:sldId id="413" r:id="rId48"/>
    <p:sldId id="419" r:id="rId49"/>
    <p:sldId id="420" r:id="rId50"/>
  </p:sldIdLst>
  <p:sldSz cx="9144000" cy="6858000" type="screen4x3"/>
  <p:notesSz cx="6858000" cy="9144000"/>
  <p:defaultTextStyle>
    <a:defPPr>
      <a:defRPr lang="en-US"/>
    </a:defPPr>
    <a:lvl1pPr algn="l" rtl="0" eaLnBrk="0" fontAlgn="base" hangingPunct="0">
      <a:lnSpc>
        <a:spcPct val="90000"/>
      </a:lnSpc>
      <a:spcBef>
        <a:spcPct val="0"/>
      </a:spcBef>
      <a:spcAft>
        <a:spcPct val="0"/>
      </a:spcAft>
      <a:defRPr sz="3000" b="1" kern="1200">
        <a:solidFill>
          <a:schemeClr val="tx1"/>
        </a:solidFill>
        <a:latin typeface="Arial" charset="0"/>
        <a:ea typeface="+mn-ea"/>
        <a:cs typeface="+mn-cs"/>
      </a:defRPr>
    </a:lvl1pPr>
    <a:lvl2pPr marL="457200" algn="l" rtl="0" eaLnBrk="0" fontAlgn="base" hangingPunct="0">
      <a:lnSpc>
        <a:spcPct val="90000"/>
      </a:lnSpc>
      <a:spcBef>
        <a:spcPct val="0"/>
      </a:spcBef>
      <a:spcAft>
        <a:spcPct val="0"/>
      </a:spcAft>
      <a:defRPr sz="3000" b="1" kern="1200">
        <a:solidFill>
          <a:schemeClr val="tx1"/>
        </a:solidFill>
        <a:latin typeface="Arial" charset="0"/>
        <a:ea typeface="+mn-ea"/>
        <a:cs typeface="+mn-cs"/>
      </a:defRPr>
    </a:lvl2pPr>
    <a:lvl3pPr marL="914400" algn="l" rtl="0" eaLnBrk="0" fontAlgn="base" hangingPunct="0">
      <a:lnSpc>
        <a:spcPct val="90000"/>
      </a:lnSpc>
      <a:spcBef>
        <a:spcPct val="0"/>
      </a:spcBef>
      <a:spcAft>
        <a:spcPct val="0"/>
      </a:spcAft>
      <a:defRPr sz="3000" b="1" kern="1200">
        <a:solidFill>
          <a:schemeClr val="tx1"/>
        </a:solidFill>
        <a:latin typeface="Arial" charset="0"/>
        <a:ea typeface="+mn-ea"/>
        <a:cs typeface="+mn-cs"/>
      </a:defRPr>
    </a:lvl3pPr>
    <a:lvl4pPr marL="1371600" algn="l" rtl="0" eaLnBrk="0" fontAlgn="base" hangingPunct="0">
      <a:lnSpc>
        <a:spcPct val="90000"/>
      </a:lnSpc>
      <a:spcBef>
        <a:spcPct val="0"/>
      </a:spcBef>
      <a:spcAft>
        <a:spcPct val="0"/>
      </a:spcAft>
      <a:defRPr sz="3000" b="1" kern="1200">
        <a:solidFill>
          <a:schemeClr val="tx1"/>
        </a:solidFill>
        <a:latin typeface="Arial" charset="0"/>
        <a:ea typeface="+mn-ea"/>
        <a:cs typeface="+mn-cs"/>
      </a:defRPr>
    </a:lvl4pPr>
    <a:lvl5pPr marL="1828800" algn="l" rtl="0" eaLnBrk="0" fontAlgn="base" hangingPunct="0">
      <a:lnSpc>
        <a:spcPct val="90000"/>
      </a:lnSpc>
      <a:spcBef>
        <a:spcPct val="0"/>
      </a:spcBef>
      <a:spcAft>
        <a:spcPct val="0"/>
      </a:spcAft>
      <a:defRPr sz="3000" b="1" kern="1200">
        <a:solidFill>
          <a:schemeClr val="tx1"/>
        </a:solidFill>
        <a:latin typeface="Arial" charset="0"/>
        <a:ea typeface="+mn-ea"/>
        <a:cs typeface="+mn-cs"/>
      </a:defRPr>
    </a:lvl5pPr>
    <a:lvl6pPr marL="2286000" algn="l" defTabSz="914400" rtl="0" eaLnBrk="1" latinLnBrk="0" hangingPunct="1">
      <a:defRPr sz="3000" b="1" kern="1200">
        <a:solidFill>
          <a:schemeClr val="tx1"/>
        </a:solidFill>
        <a:latin typeface="Arial" charset="0"/>
        <a:ea typeface="+mn-ea"/>
        <a:cs typeface="+mn-cs"/>
      </a:defRPr>
    </a:lvl6pPr>
    <a:lvl7pPr marL="2743200" algn="l" defTabSz="914400" rtl="0" eaLnBrk="1" latinLnBrk="0" hangingPunct="1">
      <a:defRPr sz="3000" b="1" kern="1200">
        <a:solidFill>
          <a:schemeClr val="tx1"/>
        </a:solidFill>
        <a:latin typeface="Arial" charset="0"/>
        <a:ea typeface="+mn-ea"/>
        <a:cs typeface="+mn-cs"/>
      </a:defRPr>
    </a:lvl7pPr>
    <a:lvl8pPr marL="3200400" algn="l" defTabSz="914400" rtl="0" eaLnBrk="1" latinLnBrk="0" hangingPunct="1">
      <a:defRPr sz="3000" b="1" kern="1200">
        <a:solidFill>
          <a:schemeClr val="tx1"/>
        </a:solidFill>
        <a:latin typeface="Arial" charset="0"/>
        <a:ea typeface="+mn-ea"/>
        <a:cs typeface="+mn-cs"/>
      </a:defRPr>
    </a:lvl8pPr>
    <a:lvl9pPr marL="3657600" algn="l" defTabSz="914400" rtl="0" eaLnBrk="1" latinLnBrk="0" hangingPunct="1">
      <a:defRPr sz="3000" b="1"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57" autoAdjust="0"/>
    <p:restoredTop sz="94494" autoAdjust="0"/>
  </p:normalViewPr>
  <p:slideViewPr>
    <p:cSldViewPr>
      <p:cViewPr varScale="1">
        <p:scale>
          <a:sx n="69" d="100"/>
          <a:sy n="69" d="100"/>
        </p:scale>
        <p:origin x="1446" y="72"/>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Lst>
  </p:outlineViewPr>
  <p:notesTextViewPr>
    <p:cViewPr>
      <p:scale>
        <a:sx n="100" d="100"/>
        <a:sy n="100" d="100"/>
      </p:scale>
      <p:origin x="0" y="0"/>
    </p:cViewPr>
  </p:notesTextViewPr>
  <p:sorterViewPr>
    <p:cViewPr>
      <p:scale>
        <a:sx n="75" d="100"/>
        <a:sy n="7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slide" Target="slides/slide29.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slide" Target="slides/slide32.xml"/><Relationship Id="rId47" Type="http://schemas.openxmlformats.org/officeDocument/2006/relationships/slide" Target="slides/slide37.xml"/><Relationship Id="rId50" Type="http://schemas.openxmlformats.org/officeDocument/2006/relationships/slide" Target="slides/slide40.xml"/><Relationship Id="rId55" Type="http://schemas.openxmlformats.org/officeDocument/2006/relationships/theme" Target="theme/theme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6.xml"/><Relationship Id="rId29" Type="http://schemas.openxmlformats.org/officeDocument/2006/relationships/slide" Target="slides/slide19.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slide" Target="slides/slide30.xml"/><Relationship Id="rId45" Type="http://schemas.openxmlformats.org/officeDocument/2006/relationships/slide" Target="slides/slide35.xml"/><Relationship Id="rId53" Type="http://schemas.openxmlformats.org/officeDocument/2006/relationships/presProps" Target="presProps.xml"/><Relationship Id="rId5" Type="http://schemas.openxmlformats.org/officeDocument/2006/relationships/slideMaster" Target="slideMasters/slideMaster5.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slide" Target="slides/slide38.xml"/><Relationship Id="rId56" Type="http://schemas.openxmlformats.org/officeDocument/2006/relationships/tableStyles" Target="tableStyles.xml"/><Relationship Id="rId8" Type="http://schemas.openxmlformats.org/officeDocument/2006/relationships/slideMaster" Target="slideMasters/slideMaster8.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s>
</file>

<file path=ppt/_rels/viewProps.xml.rels><?xml version="1.0" encoding="UTF-8" standalone="yes"?>
<Relationships xmlns="http://schemas.openxmlformats.org/package/2006/relationships"><Relationship Id="rId8" Type="http://schemas.openxmlformats.org/officeDocument/2006/relationships/slide" Target="slides/slide17.xml"/><Relationship Id="rId13" Type="http://schemas.openxmlformats.org/officeDocument/2006/relationships/slide" Target="slides/slide22.xml"/><Relationship Id="rId18" Type="http://schemas.openxmlformats.org/officeDocument/2006/relationships/slide" Target="slides/slide30.xml"/><Relationship Id="rId3" Type="http://schemas.openxmlformats.org/officeDocument/2006/relationships/slide" Target="slides/slide10.xml"/><Relationship Id="rId7" Type="http://schemas.openxmlformats.org/officeDocument/2006/relationships/slide" Target="slides/slide16.xml"/><Relationship Id="rId12" Type="http://schemas.openxmlformats.org/officeDocument/2006/relationships/slide" Target="slides/slide21.xml"/><Relationship Id="rId17" Type="http://schemas.openxmlformats.org/officeDocument/2006/relationships/slide" Target="slides/slide27.xml"/><Relationship Id="rId2" Type="http://schemas.openxmlformats.org/officeDocument/2006/relationships/slide" Target="slides/slide9.xml"/><Relationship Id="rId16" Type="http://schemas.openxmlformats.org/officeDocument/2006/relationships/slide" Target="slides/slide25.xml"/><Relationship Id="rId20" Type="http://schemas.openxmlformats.org/officeDocument/2006/relationships/slide" Target="slides/slide40.xml"/><Relationship Id="rId1" Type="http://schemas.openxmlformats.org/officeDocument/2006/relationships/slide" Target="slides/slide4.xml"/><Relationship Id="rId6" Type="http://schemas.openxmlformats.org/officeDocument/2006/relationships/slide" Target="slides/slide13.xml"/><Relationship Id="rId11" Type="http://schemas.openxmlformats.org/officeDocument/2006/relationships/slide" Target="slides/slide20.xml"/><Relationship Id="rId5" Type="http://schemas.openxmlformats.org/officeDocument/2006/relationships/slide" Target="slides/slide12.xml"/><Relationship Id="rId15" Type="http://schemas.openxmlformats.org/officeDocument/2006/relationships/slide" Target="slides/slide24.xml"/><Relationship Id="rId10" Type="http://schemas.openxmlformats.org/officeDocument/2006/relationships/slide" Target="slides/slide19.xml"/><Relationship Id="rId19" Type="http://schemas.openxmlformats.org/officeDocument/2006/relationships/slide" Target="slides/slide33.xml"/><Relationship Id="rId4" Type="http://schemas.openxmlformats.org/officeDocument/2006/relationships/slide" Target="slides/slide11.xml"/><Relationship Id="rId9" Type="http://schemas.openxmlformats.org/officeDocument/2006/relationships/slide" Target="slides/slide18.xml"/><Relationship Id="rId14" Type="http://schemas.openxmlformats.org/officeDocument/2006/relationships/slide" Target="slides/slide2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lnSpc>
                <a:spcPct val="100000"/>
              </a:lnSpc>
              <a:defRPr sz="1200" b="0" smtClean="0">
                <a:latin typeface="Times" pitchFamily="18" charset="0"/>
              </a:defRPr>
            </a:lvl1pPr>
          </a:lstStyle>
          <a:p>
            <a:pPr>
              <a:defRPr/>
            </a:pPr>
            <a:endParaRPr lang="en-US"/>
          </a:p>
        </p:txBody>
      </p:sp>
      <p:sp>
        <p:nvSpPr>
          <p:cNvPr id="22531"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lnSpc>
                <a:spcPct val="100000"/>
              </a:lnSpc>
              <a:defRPr sz="1200" b="0" smtClean="0">
                <a:latin typeface="Times" pitchFamily="18" charset="0"/>
              </a:defRPr>
            </a:lvl1pPr>
          </a:lstStyle>
          <a:p>
            <a:pPr>
              <a:defRPr/>
            </a:pPr>
            <a:endParaRPr lang="en-US"/>
          </a:p>
        </p:txBody>
      </p:sp>
      <p:sp>
        <p:nvSpPr>
          <p:cNvPr id="22532"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lnSpc>
                <a:spcPct val="100000"/>
              </a:lnSpc>
              <a:defRPr sz="1200" b="0" smtClean="0">
                <a:latin typeface="Times" pitchFamily="18" charset="0"/>
              </a:defRPr>
            </a:lvl1pPr>
          </a:lstStyle>
          <a:p>
            <a:pPr>
              <a:defRPr/>
            </a:pPr>
            <a:endParaRPr lang="en-US"/>
          </a:p>
        </p:txBody>
      </p:sp>
      <p:sp>
        <p:nvSpPr>
          <p:cNvPr id="22533"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lnSpc>
                <a:spcPct val="100000"/>
              </a:lnSpc>
              <a:defRPr sz="1200" b="0" smtClean="0">
                <a:latin typeface="Times" pitchFamily="18" charset="0"/>
              </a:defRPr>
            </a:lvl1pPr>
          </a:lstStyle>
          <a:p>
            <a:pPr>
              <a:defRPr/>
            </a:pPr>
            <a:fld id="{68DDD1D5-900C-4744-BBD1-8A7120C2495C}" type="slidenum">
              <a:rPr lang="en-US"/>
              <a:pPr>
                <a:defRPr/>
              </a:pPr>
              <a:t>‹#›</a:t>
            </a:fld>
            <a:endParaRPr lang="en-US"/>
          </a:p>
        </p:txBody>
      </p:sp>
    </p:spTree>
    <p:extLst>
      <p:ext uri="{BB962C8B-B14F-4D97-AF65-F5344CB8AC3E}">
        <p14:creationId xmlns:p14="http://schemas.microsoft.com/office/powerpoint/2010/main" val="39651762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nSpc>
                <a:spcPct val="100000"/>
              </a:lnSpc>
              <a:defRPr sz="1200" smtClean="0"/>
            </a:lvl1pPr>
          </a:lstStyle>
          <a:p>
            <a:pPr>
              <a:defRPr/>
            </a:pPr>
            <a:endParaRPr lang="en-US"/>
          </a:p>
        </p:txBody>
      </p:sp>
      <p:sp>
        <p:nvSpPr>
          <p:cNvPr id="8195"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lnSpc>
                <a:spcPct val="100000"/>
              </a:lnSpc>
              <a:defRPr sz="1200" smtClean="0"/>
            </a:lvl1pPr>
          </a:lstStyle>
          <a:p>
            <a:pPr>
              <a:defRPr/>
            </a:pPr>
            <a:endParaRPr 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197"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8198"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nSpc>
                <a:spcPct val="100000"/>
              </a:lnSpc>
              <a:defRPr sz="1200" smtClean="0"/>
            </a:lvl1pPr>
          </a:lstStyle>
          <a:p>
            <a:pPr>
              <a:defRPr/>
            </a:pPr>
            <a:endParaRPr lang="en-US"/>
          </a:p>
        </p:txBody>
      </p:sp>
      <p:sp>
        <p:nvSpPr>
          <p:cNvPr id="8199"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lnSpc>
                <a:spcPct val="100000"/>
              </a:lnSpc>
              <a:defRPr sz="1200" smtClean="0"/>
            </a:lvl1pPr>
          </a:lstStyle>
          <a:p>
            <a:pPr>
              <a:defRPr/>
            </a:pPr>
            <a:fld id="{79B5E602-849D-4CF5-8EA0-9008091E7FD6}" type="slidenum">
              <a:rPr lang="en-US"/>
              <a:pPr>
                <a:defRPr/>
              </a:pPr>
              <a:t>‹#›</a:t>
            </a:fld>
            <a:endParaRPr lang="en-US"/>
          </a:p>
        </p:txBody>
      </p:sp>
    </p:spTree>
    <p:extLst>
      <p:ext uri="{BB962C8B-B14F-4D97-AF65-F5344CB8AC3E}">
        <p14:creationId xmlns:p14="http://schemas.microsoft.com/office/powerpoint/2010/main" val="149029860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40A59122-5C79-400E-B14B-CC28C5F5736C}" type="slidenum">
              <a:rPr lang="en-US" sz="1200">
                <a:solidFill>
                  <a:prstClr val="black"/>
                </a:solidFill>
              </a:rPr>
              <a:pPr/>
              <a:t>1</a:t>
            </a:fld>
            <a:endParaRPr lang="en-US" sz="1200">
              <a:solidFill>
                <a:prstClr val="black"/>
              </a:solidFill>
            </a:endParaRPr>
          </a:p>
        </p:txBody>
      </p:sp>
      <p:sp>
        <p:nvSpPr>
          <p:cNvPr id="25603" name="Rectangle 2"/>
          <p:cNvSpPr>
            <a:spLocks noGrp="1" noRot="1" noChangeAspect="1" noChangeArrowheads="1" noTextEdit="1"/>
          </p:cNvSpPr>
          <p:nvPr>
            <p:ph type="sldImg"/>
          </p:nvPr>
        </p:nvSpPr>
        <p:spPr>
          <a:xfrm>
            <a:off x="1092200" y="300038"/>
            <a:ext cx="4702175" cy="3527425"/>
          </a:xfrm>
          <a:ln/>
        </p:spPr>
      </p:sp>
      <p:sp>
        <p:nvSpPr>
          <p:cNvPr id="25604" name="Rectangle 3"/>
          <p:cNvSpPr>
            <a:spLocks noGrp="1" noChangeArrowheads="1"/>
          </p:cNvSpPr>
          <p:nvPr>
            <p:ph type="body" idx="1"/>
          </p:nvPr>
        </p:nvSpPr>
        <p:spPr>
          <a:xfrm>
            <a:off x="523875" y="4052888"/>
            <a:ext cx="5835650" cy="4579937"/>
          </a:xfrm>
          <a:noFill/>
        </p:spPr>
        <p:txBody>
          <a:bodyPr/>
          <a:lstStyle/>
          <a:p>
            <a:pPr eaLnBrk="1" hangingPunct="1"/>
            <a:r>
              <a:rPr lang="en-US" b="1" smtClean="0"/>
              <a:t>Purpose: </a:t>
            </a:r>
            <a:r>
              <a:rPr lang="en-US" smtClean="0"/>
              <a:t>This slide presents the </a:t>
            </a:r>
            <a:r>
              <a:rPr lang="en-US" b="1" smtClean="0"/>
              <a:t>show interfaces </a:t>
            </a:r>
            <a:r>
              <a:rPr lang="en-US" smtClean="0"/>
              <a:t>command, which indicates whether the network is operating at the physical and data link layers. The command output is interpreted later in this chapter.</a:t>
            </a:r>
            <a:endParaRPr lang="en-US" b="1" smtClean="0"/>
          </a:p>
          <a:p>
            <a:pPr eaLnBrk="1" hangingPunct="1"/>
            <a:r>
              <a:rPr lang="en-US" b="1" smtClean="0"/>
              <a:t>Emphasize:</a:t>
            </a:r>
            <a:r>
              <a:rPr lang="en-US" smtClean="0"/>
              <a:t> The top line of the output tells us that the line is up. A few lines down, the output provides the IP address, and below that some characteristics like BW for bandwidth, and DLY for delay. On the next line down, we find an encapsulation type of ARPA. ARPA means Ethernet II, which is the default IP encapsulation type for Ethernet interfaces on Cisco routers.</a:t>
            </a:r>
          </a:p>
          <a:p>
            <a:pPr eaLnBrk="1" hangingPunct="1"/>
            <a:r>
              <a:rPr lang="en-US" smtClean="0"/>
              <a:t>A runt is an Ethernet frame that is too small to be legal (less than 64 bytes), and a giant is an Ethernet frame that is too big (greater than 1518 bytes).	</a:t>
            </a:r>
          </a:p>
          <a:p>
            <a:pPr eaLnBrk="1" hangingPunct="1"/>
            <a:endParaRPr lang="en-US" smtClean="0"/>
          </a:p>
          <a:p>
            <a:pPr eaLnBrk="1" hangingPunct="1"/>
            <a:r>
              <a:rPr lang="en-US" smtClean="0"/>
              <a:t>	</a:t>
            </a:r>
          </a:p>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1254B611-FA2A-46E0-9958-FA768E32E42F}" type="slidenum">
              <a:rPr lang="en-US" sz="1200">
                <a:solidFill>
                  <a:prstClr val="black"/>
                </a:solidFill>
              </a:rPr>
              <a:pPr/>
              <a:t>2</a:t>
            </a:fld>
            <a:endParaRPr lang="en-US" sz="1200">
              <a:solidFill>
                <a:prstClr val="black"/>
              </a:solidFill>
            </a:endParaRPr>
          </a:p>
        </p:txBody>
      </p:sp>
      <p:sp>
        <p:nvSpPr>
          <p:cNvPr id="15363" name="Rectangle 2"/>
          <p:cNvSpPr>
            <a:spLocks noGrp="1" noRot="1" noChangeAspect="1" noChangeArrowheads="1" noTextEdit="1"/>
          </p:cNvSpPr>
          <p:nvPr>
            <p:ph type="sldImg"/>
          </p:nvPr>
        </p:nvSpPr>
        <p:spPr>
          <a:xfrm>
            <a:off x="1093788" y="301625"/>
            <a:ext cx="4700587" cy="3525838"/>
          </a:xfrm>
          <a:ln/>
        </p:spPr>
      </p:sp>
      <p:sp>
        <p:nvSpPr>
          <p:cNvPr id="15364" name="Rectangle 3"/>
          <p:cNvSpPr>
            <a:spLocks noGrp="1" noChangeArrowheads="1"/>
          </p:cNvSpPr>
          <p:nvPr>
            <p:ph type="body" idx="1"/>
          </p:nvPr>
        </p:nvSpPr>
        <p:spPr>
          <a:xfrm>
            <a:off x="523875" y="4052888"/>
            <a:ext cx="5835650" cy="4429125"/>
          </a:xfrm>
          <a:noFill/>
        </p:spPr>
        <p:txBody>
          <a:bodyPr lIns="0" tIns="0" rIns="0" bIns="0"/>
          <a:lstStyle/>
          <a:p>
            <a:pPr eaLnBrk="1" hangingPunct="1"/>
            <a:r>
              <a:rPr lang="en-US" b="1" smtClean="0"/>
              <a:t>Note:</a:t>
            </a:r>
          </a:p>
          <a:p>
            <a:pPr eaLnBrk="1" hangingPunct="1"/>
            <a:r>
              <a:rPr lang="en-US" smtClean="0"/>
              <a:t>RAM—Packet buffers, running configurations, running Cisco IOS</a:t>
            </a:r>
          </a:p>
          <a:p>
            <a:pPr eaLnBrk="1" hangingPunct="1"/>
            <a:r>
              <a:rPr lang="en-US" smtClean="0"/>
              <a:t>ROM—POST, ROM monitor, baby Cisco IOS (Rxboot)</a:t>
            </a:r>
          </a:p>
          <a:p>
            <a:pPr eaLnBrk="1" hangingPunct="1"/>
            <a:r>
              <a:rPr lang="en-US" smtClean="0"/>
              <a:t>NVRAM—Backup configurations, config register </a:t>
            </a:r>
          </a:p>
          <a:p>
            <a:pPr eaLnBrk="1" hangingPunct="1"/>
            <a:r>
              <a:rPr lang="en-US" smtClean="0"/>
              <a:t>Flash—Cisco IOS</a:t>
            </a:r>
          </a:p>
          <a:p>
            <a:pPr eaLnBrk="1" hangingPunct="1"/>
            <a:r>
              <a:rPr lang="en-US" smtClean="0"/>
              <a:t>Flash memory is nonvolatile. It behaves like a file system. It is more expensive than NVRAM. It is readable and writeable. The 2500 routers run from Flash. If it is running Cisco IOS from Flash, then the Flash is in the readable state. Use the </a:t>
            </a:r>
            <a:r>
              <a:rPr lang="en-US" b="1" smtClean="0"/>
              <a:t>boot system </a:t>
            </a:r>
            <a:r>
              <a:rPr lang="en-US" smtClean="0"/>
              <a:t>command to boot Cisco IOS from a TFTP server so the 2500 can run from RAM if you need to write or erase Flash online.</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7FA02F34-B269-4C90-AFE3-93E36C8D0DEA}" type="slidenum">
              <a:rPr lang="en-US" sz="1200" smtClean="0">
                <a:solidFill>
                  <a:srgbClr val="000000"/>
                </a:solidFill>
              </a:rPr>
              <a:pPr/>
              <a:t>3</a:t>
            </a:fld>
            <a:endParaRPr lang="en-US" sz="1200" smtClean="0">
              <a:solidFill>
                <a:srgbClr val="000000"/>
              </a:solidFill>
            </a:endParaRPr>
          </a:p>
        </p:txBody>
      </p:sp>
      <p:sp>
        <p:nvSpPr>
          <p:cNvPr id="78851" name="Rectangle 2"/>
          <p:cNvSpPr>
            <a:spLocks noGrp="1" noRot="1" noChangeAspect="1" noChangeArrowheads="1" noTextEdit="1"/>
          </p:cNvSpPr>
          <p:nvPr>
            <p:ph type="sldImg"/>
          </p:nvPr>
        </p:nvSpPr>
        <p:spPr>
          <a:xfrm>
            <a:off x="1093788" y="301625"/>
            <a:ext cx="4700587" cy="3525838"/>
          </a:xfrm>
          <a:ln/>
        </p:spPr>
      </p:sp>
      <p:sp>
        <p:nvSpPr>
          <p:cNvPr id="78852" name="Rectangle 3"/>
          <p:cNvSpPr>
            <a:spLocks noGrp="1" noChangeArrowheads="1"/>
          </p:cNvSpPr>
          <p:nvPr>
            <p:ph type="body" idx="1"/>
          </p:nvPr>
        </p:nvSpPr>
        <p:spPr>
          <a:xfrm>
            <a:off x="523875" y="4052888"/>
            <a:ext cx="5835650" cy="4579937"/>
          </a:xfrm>
          <a:noFill/>
        </p:spPr>
        <p:txBody>
          <a:bodyPr lIns="0" tIns="0" rIns="0" bIns="0"/>
          <a:lstStyle/>
          <a:p>
            <a:pPr eaLnBrk="1" hangingPunct="1"/>
            <a:r>
              <a:rPr lang="en-US" b="1" smtClean="0"/>
              <a:t>Purpose: </a:t>
            </a:r>
            <a:r>
              <a:rPr lang="en-US" smtClean="0"/>
              <a:t>This slide is a repeated slide from Chapter 4, “Operating and Configuring a Cisco IOS Device.”</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0DEAE196-1996-4C50-B726-3FB0F912A0CB}" type="slidenum">
              <a:rPr lang="en-US" sz="1200"/>
              <a:pPr/>
              <a:t>4</a:t>
            </a:fld>
            <a:endParaRPr lang="en-US" sz="1200"/>
          </a:p>
        </p:txBody>
      </p:sp>
      <p:sp>
        <p:nvSpPr>
          <p:cNvPr id="17411" name="Rectangle 2"/>
          <p:cNvSpPr>
            <a:spLocks noGrp="1" noRot="1" noChangeAspect="1" noChangeArrowheads="1" noTextEdit="1"/>
          </p:cNvSpPr>
          <p:nvPr>
            <p:ph type="sldImg"/>
          </p:nvPr>
        </p:nvSpPr>
        <p:spPr>
          <a:xfrm>
            <a:off x="1092200" y="300038"/>
            <a:ext cx="4702175" cy="3527425"/>
          </a:xfrm>
          <a:ln/>
        </p:spPr>
      </p:sp>
      <p:sp>
        <p:nvSpPr>
          <p:cNvPr id="17412" name="Rectangle 3"/>
          <p:cNvSpPr>
            <a:spLocks noGrp="1" noChangeArrowheads="1"/>
          </p:cNvSpPr>
          <p:nvPr>
            <p:ph type="body" idx="1"/>
          </p:nvPr>
        </p:nvSpPr>
        <p:spPr>
          <a:xfrm>
            <a:off x="523875" y="4052888"/>
            <a:ext cx="5835650" cy="4579937"/>
          </a:xfrm>
          <a:noFill/>
        </p:spPr>
        <p:txBody>
          <a:bodyPr/>
          <a:lstStyle/>
          <a:p>
            <a:pPr eaLnBrk="1" hangingPunct="1"/>
            <a:r>
              <a:rPr lang="en-US" b="1" smtClean="0"/>
              <a:t>Emphasize:</a:t>
            </a:r>
            <a:r>
              <a:rPr lang="en-US" smtClean="0"/>
              <a:t> Here is a list of some of the configuration modes available. </a:t>
            </a:r>
          </a:p>
          <a:p>
            <a:pPr eaLnBrk="1" hangingPunct="1"/>
            <a:r>
              <a:rPr lang="en-US" smtClean="0"/>
              <a:t>For a complete list of the router configuration modes, refer to the Cisco Documentation CD-ROM.</a:t>
            </a:r>
          </a:p>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fld id="{17AFEA0D-E465-4685-BEF3-85497769ED5C}" type="slidenum">
              <a:rPr lang="en-US" b="0">
                <a:solidFill>
                  <a:prstClr val="black"/>
                </a:solidFill>
                <a:latin typeface="Times New Roman" charset="0"/>
              </a:rPr>
              <a:pPr/>
              <a:t>5</a:t>
            </a:fld>
            <a:endParaRPr lang="en-US" b="0">
              <a:solidFill>
                <a:prstClr val="black"/>
              </a:solidFill>
              <a:latin typeface="Times New Roman" charset="0"/>
            </a:endParaRPr>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0DEAE196-1996-4C50-B726-3FB0F912A0CB}" type="slidenum">
              <a:rPr lang="en-US" sz="1200">
                <a:solidFill>
                  <a:prstClr val="black"/>
                </a:solidFill>
              </a:rPr>
              <a:pPr/>
              <a:t>9</a:t>
            </a:fld>
            <a:endParaRPr lang="en-US" sz="1200">
              <a:solidFill>
                <a:prstClr val="black"/>
              </a:solidFill>
            </a:endParaRPr>
          </a:p>
        </p:txBody>
      </p:sp>
      <p:sp>
        <p:nvSpPr>
          <p:cNvPr id="17411" name="Rectangle 2"/>
          <p:cNvSpPr>
            <a:spLocks noGrp="1" noRot="1" noChangeAspect="1" noChangeArrowheads="1" noTextEdit="1"/>
          </p:cNvSpPr>
          <p:nvPr>
            <p:ph type="sldImg"/>
          </p:nvPr>
        </p:nvSpPr>
        <p:spPr>
          <a:xfrm>
            <a:off x="1092200" y="300038"/>
            <a:ext cx="4702175" cy="3527425"/>
          </a:xfrm>
          <a:ln/>
        </p:spPr>
      </p:sp>
      <p:sp>
        <p:nvSpPr>
          <p:cNvPr id="17412" name="Rectangle 3"/>
          <p:cNvSpPr>
            <a:spLocks noGrp="1" noChangeArrowheads="1"/>
          </p:cNvSpPr>
          <p:nvPr>
            <p:ph type="body" idx="1"/>
          </p:nvPr>
        </p:nvSpPr>
        <p:spPr>
          <a:xfrm>
            <a:off x="523875" y="4052888"/>
            <a:ext cx="5835650" cy="4579937"/>
          </a:xfrm>
          <a:noFill/>
        </p:spPr>
        <p:txBody>
          <a:bodyPr/>
          <a:lstStyle/>
          <a:p>
            <a:pPr eaLnBrk="1" hangingPunct="1"/>
            <a:r>
              <a:rPr lang="en-US" b="1" smtClean="0"/>
              <a:t>Emphasize:</a:t>
            </a:r>
            <a:r>
              <a:rPr lang="en-US" smtClean="0"/>
              <a:t> Here is a list of some of the configuration modes available. </a:t>
            </a:r>
          </a:p>
          <a:p>
            <a:pPr eaLnBrk="1" hangingPunct="1"/>
            <a:r>
              <a:rPr lang="en-US" smtClean="0"/>
              <a:t>For a complete list of the router configuration modes, refer to the Cisco Documentation CD-ROM.</a:t>
            </a:r>
          </a:p>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0DEAE196-1996-4C50-B726-3FB0F912A0CB}" type="slidenum">
              <a:rPr lang="en-US" sz="1200">
                <a:solidFill>
                  <a:prstClr val="black"/>
                </a:solidFill>
              </a:rPr>
              <a:pPr/>
              <a:t>10</a:t>
            </a:fld>
            <a:endParaRPr lang="en-US" sz="1200">
              <a:solidFill>
                <a:prstClr val="black"/>
              </a:solidFill>
            </a:endParaRPr>
          </a:p>
        </p:txBody>
      </p:sp>
      <p:sp>
        <p:nvSpPr>
          <p:cNvPr id="17411" name="Rectangle 2"/>
          <p:cNvSpPr>
            <a:spLocks noGrp="1" noRot="1" noChangeAspect="1" noChangeArrowheads="1" noTextEdit="1"/>
          </p:cNvSpPr>
          <p:nvPr>
            <p:ph type="sldImg"/>
          </p:nvPr>
        </p:nvSpPr>
        <p:spPr>
          <a:xfrm>
            <a:off x="1092200" y="300038"/>
            <a:ext cx="4702175" cy="3527425"/>
          </a:xfrm>
          <a:ln/>
        </p:spPr>
      </p:sp>
      <p:sp>
        <p:nvSpPr>
          <p:cNvPr id="17412" name="Rectangle 3"/>
          <p:cNvSpPr>
            <a:spLocks noGrp="1" noChangeArrowheads="1"/>
          </p:cNvSpPr>
          <p:nvPr>
            <p:ph type="body" idx="1"/>
          </p:nvPr>
        </p:nvSpPr>
        <p:spPr>
          <a:xfrm>
            <a:off x="523875" y="4052888"/>
            <a:ext cx="5835650" cy="4579937"/>
          </a:xfrm>
          <a:noFill/>
        </p:spPr>
        <p:txBody>
          <a:bodyPr/>
          <a:lstStyle/>
          <a:p>
            <a:pPr eaLnBrk="1" hangingPunct="1"/>
            <a:r>
              <a:rPr lang="en-US" b="1" smtClean="0"/>
              <a:t>Emphasize:</a:t>
            </a:r>
            <a:r>
              <a:rPr lang="en-US" smtClean="0"/>
              <a:t> Here is a list of some of the configuration modes available. </a:t>
            </a:r>
          </a:p>
          <a:p>
            <a:pPr eaLnBrk="1" hangingPunct="1"/>
            <a:r>
              <a:rPr lang="en-US" smtClean="0"/>
              <a:t>For a complete list of the router configuration modes, refer to the Cisco Documentation CD-ROM.</a:t>
            </a:r>
          </a:p>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0DEAE196-1996-4C50-B726-3FB0F912A0CB}" type="slidenum">
              <a:rPr lang="en-US" sz="1200">
                <a:solidFill>
                  <a:prstClr val="black"/>
                </a:solidFill>
              </a:rPr>
              <a:pPr/>
              <a:t>11</a:t>
            </a:fld>
            <a:endParaRPr lang="en-US" sz="1200">
              <a:solidFill>
                <a:prstClr val="black"/>
              </a:solidFill>
            </a:endParaRPr>
          </a:p>
        </p:txBody>
      </p:sp>
      <p:sp>
        <p:nvSpPr>
          <p:cNvPr id="17411" name="Rectangle 2"/>
          <p:cNvSpPr>
            <a:spLocks noGrp="1" noRot="1" noChangeAspect="1" noChangeArrowheads="1" noTextEdit="1"/>
          </p:cNvSpPr>
          <p:nvPr>
            <p:ph type="sldImg"/>
          </p:nvPr>
        </p:nvSpPr>
        <p:spPr>
          <a:xfrm>
            <a:off x="1092200" y="300038"/>
            <a:ext cx="4702175" cy="3527425"/>
          </a:xfrm>
          <a:ln/>
        </p:spPr>
      </p:sp>
      <p:sp>
        <p:nvSpPr>
          <p:cNvPr id="17412" name="Rectangle 3"/>
          <p:cNvSpPr>
            <a:spLocks noGrp="1" noChangeArrowheads="1"/>
          </p:cNvSpPr>
          <p:nvPr>
            <p:ph type="body" idx="1"/>
          </p:nvPr>
        </p:nvSpPr>
        <p:spPr>
          <a:xfrm>
            <a:off x="523875" y="4052888"/>
            <a:ext cx="5835650" cy="4579937"/>
          </a:xfrm>
          <a:noFill/>
        </p:spPr>
        <p:txBody>
          <a:bodyPr/>
          <a:lstStyle/>
          <a:p>
            <a:pPr eaLnBrk="1" hangingPunct="1"/>
            <a:r>
              <a:rPr lang="en-US" b="1" smtClean="0"/>
              <a:t>Emphasize:</a:t>
            </a:r>
            <a:r>
              <a:rPr lang="en-US" smtClean="0"/>
              <a:t> Here is a list of some of the configuration modes available. </a:t>
            </a:r>
          </a:p>
          <a:p>
            <a:pPr eaLnBrk="1" hangingPunct="1"/>
            <a:r>
              <a:rPr lang="en-US" smtClean="0"/>
              <a:t>For a complete list of the router configuration modes, refer to the Cisco Documentation CD-ROM.</a:t>
            </a:r>
          </a:p>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0DEAE196-1996-4C50-B726-3FB0F912A0CB}" type="slidenum">
              <a:rPr lang="en-US" sz="1200">
                <a:solidFill>
                  <a:prstClr val="black"/>
                </a:solidFill>
              </a:rPr>
              <a:pPr/>
              <a:t>12</a:t>
            </a:fld>
            <a:endParaRPr lang="en-US" sz="1200">
              <a:solidFill>
                <a:prstClr val="black"/>
              </a:solidFill>
            </a:endParaRPr>
          </a:p>
        </p:txBody>
      </p:sp>
      <p:sp>
        <p:nvSpPr>
          <p:cNvPr id="17411" name="Rectangle 2"/>
          <p:cNvSpPr>
            <a:spLocks noGrp="1" noRot="1" noChangeAspect="1" noChangeArrowheads="1" noTextEdit="1"/>
          </p:cNvSpPr>
          <p:nvPr>
            <p:ph type="sldImg"/>
          </p:nvPr>
        </p:nvSpPr>
        <p:spPr>
          <a:xfrm>
            <a:off x="1092200" y="300038"/>
            <a:ext cx="4702175" cy="3527425"/>
          </a:xfrm>
          <a:ln/>
        </p:spPr>
      </p:sp>
      <p:sp>
        <p:nvSpPr>
          <p:cNvPr id="17412" name="Rectangle 3"/>
          <p:cNvSpPr>
            <a:spLocks noGrp="1" noChangeArrowheads="1"/>
          </p:cNvSpPr>
          <p:nvPr>
            <p:ph type="body" idx="1"/>
          </p:nvPr>
        </p:nvSpPr>
        <p:spPr>
          <a:xfrm>
            <a:off x="523875" y="4052888"/>
            <a:ext cx="5835650" cy="4579937"/>
          </a:xfrm>
          <a:noFill/>
        </p:spPr>
        <p:txBody>
          <a:bodyPr/>
          <a:lstStyle/>
          <a:p>
            <a:pPr eaLnBrk="1" hangingPunct="1"/>
            <a:r>
              <a:rPr lang="en-US" b="1" smtClean="0"/>
              <a:t>Emphasize:</a:t>
            </a:r>
            <a:r>
              <a:rPr lang="en-US" smtClean="0"/>
              <a:t> Here is a list of some of the configuration modes available. </a:t>
            </a:r>
          </a:p>
          <a:p>
            <a:pPr eaLnBrk="1" hangingPunct="1"/>
            <a:r>
              <a:rPr lang="en-US" smtClean="0"/>
              <a:t>For a complete list of the router configuration modes, refer to the Cisco Documentation CD-ROM.</a:t>
            </a:r>
          </a:p>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0DEAE196-1996-4C50-B726-3FB0F912A0CB}" type="slidenum">
              <a:rPr lang="en-US" sz="1200">
                <a:solidFill>
                  <a:prstClr val="black"/>
                </a:solidFill>
              </a:rPr>
              <a:pPr/>
              <a:t>13</a:t>
            </a:fld>
            <a:endParaRPr lang="en-US" sz="1200">
              <a:solidFill>
                <a:prstClr val="black"/>
              </a:solidFill>
            </a:endParaRPr>
          </a:p>
        </p:txBody>
      </p:sp>
      <p:sp>
        <p:nvSpPr>
          <p:cNvPr id="17411" name="Rectangle 2"/>
          <p:cNvSpPr>
            <a:spLocks noGrp="1" noRot="1" noChangeAspect="1" noChangeArrowheads="1" noTextEdit="1"/>
          </p:cNvSpPr>
          <p:nvPr>
            <p:ph type="sldImg"/>
          </p:nvPr>
        </p:nvSpPr>
        <p:spPr>
          <a:xfrm>
            <a:off x="1092200" y="300038"/>
            <a:ext cx="4702175" cy="3527425"/>
          </a:xfrm>
          <a:ln/>
        </p:spPr>
      </p:sp>
      <p:sp>
        <p:nvSpPr>
          <p:cNvPr id="17412" name="Rectangle 3"/>
          <p:cNvSpPr>
            <a:spLocks noGrp="1" noChangeArrowheads="1"/>
          </p:cNvSpPr>
          <p:nvPr>
            <p:ph type="body" idx="1"/>
          </p:nvPr>
        </p:nvSpPr>
        <p:spPr>
          <a:xfrm>
            <a:off x="523875" y="4052888"/>
            <a:ext cx="5835650" cy="4579937"/>
          </a:xfrm>
          <a:noFill/>
        </p:spPr>
        <p:txBody>
          <a:bodyPr/>
          <a:lstStyle/>
          <a:p>
            <a:pPr eaLnBrk="1" hangingPunct="1"/>
            <a:r>
              <a:rPr lang="en-US" b="1" smtClean="0"/>
              <a:t>Emphasize:</a:t>
            </a:r>
            <a:r>
              <a:rPr lang="en-US" smtClean="0"/>
              <a:t> Here is a list of some of the configuration modes available. </a:t>
            </a:r>
          </a:p>
          <a:p>
            <a:pPr eaLnBrk="1" hangingPunct="1"/>
            <a:r>
              <a:rPr lang="en-US" smtClean="0"/>
              <a:t>For a complete list of the router configuration modes, refer to the Cisco Documentation CD-ROM.</a:t>
            </a:r>
          </a:p>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fld id="{072E4F78-AEF3-4B1E-90C0-99A546B2E00C}" type="slidenum">
              <a:rPr lang="en-US" b="0">
                <a:solidFill>
                  <a:prstClr val="black"/>
                </a:solidFill>
                <a:latin typeface="Times New Roman" charset="0"/>
              </a:rPr>
              <a:pPr/>
              <a:t>14</a:t>
            </a:fld>
            <a:endParaRPr lang="en-US" b="0">
              <a:solidFill>
                <a:prstClr val="black"/>
              </a:solidFill>
              <a:latin typeface="Times New Roman" charset="0"/>
            </a:endParaRPr>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0DEAE196-1996-4C50-B726-3FB0F912A0CB}" type="slidenum">
              <a:rPr lang="en-US" sz="1200">
                <a:solidFill>
                  <a:prstClr val="black"/>
                </a:solidFill>
              </a:rPr>
              <a:pPr/>
              <a:t>16</a:t>
            </a:fld>
            <a:endParaRPr lang="en-US" sz="1200">
              <a:solidFill>
                <a:prstClr val="black"/>
              </a:solidFill>
            </a:endParaRPr>
          </a:p>
        </p:txBody>
      </p:sp>
      <p:sp>
        <p:nvSpPr>
          <p:cNvPr id="17411" name="Rectangle 2"/>
          <p:cNvSpPr>
            <a:spLocks noGrp="1" noRot="1" noChangeAspect="1" noChangeArrowheads="1" noTextEdit="1"/>
          </p:cNvSpPr>
          <p:nvPr>
            <p:ph type="sldImg"/>
          </p:nvPr>
        </p:nvSpPr>
        <p:spPr>
          <a:xfrm>
            <a:off x="1092200" y="300038"/>
            <a:ext cx="4702175" cy="3527425"/>
          </a:xfrm>
          <a:ln/>
        </p:spPr>
      </p:sp>
      <p:sp>
        <p:nvSpPr>
          <p:cNvPr id="17412" name="Rectangle 3"/>
          <p:cNvSpPr>
            <a:spLocks noGrp="1" noChangeArrowheads="1"/>
          </p:cNvSpPr>
          <p:nvPr>
            <p:ph type="body" idx="1"/>
          </p:nvPr>
        </p:nvSpPr>
        <p:spPr>
          <a:xfrm>
            <a:off x="523875" y="4052888"/>
            <a:ext cx="5835650" cy="4579937"/>
          </a:xfrm>
          <a:noFill/>
        </p:spPr>
        <p:txBody>
          <a:bodyPr/>
          <a:lstStyle/>
          <a:p>
            <a:pPr eaLnBrk="1" hangingPunct="1"/>
            <a:r>
              <a:rPr lang="en-US" b="1" smtClean="0"/>
              <a:t>Emphasize:</a:t>
            </a:r>
            <a:r>
              <a:rPr lang="en-US" smtClean="0"/>
              <a:t> Here is a list of some of the configuration modes available. </a:t>
            </a:r>
          </a:p>
          <a:p>
            <a:pPr eaLnBrk="1" hangingPunct="1"/>
            <a:r>
              <a:rPr lang="en-US" smtClean="0"/>
              <a:t>For a complete list of the router configuration modes, refer to the Cisco Documentation CD-ROM.</a:t>
            </a:r>
          </a:p>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0DEAE196-1996-4C50-B726-3FB0F912A0CB}" type="slidenum">
              <a:rPr lang="en-US" sz="1200">
                <a:solidFill>
                  <a:prstClr val="black"/>
                </a:solidFill>
              </a:rPr>
              <a:pPr/>
              <a:t>17</a:t>
            </a:fld>
            <a:endParaRPr lang="en-US" sz="1200">
              <a:solidFill>
                <a:prstClr val="black"/>
              </a:solidFill>
            </a:endParaRPr>
          </a:p>
        </p:txBody>
      </p:sp>
      <p:sp>
        <p:nvSpPr>
          <p:cNvPr id="17411" name="Rectangle 2"/>
          <p:cNvSpPr>
            <a:spLocks noGrp="1" noRot="1" noChangeAspect="1" noChangeArrowheads="1" noTextEdit="1"/>
          </p:cNvSpPr>
          <p:nvPr>
            <p:ph type="sldImg"/>
          </p:nvPr>
        </p:nvSpPr>
        <p:spPr>
          <a:xfrm>
            <a:off x="1092200" y="300038"/>
            <a:ext cx="4702175" cy="3527425"/>
          </a:xfrm>
          <a:ln/>
        </p:spPr>
      </p:sp>
      <p:sp>
        <p:nvSpPr>
          <p:cNvPr id="17412" name="Rectangle 3"/>
          <p:cNvSpPr>
            <a:spLocks noGrp="1" noChangeArrowheads="1"/>
          </p:cNvSpPr>
          <p:nvPr>
            <p:ph type="body" idx="1"/>
          </p:nvPr>
        </p:nvSpPr>
        <p:spPr>
          <a:xfrm>
            <a:off x="523875" y="4052888"/>
            <a:ext cx="5835650" cy="4579937"/>
          </a:xfrm>
          <a:noFill/>
        </p:spPr>
        <p:txBody>
          <a:bodyPr/>
          <a:lstStyle/>
          <a:p>
            <a:pPr eaLnBrk="1" hangingPunct="1"/>
            <a:r>
              <a:rPr lang="en-US" b="1" smtClean="0"/>
              <a:t>Emphasize:</a:t>
            </a:r>
            <a:r>
              <a:rPr lang="en-US" smtClean="0"/>
              <a:t> Here is a list of some of the configuration modes available. </a:t>
            </a:r>
          </a:p>
          <a:p>
            <a:pPr eaLnBrk="1" hangingPunct="1"/>
            <a:r>
              <a:rPr lang="en-US" smtClean="0"/>
              <a:t>For a complete list of the router configuration modes, refer to the Cisco Documentation CD-ROM.</a:t>
            </a:r>
          </a:p>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0DEAE196-1996-4C50-B726-3FB0F912A0CB}" type="slidenum">
              <a:rPr lang="en-US" sz="1200">
                <a:solidFill>
                  <a:prstClr val="black"/>
                </a:solidFill>
              </a:rPr>
              <a:pPr/>
              <a:t>18</a:t>
            </a:fld>
            <a:endParaRPr lang="en-US" sz="1200">
              <a:solidFill>
                <a:prstClr val="black"/>
              </a:solidFill>
            </a:endParaRPr>
          </a:p>
        </p:txBody>
      </p:sp>
      <p:sp>
        <p:nvSpPr>
          <p:cNvPr id="17411" name="Rectangle 2"/>
          <p:cNvSpPr>
            <a:spLocks noGrp="1" noRot="1" noChangeAspect="1" noChangeArrowheads="1" noTextEdit="1"/>
          </p:cNvSpPr>
          <p:nvPr>
            <p:ph type="sldImg"/>
          </p:nvPr>
        </p:nvSpPr>
        <p:spPr>
          <a:xfrm>
            <a:off x="1092200" y="300038"/>
            <a:ext cx="4702175" cy="3527425"/>
          </a:xfrm>
          <a:ln/>
        </p:spPr>
      </p:sp>
      <p:sp>
        <p:nvSpPr>
          <p:cNvPr id="17412" name="Rectangle 3"/>
          <p:cNvSpPr>
            <a:spLocks noGrp="1" noChangeArrowheads="1"/>
          </p:cNvSpPr>
          <p:nvPr>
            <p:ph type="body" idx="1"/>
          </p:nvPr>
        </p:nvSpPr>
        <p:spPr>
          <a:xfrm>
            <a:off x="523875" y="4052888"/>
            <a:ext cx="5835650" cy="4579937"/>
          </a:xfrm>
          <a:noFill/>
        </p:spPr>
        <p:txBody>
          <a:bodyPr/>
          <a:lstStyle/>
          <a:p>
            <a:pPr eaLnBrk="1" hangingPunct="1"/>
            <a:r>
              <a:rPr lang="en-US" b="1" smtClean="0"/>
              <a:t>Emphasize:</a:t>
            </a:r>
            <a:r>
              <a:rPr lang="en-US" smtClean="0"/>
              <a:t> Here is a list of some of the configuration modes available. </a:t>
            </a:r>
          </a:p>
          <a:p>
            <a:pPr eaLnBrk="1" hangingPunct="1"/>
            <a:r>
              <a:rPr lang="en-US" smtClean="0"/>
              <a:t>For a complete list of the router configuration modes, refer to the Cisco Documentation CD-ROM.</a:t>
            </a:r>
          </a:p>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0DEAE196-1996-4C50-B726-3FB0F912A0CB}" type="slidenum">
              <a:rPr lang="en-US" sz="1200">
                <a:solidFill>
                  <a:prstClr val="black"/>
                </a:solidFill>
              </a:rPr>
              <a:pPr/>
              <a:t>19</a:t>
            </a:fld>
            <a:endParaRPr lang="en-US" sz="1200">
              <a:solidFill>
                <a:prstClr val="black"/>
              </a:solidFill>
            </a:endParaRPr>
          </a:p>
        </p:txBody>
      </p:sp>
      <p:sp>
        <p:nvSpPr>
          <p:cNvPr id="17411" name="Rectangle 2"/>
          <p:cNvSpPr>
            <a:spLocks noGrp="1" noRot="1" noChangeAspect="1" noChangeArrowheads="1" noTextEdit="1"/>
          </p:cNvSpPr>
          <p:nvPr>
            <p:ph type="sldImg"/>
          </p:nvPr>
        </p:nvSpPr>
        <p:spPr>
          <a:xfrm>
            <a:off x="1092200" y="300038"/>
            <a:ext cx="4702175" cy="3527425"/>
          </a:xfrm>
          <a:ln/>
        </p:spPr>
      </p:sp>
      <p:sp>
        <p:nvSpPr>
          <p:cNvPr id="17412" name="Rectangle 3"/>
          <p:cNvSpPr>
            <a:spLocks noGrp="1" noChangeArrowheads="1"/>
          </p:cNvSpPr>
          <p:nvPr>
            <p:ph type="body" idx="1"/>
          </p:nvPr>
        </p:nvSpPr>
        <p:spPr>
          <a:xfrm>
            <a:off x="523875" y="4052888"/>
            <a:ext cx="5835650" cy="4579937"/>
          </a:xfrm>
          <a:noFill/>
        </p:spPr>
        <p:txBody>
          <a:bodyPr/>
          <a:lstStyle/>
          <a:p>
            <a:pPr eaLnBrk="1" hangingPunct="1"/>
            <a:r>
              <a:rPr lang="en-US" b="1" smtClean="0"/>
              <a:t>Emphasize:</a:t>
            </a:r>
            <a:r>
              <a:rPr lang="en-US" smtClean="0"/>
              <a:t> Here is a list of some of the configuration modes available. </a:t>
            </a:r>
          </a:p>
          <a:p>
            <a:pPr eaLnBrk="1" hangingPunct="1"/>
            <a:r>
              <a:rPr lang="en-US" smtClean="0"/>
              <a:t>For a complete list of the router configuration modes, refer to the Cisco Documentation CD-ROM.</a:t>
            </a:r>
          </a:p>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0DEAE196-1996-4C50-B726-3FB0F912A0CB}" type="slidenum">
              <a:rPr lang="en-US" sz="1200">
                <a:solidFill>
                  <a:prstClr val="black"/>
                </a:solidFill>
              </a:rPr>
              <a:pPr/>
              <a:t>20</a:t>
            </a:fld>
            <a:endParaRPr lang="en-US" sz="1200">
              <a:solidFill>
                <a:prstClr val="black"/>
              </a:solidFill>
            </a:endParaRPr>
          </a:p>
        </p:txBody>
      </p:sp>
      <p:sp>
        <p:nvSpPr>
          <p:cNvPr id="17411" name="Rectangle 2"/>
          <p:cNvSpPr>
            <a:spLocks noGrp="1" noRot="1" noChangeAspect="1" noChangeArrowheads="1" noTextEdit="1"/>
          </p:cNvSpPr>
          <p:nvPr>
            <p:ph type="sldImg"/>
          </p:nvPr>
        </p:nvSpPr>
        <p:spPr>
          <a:xfrm>
            <a:off x="1092200" y="300038"/>
            <a:ext cx="4702175" cy="3527425"/>
          </a:xfrm>
          <a:ln/>
        </p:spPr>
      </p:sp>
      <p:sp>
        <p:nvSpPr>
          <p:cNvPr id="17412" name="Rectangle 3"/>
          <p:cNvSpPr>
            <a:spLocks noGrp="1" noChangeArrowheads="1"/>
          </p:cNvSpPr>
          <p:nvPr>
            <p:ph type="body" idx="1"/>
          </p:nvPr>
        </p:nvSpPr>
        <p:spPr>
          <a:xfrm>
            <a:off x="523875" y="4052888"/>
            <a:ext cx="5835650" cy="4579937"/>
          </a:xfrm>
          <a:noFill/>
        </p:spPr>
        <p:txBody>
          <a:bodyPr/>
          <a:lstStyle/>
          <a:p>
            <a:pPr eaLnBrk="1" hangingPunct="1"/>
            <a:r>
              <a:rPr lang="en-US" b="1" smtClean="0"/>
              <a:t>Emphasize:</a:t>
            </a:r>
            <a:r>
              <a:rPr lang="en-US" smtClean="0"/>
              <a:t> Here is a list of some of the configuration modes available. </a:t>
            </a:r>
          </a:p>
          <a:p>
            <a:pPr eaLnBrk="1" hangingPunct="1"/>
            <a:r>
              <a:rPr lang="en-US" smtClean="0"/>
              <a:t>For a complete list of the router configuration modes, refer to the Cisco Documentation CD-ROM.</a:t>
            </a:r>
          </a:p>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0DEAE196-1996-4C50-B726-3FB0F912A0CB}" type="slidenum">
              <a:rPr lang="en-US" sz="1200">
                <a:solidFill>
                  <a:prstClr val="black"/>
                </a:solidFill>
              </a:rPr>
              <a:pPr/>
              <a:t>21</a:t>
            </a:fld>
            <a:endParaRPr lang="en-US" sz="1200">
              <a:solidFill>
                <a:prstClr val="black"/>
              </a:solidFill>
            </a:endParaRPr>
          </a:p>
        </p:txBody>
      </p:sp>
      <p:sp>
        <p:nvSpPr>
          <p:cNvPr id="17411" name="Rectangle 2"/>
          <p:cNvSpPr>
            <a:spLocks noGrp="1" noRot="1" noChangeAspect="1" noChangeArrowheads="1" noTextEdit="1"/>
          </p:cNvSpPr>
          <p:nvPr>
            <p:ph type="sldImg"/>
          </p:nvPr>
        </p:nvSpPr>
        <p:spPr>
          <a:xfrm>
            <a:off x="1092200" y="300038"/>
            <a:ext cx="4702175" cy="3527425"/>
          </a:xfrm>
          <a:ln/>
        </p:spPr>
      </p:sp>
      <p:sp>
        <p:nvSpPr>
          <p:cNvPr id="17412" name="Rectangle 3"/>
          <p:cNvSpPr>
            <a:spLocks noGrp="1" noChangeArrowheads="1"/>
          </p:cNvSpPr>
          <p:nvPr>
            <p:ph type="body" idx="1"/>
          </p:nvPr>
        </p:nvSpPr>
        <p:spPr>
          <a:xfrm>
            <a:off x="523875" y="4052888"/>
            <a:ext cx="5835650" cy="4579937"/>
          </a:xfrm>
          <a:noFill/>
        </p:spPr>
        <p:txBody>
          <a:bodyPr/>
          <a:lstStyle/>
          <a:p>
            <a:pPr eaLnBrk="1" hangingPunct="1"/>
            <a:r>
              <a:rPr lang="en-US" b="1" smtClean="0"/>
              <a:t>Emphasize:</a:t>
            </a:r>
            <a:r>
              <a:rPr lang="en-US" smtClean="0"/>
              <a:t> Here is a list of some of the configuration modes available. </a:t>
            </a:r>
          </a:p>
          <a:p>
            <a:pPr eaLnBrk="1" hangingPunct="1"/>
            <a:r>
              <a:rPr lang="en-US" smtClean="0"/>
              <a:t>For a complete list of the router configuration modes, refer to the Cisco Documentation CD-ROM.</a:t>
            </a:r>
          </a:p>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0DEAE196-1996-4C50-B726-3FB0F912A0CB}" type="slidenum">
              <a:rPr lang="en-US" sz="1200"/>
              <a:pPr/>
              <a:t>22</a:t>
            </a:fld>
            <a:endParaRPr lang="en-US" sz="1200"/>
          </a:p>
        </p:txBody>
      </p:sp>
      <p:sp>
        <p:nvSpPr>
          <p:cNvPr id="17411" name="Rectangle 2"/>
          <p:cNvSpPr>
            <a:spLocks noGrp="1" noRot="1" noChangeAspect="1" noChangeArrowheads="1" noTextEdit="1"/>
          </p:cNvSpPr>
          <p:nvPr>
            <p:ph type="sldImg"/>
          </p:nvPr>
        </p:nvSpPr>
        <p:spPr>
          <a:xfrm>
            <a:off x="1092200" y="300038"/>
            <a:ext cx="4702175" cy="3527425"/>
          </a:xfrm>
          <a:ln/>
        </p:spPr>
      </p:sp>
      <p:sp>
        <p:nvSpPr>
          <p:cNvPr id="17412" name="Rectangle 3"/>
          <p:cNvSpPr>
            <a:spLocks noGrp="1" noChangeArrowheads="1"/>
          </p:cNvSpPr>
          <p:nvPr>
            <p:ph type="body" idx="1"/>
          </p:nvPr>
        </p:nvSpPr>
        <p:spPr>
          <a:xfrm>
            <a:off x="523875" y="4052888"/>
            <a:ext cx="5835650" cy="4579937"/>
          </a:xfrm>
          <a:noFill/>
        </p:spPr>
        <p:txBody>
          <a:bodyPr/>
          <a:lstStyle/>
          <a:p>
            <a:pPr eaLnBrk="1" hangingPunct="1"/>
            <a:r>
              <a:rPr lang="en-US" b="1" smtClean="0"/>
              <a:t>Emphasize:</a:t>
            </a:r>
            <a:r>
              <a:rPr lang="en-US" smtClean="0"/>
              <a:t> Here is a list of some of the configuration modes available. </a:t>
            </a:r>
          </a:p>
          <a:p>
            <a:pPr eaLnBrk="1" hangingPunct="1"/>
            <a:r>
              <a:rPr lang="en-US" smtClean="0"/>
              <a:t>For a complete list of the router configuration modes, refer to the Cisco Documentation CD-ROM.</a:t>
            </a:r>
          </a:p>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0DEAE196-1996-4C50-B726-3FB0F912A0CB}" type="slidenum">
              <a:rPr lang="en-US" sz="1200"/>
              <a:pPr/>
              <a:t>23</a:t>
            </a:fld>
            <a:endParaRPr lang="en-US" sz="1200"/>
          </a:p>
        </p:txBody>
      </p:sp>
      <p:sp>
        <p:nvSpPr>
          <p:cNvPr id="17411" name="Rectangle 2"/>
          <p:cNvSpPr>
            <a:spLocks noGrp="1" noRot="1" noChangeAspect="1" noChangeArrowheads="1" noTextEdit="1"/>
          </p:cNvSpPr>
          <p:nvPr>
            <p:ph type="sldImg"/>
          </p:nvPr>
        </p:nvSpPr>
        <p:spPr>
          <a:xfrm>
            <a:off x="1092200" y="300038"/>
            <a:ext cx="4702175" cy="3527425"/>
          </a:xfrm>
          <a:ln/>
        </p:spPr>
      </p:sp>
      <p:sp>
        <p:nvSpPr>
          <p:cNvPr id="17412" name="Rectangle 3"/>
          <p:cNvSpPr>
            <a:spLocks noGrp="1" noChangeArrowheads="1"/>
          </p:cNvSpPr>
          <p:nvPr>
            <p:ph type="body" idx="1"/>
          </p:nvPr>
        </p:nvSpPr>
        <p:spPr>
          <a:xfrm>
            <a:off x="523875" y="4052888"/>
            <a:ext cx="5835650" cy="4579937"/>
          </a:xfrm>
          <a:noFill/>
        </p:spPr>
        <p:txBody>
          <a:bodyPr/>
          <a:lstStyle/>
          <a:p>
            <a:pPr eaLnBrk="1" hangingPunct="1"/>
            <a:r>
              <a:rPr lang="en-US" b="1" smtClean="0"/>
              <a:t>Emphasize:</a:t>
            </a:r>
            <a:r>
              <a:rPr lang="en-US" smtClean="0"/>
              <a:t> Here is a list of some of the configuration modes available. </a:t>
            </a:r>
          </a:p>
          <a:p>
            <a:pPr eaLnBrk="1" hangingPunct="1"/>
            <a:r>
              <a:rPr lang="en-US" smtClean="0"/>
              <a:t>For a complete list of the router configuration modes, refer to the Cisco Documentation CD-ROM.</a:t>
            </a:r>
          </a:p>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0DEAE196-1996-4C50-B726-3FB0F912A0CB}" type="slidenum">
              <a:rPr lang="en-US" sz="1200">
                <a:solidFill>
                  <a:prstClr val="black"/>
                </a:solidFill>
              </a:rPr>
              <a:pPr/>
              <a:t>24</a:t>
            </a:fld>
            <a:endParaRPr lang="en-US" sz="1200">
              <a:solidFill>
                <a:prstClr val="black"/>
              </a:solidFill>
            </a:endParaRPr>
          </a:p>
        </p:txBody>
      </p:sp>
      <p:sp>
        <p:nvSpPr>
          <p:cNvPr id="17411" name="Rectangle 2"/>
          <p:cNvSpPr>
            <a:spLocks noGrp="1" noRot="1" noChangeAspect="1" noChangeArrowheads="1" noTextEdit="1"/>
          </p:cNvSpPr>
          <p:nvPr>
            <p:ph type="sldImg"/>
          </p:nvPr>
        </p:nvSpPr>
        <p:spPr>
          <a:xfrm>
            <a:off x="1092200" y="300038"/>
            <a:ext cx="4702175" cy="3527425"/>
          </a:xfrm>
          <a:ln/>
        </p:spPr>
      </p:sp>
      <p:sp>
        <p:nvSpPr>
          <p:cNvPr id="17412" name="Rectangle 3"/>
          <p:cNvSpPr>
            <a:spLocks noGrp="1" noChangeArrowheads="1"/>
          </p:cNvSpPr>
          <p:nvPr>
            <p:ph type="body" idx="1"/>
          </p:nvPr>
        </p:nvSpPr>
        <p:spPr>
          <a:xfrm>
            <a:off x="523875" y="4052888"/>
            <a:ext cx="5835650" cy="4579937"/>
          </a:xfrm>
          <a:noFill/>
        </p:spPr>
        <p:txBody>
          <a:bodyPr/>
          <a:lstStyle/>
          <a:p>
            <a:pPr eaLnBrk="1" hangingPunct="1"/>
            <a:r>
              <a:rPr lang="en-US" b="1" smtClean="0"/>
              <a:t>Emphasize:</a:t>
            </a:r>
            <a:r>
              <a:rPr lang="en-US" smtClean="0"/>
              <a:t> Here is a list of some of the configuration modes available. </a:t>
            </a:r>
          </a:p>
          <a:p>
            <a:pPr eaLnBrk="1" hangingPunct="1"/>
            <a:r>
              <a:rPr lang="en-US" smtClean="0"/>
              <a:t>For a complete list of the router configuration modes, refer to the Cisco Documentation CD-ROM.</a:t>
            </a:r>
          </a:p>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0DEAE196-1996-4C50-B726-3FB0F912A0CB}" type="slidenum">
              <a:rPr lang="en-US" sz="1200">
                <a:solidFill>
                  <a:prstClr val="black"/>
                </a:solidFill>
              </a:rPr>
              <a:pPr/>
              <a:t>25</a:t>
            </a:fld>
            <a:endParaRPr lang="en-US" sz="1200">
              <a:solidFill>
                <a:prstClr val="black"/>
              </a:solidFill>
            </a:endParaRPr>
          </a:p>
        </p:txBody>
      </p:sp>
      <p:sp>
        <p:nvSpPr>
          <p:cNvPr id="17411" name="Rectangle 2"/>
          <p:cNvSpPr>
            <a:spLocks noGrp="1" noRot="1" noChangeAspect="1" noChangeArrowheads="1" noTextEdit="1"/>
          </p:cNvSpPr>
          <p:nvPr>
            <p:ph type="sldImg"/>
          </p:nvPr>
        </p:nvSpPr>
        <p:spPr>
          <a:xfrm>
            <a:off x="1092200" y="300038"/>
            <a:ext cx="4702175" cy="3527425"/>
          </a:xfrm>
          <a:ln/>
        </p:spPr>
      </p:sp>
      <p:sp>
        <p:nvSpPr>
          <p:cNvPr id="17412" name="Rectangle 3"/>
          <p:cNvSpPr>
            <a:spLocks noGrp="1" noChangeArrowheads="1"/>
          </p:cNvSpPr>
          <p:nvPr>
            <p:ph type="body" idx="1"/>
          </p:nvPr>
        </p:nvSpPr>
        <p:spPr>
          <a:xfrm>
            <a:off x="523875" y="4052888"/>
            <a:ext cx="5835650" cy="4579937"/>
          </a:xfrm>
          <a:noFill/>
        </p:spPr>
        <p:txBody>
          <a:bodyPr/>
          <a:lstStyle/>
          <a:p>
            <a:pPr eaLnBrk="1" hangingPunct="1"/>
            <a:r>
              <a:rPr lang="en-US" b="1" smtClean="0"/>
              <a:t>Emphasize:</a:t>
            </a:r>
            <a:r>
              <a:rPr lang="en-US" smtClean="0"/>
              <a:t> Here is a list of some of the configuration modes available. </a:t>
            </a:r>
          </a:p>
          <a:p>
            <a:pPr eaLnBrk="1" hangingPunct="1"/>
            <a:r>
              <a:rPr lang="en-US" smtClean="0"/>
              <a:t>For a complete list of the router configuration modes, refer to the Cisco Documentation CD-ROM.</a:t>
            </a:r>
          </a:p>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0DEAE196-1996-4C50-B726-3FB0F912A0CB}" type="slidenum">
              <a:rPr lang="en-US" sz="1200">
                <a:solidFill>
                  <a:prstClr val="black"/>
                </a:solidFill>
              </a:rPr>
              <a:pPr/>
              <a:t>26</a:t>
            </a:fld>
            <a:endParaRPr lang="en-US" sz="1200">
              <a:solidFill>
                <a:prstClr val="black"/>
              </a:solidFill>
            </a:endParaRPr>
          </a:p>
        </p:txBody>
      </p:sp>
      <p:sp>
        <p:nvSpPr>
          <p:cNvPr id="17411" name="Rectangle 2"/>
          <p:cNvSpPr>
            <a:spLocks noGrp="1" noRot="1" noChangeAspect="1" noChangeArrowheads="1" noTextEdit="1"/>
          </p:cNvSpPr>
          <p:nvPr>
            <p:ph type="sldImg"/>
          </p:nvPr>
        </p:nvSpPr>
        <p:spPr>
          <a:xfrm>
            <a:off x="1092200" y="300038"/>
            <a:ext cx="4702175" cy="3527425"/>
          </a:xfrm>
          <a:ln/>
        </p:spPr>
      </p:sp>
      <p:sp>
        <p:nvSpPr>
          <p:cNvPr id="17412" name="Rectangle 3"/>
          <p:cNvSpPr>
            <a:spLocks noGrp="1" noChangeArrowheads="1"/>
          </p:cNvSpPr>
          <p:nvPr>
            <p:ph type="body" idx="1"/>
          </p:nvPr>
        </p:nvSpPr>
        <p:spPr>
          <a:xfrm>
            <a:off x="523875" y="4052888"/>
            <a:ext cx="5835650" cy="4579937"/>
          </a:xfrm>
          <a:noFill/>
        </p:spPr>
        <p:txBody>
          <a:bodyPr/>
          <a:lstStyle/>
          <a:p>
            <a:pPr eaLnBrk="1" hangingPunct="1"/>
            <a:r>
              <a:rPr lang="en-US" b="1" smtClean="0"/>
              <a:t>Emphasize:</a:t>
            </a:r>
            <a:r>
              <a:rPr lang="en-US" smtClean="0"/>
              <a:t> Here is a list of some of the configuration modes available. </a:t>
            </a:r>
          </a:p>
          <a:p>
            <a:pPr eaLnBrk="1" hangingPunct="1"/>
            <a:r>
              <a:rPr lang="en-US" smtClean="0"/>
              <a:t>For a complete list of the router configuration modes, refer to the Cisco Documentation CD-ROM.</a:t>
            </a:r>
          </a:p>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0DEAE196-1996-4C50-B726-3FB0F912A0CB}" type="slidenum">
              <a:rPr lang="en-US" sz="1200">
                <a:solidFill>
                  <a:prstClr val="black"/>
                </a:solidFill>
              </a:rPr>
              <a:pPr/>
              <a:t>27</a:t>
            </a:fld>
            <a:endParaRPr lang="en-US" sz="1200">
              <a:solidFill>
                <a:prstClr val="black"/>
              </a:solidFill>
            </a:endParaRPr>
          </a:p>
        </p:txBody>
      </p:sp>
      <p:sp>
        <p:nvSpPr>
          <p:cNvPr id="17411" name="Rectangle 2"/>
          <p:cNvSpPr>
            <a:spLocks noGrp="1" noRot="1" noChangeAspect="1" noChangeArrowheads="1" noTextEdit="1"/>
          </p:cNvSpPr>
          <p:nvPr>
            <p:ph type="sldImg"/>
          </p:nvPr>
        </p:nvSpPr>
        <p:spPr>
          <a:xfrm>
            <a:off x="1092200" y="300038"/>
            <a:ext cx="4702175" cy="3527425"/>
          </a:xfrm>
          <a:ln/>
        </p:spPr>
      </p:sp>
      <p:sp>
        <p:nvSpPr>
          <p:cNvPr id="17412" name="Rectangle 3"/>
          <p:cNvSpPr>
            <a:spLocks noGrp="1" noChangeArrowheads="1"/>
          </p:cNvSpPr>
          <p:nvPr>
            <p:ph type="body" idx="1"/>
          </p:nvPr>
        </p:nvSpPr>
        <p:spPr>
          <a:xfrm>
            <a:off x="523875" y="4052888"/>
            <a:ext cx="5835650" cy="4579937"/>
          </a:xfrm>
          <a:noFill/>
        </p:spPr>
        <p:txBody>
          <a:bodyPr/>
          <a:lstStyle/>
          <a:p>
            <a:pPr eaLnBrk="1" hangingPunct="1"/>
            <a:r>
              <a:rPr lang="en-US" b="1" smtClean="0"/>
              <a:t>Emphasize:</a:t>
            </a:r>
            <a:r>
              <a:rPr lang="en-US" smtClean="0"/>
              <a:t> Here is a list of some of the configuration modes available. </a:t>
            </a:r>
          </a:p>
          <a:p>
            <a:pPr eaLnBrk="1" hangingPunct="1"/>
            <a:r>
              <a:rPr lang="en-US" smtClean="0"/>
              <a:t>For a complete list of the router configuration modes, refer to the Cisco Documentation CD-ROM.</a:t>
            </a:r>
          </a:p>
          <a:p>
            <a:pPr eaLnBrk="1" hangingPunct="1"/>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40A59122-5C79-400E-B14B-CC28C5F5736C}" type="slidenum">
              <a:rPr lang="en-US" sz="1200"/>
              <a:pPr/>
              <a:t>28</a:t>
            </a:fld>
            <a:endParaRPr lang="en-US" sz="1200"/>
          </a:p>
        </p:txBody>
      </p:sp>
      <p:sp>
        <p:nvSpPr>
          <p:cNvPr id="25603" name="Rectangle 2"/>
          <p:cNvSpPr>
            <a:spLocks noGrp="1" noRot="1" noChangeAspect="1" noChangeArrowheads="1" noTextEdit="1"/>
          </p:cNvSpPr>
          <p:nvPr>
            <p:ph type="sldImg"/>
          </p:nvPr>
        </p:nvSpPr>
        <p:spPr>
          <a:xfrm>
            <a:off x="1092200" y="300038"/>
            <a:ext cx="4702175" cy="3527425"/>
          </a:xfrm>
          <a:ln/>
        </p:spPr>
      </p:sp>
      <p:sp>
        <p:nvSpPr>
          <p:cNvPr id="25604" name="Rectangle 3"/>
          <p:cNvSpPr>
            <a:spLocks noGrp="1" noChangeArrowheads="1"/>
          </p:cNvSpPr>
          <p:nvPr>
            <p:ph type="body" idx="1"/>
          </p:nvPr>
        </p:nvSpPr>
        <p:spPr>
          <a:xfrm>
            <a:off x="523875" y="4052888"/>
            <a:ext cx="5835650" cy="4579937"/>
          </a:xfrm>
          <a:noFill/>
        </p:spPr>
        <p:txBody>
          <a:bodyPr/>
          <a:lstStyle/>
          <a:p>
            <a:pPr eaLnBrk="1" hangingPunct="1"/>
            <a:r>
              <a:rPr lang="en-US" b="1" smtClean="0"/>
              <a:t>Purpose: </a:t>
            </a:r>
            <a:r>
              <a:rPr lang="en-US" smtClean="0"/>
              <a:t>This slide presents the </a:t>
            </a:r>
            <a:r>
              <a:rPr lang="en-US" b="1" smtClean="0"/>
              <a:t>show interfaces </a:t>
            </a:r>
            <a:r>
              <a:rPr lang="en-US" smtClean="0"/>
              <a:t>command, which indicates whether the network is operating at the physical and data link layers. The command output is interpreted later in this chapter.</a:t>
            </a:r>
            <a:endParaRPr lang="en-US" b="1" smtClean="0"/>
          </a:p>
          <a:p>
            <a:pPr eaLnBrk="1" hangingPunct="1"/>
            <a:r>
              <a:rPr lang="en-US" b="1" smtClean="0"/>
              <a:t>Emphasize:</a:t>
            </a:r>
            <a:r>
              <a:rPr lang="en-US" smtClean="0"/>
              <a:t> The top line of the output tells us that the line is up. A few lines down, the output provides the IP address, and below that some characteristics like BW for bandwidth, and DLY for delay. On the next line down, we find an encapsulation type of ARPA. ARPA means Ethernet II, which is the default IP encapsulation type for Ethernet interfaces on Cisco routers.</a:t>
            </a:r>
          </a:p>
          <a:p>
            <a:pPr eaLnBrk="1" hangingPunct="1"/>
            <a:r>
              <a:rPr lang="en-US" smtClean="0"/>
              <a:t>A runt is an Ethernet frame that is too small to be legal (less than 64 bytes), and a giant is an Ethernet frame that is too big (greater than 1518 bytes).	</a:t>
            </a:r>
          </a:p>
          <a:p>
            <a:pPr eaLnBrk="1" hangingPunct="1"/>
            <a:endParaRPr lang="en-US" smtClean="0"/>
          </a:p>
          <a:p>
            <a:pPr eaLnBrk="1" hangingPunct="1"/>
            <a:r>
              <a:rPr lang="en-US" smtClean="0"/>
              <a:t>	</a:t>
            </a:r>
          </a:p>
          <a:p>
            <a:pPr eaLnBrk="1" hangingPunct="1"/>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0DEAE196-1996-4C50-B726-3FB0F912A0CB}" type="slidenum">
              <a:rPr lang="en-US" sz="1200">
                <a:solidFill>
                  <a:prstClr val="black"/>
                </a:solidFill>
              </a:rPr>
              <a:pPr/>
              <a:t>30</a:t>
            </a:fld>
            <a:endParaRPr lang="en-US" sz="1200">
              <a:solidFill>
                <a:prstClr val="black"/>
              </a:solidFill>
            </a:endParaRPr>
          </a:p>
        </p:txBody>
      </p:sp>
      <p:sp>
        <p:nvSpPr>
          <p:cNvPr id="17411" name="Rectangle 2"/>
          <p:cNvSpPr>
            <a:spLocks noGrp="1" noRot="1" noChangeAspect="1" noChangeArrowheads="1" noTextEdit="1"/>
          </p:cNvSpPr>
          <p:nvPr>
            <p:ph type="sldImg"/>
          </p:nvPr>
        </p:nvSpPr>
        <p:spPr>
          <a:xfrm>
            <a:off x="1092200" y="300038"/>
            <a:ext cx="4702175" cy="3527425"/>
          </a:xfrm>
          <a:ln/>
        </p:spPr>
      </p:sp>
      <p:sp>
        <p:nvSpPr>
          <p:cNvPr id="17412" name="Rectangle 3"/>
          <p:cNvSpPr>
            <a:spLocks noGrp="1" noChangeArrowheads="1"/>
          </p:cNvSpPr>
          <p:nvPr>
            <p:ph type="body" idx="1"/>
          </p:nvPr>
        </p:nvSpPr>
        <p:spPr>
          <a:xfrm>
            <a:off x="523875" y="4052888"/>
            <a:ext cx="5835650" cy="4579937"/>
          </a:xfrm>
          <a:noFill/>
        </p:spPr>
        <p:txBody>
          <a:bodyPr/>
          <a:lstStyle/>
          <a:p>
            <a:pPr eaLnBrk="1" hangingPunct="1"/>
            <a:r>
              <a:rPr lang="en-US" b="1" smtClean="0"/>
              <a:t>Emphasize:</a:t>
            </a:r>
            <a:r>
              <a:rPr lang="en-US" smtClean="0"/>
              <a:t> Here is a list of some of the configuration modes available. </a:t>
            </a:r>
          </a:p>
          <a:p>
            <a:pPr eaLnBrk="1" hangingPunct="1"/>
            <a:r>
              <a:rPr lang="en-US" smtClean="0"/>
              <a:t>For a complete list of the router configuration modes, refer to the Cisco Documentation CD-ROM.</a:t>
            </a:r>
          </a:p>
          <a:p>
            <a:pPr eaLnBrk="1" hangingPunct="1"/>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1"/>
          <p:cNvSpPr>
            <a:spLocks noGrp="1" noChangeArrowheads="1"/>
          </p:cNvSpPr>
          <p:nvPr>
            <p:ph type="sldNum" sz="quarter" idx="5"/>
          </p:nvPr>
        </p:nvSpPr>
        <p:spPr>
          <a:noFill/>
        </p:spPr>
        <p:txBody>
          <a:bodyPr/>
          <a:lstStyle>
            <a:lvl1pPr defTabSz="884631">
              <a:defRPr sz="2900" b="1">
                <a:solidFill>
                  <a:schemeClr val="tx1"/>
                </a:solidFill>
                <a:latin typeface="Arial" charset="0"/>
              </a:defRPr>
            </a:lvl1pPr>
            <a:lvl2pPr marL="730171" indent="-280835" defTabSz="884631">
              <a:defRPr sz="2900" b="1">
                <a:solidFill>
                  <a:schemeClr val="tx1"/>
                </a:solidFill>
                <a:latin typeface="Arial" charset="0"/>
              </a:defRPr>
            </a:lvl2pPr>
            <a:lvl3pPr marL="1123340" indent="-224668" defTabSz="884631">
              <a:defRPr sz="2900" b="1">
                <a:solidFill>
                  <a:schemeClr val="tx1"/>
                </a:solidFill>
                <a:latin typeface="Arial" charset="0"/>
              </a:defRPr>
            </a:lvl3pPr>
            <a:lvl4pPr marL="1572677" indent="-224668" defTabSz="884631">
              <a:defRPr sz="2900" b="1">
                <a:solidFill>
                  <a:schemeClr val="tx1"/>
                </a:solidFill>
                <a:latin typeface="Arial" charset="0"/>
              </a:defRPr>
            </a:lvl4pPr>
            <a:lvl5pPr marL="2022013" indent="-224668" defTabSz="884631">
              <a:defRPr sz="2900" b="1">
                <a:solidFill>
                  <a:schemeClr val="tx1"/>
                </a:solidFill>
                <a:latin typeface="Arial" charset="0"/>
              </a:defRPr>
            </a:lvl5pPr>
            <a:lvl6pPr marL="2471349" indent="-224668" defTabSz="884631" eaLnBrk="0" fontAlgn="base" hangingPunct="0">
              <a:lnSpc>
                <a:spcPct val="90000"/>
              </a:lnSpc>
              <a:spcBef>
                <a:spcPct val="0"/>
              </a:spcBef>
              <a:spcAft>
                <a:spcPct val="0"/>
              </a:spcAft>
              <a:defRPr sz="2900" b="1">
                <a:solidFill>
                  <a:schemeClr val="tx1"/>
                </a:solidFill>
                <a:latin typeface="Arial" charset="0"/>
              </a:defRPr>
            </a:lvl6pPr>
            <a:lvl7pPr marL="2920685" indent="-224668" defTabSz="884631" eaLnBrk="0" fontAlgn="base" hangingPunct="0">
              <a:lnSpc>
                <a:spcPct val="90000"/>
              </a:lnSpc>
              <a:spcBef>
                <a:spcPct val="0"/>
              </a:spcBef>
              <a:spcAft>
                <a:spcPct val="0"/>
              </a:spcAft>
              <a:defRPr sz="2900" b="1">
                <a:solidFill>
                  <a:schemeClr val="tx1"/>
                </a:solidFill>
                <a:latin typeface="Arial" charset="0"/>
              </a:defRPr>
            </a:lvl7pPr>
            <a:lvl8pPr marL="3370021" indent="-224668" defTabSz="884631" eaLnBrk="0" fontAlgn="base" hangingPunct="0">
              <a:lnSpc>
                <a:spcPct val="90000"/>
              </a:lnSpc>
              <a:spcBef>
                <a:spcPct val="0"/>
              </a:spcBef>
              <a:spcAft>
                <a:spcPct val="0"/>
              </a:spcAft>
              <a:defRPr sz="2900" b="1">
                <a:solidFill>
                  <a:schemeClr val="tx1"/>
                </a:solidFill>
                <a:latin typeface="Arial" charset="0"/>
              </a:defRPr>
            </a:lvl8pPr>
            <a:lvl9pPr marL="3819357" indent="-224668" defTabSz="884631" eaLnBrk="0" fontAlgn="base" hangingPunct="0">
              <a:lnSpc>
                <a:spcPct val="90000"/>
              </a:lnSpc>
              <a:spcBef>
                <a:spcPct val="0"/>
              </a:spcBef>
              <a:spcAft>
                <a:spcPct val="0"/>
              </a:spcAft>
              <a:defRPr sz="2900" b="1">
                <a:solidFill>
                  <a:schemeClr val="tx1"/>
                </a:solidFill>
                <a:latin typeface="Arial" charset="0"/>
              </a:defRPr>
            </a:lvl9pPr>
          </a:lstStyle>
          <a:p>
            <a:fld id="{184151FE-0D2C-4D6A-8CED-2BA2973255F4}" type="slidenum">
              <a:rPr lang="en-US" sz="800" b="0">
                <a:solidFill>
                  <a:prstClr val="black"/>
                </a:solidFill>
              </a:rPr>
              <a:pPr/>
              <a:t>31</a:t>
            </a:fld>
            <a:endParaRPr lang="en-US" sz="800" b="0">
              <a:solidFill>
                <a:prstClr val="black"/>
              </a:solidFill>
            </a:endParaRPr>
          </a:p>
        </p:txBody>
      </p:sp>
      <p:sp>
        <p:nvSpPr>
          <p:cNvPr id="22531" name="Rectangle 2"/>
          <p:cNvSpPr>
            <a:spLocks noGrp="1" noRot="1" noChangeAspect="1" noChangeArrowheads="1" noTextEdit="1"/>
          </p:cNvSpPr>
          <p:nvPr>
            <p:ph type="sldImg"/>
          </p:nvPr>
        </p:nvSpPr>
        <p:spPr>
          <a:xfrm>
            <a:off x="1103313" y="300038"/>
            <a:ext cx="4702175" cy="3527425"/>
          </a:xfrm>
          <a:ln/>
        </p:spPr>
      </p:sp>
      <p:sp>
        <p:nvSpPr>
          <p:cNvPr id="22532" name="Rectangle 3"/>
          <p:cNvSpPr>
            <a:spLocks noGrp="1" noChangeArrowheads="1"/>
          </p:cNvSpPr>
          <p:nvPr>
            <p:ph type="body" idx="1"/>
          </p:nvPr>
        </p:nvSpPr>
        <p:spPr>
          <a:xfrm>
            <a:off x="524308" y="4052881"/>
            <a:ext cx="5835834" cy="4579819"/>
          </a:xfrm>
          <a:noFill/>
        </p:spPr>
        <p:txBody>
          <a:bodyPr/>
          <a:lstStyle/>
          <a:p>
            <a:r>
              <a:rPr lang="en-US" b="1" smtClean="0"/>
              <a:t>Slide 1 of 2 </a:t>
            </a:r>
          </a:p>
          <a:p>
            <a:r>
              <a:rPr lang="en-US" b="1" smtClean="0"/>
              <a:t>Emphasize: </a:t>
            </a:r>
            <a:r>
              <a:rPr lang="en-US" smtClean="0"/>
              <a:t>Suppose you want to set the router clock. If you do not know the command, use context-sensitive help to check the syntax for setting the clock. The help output shows that the </a:t>
            </a:r>
            <a:r>
              <a:rPr lang="en-US" b="1" smtClean="0"/>
              <a:t>set</a:t>
            </a:r>
            <a:r>
              <a:rPr lang="en-US" smtClean="0"/>
              <a:t> keyword is required. Next, check the syntax for entering the time.</a:t>
            </a:r>
          </a:p>
          <a:p>
            <a:r>
              <a:rPr lang="en-US" smtClean="0"/>
              <a:t>Now enter the current time using hours, minutes, and seconds, as shown.</a:t>
            </a:r>
          </a:p>
          <a:p>
            <a:r>
              <a:rPr lang="en-US" smtClean="0"/>
              <a:t>The system indicates that you need to provide additional arguments to complete the command. Press </a:t>
            </a:r>
            <a:r>
              <a:rPr lang="en-US" b="1" smtClean="0"/>
              <a:t>Ctrl-P </a:t>
            </a:r>
            <a:r>
              <a:rPr lang="en-US" smtClean="0"/>
              <a:t>(or </a:t>
            </a:r>
            <a:r>
              <a:rPr lang="en-US" b="1" smtClean="0"/>
              <a:t>Up </a:t>
            </a:r>
            <a:r>
              <a:rPr lang="en-US" smtClean="0"/>
              <a:t>arrow) to repeat the previous command entry automatically. Then add a space and a question mark (</a:t>
            </a:r>
            <a:r>
              <a:rPr lang="en-US" b="1" smtClean="0"/>
              <a:t>?</a:t>
            </a:r>
            <a:r>
              <a:rPr lang="en-US" smtClean="0"/>
              <a:t>) to reveal the additional arguments.</a:t>
            </a:r>
          </a:p>
          <a:p>
            <a:r>
              <a:rPr lang="en-US" smtClean="0"/>
              <a:t>Now you can complete the command entry.</a:t>
            </a:r>
          </a:p>
          <a:p>
            <a:r>
              <a:rPr lang="en-US" smtClean="0"/>
              <a:t>The caret symbol (^) and help response indicate an error. To list the correct syntax, reenter the command up to the point where the error occurred, and then enter a question mark (</a:t>
            </a:r>
            <a:r>
              <a:rPr lang="en-US" b="1" smtClean="0"/>
              <a:t>?</a:t>
            </a:r>
            <a:r>
              <a:rPr lang="en-US" smtClean="0"/>
              <a:t>).</a:t>
            </a:r>
          </a:p>
          <a:p>
            <a:r>
              <a:rPr lang="en-US" smtClean="0"/>
              <a:t>Enter the year using the correct syntax and press </a:t>
            </a:r>
            <a:r>
              <a:rPr lang="en-US" b="1" smtClean="0"/>
              <a:t>Return</a:t>
            </a:r>
            <a:r>
              <a:rPr lang="en-US" smtClean="0"/>
              <a:t> to execute the command.</a:t>
            </a:r>
          </a:p>
          <a:p>
            <a:r>
              <a:rPr lang="en-US" smtClean="0"/>
              <a:t>Note that the user interface provides syntax checking in the form of an error location indicator (^). The caret symbol character appears at the point in the command string where you entered an incorrect command, keyword, or argument. The error location indicator and interactive help system allow you to find and correct syntax errors easily.</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1"/>
          <p:cNvSpPr>
            <a:spLocks noGrp="1" noChangeArrowheads="1"/>
          </p:cNvSpPr>
          <p:nvPr>
            <p:ph type="sldNum" sz="quarter" idx="5"/>
          </p:nvPr>
        </p:nvSpPr>
        <p:spPr>
          <a:noFill/>
        </p:spPr>
        <p:txBody>
          <a:bodyPr/>
          <a:lstStyle>
            <a:lvl1pPr defTabSz="884631">
              <a:defRPr sz="2900" b="1">
                <a:solidFill>
                  <a:schemeClr val="tx1"/>
                </a:solidFill>
                <a:latin typeface="Arial" charset="0"/>
              </a:defRPr>
            </a:lvl1pPr>
            <a:lvl2pPr marL="730171" indent="-280835" defTabSz="884631">
              <a:defRPr sz="2900" b="1">
                <a:solidFill>
                  <a:schemeClr val="tx1"/>
                </a:solidFill>
                <a:latin typeface="Arial" charset="0"/>
              </a:defRPr>
            </a:lvl2pPr>
            <a:lvl3pPr marL="1123340" indent="-224668" defTabSz="884631">
              <a:defRPr sz="2900" b="1">
                <a:solidFill>
                  <a:schemeClr val="tx1"/>
                </a:solidFill>
                <a:latin typeface="Arial" charset="0"/>
              </a:defRPr>
            </a:lvl3pPr>
            <a:lvl4pPr marL="1572677" indent="-224668" defTabSz="884631">
              <a:defRPr sz="2900" b="1">
                <a:solidFill>
                  <a:schemeClr val="tx1"/>
                </a:solidFill>
                <a:latin typeface="Arial" charset="0"/>
              </a:defRPr>
            </a:lvl4pPr>
            <a:lvl5pPr marL="2022013" indent="-224668" defTabSz="884631">
              <a:defRPr sz="2900" b="1">
                <a:solidFill>
                  <a:schemeClr val="tx1"/>
                </a:solidFill>
                <a:latin typeface="Arial" charset="0"/>
              </a:defRPr>
            </a:lvl5pPr>
            <a:lvl6pPr marL="2471349" indent="-224668" defTabSz="884631" eaLnBrk="0" fontAlgn="base" hangingPunct="0">
              <a:lnSpc>
                <a:spcPct val="90000"/>
              </a:lnSpc>
              <a:spcBef>
                <a:spcPct val="0"/>
              </a:spcBef>
              <a:spcAft>
                <a:spcPct val="0"/>
              </a:spcAft>
              <a:defRPr sz="2900" b="1">
                <a:solidFill>
                  <a:schemeClr val="tx1"/>
                </a:solidFill>
                <a:latin typeface="Arial" charset="0"/>
              </a:defRPr>
            </a:lvl6pPr>
            <a:lvl7pPr marL="2920685" indent="-224668" defTabSz="884631" eaLnBrk="0" fontAlgn="base" hangingPunct="0">
              <a:lnSpc>
                <a:spcPct val="90000"/>
              </a:lnSpc>
              <a:spcBef>
                <a:spcPct val="0"/>
              </a:spcBef>
              <a:spcAft>
                <a:spcPct val="0"/>
              </a:spcAft>
              <a:defRPr sz="2900" b="1">
                <a:solidFill>
                  <a:schemeClr val="tx1"/>
                </a:solidFill>
                <a:latin typeface="Arial" charset="0"/>
              </a:defRPr>
            </a:lvl7pPr>
            <a:lvl8pPr marL="3370021" indent="-224668" defTabSz="884631" eaLnBrk="0" fontAlgn="base" hangingPunct="0">
              <a:lnSpc>
                <a:spcPct val="90000"/>
              </a:lnSpc>
              <a:spcBef>
                <a:spcPct val="0"/>
              </a:spcBef>
              <a:spcAft>
                <a:spcPct val="0"/>
              </a:spcAft>
              <a:defRPr sz="2900" b="1">
                <a:solidFill>
                  <a:schemeClr val="tx1"/>
                </a:solidFill>
                <a:latin typeface="Arial" charset="0"/>
              </a:defRPr>
            </a:lvl8pPr>
            <a:lvl9pPr marL="3819357" indent="-224668" defTabSz="884631" eaLnBrk="0" fontAlgn="base" hangingPunct="0">
              <a:lnSpc>
                <a:spcPct val="90000"/>
              </a:lnSpc>
              <a:spcBef>
                <a:spcPct val="0"/>
              </a:spcBef>
              <a:spcAft>
                <a:spcPct val="0"/>
              </a:spcAft>
              <a:defRPr sz="2900" b="1">
                <a:solidFill>
                  <a:schemeClr val="tx1"/>
                </a:solidFill>
                <a:latin typeface="Arial" charset="0"/>
              </a:defRPr>
            </a:lvl9pPr>
          </a:lstStyle>
          <a:p>
            <a:fld id="{53F5032A-3EDE-4564-BEA0-8A7421DFE236}" type="slidenum">
              <a:rPr lang="en-US" sz="800" b="0">
                <a:solidFill>
                  <a:prstClr val="black"/>
                </a:solidFill>
              </a:rPr>
              <a:pPr/>
              <a:t>32</a:t>
            </a:fld>
            <a:endParaRPr lang="en-US" sz="800" b="0">
              <a:solidFill>
                <a:prstClr val="black"/>
              </a:solidFill>
            </a:endParaRPr>
          </a:p>
        </p:txBody>
      </p:sp>
      <p:sp>
        <p:nvSpPr>
          <p:cNvPr id="23555" name="Rectangle 2"/>
          <p:cNvSpPr>
            <a:spLocks noGrp="1" noRot="1" noChangeAspect="1" noChangeArrowheads="1" noTextEdit="1"/>
          </p:cNvSpPr>
          <p:nvPr>
            <p:ph type="sldImg"/>
          </p:nvPr>
        </p:nvSpPr>
        <p:spPr>
          <a:xfrm>
            <a:off x="1103313" y="300038"/>
            <a:ext cx="4702175" cy="3527425"/>
          </a:xfrm>
          <a:ln/>
        </p:spPr>
      </p:sp>
      <p:sp>
        <p:nvSpPr>
          <p:cNvPr id="23556" name="Rectangle 3"/>
          <p:cNvSpPr>
            <a:spLocks noGrp="1" noChangeArrowheads="1"/>
          </p:cNvSpPr>
          <p:nvPr>
            <p:ph type="body" idx="1"/>
          </p:nvPr>
        </p:nvSpPr>
        <p:spPr>
          <a:xfrm>
            <a:off x="524308" y="4052881"/>
            <a:ext cx="5835834" cy="4579819"/>
          </a:xfrm>
          <a:noFill/>
        </p:spPr>
        <p:txBody>
          <a:bodyPr/>
          <a:lstStyle/>
          <a:p>
            <a:r>
              <a:rPr lang="en-US" b="1" smtClean="0"/>
              <a:t>Slide 2 of 2</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0DEAE196-1996-4C50-B726-3FB0F912A0CB}" type="slidenum">
              <a:rPr lang="en-US" sz="1200">
                <a:solidFill>
                  <a:prstClr val="black"/>
                </a:solidFill>
              </a:rPr>
              <a:pPr/>
              <a:t>33</a:t>
            </a:fld>
            <a:endParaRPr lang="en-US" sz="1200">
              <a:solidFill>
                <a:prstClr val="black"/>
              </a:solidFill>
            </a:endParaRPr>
          </a:p>
        </p:txBody>
      </p:sp>
      <p:sp>
        <p:nvSpPr>
          <p:cNvPr id="17411" name="Rectangle 2"/>
          <p:cNvSpPr>
            <a:spLocks noGrp="1" noRot="1" noChangeAspect="1" noChangeArrowheads="1" noTextEdit="1"/>
          </p:cNvSpPr>
          <p:nvPr>
            <p:ph type="sldImg"/>
          </p:nvPr>
        </p:nvSpPr>
        <p:spPr>
          <a:xfrm>
            <a:off x="1092200" y="300038"/>
            <a:ext cx="4702175" cy="3527425"/>
          </a:xfrm>
          <a:ln/>
        </p:spPr>
      </p:sp>
      <p:sp>
        <p:nvSpPr>
          <p:cNvPr id="17412" name="Rectangle 3"/>
          <p:cNvSpPr>
            <a:spLocks noGrp="1" noChangeArrowheads="1"/>
          </p:cNvSpPr>
          <p:nvPr>
            <p:ph type="body" idx="1"/>
          </p:nvPr>
        </p:nvSpPr>
        <p:spPr>
          <a:xfrm>
            <a:off x="523875" y="4052888"/>
            <a:ext cx="5835650" cy="4579937"/>
          </a:xfrm>
          <a:noFill/>
        </p:spPr>
        <p:txBody>
          <a:bodyPr/>
          <a:lstStyle/>
          <a:p>
            <a:pPr eaLnBrk="1" hangingPunct="1"/>
            <a:r>
              <a:rPr lang="en-US" b="1" smtClean="0"/>
              <a:t>Emphasize:</a:t>
            </a:r>
            <a:r>
              <a:rPr lang="en-US" smtClean="0"/>
              <a:t> Here is a list of some of the configuration modes available. </a:t>
            </a:r>
          </a:p>
          <a:p>
            <a:pPr eaLnBrk="1" hangingPunct="1"/>
            <a:r>
              <a:rPr lang="en-US" smtClean="0"/>
              <a:t>For a complete list of the router configuration modes, refer to the Cisco Documentation CD-ROM.</a:t>
            </a:r>
          </a:p>
          <a:p>
            <a:pPr eaLnBrk="1" hangingPunct="1"/>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1"/>
          <p:cNvSpPr>
            <a:spLocks noGrp="1" noChangeArrowheads="1"/>
          </p:cNvSpPr>
          <p:nvPr>
            <p:ph type="sldNum" sz="quarter" idx="5"/>
          </p:nvPr>
        </p:nvSpPr>
        <p:spPr>
          <a:noFill/>
        </p:spPr>
        <p:txBody>
          <a:bodyPr/>
          <a:lstStyle>
            <a:lvl1pPr defTabSz="884631">
              <a:defRPr sz="2900">
                <a:solidFill>
                  <a:schemeClr val="tx1"/>
                </a:solidFill>
                <a:latin typeface="Arial" charset="0"/>
              </a:defRPr>
            </a:lvl1pPr>
            <a:lvl2pPr marL="730171" indent="-280835" defTabSz="884631">
              <a:defRPr sz="2900">
                <a:solidFill>
                  <a:schemeClr val="tx1"/>
                </a:solidFill>
                <a:latin typeface="Arial" charset="0"/>
              </a:defRPr>
            </a:lvl2pPr>
            <a:lvl3pPr marL="1123340" indent="-224668" defTabSz="884631">
              <a:defRPr sz="2900">
                <a:solidFill>
                  <a:schemeClr val="tx1"/>
                </a:solidFill>
                <a:latin typeface="Arial" charset="0"/>
              </a:defRPr>
            </a:lvl3pPr>
            <a:lvl4pPr marL="1572677" indent="-224668" defTabSz="884631">
              <a:defRPr sz="2900">
                <a:solidFill>
                  <a:schemeClr val="tx1"/>
                </a:solidFill>
                <a:latin typeface="Arial" charset="0"/>
              </a:defRPr>
            </a:lvl4pPr>
            <a:lvl5pPr marL="2022013" indent="-224668" defTabSz="884631">
              <a:defRPr sz="2900">
                <a:solidFill>
                  <a:schemeClr val="tx1"/>
                </a:solidFill>
                <a:latin typeface="Arial" charset="0"/>
              </a:defRPr>
            </a:lvl5pPr>
            <a:lvl6pPr marL="2471349" indent="-224668" defTabSz="884631" eaLnBrk="0" fontAlgn="base" hangingPunct="0">
              <a:lnSpc>
                <a:spcPct val="90000"/>
              </a:lnSpc>
              <a:spcBef>
                <a:spcPct val="0"/>
              </a:spcBef>
              <a:spcAft>
                <a:spcPct val="0"/>
              </a:spcAft>
              <a:defRPr sz="2900">
                <a:solidFill>
                  <a:schemeClr val="tx1"/>
                </a:solidFill>
                <a:latin typeface="Arial" charset="0"/>
              </a:defRPr>
            </a:lvl6pPr>
            <a:lvl7pPr marL="2920685" indent="-224668" defTabSz="884631" eaLnBrk="0" fontAlgn="base" hangingPunct="0">
              <a:lnSpc>
                <a:spcPct val="90000"/>
              </a:lnSpc>
              <a:spcBef>
                <a:spcPct val="0"/>
              </a:spcBef>
              <a:spcAft>
                <a:spcPct val="0"/>
              </a:spcAft>
              <a:defRPr sz="2900">
                <a:solidFill>
                  <a:schemeClr val="tx1"/>
                </a:solidFill>
                <a:latin typeface="Arial" charset="0"/>
              </a:defRPr>
            </a:lvl7pPr>
            <a:lvl8pPr marL="3370021" indent="-224668" defTabSz="884631" eaLnBrk="0" fontAlgn="base" hangingPunct="0">
              <a:lnSpc>
                <a:spcPct val="90000"/>
              </a:lnSpc>
              <a:spcBef>
                <a:spcPct val="0"/>
              </a:spcBef>
              <a:spcAft>
                <a:spcPct val="0"/>
              </a:spcAft>
              <a:defRPr sz="2900">
                <a:solidFill>
                  <a:schemeClr val="tx1"/>
                </a:solidFill>
                <a:latin typeface="Arial" charset="0"/>
              </a:defRPr>
            </a:lvl8pPr>
            <a:lvl9pPr marL="3819357" indent="-224668" defTabSz="884631" eaLnBrk="0" fontAlgn="base" hangingPunct="0">
              <a:lnSpc>
                <a:spcPct val="90000"/>
              </a:lnSpc>
              <a:spcBef>
                <a:spcPct val="0"/>
              </a:spcBef>
              <a:spcAft>
                <a:spcPct val="0"/>
              </a:spcAft>
              <a:defRPr sz="2900">
                <a:solidFill>
                  <a:schemeClr val="tx1"/>
                </a:solidFill>
                <a:latin typeface="Arial" charset="0"/>
              </a:defRPr>
            </a:lvl9pPr>
          </a:lstStyle>
          <a:p>
            <a:fld id="{54DE7D6F-2A69-4920-9541-1CC75FFCF469}" type="slidenum">
              <a:rPr lang="en-US" sz="800">
                <a:solidFill>
                  <a:prstClr val="black"/>
                </a:solidFill>
              </a:rPr>
              <a:pPr/>
              <a:t>34</a:t>
            </a:fld>
            <a:endParaRPr lang="en-US" sz="800">
              <a:solidFill>
                <a:prstClr val="black"/>
              </a:solidFill>
            </a:endParaRPr>
          </a:p>
        </p:txBody>
      </p:sp>
      <p:sp>
        <p:nvSpPr>
          <p:cNvPr id="13315" name="Rectangle 2"/>
          <p:cNvSpPr>
            <a:spLocks noGrp="1" noRot="1" noChangeAspect="1" noChangeArrowheads="1" noTextEdit="1"/>
          </p:cNvSpPr>
          <p:nvPr>
            <p:ph type="sldImg"/>
          </p:nvPr>
        </p:nvSpPr>
        <p:spPr>
          <a:xfrm>
            <a:off x="1103313" y="301625"/>
            <a:ext cx="4700587" cy="3525838"/>
          </a:xfrm>
          <a:ln/>
        </p:spPr>
      </p:sp>
      <p:sp>
        <p:nvSpPr>
          <p:cNvPr id="13316" name="Rectangle 3"/>
          <p:cNvSpPr>
            <a:spLocks noGrp="1" noChangeArrowheads="1"/>
          </p:cNvSpPr>
          <p:nvPr>
            <p:ph type="body" idx="1"/>
          </p:nvPr>
        </p:nvSpPr>
        <p:spPr>
          <a:xfrm>
            <a:off x="524308" y="4052881"/>
            <a:ext cx="5835834" cy="4579819"/>
          </a:xfrm>
          <a:noFill/>
        </p:spPr>
        <p:txBody>
          <a:bodyPr lIns="86484" tIns="43242" rIns="86484" bIns="43242"/>
          <a:lstStyle/>
          <a:p>
            <a:r>
              <a:rPr lang="en-US" b="1" smtClean="0"/>
              <a:t>Emphasize: </a:t>
            </a:r>
            <a:r>
              <a:rPr lang="en-US" smtClean="0"/>
              <a:t>As you use CDP and Telnet, you should note the information retrieved from the devices you successfully contacted. Documenting that information helps put the network into a visual perspective, and can be referenced at a later time.</a:t>
            </a:r>
          </a:p>
          <a:p>
            <a:r>
              <a:rPr lang="en-US" smtClean="0"/>
              <a:t>This concludes the network discovery portion of the chapter. In the next section, we will discuss configuration file and Cisco IOS image management.</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0DEAE196-1996-4C50-B726-3FB0F912A0CB}" type="slidenum">
              <a:rPr lang="en-US" sz="1200">
                <a:solidFill>
                  <a:prstClr val="black"/>
                </a:solidFill>
              </a:rPr>
              <a:pPr/>
              <a:t>39</a:t>
            </a:fld>
            <a:endParaRPr lang="en-US" sz="1200">
              <a:solidFill>
                <a:prstClr val="black"/>
              </a:solidFill>
            </a:endParaRPr>
          </a:p>
        </p:txBody>
      </p:sp>
      <p:sp>
        <p:nvSpPr>
          <p:cNvPr id="17411" name="Rectangle 2"/>
          <p:cNvSpPr>
            <a:spLocks noGrp="1" noRot="1" noChangeAspect="1" noChangeArrowheads="1" noTextEdit="1"/>
          </p:cNvSpPr>
          <p:nvPr>
            <p:ph type="sldImg"/>
          </p:nvPr>
        </p:nvSpPr>
        <p:spPr>
          <a:xfrm>
            <a:off x="1092200" y="300038"/>
            <a:ext cx="4702175" cy="3527425"/>
          </a:xfrm>
          <a:ln/>
        </p:spPr>
      </p:sp>
      <p:sp>
        <p:nvSpPr>
          <p:cNvPr id="17412" name="Rectangle 3"/>
          <p:cNvSpPr>
            <a:spLocks noGrp="1" noChangeArrowheads="1"/>
          </p:cNvSpPr>
          <p:nvPr>
            <p:ph type="body" idx="1"/>
          </p:nvPr>
        </p:nvSpPr>
        <p:spPr>
          <a:xfrm>
            <a:off x="523875" y="4052888"/>
            <a:ext cx="5835650" cy="4579937"/>
          </a:xfrm>
          <a:noFill/>
        </p:spPr>
        <p:txBody>
          <a:bodyPr/>
          <a:lstStyle/>
          <a:p>
            <a:pPr eaLnBrk="1" hangingPunct="1"/>
            <a:r>
              <a:rPr lang="en-US" b="1" smtClean="0"/>
              <a:t>Emphasize:</a:t>
            </a:r>
            <a:r>
              <a:rPr lang="en-US" smtClean="0"/>
              <a:t> Here is a list of some of the configuration modes available. </a:t>
            </a:r>
          </a:p>
          <a:p>
            <a:pPr eaLnBrk="1" hangingPunct="1"/>
            <a:r>
              <a:rPr lang="en-US" smtClean="0"/>
              <a:t>For a complete list of the router configuration modes, refer to the Cisco Documentation CD-ROM.</a:t>
            </a:r>
          </a:p>
          <a:p>
            <a:pPr eaLnBrk="1" hangingPunct="1"/>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3000" b="1">
                <a:solidFill>
                  <a:schemeClr val="tx1"/>
                </a:solidFill>
                <a:latin typeface="Arial" charset="0"/>
              </a:defRPr>
            </a:lvl1pPr>
            <a:lvl2pPr marL="742950" indent="-285750">
              <a:defRPr sz="3000" b="1">
                <a:solidFill>
                  <a:schemeClr val="tx1"/>
                </a:solidFill>
                <a:latin typeface="Arial" charset="0"/>
              </a:defRPr>
            </a:lvl2pPr>
            <a:lvl3pPr marL="1143000" indent="-228600">
              <a:defRPr sz="3000" b="1">
                <a:solidFill>
                  <a:schemeClr val="tx1"/>
                </a:solidFill>
                <a:latin typeface="Arial" charset="0"/>
              </a:defRPr>
            </a:lvl3pPr>
            <a:lvl4pPr marL="1600200" indent="-228600">
              <a:defRPr sz="3000" b="1">
                <a:solidFill>
                  <a:schemeClr val="tx1"/>
                </a:solidFill>
                <a:latin typeface="Arial" charset="0"/>
              </a:defRPr>
            </a:lvl4pPr>
            <a:lvl5pPr marL="2057400" indent="-228600">
              <a:defRPr sz="3000" b="1">
                <a:solidFill>
                  <a:schemeClr val="tx1"/>
                </a:solidFill>
                <a:latin typeface="Arial" charset="0"/>
              </a:defRPr>
            </a:lvl5pPr>
            <a:lvl6pPr marL="2514600" indent="-228600" eaLnBrk="0" fontAlgn="base" hangingPunct="0">
              <a:lnSpc>
                <a:spcPct val="90000"/>
              </a:lnSpc>
              <a:spcBef>
                <a:spcPct val="0"/>
              </a:spcBef>
              <a:spcAft>
                <a:spcPct val="0"/>
              </a:spcAft>
              <a:defRPr sz="3000" b="1">
                <a:solidFill>
                  <a:schemeClr val="tx1"/>
                </a:solidFill>
                <a:latin typeface="Arial" charset="0"/>
              </a:defRPr>
            </a:lvl6pPr>
            <a:lvl7pPr marL="2971800" indent="-228600" eaLnBrk="0" fontAlgn="base" hangingPunct="0">
              <a:lnSpc>
                <a:spcPct val="90000"/>
              </a:lnSpc>
              <a:spcBef>
                <a:spcPct val="0"/>
              </a:spcBef>
              <a:spcAft>
                <a:spcPct val="0"/>
              </a:spcAft>
              <a:defRPr sz="3000" b="1">
                <a:solidFill>
                  <a:schemeClr val="tx1"/>
                </a:solidFill>
                <a:latin typeface="Arial" charset="0"/>
              </a:defRPr>
            </a:lvl7pPr>
            <a:lvl8pPr marL="3429000" indent="-228600" eaLnBrk="0" fontAlgn="base" hangingPunct="0">
              <a:lnSpc>
                <a:spcPct val="90000"/>
              </a:lnSpc>
              <a:spcBef>
                <a:spcPct val="0"/>
              </a:spcBef>
              <a:spcAft>
                <a:spcPct val="0"/>
              </a:spcAft>
              <a:defRPr sz="3000" b="1">
                <a:solidFill>
                  <a:schemeClr val="tx1"/>
                </a:solidFill>
                <a:latin typeface="Arial" charset="0"/>
              </a:defRPr>
            </a:lvl8pPr>
            <a:lvl9pPr marL="3886200" indent="-228600" eaLnBrk="0" fontAlgn="base" hangingPunct="0">
              <a:lnSpc>
                <a:spcPct val="90000"/>
              </a:lnSpc>
              <a:spcBef>
                <a:spcPct val="0"/>
              </a:spcBef>
              <a:spcAft>
                <a:spcPct val="0"/>
              </a:spcAft>
              <a:defRPr sz="3000" b="1">
                <a:solidFill>
                  <a:schemeClr val="tx1"/>
                </a:solidFill>
                <a:latin typeface="Arial" charset="0"/>
              </a:defRPr>
            </a:lvl9pPr>
          </a:lstStyle>
          <a:p>
            <a:fld id="{0DEAE196-1996-4C50-B726-3FB0F912A0CB}" type="slidenum">
              <a:rPr lang="en-US" sz="1200">
                <a:solidFill>
                  <a:prstClr val="black"/>
                </a:solidFill>
              </a:rPr>
              <a:pPr/>
              <a:t>40</a:t>
            </a:fld>
            <a:endParaRPr lang="en-US" sz="1200">
              <a:solidFill>
                <a:prstClr val="black"/>
              </a:solidFill>
            </a:endParaRPr>
          </a:p>
        </p:txBody>
      </p:sp>
      <p:sp>
        <p:nvSpPr>
          <p:cNvPr id="17411" name="Rectangle 2"/>
          <p:cNvSpPr>
            <a:spLocks noGrp="1" noRot="1" noChangeAspect="1" noChangeArrowheads="1" noTextEdit="1"/>
          </p:cNvSpPr>
          <p:nvPr>
            <p:ph type="sldImg"/>
          </p:nvPr>
        </p:nvSpPr>
        <p:spPr>
          <a:xfrm>
            <a:off x="1092200" y="300038"/>
            <a:ext cx="4702175" cy="3527425"/>
          </a:xfrm>
          <a:ln/>
        </p:spPr>
      </p:sp>
      <p:sp>
        <p:nvSpPr>
          <p:cNvPr id="17412" name="Rectangle 3"/>
          <p:cNvSpPr>
            <a:spLocks noGrp="1" noChangeArrowheads="1"/>
          </p:cNvSpPr>
          <p:nvPr>
            <p:ph type="body" idx="1"/>
          </p:nvPr>
        </p:nvSpPr>
        <p:spPr>
          <a:xfrm>
            <a:off x="523875" y="4052888"/>
            <a:ext cx="5835650" cy="4579937"/>
          </a:xfrm>
          <a:noFill/>
        </p:spPr>
        <p:txBody>
          <a:bodyPr/>
          <a:lstStyle/>
          <a:p>
            <a:pPr eaLnBrk="1" hangingPunct="1"/>
            <a:r>
              <a:rPr lang="en-US" b="1" smtClean="0"/>
              <a:t>Emphasize:</a:t>
            </a:r>
            <a:r>
              <a:rPr lang="en-US" smtClean="0"/>
              <a:t> Here is a list of some of the configuration modes available. </a:t>
            </a:r>
          </a:p>
          <a:p>
            <a:pPr eaLnBrk="1" hangingPunct="1"/>
            <a:r>
              <a:rPr lang="en-US" smtClean="0"/>
              <a:t>For a complete list of the router configuration modes, refer to the Cisco Documentation CD-ROM.</a:t>
            </a:r>
          </a:p>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0"/>
            <a:ext cx="5257800" cy="3144838"/>
          </a:xfrm>
          <a:prstGeom prst="rect">
            <a:avLst/>
          </a:prstGeom>
          <a:solidFill>
            <a:srgbClr val="015F85"/>
          </a:solidFill>
          <a:ln>
            <a:noFill/>
          </a:ln>
          <a:effectLst/>
          <a:extLst>
            <a:ext uri="{91240B29-F687-4F45-9708-019B960494DF}">
              <a14:hiddenLine xmlns:a14="http://schemas.microsoft.com/office/drawing/2010/main" w="25400" algn="ctr">
                <a:solidFill>
                  <a:srgbClr val="96969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5" name="Picture 3" descr="MAE0078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3350" y="0"/>
            <a:ext cx="3930650" cy="314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4"/>
          <p:cNvSpPr>
            <a:spLocks noChangeArrowheads="1"/>
          </p:cNvSpPr>
          <p:nvPr/>
        </p:nvSpPr>
        <p:spPr bwMode="auto">
          <a:xfrm>
            <a:off x="277813" y="6672263"/>
            <a:ext cx="2022475" cy="188912"/>
          </a:xfrm>
          <a:prstGeom prst="rect">
            <a:avLst/>
          </a:prstGeom>
          <a:noFill/>
          <a:ln>
            <a:noFill/>
          </a:ln>
          <a:effectLst/>
          <a:extLst>
            <a:ext uri="{909E8E84-426E-40DD-AFC4-6F175D3DCCD1}">
              <a14:hiddenFill xmlns:a14="http://schemas.microsoft.com/office/drawing/2010/main">
                <a:solidFill>
                  <a:srgbClr val="339999"/>
                </a:solidFill>
              </a14:hiddenFill>
            </a:ex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nchorCtr="1">
            <a:spAutoFit/>
          </a:bodyPr>
          <a:lstStyle/>
          <a:p>
            <a:pPr defTabSz="814388">
              <a:lnSpc>
                <a:spcPct val="100000"/>
              </a:lnSpc>
            </a:pPr>
            <a:r>
              <a:rPr lang="en-US" sz="700" b="0">
                <a:solidFill>
                  <a:srgbClr val="999999"/>
                </a:solidFill>
              </a:rPr>
              <a:t>© 2007 Cisco Systems, Inc. All rights reserved.</a:t>
            </a:r>
          </a:p>
        </p:txBody>
      </p:sp>
      <p:sp>
        <p:nvSpPr>
          <p:cNvPr id="7" name="Rectangle 7"/>
          <p:cNvSpPr>
            <a:spLocks noChangeArrowheads="1"/>
          </p:cNvSpPr>
          <p:nvPr userDrawn="1"/>
        </p:nvSpPr>
        <p:spPr bwMode="auto">
          <a:xfrm>
            <a:off x="8015288" y="6672263"/>
            <a:ext cx="901700" cy="188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spAutoFit/>
          </a:bodyPr>
          <a:lstStyle/>
          <a:p>
            <a:pPr algn="r" defTabSz="814388">
              <a:lnSpc>
                <a:spcPct val="100000"/>
              </a:lnSpc>
            </a:pPr>
            <a:r>
              <a:rPr lang="en-US" sz="700" b="0">
                <a:solidFill>
                  <a:srgbClr val="999999"/>
                </a:solidFill>
              </a:rPr>
              <a:t>ICND1 v1.0—4-</a:t>
            </a:r>
            <a:fld id="{BD206323-94E8-4E29-975B-54E102AAFB35}" type="slidenum">
              <a:rPr lang="en-US" sz="700" b="0">
                <a:solidFill>
                  <a:srgbClr val="999999"/>
                </a:solidFill>
              </a:rPr>
              <a:pPr algn="r" defTabSz="814388">
                <a:lnSpc>
                  <a:spcPct val="100000"/>
                </a:lnSpc>
              </a:pPr>
              <a:t>‹#›</a:t>
            </a:fld>
            <a:endParaRPr lang="en-US" sz="700" b="0">
              <a:solidFill>
                <a:srgbClr val="999999"/>
              </a:solidFill>
            </a:endParaRPr>
          </a:p>
        </p:txBody>
      </p:sp>
      <p:sp>
        <p:nvSpPr>
          <p:cNvPr id="38917" name="Rectangle 5"/>
          <p:cNvSpPr>
            <a:spLocks noGrp="1" noChangeArrowheads="1"/>
          </p:cNvSpPr>
          <p:nvPr>
            <p:ph type="ctrTitle"/>
          </p:nvPr>
        </p:nvSpPr>
        <p:spPr bwMode="white">
          <a:xfrm>
            <a:off x="650875" y="3390900"/>
            <a:ext cx="6937375" cy="420688"/>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txBody>
          <a:bodyPr anchor="t"/>
          <a:lstStyle>
            <a:lvl1pPr>
              <a:defRPr sz="2000">
                <a:solidFill>
                  <a:schemeClr val="bg2"/>
                </a:solidFill>
              </a:defRPr>
            </a:lvl1pPr>
          </a:lstStyle>
          <a:p>
            <a:pPr lvl="0"/>
            <a:r>
              <a:rPr lang="en-US" noProof="0" smtClean="0"/>
              <a:t>Module Title, Size 20</a:t>
            </a:r>
          </a:p>
        </p:txBody>
      </p:sp>
      <p:sp>
        <p:nvSpPr>
          <p:cNvPr id="38918" name="Rectangle 6"/>
          <p:cNvSpPr>
            <a:spLocks noGrp="1" noChangeArrowheads="1"/>
          </p:cNvSpPr>
          <p:nvPr>
            <p:ph type="subTitle" idx="1"/>
          </p:nvPr>
        </p:nvSpPr>
        <p:spPr>
          <a:xfrm>
            <a:off x="650875" y="1312863"/>
            <a:ext cx="3546475" cy="84137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algn="ctr" rotWithShape="0">
                    <a:schemeClr val="tx1"/>
                  </a:outerShdw>
                </a:effectLst>
              </a14:hiddenEffects>
            </a:ext>
          </a:extLst>
        </p:spPr>
        <p:txBody>
          <a:bodyPr anchor="ctr"/>
          <a:lstStyle>
            <a:lvl1pPr>
              <a:lnSpc>
                <a:spcPct val="90000"/>
              </a:lnSpc>
              <a:spcBef>
                <a:spcPct val="0"/>
              </a:spcBef>
              <a:defRPr sz="3000">
                <a:solidFill>
                  <a:schemeClr val="bg1"/>
                </a:solidFill>
              </a:defRPr>
            </a:lvl1pPr>
          </a:lstStyle>
          <a:p>
            <a:pPr lvl="0"/>
            <a:r>
              <a:rPr lang="en-US" noProof="0" smtClean="0"/>
              <a:t>Lesson Title,</a:t>
            </a:r>
            <a:br>
              <a:rPr lang="en-US" noProof="0" smtClean="0"/>
            </a:br>
            <a:r>
              <a:rPr lang="en-US" noProof="0" smtClean="0"/>
              <a:t>Size 30</a:t>
            </a:r>
          </a:p>
        </p:txBody>
      </p:sp>
    </p:spTree>
    <p:extLst>
      <p:ext uri="{BB962C8B-B14F-4D97-AF65-F5344CB8AC3E}">
        <p14:creationId xmlns:p14="http://schemas.microsoft.com/office/powerpoint/2010/main" val="2887684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6495135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6189355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5638" y="1781175"/>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02175" y="1781175"/>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45104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147641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087294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7097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3362794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6568096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043992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457200"/>
            <a:ext cx="2035175" cy="48958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5638" y="457200"/>
            <a:ext cx="5957887" cy="48958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523422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5638" y="457200"/>
            <a:ext cx="8145462" cy="8382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55638" y="1781175"/>
            <a:ext cx="3894137" cy="35718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02175" y="1781175"/>
            <a:ext cx="3894138" cy="35718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026261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655638" y="457200"/>
            <a:ext cx="8145462" cy="8382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55638" y="1781175"/>
            <a:ext cx="7940675" cy="17097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5638" y="3643313"/>
            <a:ext cx="7940675" cy="17097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25071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0"/>
            <a:ext cx="5257800" cy="3144838"/>
          </a:xfrm>
          <a:prstGeom prst="rect">
            <a:avLst/>
          </a:prstGeom>
          <a:solidFill>
            <a:srgbClr val="015F85"/>
          </a:solidFill>
          <a:ln>
            <a:noFill/>
          </a:ln>
          <a:effectLst/>
          <a:extLst>
            <a:ext uri="{91240B29-F687-4F45-9708-019B960494DF}">
              <a14:hiddenLine xmlns:a14="http://schemas.microsoft.com/office/drawing/2010/main" w="25400" algn="ctr">
                <a:solidFill>
                  <a:srgbClr val="96969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smtClean="0">
              <a:solidFill>
                <a:srgbClr val="000000"/>
              </a:solidFill>
            </a:endParaRPr>
          </a:p>
        </p:txBody>
      </p:sp>
      <p:pic>
        <p:nvPicPr>
          <p:cNvPr id="5" name="Picture 3" descr="MAE0078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3350" y="0"/>
            <a:ext cx="3930650" cy="314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4"/>
          <p:cNvSpPr>
            <a:spLocks noChangeArrowheads="1"/>
          </p:cNvSpPr>
          <p:nvPr/>
        </p:nvSpPr>
        <p:spPr bwMode="auto">
          <a:xfrm>
            <a:off x="277813" y="6672263"/>
            <a:ext cx="2022475" cy="188912"/>
          </a:xfrm>
          <a:prstGeom prst="rect">
            <a:avLst/>
          </a:prstGeom>
          <a:noFill/>
          <a:ln>
            <a:noFill/>
          </a:ln>
          <a:effectLst/>
          <a:extLst>
            <a:ext uri="{909E8E84-426E-40DD-AFC4-6F175D3DCCD1}">
              <a14:hiddenFill xmlns:a14="http://schemas.microsoft.com/office/drawing/2010/main">
                <a:solidFill>
                  <a:srgbClr val="339999"/>
                </a:solidFill>
              </a14:hiddenFill>
            </a:ex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nchorCtr="1">
            <a:spAutoFit/>
          </a:bodyPr>
          <a:lstStyle/>
          <a:p>
            <a:pPr defTabSz="814388">
              <a:lnSpc>
                <a:spcPct val="100000"/>
              </a:lnSpc>
            </a:pPr>
            <a:r>
              <a:rPr lang="en-US" sz="700" b="0" smtClean="0">
                <a:solidFill>
                  <a:srgbClr val="999999"/>
                </a:solidFill>
              </a:rPr>
              <a:t>© 2007 Cisco Systems, Inc. All rights reserved.</a:t>
            </a:r>
          </a:p>
        </p:txBody>
      </p:sp>
      <p:sp>
        <p:nvSpPr>
          <p:cNvPr id="7" name="Rectangle 8"/>
          <p:cNvSpPr>
            <a:spLocks noChangeArrowheads="1"/>
          </p:cNvSpPr>
          <p:nvPr userDrawn="1"/>
        </p:nvSpPr>
        <p:spPr bwMode="auto">
          <a:xfrm>
            <a:off x="8015288" y="6672263"/>
            <a:ext cx="901700" cy="188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spAutoFit/>
          </a:bodyPr>
          <a:lstStyle/>
          <a:p>
            <a:pPr algn="r" defTabSz="814388">
              <a:lnSpc>
                <a:spcPct val="100000"/>
              </a:lnSpc>
            </a:pPr>
            <a:r>
              <a:rPr lang="en-US" sz="700" b="0" smtClean="0">
                <a:solidFill>
                  <a:srgbClr val="999999"/>
                </a:solidFill>
              </a:rPr>
              <a:t>ICND1 v1.0—4-</a:t>
            </a:r>
            <a:fld id="{2171A24B-346B-4EBF-B0ED-AC2924ABDBF8}" type="slidenum">
              <a:rPr lang="en-US" sz="700" b="0" smtClean="0">
                <a:solidFill>
                  <a:srgbClr val="999999"/>
                </a:solidFill>
              </a:rPr>
              <a:pPr algn="r" defTabSz="814388">
                <a:lnSpc>
                  <a:spcPct val="100000"/>
                </a:lnSpc>
              </a:pPr>
              <a:t>‹#›</a:t>
            </a:fld>
            <a:endParaRPr lang="en-US" sz="700" b="0" smtClean="0">
              <a:solidFill>
                <a:srgbClr val="999999"/>
              </a:solidFill>
            </a:endParaRPr>
          </a:p>
        </p:txBody>
      </p:sp>
      <p:sp>
        <p:nvSpPr>
          <p:cNvPr id="748549" name="Rectangle 5"/>
          <p:cNvSpPr>
            <a:spLocks noGrp="1" noChangeArrowheads="1"/>
          </p:cNvSpPr>
          <p:nvPr>
            <p:ph type="ctrTitle"/>
          </p:nvPr>
        </p:nvSpPr>
        <p:spPr bwMode="white">
          <a:xfrm>
            <a:off x="650875" y="3390900"/>
            <a:ext cx="6937375" cy="420688"/>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txBody>
          <a:bodyPr anchor="t"/>
          <a:lstStyle>
            <a:lvl1pPr>
              <a:defRPr sz="2000">
                <a:solidFill>
                  <a:schemeClr val="bg2"/>
                </a:solidFill>
              </a:defRPr>
            </a:lvl1pPr>
          </a:lstStyle>
          <a:p>
            <a:pPr lvl="0"/>
            <a:r>
              <a:rPr lang="en-US" noProof="0" smtClean="0"/>
              <a:t>Module Title, Size 20</a:t>
            </a:r>
          </a:p>
        </p:txBody>
      </p:sp>
      <p:sp>
        <p:nvSpPr>
          <p:cNvPr id="748550" name="Rectangle 6"/>
          <p:cNvSpPr>
            <a:spLocks noGrp="1" noChangeArrowheads="1"/>
          </p:cNvSpPr>
          <p:nvPr>
            <p:ph type="subTitle" idx="1"/>
          </p:nvPr>
        </p:nvSpPr>
        <p:spPr>
          <a:xfrm>
            <a:off x="650875" y="1312863"/>
            <a:ext cx="3546475" cy="84137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algn="ctr" rotWithShape="0">
                    <a:schemeClr val="tx1"/>
                  </a:outerShdw>
                </a:effectLst>
              </a14:hiddenEffects>
            </a:ext>
          </a:extLst>
        </p:spPr>
        <p:txBody>
          <a:bodyPr anchor="ctr"/>
          <a:lstStyle>
            <a:lvl1pPr>
              <a:lnSpc>
                <a:spcPct val="90000"/>
              </a:lnSpc>
              <a:spcBef>
                <a:spcPct val="0"/>
              </a:spcBef>
              <a:defRPr sz="3000">
                <a:solidFill>
                  <a:schemeClr val="bg1"/>
                </a:solidFill>
              </a:defRPr>
            </a:lvl1pPr>
          </a:lstStyle>
          <a:p>
            <a:pPr lvl="0"/>
            <a:r>
              <a:rPr lang="en-US" noProof="0" smtClean="0"/>
              <a:t>Lesson Title,</a:t>
            </a:r>
            <a:br>
              <a:rPr lang="en-US" noProof="0" smtClean="0"/>
            </a:br>
            <a:r>
              <a:rPr lang="en-US" noProof="0" smtClean="0"/>
              <a:t>Size 30</a:t>
            </a:r>
          </a:p>
        </p:txBody>
      </p:sp>
    </p:spTree>
    <p:extLst>
      <p:ext uri="{BB962C8B-B14F-4D97-AF65-F5344CB8AC3E}">
        <p14:creationId xmlns:p14="http://schemas.microsoft.com/office/powerpoint/2010/main" val="24722295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907591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8566459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5638" y="1781175"/>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02175" y="1781175"/>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641826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480500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6487330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463965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5934029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2924211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755395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457200"/>
            <a:ext cx="2035175" cy="48958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5638" y="457200"/>
            <a:ext cx="5957887" cy="48958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771526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0"/>
            <a:ext cx="5257800" cy="3144838"/>
          </a:xfrm>
          <a:prstGeom prst="rect">
            <a:avLst/>
          </a:prstGeom>
          <a:solidFill>
            <a:srgbClr val="015F85"/>
          </a:solidFill>
          <a:ln>
            <a:noFill/>
          </a:ln>
          <a:effectLst/>
          <a:extLst>
            <a:ext uri="{91240B29-F687-4F45-9708-019B960494DF}">
              <a14:hiddenLine xmlns:a14="http://schemas.microsoft.com/office/drawing/2010/main" w="25400" algn="ctr">
                <a:solidFill>
                  <a:srgbClr val="96969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mtClean="0">
              <a:solidFill>
                <a:srgbClr val="000000"/>
              </a:solidFill>
            </a:endParaRPr>
          </a:p>
        </p:txBody>
      </p:sp>
      <p:pic>
        <p:nvPicPr>
          <p:cNvPr id="5" name="Picture 3" descr="MAE0078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3350" y="0"/>
            <a:ext cx="3930650" cy="314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4"/>
          <p:cNvSpPr>
            <a:spLocks noChangeArrowheads="1"/>
          </p:cNvSpPr>
          <p:nvPr/>
        </p:nvSpPr>
        <p:spPr bwMode="auto">
          <a:xfrm>
            <a:off x="277813" y="6672263"/>
            <a:ext cx="2022475" cy="188912"/>
          </a:xfrm>
          <a:prstGeom prst="rect">
            <a:avLst/>
          </a:prstGeom>
          <a:noFill/>
          <a:ln>
            <a:noFill/>
          </a:ln>
          <a:effectLst/>
          <a:extLst>
            <a:ext uri="{909E8E84-426E-40DD-AFC4-6F175D3DCCD1}">
              <a14:hiddenFill xmlns:a14="http://schemas.microsoft.com/office/drawing/2010/main">
                <a:solidFill>
                  <a:srgbClr val="339999"/>
                </a:solidFill>
              </a14:hiddenFill>
            </a:ex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nchorCtr="1">
            <a:spAutoFit/>
          </a:bodyPr>
          <a:lstStyle/>
          <a:p>
            <a:pPr defTabSz="814388">
              <a:lnSpc>
                <a:spcPct val="100000"/>
              </a:lnSpc>
            </a:pPr>
            <a:r>
              <a:rPr lang="en-US" sz="700" b="0" smtClean="0">
                <a:solidFill>
                  <a:srgbClr val="999999"/>
                </a:solidFill>
              </a:rPr>
              <a:t>© 2007 Cisco Systems, Inc. All rights reserved.</a:t>
            </a:r>
          </a:p>
        </p:txBody>
      </p:sp>
      <p:sp>
        <p:nvSpPr>
          <p:cNvPr id="7" name="Rectangle 7"/>
          <p:cNvSpPr>
            <a:spLocks noChangeArrowheads="1"/>
          </p:cNvSpPr>
          <p:nvPr userDrawn="1"/>
        </p:nvSpPr>
        <p:spPr bwMode="auto">
          <a:xfrm>
            <a:off x="8015288" y="6672263"/>
            <a:ext cx="901700" cy="188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spAutoFit/>
          </a:bodyPr>
          <a:lstStyle/>
          <a:p>
            <a:pPr algn="r" defTabSz="814388">
              <a:lnSpc>
                <a:spcPct val="100000"/>
              </a:lnSpc>
            </a:pPr>
            <a:r>
              <a:rPr lang="en-US" sz="700" b="0" smtClean="0">
                <a:solidFill>
                  <a:srgbClr val="999999"/>
                </a:solidFill>
              </a:rPr>
              <a:t>ICND1 v1.0—6-</a:t>
            </a:r>
            <a:fld id="{11AD3628-5BFD-4448-8CF7-9C9549408544}" type="slidenum">
              <a:rPr lang="en-US" sz="700" b="0" smtClean="0">
                <a:solidFill>
                  <a:srgbClr val="999999"/>
                </a:solidFill>
              </a:rPr>
              <a:pPr algn="r" defTabSz="814388">
                <a:lnSpc>
                  <a:spcPct val="100000"/>
                </a:lnSpc>
              </a:pPr>
              <a:t>‹#›</a:t>
            </a:fld>
            <a:endParaRPr lang="en-US" sz="700" b="0" smtClean="0">
              <a:solidFill>
                <a:srgbClr val="999999"/>
              </a:solidFill>
            </a:endParaRPr>
          </a:p>
        </p:txBody>
      </p:sp>
      <p:sp>
        <p:nvSpPr>
          <p:cNvPr id="38917" name="Rectangle 5"/>
          <p:cNvSpPr>
            <a:spLocks noGrp="1" noChangeArrowheads="1"/>
          </p:cNvSpPr>
          <p:nvPr>
            <p:ph type="ctrTitle"/>
          </p:nvPr>
        </p:nvSpPr>
        <p:spPr bwMode="white">
          <a:xfrm>
            <a:off x="650875" y="3390900"/>
            <a:ext cx="6937375" cy="420688"/>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txBody>
          <a:bodyPr anchor="t"/>
          <a:lstStyle>
            <a:lvl1pPr>
              <a:defRPr sz="2000">
                <a:solidFill>
                  <a:schemeClr val="bg2"/>
                </a:solidFill>
              </a:defRPr>
            </a:lvl1pPr>
          </a:lstStyle>
          <a:p>
            <a:pPr lvl="0"/>
            <a:r>
              <a:rPr lang="en-US" noProof="0" smtClean="0"/>
              <a:t>Module Title, Size 20</a:t>
            </a:r>
          </a:p>
        </p:txBody>
      </p:sp>
      <p:sp>
        <p:nvSpPr>
          <p:cNvPr id="38918" name="Rectangle 6"/>
          <p:cNvSpPr>
            <a:spLocks noGrp="1" noChangeArrowheads="1"/>
          </p:cNvSpPr>
          <p:nvPr>
            <p:ph type="subTitle" idx="1"/>
          </p:nvPr>
        </p:nvSpPr>
        <p:spPr>
          <a:xfrm>
            <a:off x="650875" y="1312863"/>
            <a:ext cx="3546475" cy="84137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algn="ctr" rotWithShape="0">
                    <a:schemeClr val="tx1"/>
                  </a:outerShdw>
                </a:effectLst>
              </a14:hiddenEffects>
            </a:ext>
          </a:extLst>
        </p:spPr>
        <p:txBody>
          <a:bodyPr anchor="ctr"/>
          <a:lstStyle>
            <a:lvl1pPr>
              <a:lnSpc>
                <a:spcPct val="90000"/>
              </a:lnSpc>
              <a:spcBef>
                <a:spcPct val="0"/>
              </a:spcBef>
              <a:defRPr sz="3000">
                <a:solidFill>
                  <a:schemeClr val="bg1"/>
                </a:solidFill>
              </a:defRPr>
            </a:lvl1pPr>
          </a:lstStyle>
          <a:p>
            <a:pPr lvl="0"/>
            <a:r>
              <a:rPr lang="en-US" noProof="0" smtClean="0"/>
              <a:t>Lesson Title,</a:t>
            </a:r>
            <a:br>
              <a:rPr lang="en-US" noProof="0" smtClean="0"/>
            </a:br>
            <a:r>
              <a:rPr lang="en-US" noProof="0" smtClean="0"/>
              <a:t>Size 30</a:t>
            </a:r>
          </a:p>
        </p:txBody>
      </p:sp>
    </p:spTree>
    <p:extLst>
      <p:ext uri="{BB962C8B-B14F-4D97-AF65-F5344CB8AC3E}">
        <p14:creationId xmlns:p14="http://schemas.microsoft.com/office/powerpoint/2010/main" val="167367147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9842622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8531703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5638" y="1781175"/>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02175" y="1781175"/>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3863021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891219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13226758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7764947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56082184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69125733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8077804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457200"/>
            <a:ext cx="2035175" cy="48958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5638" y="457200"/>
            <a:ext cx="5957887" cy="48958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99972976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0"/>
            <a:ext cx="5257800" cy="3144838"/>
          </a:xfrm>
          <a:prstGeom prst="rect">
            <a:avLst/>
          </a:prstGeom>
          <a:solidFill>
            <a:srgbClr val="015F85"/>
          </a:solidFill>
          <a:ln>
            <a:noFill/>
          </a:ln>
          <a:effectLst/>
          <a:extLst>
            <a:ext uri="{91240B29-F687-4F45-9708-019B960494DF}">
              <a14:hiddenLine xmlns:a14="http://schemas.microsoft.com/office/drawing/2010/main" w="25400" algn="ctr">
                <a:solidFill>
                  <a:srgbClr val="96969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mtClean="0">
              <a:solidFill>
                <a:srgbClr val="000000"/>
              </a:solidFill>
            </a:endParaRPr>
          </a:p>
        </p:txBody>
      </p:sp>
      <p:pic>
        <p:nvPicPr>
          <p:cNvPr id="5" name="Picture 3" descr="MAE0078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3350" y="0"/>
            <a:ext cx="3930650" cy="314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4"/>
          <p:cNvSpPr>
            <a:spLocks noChangeArrowheads="1"/>
          </p:cNvSpPr>
          <p:nvPr/>
        </p:nvSpPr>
        <p:spPr bwMode="auto">
          <a:xfrm>
            <a:off x="277813" y="6672263"/>
            <a:ext cx="2022475" cy="188912"/>
          </a:xfrm>
          <a:prstGeom prst="rect">
            <a:avLst/>
          </a:prstGeom>
          <a:noFill/>
          <a:ln>
            <a:noFill/>
          </a:ln>
          <a:effectLst/>
          <a:extLst>
            <a:ext uri="{909E8E84-426E-40DD-AFC4-6F175D3DCCD1}">
              <a14:hiddenFill xmlns:a14="http://schemas.microsoft.com/office/drawing/2010/main">
                <a:solidFill>
                  <a:srgbClr val="339999"/>
                </a:solidFill>
              </a14:hiddenFill>
            </a:ex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nchorCtr="1">
            <a:spAutoFit/>
          </a:bodyPr>
          <a:lstStyle/>
          <a:p>
            <a:pPr defTabSz="814388">
              <a:lnSpc>
                <a:spcPct val="100000"/>
              </a:lnSpc>
            </a:pPr>
            <a:r>
              <a:rPr lang="en-US" sz="700" b="0" smtClean="0">
                <a:solidFill>
                  <a:srgbClr val="999999"/>
                </a:solidFill>
              </a:rPr>
              <a:t>© 2007 Cisco Systems, Inc. All rights reserved.</a:t>
            </a:r>
          </a:p>
        </p:txBody>
      </p:sp>
      <p:sp>
        <p:nvSpPr>
          <p:cNvPr id="7" name="Rectangle 8"/>
          <p:cNvSpPr>
            <a:spLocks noChangeArrowheads="1"/>
          </p:cNvSpPr>
          <p:nvPr userDrawn="1"/>
        </p:nvSpPr>
        <p:spPr bwMode="auto">
          <a:xfrm>
            <a:off x="8015288" y="6672263"/>
            <a:ext cx="901700" cy="188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spAutoFit/>
          </a:bodyPr>
          <a:lstStyle/>
          <a:p>
            <a:pPr algn="r" defTabSz="814388">
              <a:lnSpc>
                <a:spcPct val="100000"/>
              </a:lnSpc>
            </a:pPr>
            <a:r>
              <a:rPr lang="en-US" sz="700" b="0" smtClean="0">
                <a:solidFill>
                  <a:srgbClr val="999999"/>
                </a:solidFill>
              </a:rPr>
              <a:t>ICND1 v1.0—2-</a:t>
            </a:r>
            <a:fld id="{80BD07E8-01C2-4405-8ADB-990B849E4BF1}" type="slidenum">
              <a:rPr lang="en-US" sz="700" b="0" smtClean="0">
                <a:solidFill>
                  <a:srgbClr val="999999"/>
                </a:solidFill>
              </a:rPr>
              <a:pPr algn="r" defTabSz="814388">
                <a:lnSpc>
                  <a:spcPct val="100000"/>
                </a:lnSpc>
              </a:pPr>
              <a:t>‹#›</a:t>
            </a:fld>
            <a:endParaRPr lang="en-US" sz="700" b="0" smtClean="0">
              <a:solidFill>
                <a:srgbClr val="999999"/>
              </a:solidFill>
            </a:endParaRPr>
          </a:p>
        </p:txBody>
      </p:sp>
      <p:sp>
        <p:nvSpPr>
          <p:cNvPr id="740357" name="Rectangle 5"/>
          <p:cNvSpPr>
            <a:spLocks noGrp="1" noChangeArrowheads="1"/>
          </p:cNvSpPr>
          <p:nvPr>
            <p:ph type="ctrTitle"/>
          </p:nvPr>
        </p:nvSpPr>
        <p:spPr bwMode="white">
          <a:xfrm>
            <a:off x="650875" y="3390900"/>
            <a:ext cx="6937375" cy="420688"/>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txBody>
          <a:bodyPr anchor="t"/>
          <a:lstStyle>
            <a:lvl1pPr>
              <a:defRPr sz="2000">
                <a:solidFill>
                  <a:schemeClr val="bg2"/>
                </a:solidFill>
              </a:defRPr>
            </a:lvl1pPr>
          </a:lstStyle>
          <a:p>
            <a:pPr lvl="0"/>
            <a:r>
              <a:rPr lang="en-US" noProof="0" smtClean="0"/>
              <a:t>Module Title, Size 20</a:t>
            </a:r>
          </a:p>
        </p:txBody>
      </p:sp>
      <p:sp>
        <p:nvSpPr>
          <p:cNvPr id="740358" name="Rectangle 6"/>
          <p:cNvSpPr>
            <a:spLocks noGrp="1" noChangeArrowheads="1"/>
          </p:cNvSpPr>
          <p:nvPr>
            <p:ph type="subTitle" idx="1"/>
          </p:nvPr>
        </p:nvSpPr>
        <p:spPr>
          <a:xfrm>
            <a:off x="650875" y="1312863"/>
            <a:ext cx="3546475" cy="84137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algn="ctr" rotWithShape="0">
                    <a:schemeClr val="tx1"/>
                  </a:outerShdw>
                </a:effectLst>
              </a14:hiddenEffects>
            </a:ext>
          </a:extLst>
        </p:spPr>
        <p:txBody>
          <a:bodyPr anchor="ctr"/>
          <a:lstStyle>
            <a:lvl1pPr>
              <a:lnSpc>
                <a:spcPct val="90000"/>
              </a:lnSpc>
              <a:spcBef>
                <a:spcPct val="0"/>
              </a:spcBef>
              <a:defRPr sz="3000">
                <a:solidFill>
                  <a:schemeClr val="bg1"/>
                </a:solidFill>
              </a:defRPr>
            </a:lvl1pPr>
          </a:lstStyle>
          <a:p>
            <a:pPr lvl="0"/>
            <a:r>
              <a:rPr lang="en-US" noProof="0" smtClean="0"/>
              <a:t>Lesson Title,</a:t>
            </a:r>
            <a:br>
              <a:rPr lang="en-US" noProof="0" smtClean="0"/>
            </a:br>
            <a:r>
              <a:rPr lang="en-US" noProof="0" smtClean="0"/>
              <a:t>Size 30</a:t>
            </a:r>
          </a:p>
        </p:txBody>
      </p:sp>
    </p:spTree>
    <p:extLst>
      <p:ext uri="{BB962C8B-B14F-4D97-AF65-F5344CB8AC3E}">
        <p14:creationId xmlns:p14="http://schemas.microsoft.com/office/powerpoint/2010/main" val="5097479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573128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68143177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5638" y="1781175"/>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02175" y="1781175"/>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603276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413352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67595574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9594133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64395218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35884318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6122237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457200"/>
            <a:ext cx="2035175" cy="48958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5638" y="457200"/>
            <a:ext cx="5957887" cy="48958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2876431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0"/>
            <a:ext cx="5257800" cy="3144838"/>
          </a:xfrm>
          <a:prstGeom prst="rect">
            <a:avLst/>
          </a:prstGeom>
          <a:solidFill>
            <a:srgbClr val="015F85"/>
          </a:solidFill>
          <a:ln>
            <a:noFill/>
          </a:ln>
          <a:effectLst/>
          <a:extLst>
            <a:ext uri="{91240B29-F687-4F45-9708-019B960494DF}">
              <a14:hiddenLine xmlns:a14="http://schemas.microsoft.com/office/drawing/2010/main" w="25400" algn="ctr">
                <a:solidFill>
                  <a:srgbClr val="96969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pic>
        <p:nvPicPr>
          <p:cNvPr id="5" name="Picture 3" descr="MAE0078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3350" y="0"/>
            <a:ext cx="3930650" cy="314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4"/>
          <p:cNvSpPr>
            <a:spLocks noChangeArrowheads="1"/>
          </p:cNvSpPr>
          <p:nvPr/>
        </p:nvSpPr>
        <p:spPr bwMode="auto">
          <a:xfrm>
            <a:off x="277813" y="6672263"/>
            <a:ext cx="2022475" cy="188912"/>
          </a:xfrm>
          <a:prstGeom prst="rect">
            <a:avLst/>
          </a:prstGeom>
          <a:noFill/>
          <a:ln>
            <a:noFill/>
          </a:ln>
          <a:effectLst/>
          <a:extLst>
            <a:ext uri="{909E8E84-426E-40DD-AFC4-6F175D3DCCD1}">
              <a14:hiddenFill xmlns:a14="http://schemas.microsoft.com/office/drawing/2010/main">
                <a:solidFill>
                  <a:srgbClr val="339999"/>
                </a:solidFill>
              </a14:hiddenFill>
            </a:ex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nchorCtr="1">
            <a:spAutoFit/>
          </a:bodyPr>
          <a:lstStyle/>
          <a:p>
            <a:pPr defTabSz="814388">
              <a:lnSpc>
                <a:spcPct val="100000"/>
              </a:lnSpc>
            </a:pPr>
            <a:r>
              <a:rPr lang="en-US" sz="700" b="0">
                <a:solidFill>
                  <a:srgbClr val="999999"/>
                </a:solidFill>
              </a:rPr>
              <a:t>© 2007 Cisco Systems, Inc. All rights reserved.</a:t>
            </a:r>
          </a:p>
        </p:txBody>
      </p:sp>
      <p:sp>
        <p:nvSpPr>
          <p:cNvPr id="7" name="Rectangle 8"/>
          <p:cNvSpPr>
            <a:spLocks noChangeArrowheads="1"/>
          </p:cNvSpPr>
          <p:nvPr userDrawn="1"/>
        </p:nvSpPr>
        <p:spPr bwMode="auto">
          <a:xfrm>
            <a:off x="8015288" y="6672263"/>
            <a:ext cx="901700" cy="188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spAutoFit/>
          </a:bodyPr>
          <a:lstStyle/>
          <a:p>
            <a:pPr algn="r" defTabSz="814388">
              <a:lnSpc>
                <a:spcPct val="100000"/>
              </a:lnSpc>
            </a:pPr>
            <a:r>
              <a:rPr lang="en-US" sz="700" b="0">
                <a:solidFill>
                  <a:srgbClr val="999999"/>
                </a:solidFill>
              </a:rPr>
              <a:t>ICND1 v1.0—2-</a:t>
            </a:r>
            <a:fld id="{52DB46DC-0C10-45B9-B0A1-3EBDB207B033}" type="slidenum">
              <a:rPr lang="en-US" sz="700" b="0">
                <a:solidFill>
                  <a:srgbClr val="999999"/>
                </a:solidFill>
              </a:rPr>
              <a:pPr algn="r" defTabSz="814388">
                <a:lnSpc>
                  <a:spcPct val="100000"/>
                </a:lnSpc>
              </a:pPr>
              <a:t>‹#›</a:t>
            </a:fld>
            <a:endParaRPr lang="en-US" sz="700" b="0">
              <a:solidFill>
                <a:srgbClr val="999999"/>
              </a:solidFill>
            </a:endParaRPr>
          </a:p>
        </p:txBody>
      </p:sp>
      <p:sp>
        <p:nvSpPr>
          <p:cNvPr id="740357" name="Rectangle 5"/>
          <p:cNvSpPr>
            <a:spLocks noGrp="1" noChangeArrowheads="1"/>
          </p:cNvSpPr>
          <p:nvPr>
            <p:ph type="ctrTitle"/>
          </p:nvPr>
        </p:nvSpPr>
        <p:spPr bwMode="white">
          <a:xfrm>
            <a:off x="650875" y="3390900"/>
            <a:ext cx="6937375" cy="420688"/>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txBody>
          <a:bodyPr anchor="t"/>
          <a:lstStyle>
            <a:lvl1pPr>
              <a:defRPr sz="2000">
                <a:solidFill>
                  <a:schemeClr val="bg2"/>
                </a:solidFill>
              </a:defRPr>
            </a:lvl1pPr>
          </a:lstStyle>
          <a:p>
            <a:pPr lvl="0"/>
            <a:r>
              <a:rPr lang="en-US" noProof="0" smtClean="0"/>
              <a:t>Module Title, Size 20</a:t>
            </a:r>
          </a:p>
        </p:txBody>
      </p:sp>
      <p:sp>
        <p:nvSpPr>
          <p:cNvPr id="740358" name="Rectangle 6"/>
          <p:cNvSpPr>
            <a:spLocks noGrp="1" noChangeArrowheads="1"/>
          </p:cNvSpPr>
          <p:nvPr>
            <p:ph type="subTitle" idx="1"/>
          </p:nvPr>
        </p:nvSpPr>
        <p:spPr>
          <a:xfrm>
            <a:off x="650875" y="1312863"/>
            <a:ext cx="3546475" cy="84137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algn="ctr" rotWithShape="0">
                    <a:schemeClr val="tx1"/>
                  </a:outerShdw>
                </a:effectLst>
              </a14:hiddenEffects>
            </a:ext>
          </a:extLst>
        </p:spPr>
        <p:txBody>
          <a:bodyPr anchor="ctr"/>
          <a:lstStyle>
            <a:lvl1pPr>
              <a:lnSpc>
                <a:spcPct val="90000"/>
              </a:lnSpc>
              <a:spcBef>
                <a:spcPct val="0"/>
              </a:spcBef>
              <a:defRPr sz="3000">
                <a:solidFill>
                  <a:schemeClr val="bg1"/>
                </a:solidFill>
              </a:defRPr>
            </a:lvl1pPr>
          </a:lstStyle>
          <a:p>
            <a:pPr lvl="0"/>
            <a:r>
              <a:rPr lang="en-US" noProof="0" smtClean="0"/>
              <a:t>Lesson Title,</a:t>
            </a:r>
            <a:br>
              <a:rPr lang="en-US" noProof="0" smtClean="0"/>
            </a:br>
            <a:r>
              <a:rPr lang="en-US" noProof="0" smtClean="0"/>
              <a:t>Size 30</a:t>
            </a:r>
          </a:p>
        </p:txBody>
      </p:sp>
    </p:spTree>
    <p:extLst>
      <p:ext uri="{BB962C8B-B14F-4D97-AF65-F5344CB8AC3E}">
        <p14:creationId xmlns:p14="http://schemas.microsoft.com/office/powerpoint/2010/main" val="12585390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9791468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63499809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5638" y="1781175"/>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02175" y="1781175"/>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4848428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2294539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86082806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28544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67359155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19670488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3725866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457200"/>
            <a:ext cx="2035175" cy="48958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5638" y="457200"/>
            <a:ext cx="5957887" cy="48958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2077130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0"/>
            <a:ext cx="5257800" cy="3144838"/>
          </a:xfrm>
          <a:prstGeom prst="rect">
            <a:avLst/>
          </a:prstGeom>
          <a:solidFill>
            <a:srgbClr val="015F85"/>
          </a:solidFill>
          <a:ln>
            <a:noFill/>
          </a:ln>
          <a:effectLst/>
          <a:extLst>
            <a:ext uri="{91240B29-F687-4F45-9708-019B960494DF}">
              <a14:hiddenLine xmlns:a14="http://schemas.microsoft.com/office/drawing/2010/main" w="25400" algn="ctr">
                <a:solidFill>
                  <a:srgbClr val="96969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pic>
        <p:nvPicPr>
          <p:cNvPr id="5" name="Picture 3" descr="MAE0078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3350" y="0"/>
            <a:ext cx="3930650" cy="314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4"/>
          <p:cNvSpPr>
            <a:spLocks noChangeArrowheads="1"/>
          </p:cNvSpPr>
          <p:nvPr/>
        </p:nvSpPr>
        <p:spPr bwMode="auto">
          <a:xfrm>
            <a:off x="277813" y="6672263"/>
            <a:ext cx="2022475" cy="188912"/>
          </a:xfrm>
          <a:prstGeom prst="rect">
            <a:avLst/>
          </a:prstGeom>
          <a:noFill/>
          <a:ln>
            <a:noFill/>
          </a:ln>
          <a:effectLst/>
          <a:extLst>
            <a:ext uri="{909E8E84-426E-40DD-AFC4-6F175D3DCCD1}">
              <a14:hiddenFill xmlns:a14="http://schemas.microsoft.com/office/drawing/2010/main">
                <a:solidFill>
                  <a:srgbClr val="339999"/>
                </a:solidFill>
              </a14:hiddenFill>
            </a:ex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nchorCtr="1">
            <a:spAutoFit/>
          </a:bodyPr>
          <a:lstStyle/>
          <a:p>
            <a:pPr defTabSz="814388">
              <a:lnSpc>
                <a:spcPct val="100000"/>
              </a:lnSpc>
            </a:pPr>
            <a:r>
              <a:rPr lang="en-US" sz="700" b="0">
                <a:solidFill>
                  <a:srgbClr val="999999"/>
                </a:solidFill>
              </a:rPr>
              <a:t>© 2007 Cisco Systems, Inc. All rights reserved.</a:t>
            </a:r>
          </a:p>
        </p:txBody>
      </p:sp>
      <p:sp>
        <p:nvSpPr>
          <p:cNvPr id="7" name="Rectangle 7"/>
          <p:cNvSpPr>
            <a:spLocks noChangeArrowheads="1"/>
          </p:cNvSpPr>
          <p:nvPr userDrawn="1"/>
        </p:nvSpPr>
        <p:spPr bwMode="auto">
          <a:xfrm>
            <a:off x="8015288" y="6672263"/>
            <a:ext cx="901700" cy="188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spAutoFit/>
          </a:bodyPr>
          <a:lstStyle/>
          <a:p>
            <a:pPr algn="r" defTabSz="814388">
              <a:lnSpc>
                <a:spcPct val="100000"/>
              </a:lnSpc>
            </a:pPr>
            <a:r>
              <a:rPr lang="en-US" sz="700" b="0">
                <a:solidFill>
                  <a:srgbClr val="999999"/>
                </a:solidFill>
              </a:rPr>
              <a:t>ICND1 v1.0—6-</a:t>
            </a:r>
            <a:fld id="{628F544B-6576-48C2-B70E-77AE7F0DD430}" type="slidenum">
              <a:rPr lang="en-US" sz="700" b="0">
                <a:solidFill>
                  <a:srgbClr val="999999"/>
                </a:solidFill>
              </a:rPr>
              <a:pPr algn="r" defTabSz="814388">
                <a:lnSpc>
                  <a:spcPct val="100000"/>
                </a:lnSpc>
              </a:pPr>
              <a:t>‹#›</a:t>
            </a:fld>
            <a:endParaRPr lang="en-US" sz="700" b="0">
              <a:solidFill>
                <a:srgbClr val="999999"/>
              </a:solidFill>
            </a:endParaRPr>
          </a:p>
        </p:txBody>
      </p:sp>
      <p:sp>
        <p:nvSpPr>
          <p:cNvPr id="38917" name="Rectangle 5"/>
          <p:cNvSpPr>
            <a:spLocks noGrp="1" noChangeArrowheads="1"/>
          </p:cNvSpPr>
          <p:nvPr>
            <p:ph type="ctrTitle"/>
          </p:nvPr>
        </p:nvSpPr>
        <p:spPr bwMode="white">
          <a:xfrm>
            <a:off x="650875" y="3390900"/>
            <a:ext cx="6937375" cy="420688"/>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txBody>
          <a:bodyPr anchor="t"/>
          <a:lstStyle>
            <a:lvl1pPr>
              <a:defRPr sz="2000">
                <a:solidFill>
                  <a:schemeClr val="bg2"/>
                </a:solidFill>
              </a:defRPr>
            </a:lvl1pPr>
          </a:lstStyle>
          <a:p>
            <a:pPr lvl="0"/>
            <a:r>
              <a:rPr lang="en-US" noProof="0" smtClean="0"/>
              <a:t>Module Title, Size 20</a:t>
            </a:r>
          </a:p>
        </p:txBody>
      </p:sp>
      <p:sp>
        <p:nvSpPr>
          <p:cNvPr id="38918" name="Rectangle 6"/>
          <p:cNvSpPr>
            <a:spLocks noGrp="1" noChangeArrowheads="1"/>
          </p:cNvSpPr>
          <p:nvPr>
            <p:ph type="subTitle" idx="1"/>
          </p:nvPr>
        </p:nvSpPr>
        <p:spPr>
          <a:xfrm>
            <a:off x="650875" y="1312863"/>
            <a:ext cx="3546475" cy="84137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algn="ctr" rotWithShape="0">
                    <a:schemeClr val="tx1"/>
                  </a:outerShdw>
                </a:effectLst>
              </a14:hiddenEffects>
            </a:ext>
          </a:extLst>
        </p:spPr>
        <p:txBody>
          <a:bodyPr anchor="ctr"/>
          <a:lstStyle>
            <a:lvl1pPr>
              <a:lnSpc>
                <a:spcPct val="90000"/>
              </a:lnSpc>
              <a:spcBef>
                <a:spcPct val="0"/>
              </a:spcBef>
              <a:defRPr sz="3000">
                <a:solidFill>
                  <a:schemeClr val="bg1"/>
                </a:solidFill>
              </a:defRPr>
            </a:lvl1pPr>
          </a:lstStyle>
          <a:p>
            <a:pPr lvl="0"/>
            <a:r>
              <a:rPr lang="en-US" noProof="0" smtClean="0"/>
              <a:t>Lesson Title,</a:t>
            </a:r>
            <a:br>
              <a:rPr lang="en-US" noProof="0" smtClean="0"/>
            </a:br>
            <a:r>
              <a:rPr lang="en-US" noProof="0" smtClean="0"/>
              <a:t>Size 30</a:t>
            </a:r>
          </a:p>
        </p:txBody>
      </p:sp>
    </p:spTree>
    <p:extLst>
      <p:ext uri="{BB962C8B-B14F-4D97-AF65-F5344CB8AC3E}">
        <p14:creationId xmlns:p14="http://schemas.microsoft.com/office/powerpoint/2010/main" val="24423717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3300224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95119502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5638" y="1781175"/>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02175" y="1781175"/>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2590855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2580083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29723519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511609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02295753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84615973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1802269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457200"/>
            <a:ext cx="2035175" cy="48958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5638" y="457200"/>
            <a:ext cx="5957887" cy="48958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0861241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45CEE243-39C3-49E7-B204-F9AD067FDD18}" type="datetimeFigureOut">
              <a:rPr lang="vi-VN">
                <a:solidFill>
                  <a:prstClr val="black">
                    <a:tint val="75000"/>
                  </a:prstClr>
                </a:solidFill>
              </a:rPr>
              <a:pPr/>
              <a:t>08/03/2017</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D1CA36D6-4F77-4D87-B5F5-B301D5E3131F}" type="slidenum">
              <a:rPr lang="vi-VN">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150965167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45CEE243-39C3-49E7-B204-F9AD067FDD18}" type="datetimeFigureOut">
              <a:rPr lang="vi-VN">
                <a:solidFill>
                  <a:prstClr val="black">
                    <a:tint val="75000"/>
                  </a:prstClr>
                </a:solidFill>
              </a:rPr>
              <a:pPr/>
              <a:t>08/03/2017</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D1CA36D6-4F77-4D87-B5F5-B301D5E3131F}" type="slidenum">
              <a:rPr lang="vi-VN">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257657283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CEE243-39C3-49E7-B204-F9AD067FDD18}" type="datetimeFigureOut">
              <a:rPr lang="vi-VN">
                <a:solidFill>
                  <a:prstClr val="black">
                    <a:tint val="75000"/>
                  </a:prstClr>
                </a:solidFill>
              </a:rPr>
              <a:pPr/>
              <a:t>08/03/2017</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D1CA36D6-4F77-4D87-B5F5-B301D5E3131F}" type="slidenum">
              <a:rPr lang="vi-VN">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05809160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45CEE243-39C3-49E7-B204-F9AD067FDD18}" type="datetimeFigureOut">
              <a:rPr lang="vi-VN">
                <a:solidFill>
                  <a:prstClr val="black">
                    <a:tint val="75000"/>
                  </a:prstClr>
                </a:solidFill>
              </a:rPr>
              <a:pPr/>
              <a:t>08/03/2017</a:t>
            </a:fld>
            <a:endParaRPr lang="vi-VN">
              <a:solidFill>
                <a:prstClr val="black">
                  <a:tint val="75000"/>
                </a:prstClr>
              </a:solidFill>
            </a:endParaRPr>
          </a:p>
        </p:txBody>
      </p:sp>
      <p:sp>
        <p:nvSpPr>
          <p:cNvPr id="6" name="Footer Placeholder 5"/>
          <p:cNvSpPr>
            <a:spLocks noGrp="1"/>
          </p:cNvSpPr>
          <p:nvPr>
            <p:ph type="ftr" sz="quarter" idx="11"/>
          </p:nvPr>
        </p:nvSpPr>
        <p:spPr/>
        <p:txBody>
          <a:bodyPr/>
          <a:lstStyle/>
          <a:p>
            <a:endParaRPr lang="vi-VN">
              <a:solidFill>
                <a:prstClr val="black">
                  <a:tint val="75000"/>
                </a:prstClr>
              </a:solidFill>
            </a:endParaRPr>
          </a:p>
        </p:txBody>
      </p:sp>
      <p:sp>
        <p:nvSpPr>
          <p:cNvPr id="7" name="Slide Number Placeholder 6"/>
          <p:cNvSpPr>
            <a:spLocks noGrp="1"/>
          </p:cNvSpPr>
          <p:nvPr>
            <p:ph type="sldNum" sz="quarter" idx="12"/>
          </p:nvPr>
        </p:nvSpPr>
        <p:spPr/>
        <p:txBody>
          <a:bodyPr/>
          <a:lstStyle/>
          <a:p>
            <a:fld id="{D1CA36D6-4F77-4D87-B5F5-B301D5E3131F}" type="slidenum">
              <a:rPr lang="vi-VN">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150025176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45CEE243-39C3-49E7-B204-F9AD067FDD18}" type="datetimeFigureOut">
              <a:rPr lang="vi-VN">
                <a:solidFill>
                  <a:prstClr val="black">
                    <a:tint val="75000"/>
                  </a:prstClr>
                </a:solidFill>
              </a:rPr>
              <a:pPr/>
              <a:t>08/03/2017</a:t>
            </a:fld>
            <a:endParaRPr lang="vi-VN">
              <a:solidFill>
                <a:prstClr val="black">
                  <a:tint val="75000"/>
                </a:prstClr>
              </a:solidFill>
            </a:endParaRPr>
          </a:p>
        </p:txBody>
      </p:sp>
      <p:sp>
        <p:nvSpPr>
          <p:cNvPr id="8" name="Footer Placeholder 7"/>
          <p:cNvSpPr>
            <a:spLocks noGrp="1"/>
          </p:cNvSpPr>
          <p:nvPr>
            <p:ph type="ftr" sz="quarter" idx="11"/>
          </p:nvPr>
        </p:nvSpPr>
        <p:spPr/>
        <p:txBody>
          <a:bodyPr/>
          <a:lstStyle/>
          <a:p>
            <a:endParaRPr lang="vi-VN">
              <a:solidFill>
                <a:prstClr val="black">
                  <a:tint val="75000"/>
                </a:prstClr>
              </a:solidFill>
            </a:endParaRPr>
          </a:p>
        </p:txBody>
      </p:sp>
      <p:sp>
        <p:nvSpPr>
          <p:cNvPr id="9" name="Slide Number Placeholder 8"/>
          <p:cNvSpPr>
            <a:spLocks noGrp="1"/>
          </p:cNvSpPr>
          <p:nvPr>
            <p:ph type="sldNum" sz="quarter" idx="12"/>
          </p:nvPr>
        </p:nvSpPr>
        <p:spPr/>
        <p:txBody>
          <a:bodyPr/>
          <a:lstStyle/>
          <a:p>
            <a:fld id="{D1CA36D6-4F77-4D87-B5F5-B301D5E3131F}" type="slidenum">
              <a:rPr lang="vi-VN">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21128632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45CEE243-39C3-49E7-B204-F9AD067FDD18}" type="datetimeFigureOut">
              <a:rPr lang="vi-VN">
                <a:solidFill>
                  <a:prstClr val="black">
                    <a:tint val="75000"/>
                  </a:prstClr>
                </a:solidFill>
              </a:rPr>
              <a:pPr/>
              <a:t>08/03/2017</a:t>
            </a:fld>
            <a:endParaRPr lang="vi-VN">
              <a:solidFill>
                <a:prstClr val="black">
                  <a:tint val="75000"/>
                </a:prstClr>
              </a:solidFill>
            </a:endParaRPr>
          </a:p>
        </p:txBody>
      </p:sp>
      <p:sp>
        <p:nvSpPr>
          <p:cNvPr id="4" name="Footer Placeholder 3"/>
          <p:cNvSpPr>
            <a:spLocks noGrp="1"/>
          </p:cNvSpPr>
          <p:nvPr>
            <p:ph type="ftr" sz="quarter" idx="11"/>
          </p:nvPr>
        </p:nvSpPr>
        <p:spPr/>
        <p:txBody>
          <a:bodyPr/>
          <a:lstStyle/>
          <a:p>
            <a:endParaRPr lang="vi-VN">
              <a:solidFill>
                <a:prstClr val="black">
                  <a:tint val="75000"/>
                </a:prstClr>
              </a:solidFill>
            </a:endParaRPr>
          </a:p>
        </p:txBody>
      </p:sp>
      <p:sp>
        <p:nvSpPr>
          <p:cNvPr id="5" name="Slide Number Placeholder 4"/>
          <p:cNvSpPr>
            <a:spLocks noGrp="1"/>
          </p:cNvSpPr>
          <p:nvPr>
            <p:ph type="sldNum" sz="quarter" idx="12"/>
          </p:nvPr>
        </p:nvSpPr>
        <p:spPr/>
        <p:txBody>
          <a:bodyPr/>
          <a:lstStyle/>
          <a:p>
            <a:fld id="{D1CA36D6-4F77-4D87-B5F5-B301D5E3131F}" type="slidenum">
              <a:rPr lang="vi-VN">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126462551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CEE243-39C3-49E7-B204-F9AD067FDD18}" type="datetimeFigureOut">
              <a:rPr lang="vi-VN">
                <a:solidFill>
                  <a:prstClr val="black">
                    <a:tint val="75000"/>
                  </a:prstClr>
                </a:solidFill>
              </a:rPr>
              <a:pPr/>
              <a:t>08/03/2017</a:t>
            </a:fld>
            <a:endParaRPr lang="vi-VN">
              <a:solidFill>
                <a:prstClr val="black">
                  <a:tint val="75000"/>
                </a:prstClr>
              </a:solidFill>
            </a:endParaRPr>
          </a:p>
        </p:txBody>
      </p:sp>
      <p:sp>
        <p:nvSpPr>
          <p:cNvPr id="3" name="Footer Placeholder 2"/>
          <p:cNvSpPr>
            <a:spLocks noGrp="1"/>
          </p:cNvSpPr>
          <p:nvPr>
            <p:ph type="ftr" sz="quarter" idx="11"/>
          </p:nvPr>
        </p:nvSpPr>
        <p:spPr/>
        <p:txBody>
          <a:bodyPr/>
          <a:lstStyle/>
          <a:p>
            <a:endParaRPr lang="vi-VN">
              <a:solidFill>
                <a:prstClr val="black">
                  <a:tint val="75000"/>
                </a:prstClr>
              </a:solidFill>
            </a:endParaRPr>
          </a:p>
        </p:txBody>
      </p:sp>
      <p:sp>
        <p:nvSpPr>
          <p:cNvPr id="4" name="Slide Number Placeholder 3"/>
          <p:cNvSpPr>
            <a:spLocks noGrp="1"/>
          </p:cNvSpPr>
          <p:nvPr>
            <p:ph type="sldNum" sz="quarter" idx="12"/>
          </p:nvPr>
        </p:nvSpPr>
        <p:spPr/>
        <p:txBody>
          <a:bodyPr/>
          <a:lstStyle/>
          <a:p>
            <a:fld id="{D1CA36D6-4F77-4D87-B5F5-B301D5E3131F}" type="slidenum">
              <a:rPr lang="vi-VN">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182260082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CEE243-39C3-49E7-B204-F9AD067FDD18}" type="datetimeFigureOut">
              <a:rPr lang="vi-VN">
                <a:solidFill>
                  <a:prstClr val="black">
                    <a:tint val="75000"/>
                  </a:prstClr>
                </a:solidFill>
              </a:rPr>
              <a:pPr/>
              <a:t>08/03/2017</a:t>
            </a:fld>
            <a:endParaRPr lang="vi-VN">
              <a:solidFill>
                <a:prstClr val="black">
                  <a:tint val="75000"/>
                </a:prstClr>
              </a:solidFill>
            </a:endParaRPr>
          </a:p>
        </p:txBody>
      </p:sp>
      <p:sp>
        <p:nvSpPr>
          <p:cNvPr id="6" name="Footer Placeholder 5"/>
          <p:cNvSpPr>
            <a:spLocks noGrp="1"/>
          </p:cNvSpPr>
          <p:nvPr>
            <p:ph type="ftr" sz="quarter" idx="11"/>
          </p:nvPr>
        </p:nvSpPr>
        <p:spPr/>
        <p:txBody>
          <a:bodyPr/>
          <a:lstStyle/>
          <a:p>
            <a:endParaRPr lang="vi-VN">
              <a:solidFill>
                <a:prstClr val="black">
                  <a:tint val="75000"/>
                </a:prstClr>
              </a:solidFill>
            </a:endParaRPr>
          </a:p>
        </p:txBody>
      </p:sp>
      <p:sp>
        <p:nvSpPr>
          <p:cNvPr id="7" name="Slide Number Placeholder 6"/>
          <p:cNvSpPr>
            <a:spLocks noGrp="1"/>
          </p:cNvSpPr>
          <p:nvPr>
            <p:ph type="sldNum" sz="quarter" idx="12"/>
          </p:nvPr>
        </p:nvSpPr>
        <p:spPr/>
        <p:txBody>
          <a:bodyPr/>
          <a:lstStyle/>
          <a:p>
            <a:fld id="{D1CA36D6-4F77-4D87-B5F5-B301D5E3131F}" type="slidenum">
              <a:rPr lang="vi-VN">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19980682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CEE243-39C3-49E7-B204-F9AD067FDD18}" type="datetimeFigureOut">
              <a:rPr lang="vi-VN">
                <a:solidFill>
                  <a:prstClr val="black">
                    <a:tint val="75000"/>
                  </a:prstClr>
                </a:solidFill>
              </a:rPr>
              <a:pPr/>
              <a:t>08/03/2017</a:t>
            </a:fld>
            <a:endParaRPr lang="vi-VN">
              <a:solidFill>
                <a:prstClr val="black">
                  <a:tint val="75000"/>
                </a:prstClr>
              </a:solidFill>
            </a:endParaRPr>
          </a:p>
        </p:txBody>
      </p:sp>
      <p:sp>
        <p:nvSpPr>
          <p:cNvPr id="6" name="Footer Placeholder 5"/>
          <p:cNvSpPr>
            <a:spLocks noGrp="1"/>
          </p:cNvSpPr>
          <p:nvPr>
            <p:ph type="ftr" sz="quarter" idx="11"/>
          </p:nvPr>
        </p:nvSpPr>
        <p:spPr/>
        <p:txBody>
          <a:bodyPr/>
          <a:lstStyle/>
          <a:p>
            <a:endParaRPr lang="vi-VN">
              <a:solidFill>
                <a:prstClr val="black">
                  <a:tint val="75000"/>
                </a:prstClr>
              </a:solidFill>
            </a:endParaRPr>
          </a:p>
        </p:txBody>
      </p:sp>
      <p:sp>
        <p:nvSpPr>
          <p:cNvPr id="7" name="Slide Number Placeholder 6"/>
          <p:cNvSpPr>
            <a:spLocks noGrp="1"/>
          </p:cNvSpPr>
          <p:nvPr>
            <p:ph type="sldNum" sz="quarter" idx="12"/>
          </p:nvPr>
        </p:nvSpPr>
        <p:spPr/>
        <p:txBody>
          <a:bodyPr/>
          <a:lstStyle/>
          <a:p>
            <a:fld id="{D1CA36D6-4F77-4D87-B5F5-B301D5E3131F}" type="slidenum">
              <a:rPr lang="vi-VN">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91386015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45CEE243-39C3-49E7-B204-F9AD067FDD18}" type="datetimeFigureOut">
              <a:rPr lang="vi-VN">
                <a:solidFill>
                  <a:prstClr val="black">
                    <a:tint val="75000"/>
                  </a:prstClr>
                </a:solidFill>
              </a:rPr>
              <a:pPr/>
              <a:t>08/03/2017</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D1CA36D6-4F77-4D87-B5F5-B301D5E3131F}" type="slidenum">
              <a:rPr lang="vi-VN">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56908307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45CEE243-39C3-49E7-B204-F9AD067FDD18}" type="datetimeFigureOut">
              <a:rPr lang="vi-VN">
                <a:solidFill>
                  <a:prstClr val="black">
                    <a:tint val="75000"/>
                  </a:prstClr>
                </a:solidFill>
              </a:rPr>
              <a:pPr/>
              <a:t>08/03/2017</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D1CA36D6-4F77-4D87-B5F5-B301D5E3131F}" type="slidenum">
              <a:rPr lang="vi-VN">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235597979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5638" y="457200"/>
            <a:ext cx="8145462" cy="8382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55638" y="1781175"/>
            <a:ext cx="3894137" cy="35718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02175" y="1781175"/>
            <a:ext cx="3894138" cy="35718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0262614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4"/>
          <p:cNvSpPr>
            <a:spLocks noChangeArrowheads="1"/>
          </p:cNvSpPr>
          <p:nvPr/>
        </p:nvSpPr>
        <p:spPr bwMode="auto">
          <a:xfrm>
            <a:off x="8609013" y="6604000"/>
            <a:ext cx="304800" cy="219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nchorCtr="1">
            <a:spAutoFit/>
          </a:bodyPr>
          <a:lstStyle/>
          <a:p>
            <a:pPr defTabSz="814388">
              <a:lnSpc>
                <a:spcPct val="100000"/>
              </a:lnSpc>
            </a:pPr>
            <a:fld id="{5DE662E1-7070-44F5-A905-B358F5F200DD}" type="slidenum">
              <a:rPr lang="en-US" sz="900" b="0" smtClean="0">
                <a:solidFill>
                  <a:srgbClr val="808080"/>
                </a:solidFill>
              </a:rPr>
              <a:pPr defTabSz="814388">
                <a:lnSpc>
                  <a:spcPct val="100000"/>
                </a:lnSpc>
              </a:pPr>
              <a:t>‹#›</a:t>
            </a:fld>
            <a:endParaRPr lang="en-US" sz="900" b="0" smtClean="0">
              <a:solidFill>
                <a:srgbClr val="808080"/>
              </a:solidFill>
            </a:endParaRPr>
          </a:p>
        </p:txBody>
      </p:sp>
      <p:pic>
        <p:nvPicPr>
          <p:cNvPr id="5" name="Picture 5" descr="Option_W_3"/>
          <p:cNvPicPr>
            <a:picLocks noChangeAspect="1" noChangeArrowheads="1"/>
          </p:cNvPicPr>
          <p:nvPr/>
        </p:nvPicPr>
        <p:blipFill>
          <a:blip r:embed="rId2">
            <a:extLst>
              <a:ext uri="{28A0092B-C50C-407E-A947-70E740481C1C}">
                <a14:useLocalDpi xmlns:a14="http://schemas.microsoft.com/office/drawing/2010/main" val="0"/>
              </a:ext>
            </a:extLst>
          </a:blip>
          <a:srcRect b="53334"/>
          <a:stretch>
            <a:fillRect/>
          </a:stretch>
        </p:blipFill>
        <p:spPr bwMode="auto">
          <a:xfrm>
            <a:off x="0" y="0"/>
            <a:ext cx="914400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11"/>
          <p:cNvSpPr>
            <a:spLocks noChangeArrowheads="1"/>
          </p:cNvSpPr>
          <p:nvPr userDrawn="1"/>
        </p:nvSpPr>
        <p:spPr bwMode="auto">
          <a:xfrm>
            <a:off x="1338263" y="6499225"/>
            <a:ext cx="204787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nchorCtr="1">
            <a:spAutoFit/>
          </a:bodyPr>
          <a:lstStyle/>
          <a:p>
            <a:pPr defTabSz="814388">
              <a:lnSpc>
                <a:spcPct val="100000"/>
              </a:lnSpc>
            </a:pPr>
            <a:r>
              <a:rPr lang="en-US" sz="700" b="0" smtClean="0">
                <a:solidFill>
                  <a:srgbClr val="808080"/>
                </a:solidFill>
              </a:rPr>
              <a:t>© 2004, Cisco Systems, Inc. All rights reserved.</a:t>
            </a:r>
          </a:p>
        </p:txBody>
      </p:sp>
      <p:sp>
        <p:nvSpPr>
          <p:cNvPr id="24578" name="Rectangle 2"/>
          <p:cNvSpPr>
            <a:spLocks noGrp="1" noChangeArrowheads="1"/>
          </p:cNvSpPr>
          <p:nvPr>
            <p:ph type="ctrTitle"/>
          </p:nvPr>
        </p:nvSpPr>
        <p:spPr>
          <a:xfrm>
            <a:off x="668338" y="3581400"/>
            <a:ext cx="7799387" cy="1114425"/>
          </a:xfrm>
        </p:spPr>
        <p:txBody>
          <a:bodyPr anchor="ctr"/>
          <a:lstStyle>
            <a:lvl1pPr algn="ctr">
              <a:defRPr sz="4000"/>
            </a:lvl1pPr>
          </a:lstStyle>
          <a:p>
            <a:pPr lvl="0"/>
            <a:r>
              <a:rPr lang="en-US" noProof="0" smtClean="0"/>
              <a:t>Click to Edit Master Title Style</a:t>
            </a:r>
          </a:p>
        </p:txBody>
      </p:sp>
      <p:sp>
        <p:nvSpPr>
          <p:cNvPr id="24579" name="Rectangle 3"/>
          <p:cNvSpPr>
            <a:spLocks noGrp="1" noChangeArrowheads="1"/>
          </p:cNvSpPr>
          <p:nvPr>
            <p:ph type="subTitle" idx="1"/>
          </p:nvPr>
        </p:nvSpPr>
        <p:spPr>
          <a:xfrm>
            <a:off x="396875" y="4800600"/>
            <a:ext cx="8340725" cy="1798638"/>
          </a:xfrm>
          <a:extLst>
            <a:ext uri="{AF507438-7753-43E0-B8FC-AC1667EBCBE1}">
              <a14:hiddenEffects xmlns:a14="http://schemas.microsoft.com/office/drawing/2010/main">
                <a:effectLst>
                  <a:outerShdw algn="ctr" rotWithShape="0">
                    <a:schemeClr val="tx1"/>
                  </a:outerShdw>
                </a:effectLst>
              </a14:hiddenEffects>
            </a:ext>
          </a:extLst>
        </p:spPr>
        <p:txBody>
          <a:bodyPr anchor="t" anchorCtr="0"/>
          <a:lstStyle>
            <a:lvl1pPr marL="0" indent="0" algn="ctr">
              <a:lnSpc>
                <a:spcPct val="90000"/>
              </a:lnSpc>
              <a:buFont typeface="Arial" charset="0"/>
              <a:buNone/>
              <a:defRPr sz="2000"/>
            </a:lvl1pPr>
          </a:lstStyle>
          <a:p>
            <a:pPr lvl="0"/>
            <a:r>
              <a:rPr lang="en-US" noProof="0" smtClean="0"/>
              <a:t>Click to Edit Master Subtitle Style</a:t>
            </a:r>
          </a:p>
        </p:txBody>
      </p:sp>
    </p:spTree>
    <p:extLst>
      <p:ext uri="{BB962C8B-B14F-4D97-AF65-F5344CB8AC3E}">
        <p14:creationId xmlns:p14="http://schemas.microsoft.com/office/powerpoint/2010/main" val="216853343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17358330"/>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32031666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5613" y="1965325"/>
            <a:ext cx="4035425"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3438" y="1965325"/>
            <a:ext cx="4037012"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5430699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0467657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64428134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42684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733146680"/>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61233554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0813685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05588" y="254000"/>
            <a:ext cx="2074862" cy="5283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81000" y="254000"/>
            <a:ext cx="6072188" cy="5283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0847867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1" y="2130426"/>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142" indent="0" algn="ctr">
              <a:buNone/>
              <a:defRPr>
                <a:solidFill>
                  <a:schemeClr val="tx1">
                    <a:tint val="75000"/>
                  </a:schemeClr>
                </a:solidFill>
              </a:defRPr>
            </a:lvl2pPr>
            <a:lvl3pPr marL="914285" indent="0" algn="ctr">
              <a:buNone/>
              <a:defRPr>
                <a:solidFill>
                  <a:schemeClr val="tx1">
                    <a:tint val="75000"/>
                  </a:schemeClr>
                </a:solidFill>
              </a:defRPr>
            </a:lvl3pPr>
            <a:lvl4pPr marL="1371426" indent="0" algn="ctr">
              <a:buNone/>
              <a:defRPr>
                <a:solidFill>
                  <a:schemeClr val="tx1">
                    <a:tint val="75000"/>
                  </a:schemeClr>
                </a:solidFill>
              </a:defRPr>
            </a:lvl4pPr>
            <a:lvl5pPr marL="1828569" indent="0" algn="ctr">
              <a:buNone/>
              <a:defRPr>
                <a:solidFill>
                  <a:schemeClr val="tx1">
                    <a:tint val="75000"/>
                  </a:schemeClr>
                </a:solidFill>
              </a:defRPr>
            </a:lvl5pPr>
            <a:lvl6pPr marL="2285711" indent="0" algn="ctr">
              <a:buNone/>
              <a:defRPr>
                <a:solidFill>
                  <a:schemeClr val="tx1">
                    <a:tint val="75000"/>
                  </a:schemeClr>
                </a:solidFill>
              </a:defRPr>
            </a:lvl6pPr>
            <a:lvl7pPr marL="2742853" indent="0" algn="ctr">
              <a:buNone/>
              <a:defRPr>
                <a:solidFill>
                  <a:schemeClr val="tx1">
                    <a:tint val="75000"/>
                  </a:schemeClr>
                </a:solidFill>
              </a:defRPr>
            </a:lvl7pPr>
            <a:lvl8pPr marL="3199996" indent="0" algn="ctr">
              <a:buNone/>
              <a:defRPr>
                <a:solidFill>
                  <a:schemeClr val="tx1">
                    <a:tint val="75000"/>
                  </a:schemeClr>
                </a:solidFill>
              </a:defRPr>
            </a:lvl8pPr>
            <a:lvl9pPr marL="3657138"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45CEE243-39C3-49E7-B204-F9AD067FDD18}" type="datetimeFigureOut">
              <a:rPr lang="vi-VN">
                <a:solidFill>
                  <a:prstClr val="black">
                    <a:tint val="75000"/>
                  </a:prstClr>
                </a:solidFill>
              </a:rPr>
              <a:pPr/>
              <a:t>08/03/2017</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D1CA36D6-4F77-4D87-B5F5-B301D5E3131F}" type="slidenum">
              <a:rPr lang="vi-VN">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2903562812"/>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45CEE243-39C3-49E7-B204-F9AD067FDD18}" type="datetimeFigureOut">
              <a:rPr lang="vi-VN">
                <a:solidFill>
                  <a:prstClr val="black">
                    <a:tint val="75000"/>
                  </a:prstClr>
                </a:solidFill>
              </a:rPr>
              <a:pPr/>
              <a:t>08/03/2017</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D1CA36D6-4F77-4D87-B5F5-B301D5E3131F}" type="slidenum">
              <a:rPr lang="vi-VN">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566825693"/>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1"/>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142" indent="0">
              <a:buNone/>
              <a:defRPr sz="1800">
                <a:solidFill>
                  <a:schemeClr val="tx1">
                    <a:tint val="75000"/>
                  </a:schemeClr>
                </a:solidFill>
              </a:defRPr>
            </a:lvl2pPr>
            <a:lvl3pPr marL="914285" indent="0">
              <a:buNone/>
              <a:defRPr sz="1600">
                <a:solidFill>
                  <a:schemeClr val="tx1">
                    <a:tint val="75000"/>
                  </a:schemeClr>
                </a:solidFill>
              </a:defRPr>
            </a:lvl3pPr>
            <a:lvl4pPr marL="1371426" indent="0">
              <a:buNone/>
              <a:defRPr sz="1400">
                <a:solidFill>
                  <a:schemeClr val="tx1">
                    <a:tint val="75000"/>
                  </a:schemeClr>
                </a:solidFill>
              </a:defRPr>
            </a:lvl4pPr>
            <a:lvl5pPr marL="1828569" indent="0">
              <a:buNone/>
              <a:defRPr sz="1400">
                <a:solidFill>
                  <a:schemeClr val="tx1">
                    <a:tint val="75000"/>
                  </a:schemeClr>
                </a:solidFill>
              </a:defRPr>
            </a:lvl5pPr>
            <a:lvl6pPr marL="2285711" indent="0">
              <a:buNone/>
              <a:defRPr sz="1400">
                <a:solidFill>
                  <a:schemeClr val="tx1">
                    <a:tint val="75000"/>
                  </a:schemeClr>
                </a:solidFill>
              </a:defRPr>
            </a:lvl6pPr>
            <a:lvl7pPr marL="2742853" indent="0">
              <a:buNone/>
              <a:defRPr sz="1400">
                <a:solidFill>
                  <a:schemeClr val="tx1">
                    <a:tint val="75000"/>
                  </a:schemeClr>
                </a:solidFill>
              </a:defRPr>
            </a:lvl7pPr>
            <a:lvl8pPr marL="3199996" indent="0">
              <a:buNone/>
              <a:defRPr sz="1400">
                <a:solidFill>
                  <a:schemeClr val="tx1">
                    <a:tint val="75000"/>
                  </a:schemeClr>
                </a:solidFill>
              </a:defRPr>
            </a:lvl8pPr>
            <a:lvl9pPr marL="3657138"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CEE243-39C3-49E7-B204-F9AD067FDD18}" type="datetimeFigureOut">
              <a:rPr lang="vi-VN">
                <a:solidFill>
                  <a:prstClr val="black">
                    <a:tint val="75000"/>
                  </a:prstClr>
                </a:solidFill>
              </a:rPr>
              <a:pPr/>
              <a:t>08/03/2017</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D1CA36D6-4F77-4D87-B5F5-B301D5E3131F}" type="slidenum">
              <a:rPr lang="vi-VN">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29767326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45CEE243-39C3-49E7-B204-F9AD067FDD18}" type="datetimeFigureOut">
              <a:rPr lang="vi-VN">
                <a:solidFill>
                  <a:prstClr val="black">
                    <a:tint val="75000"/>
                  </a:prstClr>
                </a:solidFill>
              </a:rPr>
              <a:pPr/>
              <a:t>08/03/2017</a:t>
            </a:fld>
            <a:endParaRPr lang="vi-VN">
              <a:solidFill>
                <a:prstClr val="black">
                  <a:tint val="75000"/>
                </a:prstClr>
              </a:solidFill>
            </a:endParaRPr>
          </a:p>
        </p:txBody>
      </p:sp>
      <p:sp>
        <p:nvSpPr>
          <p:cNvPr id="6" name="Footer Placeholder 5"/>
          <p:cNvSpPr>
            <a:spLocks noGrp="1"/>
          </p:cNvSpPr>
          <p:nvPr>
            <p:ph type="ftr" sz="quarter" idx="11"/>
          </p:nvPr>
        </p:nvSpPr>
        <p:spPr/>
        <p:txBody>
          <a:bodyPr/>
          <a:lstStyle/>
          <a:p>
            <a:endParaRPr lang="vi-VN">
              <a:solidFill>
                <a:prstClr val="black">
                  <a:tint val="75000"/>
                </a:prstClr>
              </a:solidFill>
            </a:endParaRPr>
          </a:p>
        </p:txBody>
      </p:sp>
      <p:sp>
        <p:nvSpPr>
          <p:cNvPr id="7" name="Slide Number Placeholder 6"/>
          <p:cNvSpPr>
            <a:spLocks noGrp="1"/>
          </p:cNvSpPr>
          <p:nvPr>
            <p:ph type="sldNum" sz="quarter" idx="12"/>
          </p:nvPr>
        </p:nvSpPr>
        <p:spPr/>
        <p:txBody>
          <a:bodyPr/>
          <a:lstStyle/>
          <a:p>
            <a:fld id="{D1CA36D6-4F77-4D87-B5F5-B301D5E3131F}" type="slidenum">
              <a:rPr lang="vi-VN">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1988102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142" indent="0">
              <a:buNone/>
              <a:defRPr sz="2000" b="1"/>
            </a:lvl2pPr>
            <a:lvl3pPr marL="914285" indent="0">
              <a:buNone/>
              <a:defRPr sz="1800" b="1"/>
            </a:lvl3pPr>
            <a:lvl4pPr marL="1371426" indent="0">
              <a:buNone/>
              <a:defRPr sz="1600" b="1"/>
            </a:lvl4pPr>
            <a:lvl5pPr marL="1828569" indent="0">
              <a:buNone/>
              <a:defRPr sz="1600" b="1"/>
            </a:lvl5pPr>
            <a:lvl6pPr marL="2285711" indent="0">
              <a:buNone/>
              <a:defRPr sz="1600" b="1"/>
            </a:lvl6pPr>
            <a:lvl7pPr marL="2742853" indent="0">
              <a:buNone/>
              <a:defRPr sz="1600" b="1"/>
            </a:lvl7pPr>
            <a:lvl8pPr marL="3199996" indent="0">
              <a:buNone/>
              <a:defRPr sz="1600" b="1"/>
            </a:lvl8pPr>
            <a:lvl9pPr marL="3657138"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142" indent="0">
              <a:buNone/>
              <a:defRPr sz="2000" b="1"/>
            </a:lvl2pPr>
            <a:lvl3pPr marL="914285" indent="0">
              <a:buNone/>
              <a:defRPr sz="1800" b="1"/>
            </a:lvl3pPr>
            <a:lvl4pPr marL="1371426" indent="0">
              <a:buNone/>
              <a:defRPr sz="1600" b="1"/>
            </a:lvl4pPr>
            <a:lvl5pPr marL="1828569" indent="0">
              <a:buNone/>
              <a:defRPr sz="1600" b="1"/>
            </a:lvl5pPr>
            <a:lvl6pPr marL="2285711" indent="0">
              <a:buNone/>
              <a:defRPr sz="1600" b="1"/>
            </a:lvl6pPr>
            <a:lvl7pPr marL="2742853" indent="0">
              <a:buNone/>
              <a:defRPr sz="1600" b="1"/>
            </a:lvl7pPr>
            <a:lvl8pPr marL="3199996" indent="0">
              <a:buNone/>
              <a:defRPr sz="1600" b="1"/>
            </a:lvl8pPr>
            <a:lvl9pPr marL="3657138"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45CEE243-39C3-49E7-B204-F9AD067FDD18}" type="datetimeFigureOut">
              <a:rPr lang="vi-VN">
                <a:solidFill>
                  <a:prstClr val="black">
                    <a:tint val="75000"/>
                  </a:prstClr>
                </a:solidFill>
              </a:rPr>
              <a:pPr/>
              <a:t>08/03/2017</a:t>
            </a:fld>
            <a:endParaRPr lang="vi-VN">
              <a:solidFill>
                <a:prstClr val="black">
                  <a:tint val="75000"/>
                </a:prstClr>
              </a:solidFill>
            </a:endParaRPr>
          </a:p>
        </p:txBody>
      </p:sp>
      <p:sp>
        <p:nvSpPr>
          <p:cNvPr id="8" name="Footer Placeholder 7"/>
          <p:cNvSpPr>
            <a:spLocks noGrp="1"/>
          </p:cNvSpPr>
          <p:nvPr>
            <p:ph type="ftr" sz="quarter" idx="11"/>
          </p:nvPr>
        </p:nvSpPr>
        <p:spPr/>
        <p:txBody>
          <a:bodyPr/>
          <a:lstStyle/>
          <a:p>
            <a:endParaRPr lang="vi-VN">
              <a:solidFill>
                <a:prstClr val="black">
                  <a:tint val="75000"/>
                </a:prstClr>
              </a:solidFill>
            </a:endParaRPr>
          </a:p>
        </p:txBody>
      </p:sp>
      <p:sp>
        <p:nvSpPr>
          <p:cNvPr id="9" name="Slide Number Placeholder 8"/>
          <p:cNvSpPr>
            <a:spLocks noGrp="1"/>
          </p:cNvSpPr>
          <p:nvPr>
            <p:ph type="sldNum" sz="quarter" idx="12"/>
          </p:nvPr>
        </p:nvSpPr>
        <p:spPr/>
        <p:txBody>
          <a:bodyPr/>
          <a:lstStyle/>
          <a:p>
            <a:fld id="{D1CA36D6-4F77-4D87-B5F5-B301D5E3131F}" type="slidenum">
              <a:rPr lang="vi-VN">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678836868"/>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45CEE243-39C3-49E7-B204-F9AD067FDD18}" type="datetimeFigureOut">
              <a:rPr lang="vi-VN">
                <a:solidFill>
                  <a:prstClr val="black">
                    <a:tint val="75000"/>
                  </a:prstClr>
                </a:solidFill>
              </a:rPr>
              <a:pPr/>
              <a:t>08/03/2017</a:t>
            </a:fld>
            <a:endParaRPr lang="vi-VN">
              <a:solidFill>
                <a:prstClr val="black">
                  <a:tint val="75000"/>
                </a:prstClr>
              </a:solidFill>
            </a:endParaRPr>
          </a:p>
        </p:txBody>
      </p:sp>
      <p:sp>
        <p:nvSpPr>
          <p:cNvPr id="4" name="Footer Placeholder 3"/>
          <p:cNvSpPr>
            <a:spLocks noGrp="1"/>
          </p:cNvSpPr>
          <p:nvPr>
            <p:ph type="ftr" sz="quarter" idx="11"/>
          </p:nvPr>
        </p:nvSpPr>
        <p:spPr/>
        <p:txBody>
          <a:bodyPr/>
          <a:lstStyle/>
          <a:p>
            <a:endParaRPr lang="vi-VN">
              <a:solidFill>
                <a:prstClr val="black">
                  <a:tint val="75000"/>
                </a:prstClr>
              </a:solidFill>
            </a:endParaRPr>
          </a:p>
        </p:txBody>
      </p:sp>
      <p:sp>
        <p:nvSpPr>
          <p:cNvPr id="5" name="Slide Number Placeholder 4"/>
          <p:cNvSpPr>
            <a:spLocks noGrp="1"/>
          </p:cNvSpPr>
          <p:nvPr>
            <p:ph type="sldNum" sz="quarter" idx="12"/>
          </p:nvPr>
        </p:nvSpPr>
        <p:spPr/>
        <p:txBody>
          <a:bodyPr/>
          <a:lstStyle/>
          <a:p>
            <a:fld id="{D1CA36D6-4F77-4D87-B5F5-B301D5E3131F}" type="slidenum">
              <a:rPr lang="vi-VN">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430057313"/>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CEE243-39C3-49E7-B204-F9AD067FDD18}" type="datetimeFigureOut">
              <a:rPr lang="vi-VN">
                <a:solidFill>
                  <a:prstClr val="black">
                    <a:tint val="75000"/>
                  </a:prstClr>
                </a:solidFill>
              </a:rPr>
              <a:pPr/>
              <a:t>08/03/2017</a:t>
            </a:fld>
            <a:endParaRPr lang="vi-VN">
              <a:solidFill>
                <a:prstClr val="black">
                  <a:tint val="75000"/>
                </a:prstClr>
              </a:solidFill>
            </a:endParaRPr>
          </a:p>
        </p:txBody>
      </p:sp>
      <p:sp>
        <p:nvSpPr>
          <p:cNvPr id="3" name="Footer Placeholder 2"/>
          <p:cNvSpPr>
            <a:spLocks noGrp="1"/>
          </p:cNvSpPr>
          <p:nvPr>
            <p:ph type="ftr" sz="quarter" idx="11"/>
          </p:nvPr>
        </p:nvSpPr>
        <p:spPr/>
        <p:txBody>
          <a:bodyPr/>
          <a:lstStyle/>
          <a:p>
            <a:endParaRPr lang="vi-VN">
              <a:solidFill>
                <a:prstClr val="black">
                  <a:tint val="75000"/>
                </a:prstClr>
              </a:solidFill>
            </a:endParaRPr>
          </a:p>
        </p:txBody>
      </p:sp>
      <p:sp>
        <p:nvSpPr>
          <p:cNvPr id="4" name="Slide Number Placeholder 3"/>
          <p:cNvSpPr>
            <a:spLocks noGrp="1"/>
          </p:cNvSpPr>
          <p:nvPr>
            <p:ph type="sldNum" sz="quarter" idx="12"/>
          </p:nvPr>
        </p:nvSpPr>
        <p:spPr/>
        <p:txBody>
          <a:bodyPr/>
          <a:lstStyle/>
          <a:p>
            <a:fld id="{D1CA36D6-4F77-4D87-B5F5-B301D5E3131F}" type="slidenum">
              <a:rPr lang="vi-VN">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667535452"/>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1"/>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1" y="1435101"/>
            <a:ext cx="3008313" cy="4691063"/>
          </a:xfrm>
        </p:spPr>
        <p:txBody>
          <a:bodyPr/>
          <a:lstStyle>
            <a:lvl1pPr marL="0" indent="0">
              <a:buNone/>
              <a:defRPr sz="1400"/>
            </a:lvl1pPr>
            <a:lvl2pPr marL="457142" indent="0">
              <a:buNone/>
              <a:defRPr sz="1200"/>
            </a:lvl2pPr>
            <a:lvl3pPr marL="914285" indent="0">
              <a:buNone/>
              <a:defRPr sz="1000"/>
            </a:lvl3pPr>
            <a:lvl4pPr marL="1371426" indent="0">
              <a:buNone/>
              <a:defRPr sz="900"/>
            </a:lvl4pPr>
            <a:lvl5pPr marL="1828569" indent="0">
              <a:buNone/>
              <a:defRPr sz="900"/>
            </a:lvl5pPr>
            <a:lvl6pPr marL="2285711" indent="0">
              <a:buNone/>
              <a:defRPr sz="900"/>
            </a:lvl6pPr>
            <a:lvl7pPr marL="2742853" indent="0">
              <a:buNone/>
              <a:defRPr sz="900"/>
            </a:lvl7pPr>
            <a:lvl8pPr marL="3199996" indent="0">
              <a:buNone/>
              <a:defRPr sz="900"/>
            </a:lvl8pPr>
            <a:lvl9pPr marL="3657138"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CEE243-39C3-49E7-B204-F9AD067FDD18}" type="datetimeFigureOut">
              <a:rPr lang="vi-VN">
                <a:solidFill>
                  <a:prstClr val="black">
                    <a:tint val="75000"/>
                  </a:prstClr>
                </a:solidFill>
              </a:rPr>
              <a:pPr/>
              <a:t>08/03/2017</a:t>
            </a:fld>
            <a:endParaRPr lang="vi-VN">
              <a:solidFill>
                <a:prstClr val="black">
                  <a:tint val="75000"/>
                </a:prstClr>
              </a:solidFill>
            </a:endParaRPr>
          </a:p>
        </p:txBody>
      </p:sp>
      <p:sp>
        <p:nvSpPr>
          <p:cNvPr id="6" name="Footer Placeholder 5"/>
          <p:cNvSpPr>
            <a:spLocks noGrp="1"/>
          </p:cNvSpPr>
          <p:nvPr>
            <p:ph type="ftr" sz="quarter" idx="11"/>
          </p:nvPr>
        </p:nvSpPr>
        <p:spPr/>
        <p:txBody>
          <a:bodyPr/>
          <a:lstStyle/>
          <a:p>
            <a:endParaRPr lang="vi-VN">
              <a:solidFill>
                <a:prstClr val="black">
                  <a:tint val="75000"/>
                </a:prstClr>
              </a:solidFill>
            </a:endParaRPr>
          </a:p>
        </p:txBody>
      </p:sp>
      <p:sp>
        <p:nvSpPr>
          <p:cNvPr id="7" name="Slide Number Placeholder 6"/>
          <p:cNvSpPr>
            <a:spLocks noGrp="1"/>
          </p:cNvSpPr>
          <p:nvPr>
            <p:ph type="sldNum" sz="quarter" idx="12"/>
          </p:nvPr>
        </p:nvSpPr>
        <p:spPr/>
        <p:txBody>
          <a:bodyPr/>
          <a:lstStyle/>
          <a:p>
            <a:fld id="{D1CA36D6-4F77-4D87-B5F5-B301D5E3131F}" type="slidenum">
              <a:rPr lang="vi-VN">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186831224"/>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142" indent="0">
              <a:buNone/>
              <a:defRPr sz="2800"/>
            </a:lvl2pPr>
            <a:lvl3pPr marL="914285" indent="0">
              <a:buNone/>
              <a:defRPr sz="2400"/>
            </a:lvl3pPr>
            <a:lvl4pPr marL="1371426" indent="0">
              <a:buNone/>
              <a:defRPr sz="2000"/>
            </a:lvl4pPr>
            <a:lvl5pPr marL="1828569" indent="0">
              <a:buNone/>
              <a:defRPr sz="2000"/>
            </a:lvl5pPr>
            <a:lvl6pPr marL="2285711" indent="0">
              <a:buNone/>
              <a:defRPr sz="2000"/>
            </a:lvl6pPr>
            <a:lvl7pPr marL="2742853" indent="0">
              <a:buNone/>
              <a:defRPr sz="2000"/>
            </a:lvl7pPr>
            <a:lvl8pPr marL="3199996" indent="0">
              <a:buNone/>
              <a:defRPr sz="2000"/>
            </a:lvl8pPr>
            <a:lvl9pPr marL="3657138"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142" indent="0">
              <a:buNone/>
              <a:defRPr sz="1200"/>
            </a:lvl2pPr>
            <a:lvl3pPr marL="914285" indent="0">
              <a:buNone/>
              <a:defRPr sz="1000"/>
            </a:lvl3pPr>
            <a:lvl4pPr marL="1371426" indent="0">
              <a:buNone/>
              <a:defRPr sz="900"/>
            </a:lvl4pPr>
            <a:lvl5pPr marL="1828569" indent="0">
              <a:buNone/>
              <a:defRPr sz="900"/>
            </a:lvl5pPr>
            <a:lvl6pPr marL="2285711" indent="0">
              <a:buNone/>
              <a:defRPr sz="900"/>
            </a:lvl6pPr>
            <a:lvl7pPr marL="2742853" indent="0">
              <a:buNone/>
              <a:defRPr sz="900"/>
            </a:lvl7pPr>
            <a:lvl8pPr marL="3199996" indent="0">
              <a:buNone/>
              <a:defRPr sz="900"/>
            </a:lvl8pPr>
            <a:lvl9pPr marL="3657138"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CEE243-39C3-49E7-B204-F9AD067FDD18}" type="datetimeFigureOut">
              <a:rPr lang="vi-VN">
                <a:solidFill>
                  <a:prstClr val="black">
                    <a:tint val="75000"/>
                  </a:prstClr>
                </a:solidFill>
              </a:rPr>
              <a:pPr/>
              <a:t>08/03/2017</a:t>
            </a:fld>
            <a:endParaRPr lang="vi-VN">
              <a:solidFill>
                <a:prstClr val="black">
                  <a:tint val="75000"/>
                </a:prstClr>
              </a:solidFill>
            </a:endParaRPr>
          </a:p>
        </p:txBody>
      </p:sp>
      <p:sp>
        <p:nvSpPr>
          <p:cNvPr id="6" name="Footer Placeholder 5"/>
          <p:cNvSpPr>
            <a:spLocks noGrp="1"/>
          </p:cNvSpPr>
          <p:nvPr>
            <p:ph type="ftr" sz="quarter" idx="11"/>
          </p:nvPr>
        </p:nvSpPr>
        <p:spPr/>
        <p:txBody>
          <a:bodyPr/>
          <a:lstStyle/>
          <a:p>
            <a:endParaRPr lang="vi-VN">
              <a:solidFill>
                <a:prstClr val="black">
                  <a:tint val="75000"/>
                </a:prstClr>
              </a:solidFill>
            </a:endParaRPr>
          </a:p>
        </p:txBody>
      </p:sp>
      <p:sp>
        <p:nvSpPr>
          <p:cNvPr id="7" name="Slide Number Placeholder 6"/>
          <p:cNvSpPr>
            <a:spLocks noGrp="1"/>
          </p:cNvSpPr>
          <p:nvPr>
            <p:ph type="sldNum" sz="quarter" idx="12"/>
          </p:nvPr>
        </p:nvSpPr>
        <p:spPr/>
        <p:txBody>
          <a:bodyPr/>
          <a:lstStyle/>
          <a:p>
            <a:fld id="{D1CA36D6-4F77-4D87-B5F5-B301D5E3131F}" type="slidenum">
              <a:rPr lang="vi-VN">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452106378"/>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45CEE243-39C3-49E7-B204-F9AD067FDD18}" type="datetimeFigureOut">
              <a:rPr lang="vi-VN">
                <a:solidFill>
                  <a:prstClr val="black">
                    <a:tint val="75000"/>
                  </a:prstClr>
                </a:solidFill>
              </a:rPr>
              <a:pPr/>
              <a:t>08/03/2017</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D1CA36D6-4F77-4D87-B5F5-B301D5E3131F}" type="slidenum">
              <a:rPr lang="vi-VN">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2730690831"/>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1" y="274639"/>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45CEE243-39C3-49E7-B204-F9AD067FDD18}" type="datetimeFigureOut">
              <a:rPr lang="vi-VN">
                <a:solidFill>
                  <a:prstClr val="black">
                    <a:tint val="75000"/>
                  </a:prstClr>
                </a:solidFill>
              </a:rPr>
              <a:pPr/>
              <a:t>08/03/2017</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D1CA36D6-4F77-4D87-B5F5-B301D5E3131F}" type="slidenum">
              <a:rPr lang="vi-VN">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2853264286"/>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5638" y="457200"/>
            <a:ext cx="8145462" cy="8382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55639" y="1781175"/>
            <a:ext cx="3894137" cy="35718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02175" y="1781175"/>
            <a:ext cx="3894138" cy="35718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02256736"/>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061F3E2-4354-4DF0-A20B-EEC193AFC46B}" type="datetimeFigureOut">
              <a:rPr lang="en-US" smtClean="0">
                <a:solidFill>
                  <a:prstClr val="black">
                    <a:tint val="75000"/>
                  </a:prstClr>
                </a:solidFill>
              </a:rPr>
              <a:pPr/>
              <a:t>3/8/2017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452C4BE-1C14-4E55-8232-975D6563284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2852194"/>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061F3E2-4354-4DF0-A20B-EEC193AFC46B}" type="datetimeFigureOut">
              <a:rPr lang="en-US" smtClean="0">
                <a:solidFill>
                  <a:prstClr val="black">
                    <a:tint val="75000"/>
                  </a:prstClr>
                </a:solidFill>
              </a:rPr>
              <a:pPr/>
              <a:t>3/8/2017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452C4BE-1C14-4E55-8232-975D6563284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84884936"/>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061F3E2-4354-4DF0-A20B-EEC193AFC46B}" type="datetimeFigureOut">
              <a:rPr lang="en-US" smtClean="0">
                <a:solidFill>
                  <a:prstClr val="black">
                    <a:tint val="75000"/>
                  </a:prstClr>
                </a:solidFill>
              </a:rPr>
              <a:pPr/>
              <a:t>3/8/2017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452C4BE-1C14-4E55-8232-975D6563284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5195670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061F3E2-4354-4DF0-A20B-EEC193AFC46B}" type="datetimeFigureOut">
              <a:rPr lang="en-US" smtClean="0">
                <a:solidFill>
                  <a:prstClr val="black">
                    <a:tint val="75000"/>
                  </a:prstClr>
                </a:solidFill>
              </a:rPr>
              <a:pPr/>
              <a:t>3/8/2017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452C4BE-1C14-4E55-8232-975D6563284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24849227"/>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061F3E2-4354-4DF0-A20B-EEC193AFC46B}" type="datetimeFigureOut">
              <a:rPr lang="en-US" smtClean="0">
                <a:solidFill>
                  <a:prstClr val="black">
                    <a:tint val="75000"/>
                  </a:prstClr>
                </a:solidFill>
              </a:rPr>
              <a:pPr/>
              <a:t>3/8/2017</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8452C4BE-1C14-4E55-8232-975D6563284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2086033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061F3E2-4354-4DF0-A20B-EEC193AFC46B}" type="datetimeFigureOut">
              <a:rPr lang="en-US" smtClean="0">
                <a:solidFill>
                  <a:prstClr val="black">
                    <a:tint val="75000"/>
                  </a:prstClr>
                </a:solidFill>
              </a:rPr>
              <a:pPr/>
              <a:t>3/8/2017</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8452C4BE-1C14-4E55-8232-975D6563284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51059067"/>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061F3E2-4354-4DF0-A20B-EEC193AFC46B}" type="datetimeFigureOut">
              <a:rPr lang="en-US" smtClean="0">
                <a:solidFill>
                  <a:prstClr val="black">
                    <a:tint val="75000"/>
                  </a:prstClr>
                </a:solidFill>
              </a:rPr>
              <a:pPr/>
              <a:t>3/8/2017</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8452C4BE-1C14-4E55-8232-975D6563284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16716383"/>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061F3E2-4354-4DF0-A20B-EEC193AFC46B}" type="datetimeFigureOut">
              <a:rPr lang="en-US" smtClean="0">
                <a:solidFill>
                  <a:prstClr val="black">
                    <a:tint val="75000"/>
                  </a:prstClr>
                </a:solidFill>
              </a:rPr>
              <a:pPr/>
              <a:t>3/8/2017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452C4BE-1C14-4E55-8232-975D6563284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8442636"/>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061F3E2-4354-4DF0-A20B-EEC193AFC46B}" type="datetimeFigureOut">
              <a:rPr lang="en-US" smtClean="0">
                <a:solidFill>
                  <a:prstClr val="black">
                    <a:tint val="75000"/>
                  </a:prstClr>
                </a:solidFill>
              </a:rPr>
              <a:pPr/>
              <a:t>3/8/2017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452C4BE-1C14-4E55-8232-975D6563284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91540614"/>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061F3E2-4354-4DF0-A20B-EEC193AFC46B}" type="datetimeFigureOut">
              <a:rPr lang="en-US" smtClean="0">
                <a:solidFill>
                  <a:prstClr val="black">
                    <a:tint val="75000"/>
                  </a:prstClr>
                </a:solidFill>
              </a:rPr>
              <a:pPr/>
              <a:t>3/8/2017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452C4BE-1C14-4E55-8232-975D6563284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54354485"/>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061F3E2-4354-4DF0-A20B-EEC193AFC46B}" type="datetimeFigureOut">
              <a:rPr lang="en-US" smtClean="0">
                <a:solidFill>
                  <a:prstClr val="black">
                    <a:tint val="75000"/>
                  </a:prstClr>
                </a:solidFill>
              </a:rPr>
              <a:pPr/>
              <a:t>3/8/2017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452C4BE-1C14-4E55-8232-975D6563284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13910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theme" Target="../theme/theme5.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5.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theme" Target="../theme/theme6.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6.xml"/><Relationship Id="rId13" Type="http://schemas.openxmlformats.org/officeDocument/2006/relationships/theme" Target="../theme/theme7.xml"/><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slideLayout" Target="../slideLayouts/slideLayout80.xml"/><Relationship Id="rId2" Type="http://schemas.openxmlformats.org/officeDocument/2006/relationships/slideLayout" Target="../slideLayouts/slideLayout70.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8.xml"/><Relationship Id="rId13" Type="http://schemas.openxmlformats.org/officeDocument/2006/relationships/image" Target="../media/image2.jpeg"/><Relationship Id="rId3" Type="http://schemas.openxmlformats.org/officeDocument/2006/relationships/slideLayout" Target="../slideLayouts/slideLayout83.xml"/><Relationship Id="rId7" Type="http://schemas.openxmlformats.org/officeDocument/2006/relationships/slideLayout" Target="../slideLayouts/slideLayout87.xml"/><Relationship Id="rId12" Type="http://schemas.openxmlformats.org/officeDocument/2006/relationships/theme" Target="../theme/theme8.xml"/><Relationship Id="rId2" Type="http://schemas.openxmlformats.org/officeDocument/2006/relationships/slideLayout" Target="../slideLayouts/slideLayout82.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slideLayout" Target="../slideLayouts/slideLayout91.xml"/><Relationship Id="rId5" Type="http://schemas.openxmlformats.org/officeDocument/2006/relationships/slideLayout" Target="../slideLayouts/slideLayout85.xml"/><Relationship Id="rId10" Type="http://schemas.openxmlformats.org/officeDocument/2006/relationships/slideLayout" Target="../slideLayouts/slideLayout90.xml"/><Relationship Id="rId4" Type="http://schemas.openxmlformats.org/officeDocument/2006/relationships/slideLayout" Target="../slideLayouts/slideLayout84.xml"/><Relationship Id="rId9" Type="http://schemas.openxmlformats.org/officeDocument/2006/relationships/slideLayout" Target="../slideLayouts/slideLayout89.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9.xml"/><Relationship Id="rId13" Type="http://schemas.openxmlformats.org/officeDocument/2006/relationships/theme" Target="../theme/theme9.xml"/><Relationship Id="rId3" Type="http://schemas.openxmlformats.org/officeDocument/2006/relationships/slideLayout" Target="../slideLayouts/slideLayout94.xml"/><Relationship Id="rId7" Type="http://schemas.openxmlformats.org/officeDocument/2006/relationships/slideLayout" Target="../slideLayouts/slideLayout98.xml"/><Relationship Id="rId12" Type="http://schemas.openxmlformats.org/officeDocument/2006/relationships/slideLayout" Target="../slideLayouts/slideLayout103.xml"/><Relationship Id="rId2" Type="http://schemas.openxmlformats.org/officeDocument/2006/relationships/slideLayout" Target="../slideLayouts/slideLayout93.xml"/><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5" Type="http://schemas.openxmlformats.org/officeDocument/2006/relationships/slideLayout" Target="../slideLayouts/slideLayout96.xml"/><Relationship Id="rId10" Type="http://schemas.openxmlformats.org/officeDocument/2006/relationships/slideLayout" Target="../slideLayouts/slideLayout101.xml"/><Relationship Id="rId4" Type="http://schemas.openxmlformats.org/officeDocument/2006/relationships/slideLayout" Target="../slideLayouts/slideLayout95.xml"/><Relationship Id="rId9" Type="http://schemas.openxmlformats.org/officeDocument/2006/relationships/slideLayout" Target="../slideLayouts/slideLayout100.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1.xml"/><Relationship Id="rId3" Type="http://schemas.openxmlformats.org/officeDocument/2006/relationships/slideLayout" Target="../slideLayouts/slideLayout106.xml"/><Relationship Id="rId7" Type="http://schemas.openxmlformats.org/officeDocument/2006/relationships/slideLayout" Target="../slideLayouts/slideLayout110.xml"/><Relationship Id="rId12" Type="http://schemas.openxmlformats.org/officeDocument/2006/relationships/theme" Target="../theme/theme10.xml"/><Relationship Id="rId2" Type="http://schemas.openxmlformats.org/officeDocument/2006/relationships/slideLayout" Target="../slideLayouts/slideLayout105.xml"/><Relationship Id="rId1" Type="http://schemas.openxmlformats.org/officeDocument/2006/relationships/slideLayout" Target="../slideLayouts/slideLayout104.xml"/><Relationship Id="rId6" Type="http://schemas.openxmlformats.org/officeDocument/2006/relationships/slideLayout" Target="../slideLayouts/slideLayout109.xml"/><Relationship Id="rId11" Type="http://schemas.openxmlformats.org/officeDocument/2006/relationships/slideLayout" Target="../slideLayouts/slideLayout114.xml"/><Relationship Id="rId5" Type="http://schemas.openxmlformats.org/officeDocument/2006/relationships/slideLayout" Target="../slideLayouts/slideLayout108.xml"/><Relationship Id="rId10" Type="http://schemas.openxmlformats.org/officeDocument/2006/relationships/slideLayout" Target="../slideLayouts/slideLayout113.xml"/><Relationship Id="rId4" Type="http://schemas.openxmlformats.org/officeDocument/2006/relationships/slideLayout" Target="../slideLayouts/slideLayout107.xml"/><Relationship Id="rId9" Type="http://schemas.openxmlformats.org/officeDocument/2006/relationships/slideLayout" Target="../slideLayouts/slideLayout1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55638" y="457200"/>
            <a:ext cx="8145462" cy="838200"/>
          </a:xfrm>
          <a:prstGeom prst="rect">
            <a:avLst/>
          </a:prstGeom>
          <a:noFill/>
          <a:ln>
            <a:noFill/>
          </a:ln>
          <a:effectLst/>
          <a:extLst>
            <a:ext uri="{909E8E84-426E-40DD-AFC4-6F175D3DCCD1}">
              <a14:hiddenFill xmlns:a14="http://schemas.microsoft.com/office/drawing/2010/main">
                <a:solidFill>
                  <a:srgbClr val="0183B7"/>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anchor="b" anchorCtr="0" compatLnSpc="1">
            <a:prstTxWarp prst="textNoShape">
              <a:avLst/>
            </a:prstTxWarp>
          </a:bodyPr>
          <a:lstStyle/>
          <a:p>
            <a:pPr lvl="0"/>
            <a:r>
              <a:rPr lang="en-US" smtClean="0"/>
              <a:t>Slide Title</a:t>
            </a:r>
          </a:p>
        </p:txBody>
      </p:sp>
      <p:sp>
        <p:nvSpPr>
          <p:cNvPr id="1027" name="Rectangle 3"/>
          <p:cNvSpPr>
            <a:spLocks noChangeArrowheads="1"/>
          </p:cNvSpPr>
          <p:nvPr/>
        </p:nvSpPr>
        <p:spPr bwMode="auto">
          <a:xfrm>
            <a:off x="0" y="0"/>
            <a:ext cx="9144000" cy="177800"/>
          </a:xfrm>
          <a:prstGeom prst="rect">
            <a:avLst/>
          </a:prstGeom>
          <a:solidFill>
            <a:srgbClr val="015F85"/>
          </a:solidFill>
          <a:ln>
            <a:noFill/>
          </a:ln>
          <a:effectLst/>
          <a:extLst>
            <a:ext uri="{91240B29-F687-4F45-9708-019B960494DF}">
              <a14:hiddenLine xmlns:a14="http://schemas.microsoft.com/office/drawing/2010/main" w="25400" algn="ctr">
                <a:solidFill>
                  <a:srgbClr val="96969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28" name="Rectangle 4"/>
          <p:cNvSpPr>
            <a:spLocks noChangeArrowheads="1"/>
          </p:cNvSpPr>
          <p:nvPr/>
        </p:nvSpPr>
        <p:spPr bwMode="auto">
          <a:xfrm>
            <a:off x="277813" y="6672263"/>
            <a:ext cx="2022475" cy="188912"/>
          </a:xfrm>
          <a:prstGeom prst="rect">
            <a:avLst/>
          </a:prstGeom>
          <a:noFill/>
          <a:ln>
            <a:noFill/>
          </a:ln>
          <a:effectLst/>
          <a:extLst>
            <a:ext uri="{909E8E84-426E-40DD-AFC4-6F175D3DCCD1}">
              <a14:hiddenFill xmlns:a14="http://schemas.microsoft.com/office/drawing/2010/main">
                <a:solidFill>
                  <a:srgbClr val="339999"/>
                </a:solidFill>
              </a14:hiddenFill>
            </a:ex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nchorCtr="1">
            <a:spAutoFit/>
          </a:bodyPr>
          <a:lstStyle/>
          <a:p>
            <a:pPr defTabSz="814388">
              <a:lnSpc>
                <a:spcPct val="100000"/>
              </a:lnSpc>
            </a:pPr>
            <a:r>
              <a:rPr lang="en-US" sz="700" b="0">
                <a:solidFill>
                  <a:srgbClr val="999999"/>
                </a:solidFill>
              </a:rPr>
              <a:t>© 2007 Cisco Systems, Inc. All rights reserved.</a:t>
            </a:r>
          </a:p>
        </p:txBody>
      </p:sp>
      <p:sp>
        <p:nvSpPr>
          <p:cNvPr id="1029" name="Rectangle 5"/>
          <p:cNvSpPr>
            <a:spLocks noChangeArrowheads="1"/>
          </p:cNvSpPr>
          <p:nvPr/>
        </p:nvSpPr>
        <p:spPr bwMode="auto">
          <a:xfrm>
            <a:off x="8015288" y="6672263"/>
            <a:ext cx="901700" cy="188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spAutoFit/>
          </a:bodyPr>
          <a:lstStyle/>
          <a:p>
            <a:pPr algn="r" defTabSz="814388">
              <a:lnSpc>
                <a:spcPct val="100000"/>
              </a:lnSpc>
            </a:pPr>
            <a:r>
              <a:rPr lang="en-US" sz="700" b="0">
                <a:solidFill>
                  <a:srgbClr val="999999"/>
                </a:solidFill>
              </a:rPr>
              <a:t>ICND1 v1.0—4-</a:t>
            </a:r>
            <a:fld id="{1370E9E3-94E3-4288-9351-049E1FC1EC61}" type="slidenum">
              <a:rPr lang="en-US" sz="700" b="0">
                <a:solidFill>
                  <a:srgbClr val="999999"/>
                </a:solidFill>
              </a:rPr>
              <a:pPr algn="r" defTabSz="814388">
                <a:lnSpc>
                  <a:spcPct val="100000"/>
                </a:lnSpc>
              </a:pPr>
              <a:t>‹#›</a:t>
            </a:fld>
            <a:endParaRPr lang="en-US" sz="700" b="0">
              <a:solidFill>
                <a:srgbClr val="999999"/>
              </a:solidFill>
            </a:endParaRPr>
          </a:p>
        </p:txBody>
      </p:sp>
      <p:sp>
        <p:nvSpPr>
          <p:cNvPr id="1030" name="Rectangle 6"/>
          <p:cNvSpPr>
            <a:spLocks noGrp="1" noChangeArrowheads="1"/>
          </p:cNvSpPr>
          <p:nvPr>
            <p:ph type="body" idx="1"/>
          </p:nvPr>
        </p:nvSpPr>
        <p:spPr bwMode="auto">
          <a:xfrm>
            <a:off x="655638" y="1781175"/>
            <a:ext cx="7940675" cy="3571875"/>
          </a:xfrm>
          <a:prstGeom prst="rect">
            <a:avLst/>
          </a:prstGeom>
          <a:noFill/>
          <a:ln>
            <a:noFill/>
          </a:ln>
          <a:effectLst/>
          <a:extLst>
            <a:ext uri="{909E8E84-426E-40DD-AFC4-6F175D3DCCD1}">
              <a14:hiddenFill xmlns:a14="http://schemas.microsoft.com/office/drawing/2010/main">
                <a:solidFill>
                  <a:srgbClr val="306774"/>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2124" tIns="41061" rIns="82124" bIns="41061" numCol="1" anchor="t" anchorCtr="0" compatLnSpc="1">
            <a:prstTxWarp prst="textNoShape">
              <a:avLst/>
            </a:prstTxWarp>
          </a:bodyPr>
          <a:lstStyle/>
          <a:p>
            <a:pPr lvl="0"/>
            <a:r>
              <a:rPr lang="en-US" smtClean="0"/>
              <a:t>Body Text</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684"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Lst>
  <p:timing>
    <p:tnLst>
      <p:par>
        <p:cTn id="1" dur="indefinite" restart="never" nodeType="tmRoot"/>
      </p:par>
    </p:tnLst>
  </p:timing>
  <p:txStyles>
    <p:titleStyle>
      <a:lvl1pPr algn="l" defTabSz="814388" rtl="0" eaLnBrk="0" fontAlgn="base" hangingPunct="0">
        <a:lnSpc>
          <a:spcPct val="90000"/>
        </a:lnSpc>
        <a:spcBef>
          <a:spcPct val="0"/>
        </a:spcBef>
        <a:spcAft>
          <a:spcPct val="0"/>
        </a:spcAft>
        <a:defRPr sz="3200" b="1">
          <a:solidFill>
            <a:schemeClr val="tx2"/>
          </a:solidFill>
          <a:latin typeface="+mj-lt"/>
          <a:ea typeface="+mj-ea"/>
          <a:cs typeface="+mj-cs"/>
        </a:defRPr>
      </a:lvl1pPr>
      <a:lvl2pPr algn="l" defTabSz="814388" rtl="0" eaLnBrk="0" fontAlgn="base" hangingPunct="0">
        <a:lnSpc>
          <a:spcPct val="90000"/>
        </a:lnSpc>
        <a:spcBef>
          <a:spcPct val="0"/>
        </a:spcBef>
        <a:spcAft>
          <a:spcPct val="0"/>
        </a:spcAft>
        <a:defRPr sz="3200" b="1">
          <a:solidFill>
            <a:schemeClr val="tx2"/>
          </a:solidFill>
          <a:latin typeface="Arial" charset="0"/>
        </a:defRPr>
      </a:lvl2pPr>
      <a:lvl3pPr algn="l" defTabSz="814388" rtl="0" eaLnBrk="0" fontAlgn="base" hangingPunct="0">
        <a:lnSpc>
          <a:spcPct val="90000"/>
        </a:lnSpc>
        <a:spcBef>
          <a:spcPct val="0"/>
        </a:spcBef>
        <a:spcAft>
          <a:spcPct val="0"/>
        </a:spcAft>
        <a:defRPr sz="3200" b="1">
          <a:solidFill>
            <a:schemeClr val="tx2"/>
          </a:solidFill>
          <a:latin typeface="Arial" charset="0"/>
        </a:defRPr>
      </a:lvl3pPr>
      <a:lvl4pPr algn="l" defTabSz="814388" rtl="0" eaLnBrk="0" fontAlgn="base" hangingPunct="0">
        <a:lnSpc>
          <a:spcPct val="90000"/>
        </a:lnSpc>
        <a:spcBef>
          <a:spcPct val="0"/>
        </a:spcBef>
        <a:spcAft>
          <a:spcPct val="0"/>
        </a:spcAft>
        <a:defRPr sz="3200" b="1">
          <a:solidFill>
            <a:schemeClr val="tx2"/>
          </a:solidFill>
          <a:latin typeface="Arial" charset="0"/>
        </a:defRPr>
      </a:lvl4pPr>
      <a:lvl5pPr algn="l" defTabSz="814388" rtl="0" eaLnBrk="0" fontAlgn="base" hangingPunct="0">
        <a:lnSpc>
          <a:spcPct val="90000"/>
        </a:lnSpc>
        <a:spcBef>
          <a:spcPct val="0"/>
        </a:spcBef>
        <a:spcAft>
          <a:spcPct val="0"/>
        </a:spcAft>
        <a:defRPr sz="3200" b="1">
          <a:solidFill>
            <a:schemeClr val="tx2"/>
          </a:solidFill>
          <a:latin typeface="Arial" charset="0"/>
        </a:defRPr>
      </a:lvl5pPr>
      <a:lvl6pPr marL="457200" algn="l" defTabSz="814388" rtl="0" fontAlgn="base">
        <a:lnSpc>
          <a:spcPct val="90000"/>
        </a:lnSpc>
        <a:spcBef>
          <a:spcPct val="0"/>
        </a:spcBef>
        <a:spcAft>
          <a:spcPct val="0"/>
        </a:spcAft>
        <a:defRPr sz="3200" b="1">
          <a:solidFill>
            <a:schemeClr val="tx2"/>
          </a:solidFill>
          <a:latin typeface="Arial" charset="0"/>
        </a:defRPr>
      </a:lvl6pPr>
      <a:lvl7pPr marL="914400" algn="l" defTabSz="814388" rtl="0" fontAlgn="base">
        <a:lnSpc>
          <a:spcPct val="90000"/>
        </a:lnSpc>
        <a:spcBef>
          <a:spcPct val="0"/>
        </a:spcBef>
        <a:spcAft>
          <a:spcPct val="0"/>
        </a:spcAft>
        <a:defRPr sz="3200" b="1">
          <a:solidFill>
            <a:schemeClr val="tx2"/>
          </a:solidFill>
          <a:latin typeface="Arial" charset="0"/>
        </a:defRPr>
      </a:lvl7pPr>
      <a:lvl8pPr marL="1371600" algn="l" defTabSz="814388" rtl="0" fontAlgn="base">
        <a:lnSpc>
          <a:spcPct val="90000"/>
        </a:lnSpc>
        <a:spcBef>
          <a:spcPct val="0"/>
        </a:spcBef>
        <a:spcAft>
          <a:spcPct val="0"/>
        </a:spcAft>
        <a:defRPr sz="3200" b="1">
          <a:solidFill>
            <a:schemeClr val="tx2"/>
          </a:solidFill>
          <a:latin typeface="Arial" charset="0"/>
        </a:defRPr>
      </a:lvl8pPr>
      <a:lvl9pPr marL="1828800" algn="l" defTabSz="814388" rtl="0" fontAlgn="base">
        <a:lnSpc>
          <a:spcPct val="90000"/>
        </a:lnSpc>
        <a:spcBef>
          <a:spcPct val="0"/>
        </a:spcBef>
        <a:spcAft>
          <a:spcPct val="0"/>
        </a:spcAft>
        <a:defRPr sz="3200" b="1">
          <a:solidFill>
            <a:schemeClr val="tx2"/>
          </a:solidFill>
          <a:latin typeface="Arial" charset="0"/>
        </a:defRPr>
      </a:lvl9pPr>
    </p:titleStyle>
    <p:bodyStyle>
      <a:lvl1pPr marL="342900" indent="-342900" algn="l" defTabSz="814388" rtl="0" eaLnBrk="0" fontAlgn="base" hangingPunct="0">
        <a:lnSpc>
          <a:spcPct val="95000"/>
        </a:lnSpc>
        <a:spcBef>
          <a:spcPct val="35000"/>
        </a:spcBef>
        <a:spcAft>
          <a:spcPct val="0"/>
        </a:spcAft>
        <a:buClr>
          <a:schemeClr val="accent1"/>
        </a:buClr>
        <a:buSzPct val="100000"/>
        <a:buFont typeface="Arial" charset="0"/>
        <a:defRPr sz="2400">
          <a:solidFill>
            <a:srgbClr val="000000"/>
          </a:solidFill>
          <a:latin typeface="+mn-lt"/>
          <a:ea typeface="+mn-ea"/>
          <a:cs typeface="+mn-cs"/>
        </a:defRPr>
      </a:lvl1pPr>
      <a:lvl2pPr marL="342900" indent="-228600" algn="l" defTabSz="814388" rtl="0" eaLnBrk="0" fontAlgn="base" hangingPunct="0">
        <a:lnSpc>
          <a:spcPct val="95000"/>
        </a:lnSpc>
        <a:spcBef>
          <a:spcPct val="35000"/>
        </a:spcBef>
        <a:spcAft>
          <a:spcPct val="0"/>
        </a:spcAft>
        <a:buClr>
          <a:srgbClr val="0183B7"/>
        </a:buClr>
        <a:buFont typeface="Wingdings" pitchFamily="2" charset="2"/>
        <a:buChar char="§"/>
        <a:defRPr sz="2000">
          <a:solidFill>
            <a:srgbClr val="000000"/>
          </a:solidFill>
          <a:latin typeface="+mn-lt"/>
        </a:defRPr>
      </a:lvl2pPr>
      <a:lvl3pPr marL="685800" indent="-228600" algn="l" defTabSz="814388" rtl="0" eaLnBrk="0" fontAlgn="base" hangingPunct="0">
        <a:lnSpc>
          <a:spcPct val="95000"/>
        </a:lnSpc>
        <a:spcBef>
          <a:spcPct val="35000"/>
        </a:spcBef>
        <a:spcAft>
          <a:spcPct val="0"/>
        </a:spcAft>
        <a:buClr>
          <a:srgbClr val="0183B7"/>
        </a:buClr>
        <a:buFont typeface="Arial" charset="0"/>
        <a:buChar char="–"/>
        <a:defRPr sz="2000">
          <a:solidFill>
            <a:srgbClr val="000000"/>
          </a:solidFill>
          <a:latin typeface="+mn-lt"/>
        </a:defRPr>
      </a:lvl3pPr>
      <a:lvl4pPr marL="1028700" indent="-228600" algn="l" defTabSz="814388" rtl="0" eaLnBrk="0" fontAlgn="base" hangingPunct="0">
        <a:lnSpc>
          <a:spcPct val="95000"/>
        </a:lnSpc>
        <a:spcBef>
          <a:spcPct val="35000"/>
        </a:spcBef>
        <a:spcAft>
          <a:spcPct val="0"/>
        </a:spcAft>
        <a:buClr>
          <a:srgbClr val="0183B7"/>
        </a:buClr>
        <a:buFont typeface="Wingdings" pitchFamily="2" charset="2"/>
        <a:buChar char="§"/>
        <a:defRPr sz="2000">
          <a:solidFill>
            <a:srgbClr val="000000"/>
          </a:solidFill>
          <a:latin typeface="+mn-lt"/>
        </a:defRPr>
      </a:lvl4pPr>
      <a:lvl5pPr marL="1371600" indent="-228600" algn="l" defTabSz="814388" rtl="0" eaLnBrk="0" fontAlgn="base" hangingPunct="0">
        <a:lnSpc>
          <a:spcPct val="95000"/>
        </a:lnSpc>
        <a:spcBef>
          <a:spcPct val="35000"/>
        </a:spcBef>
        <a:spcAft>
          <a:spcPct val="0"/>
        </a:spcAft>
        <a:buClr>
          <a:srgbClr val="0183B7"/>
        </a:buClr>
        <a:buFont typeface="Arial" charset="0"/>
        <a:buChar char="–"/>
        <a:defRPr sz="2000">
          <a:solidFill>
            <a:srgbClr val="000000"/>
          </a:solidFill>
          <a:latin typeface="+mn-lt"/>
        </a:defRPr>
      </a:lvl5pPr>
      <a:lvl6pPr marL="18288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6pPr>
      <a:lvl7pPr marL="22860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7pPr>
      <a:lvl8pPr marL="27432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8pPr>
      <a:lvl9pPr marL="32004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55638" y="457200"/>
            <a:ext cx="8145462" cy="838200"/>
          </a:xfrm>
          <a:prstGeom prst="rect">
            <a:avLst/>
          </a:prstGeom>
          <a:noFill/>
          <a:ln>
            <a:noFill/>
          </a:ln>
          <a:effectLst/>
          <a:extLst>
            <a:ext uri="{909E8E84-426E-40DD-AFC4-6F175D3DCCD1}">
              <a14:hiddenFill xmlns:a14="http://schemas.microsoft.com/office/drawing/2010/main">
                <a:solidFill>
                  <a:srgbClr val="0183B7"/>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anchor="b" anchorCtr="0" compatLnSpc="1">
            <a:prstTxWarp prst="textNoShape">
              <a:avLst/>
            </a:prstTxWarp>
          </a:bodyPr>
          <a:lstStyle/>
          <a:p>
            <a:pPr lvl="0"/>
            <a:r>
              <a:rPr lang="en-US" smtClean="0"/>
              <a:t>Slide Title</a:t>
            </a:r>
          </a:p>
        </p:txBody>
      </p:sp>
      <p:sp>
        <p:nvSpPr>
          <p:cNvPr id="1027" name="Rectangle 3"/>
          <p:cNvSpPr>
            <a:spLocks noChangeArrowheads="1"/>
          </p:cNvSpPr>
          <p:nvPr/>
        </p:nvSpPr>
        <p:spPr bwMode="auto">
          <a:xfrm>
            <a:off x="0" y="0"/>
            <a:ext cx="9144000" cy="177800"/>
          </a:xfrm>
          <a:prstGeom prst="rect">
            <a:avLst/>
          </a:prstGeom>
          <a:solidFill>
            <a:srgbClr val="015F85"/>
          </a:solidFill>
          <a:ln>
            <a:noFill/>
          </a:ln>
          <a:effectLst/>
          <a:extLst>
            <a:ext uri="{91240B29-F687-4F45-9708-019B960494DF}">
              <a14:hiddenLine xmlns:a14="http://schemas.microsoft.com/office/drawing/2010/main" w="25400" algn="ctr">
                <a:solidFill>
                  <a:srgbClr val="96969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smtClean="0">
              <a:solidFill>
                <a:srgbClr val="000000"/>
              </a:solidFill>
            </a:endParaRPr>
          </a:p>
        </p:txBody>
      </p:sp>
      <p:sp>
        <p:nvSpPr>
          <p:cNvPr id="1028" name="Rectangle 4"/>
          <p:cNvSpPr>
            <a:spLocks noChangeArrowheads="1"/>
          </p:cNvSpPr>
          <p:nvPr/>
        </p:nvSpPr>
        <p:spPr bwMode="auto">
          <a:xfrm>
            <a:off x="277813" y="6672263"/>
            <a:ext cx="2022475" cy="188912"/>
          </a:xfrm>
          <a:prstGeom prst="rect">
            <a:avLst/>
          </a:prstGeom>
          <a:noFill/>
          <a:ln>
            <a:noFill/>
          </a:ln>
          <a:effectLst/>
          <a:extLst>
            <a:ext uri="{909E8E84-426E-40DD-AFC4-6F175D3DCCD1}">
              <a14:hiddenFill xmlns:a14="http://schemas.microsoft.com/office/drawing/2010/main">
                <a:solidFill>
                  <a:srgbClr val="339999"/>
                </a:solidFill>
              </a14:hiddenFill>
            </a:ex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nchorCtr="1">
            <a:spAutoFit/>
          </a:bodyPr>
          <a:lstStyle/>
          <a:p>
            <a:pPr defTabSz="814388">
              <a:lnSpc>
                <a:spcPct val="100000"/>
              </a:lnSpc>
            </a:pPr>
            <a:r>
              <a:rPr lang="en-US" sz="700" b="0" smtClean="0">
                <a:solidFill>
                  <a:srgbClr val="999999"/>
                </a:solidFill>
              </a:rPr>
              <a:t>© 2007 Cisco Systems, Inc. All rights reserved.</a:t>
            </a:r>
          </a:p>
        </p:txBody>
      </p:sp>
      <p:sp>
        <p:nvSpPr>
          <p:cNvPr id="1029" name="Rectangle 5"/>
          <p:cNvSpPr>
            <a:spLocks noChangeArrowheads="1"/>
          </p:cNvSpPr>
          <p:nvPr/>
        </p:nvSpPr>
        <p:spPr bwMode="auto">
          <a:xfrm>
            <a:off x="8015288" y="6672263"/>
            <a:ext cx="901700" cy="188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spAutoFit/>
          </a:bodyPr>
          <a:lstStyle/>
          <a:p>
            <a:pPr algn="r" defTabSz="814388">
              <a:lnSpc>
                <a:spcPct val="100000"/>
              </a:lnSpc>
            </a:pPr>
            <a:r>
              <a:rPr lang="en-US" sz="700" b="0" smtClean="0">
                <a:solidFill>
                  <a:srgbClr val="999999"/>
                </a:solidFill>
              </a:rPr>
              <a:t>ICND1 v1.0—4-</a:t>
            </a:r>
            <a:fld id="{B7BB5DBC-4194-40C0-BB10-2EAA578D65F8}" type="slidenum">
              <a:rPr lang="en-US" sz="700" b="0" smtClean="0">
                <a:solidFill>
                  <a:srgbClr val="999999"/>
                </a:solidFill>
              </a:rPr>
              <a:pPr algn="r" defTabSz="814388">
                <a:lnSpc>
                  <a:spcPct val="100000"/>
                </a:lnSpc>
              </a:pPr>
              <a:t>‹#›</a:t>
            </a:fld>
            <a:endParaRPr lang="en-US" sz="700" b="0" smtClean="0">
              <a:solidFill>
                <a:srgbClr val="999999"/>
              </a:solidFill>
            </a:endParaRPr>
          </a:p>
        </p:txBody>
      </p:sp>
      <p:sp>
        <p:nvSpPr>
          <p:cNvPr id="1030" name="Rectangle 6"/>
          <p:cNvSpPr>
            <a:spLocks noGrp="1" noChangeArrowheads="1"/>
          </p:cNvSpPr>
          <p:nvPr>
            <p:ph type="body" idx="1"/>
          </p:nvPr>
        </p:nvSpPr>
        <p:spPr bwMode="auto">
          <a:xfrm>
            <a:off x="655638" y="1781175"/>
            <a:ext cx="7940675" cy="3571875"/>
          </a:xfrm>
          <a:prstGeom prst="rect">
            <a:avLst/>
          </a:prstGeom>
          <a:noFill/>
          <a:ln>
            <a:noFill/>
          </a:ln>
          <a:effectLst/>
          <a:extLst>
            <a:ext uri="{909E8E84-426E-40DD-AFC4-6F175D3DCCD1}">
              <a14:hiddenFill xmlns:a14="http://schemas.microsoft.com/office/drawing/2010/main">
                <a:solidFill>
                  <a:srgbClr val="306774"/>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2124" tIns="41061" rIns="82124" bIns="41061" numCol="1" anchor="t" anchorCtr="0" compatLnSpc="1">
            <a:prstTxWarp prst="textNoShape">
              <a:avLst/>
            </a:prstTxWarp>
          </a:bodyPr>
          <a:lstStyle/>
          <a:p>
            <a:pPr lvl="0"/>
            <a:r>
              <a:rPr lang="en-US" smtClean="0"/>
              <a:t>Body Text</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extLst>
      <p:ext uri="{BB962C8B-B14F-4D97-AF65-F5344CB8AC3E}">
        <p14:creationId xmlns:p14="http://schemas.microsoft.com/office/powerpoint/2010/main" val="3987256304"/>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iming>
    <p:tnLst>
      <p:par>
        <p:cTn id="1" dur="indefinite" restart="never" nodeType="tmRoot"/>
      </p:par>
    </p:tnLst>
  </p:timing>
  <p:txStyles>
    <p:titleStyle>
      <a:lvl1pPr algn="l" defTabSz="814388" rtl="0" eaLnBrk="0" fontAlgn="base" hangingPunct="0">
        <a:lnSpc>
          <a:spcPct val="90000"/>
        </a:lnSpc>
        <a:spcBef>
          <a:spcPct val="0"/>
        </a:spcBef>
        <a:spcAft>
          <a:spcPct val="0"/>
        </a:spcAft>
        <a:defRPr sz="3200" b="1">
          <a:solidFill>
            <a:schemeClr val="tx2"/>
          </a:solidFill>
          <a:latin typeface="+mj-lt"/>
          <a:ea typeface="+mj-ea"/>
          <a:cs typeface="+mj-cs"/>
        </a:defRPr>
      </a:lvl1pPr>
      <a:lvl2pPr algn="l" defTabSz="814388" rtl="0" eaLnBrk="0" fontAlgn="base" hangingPunct="0">
        <a:lnSpc>
          <a:spcPct val="90000"/>
        </a:lnSpc>
        <a:spcBef>
          <a:spcPct val="0"/>
        </a:spcBef>
        <a:spcAft>
          <a:spcPct val="0"/>
        </a:spcAft>
        <a:defRPr sz="3200" b="1">
          <a:solidFill>
            <a:schemeClr val="tx2"/>
          </a:solidFill>
          <a:latin typeface="Arial" charset="0"/>
        </a:defRPr>
      </a:lvl2pPr>
      <a:lvl3pPr algn="l" defTabSz="814388" rtl="0" eaLnBrk="0" fontAlgn="base" hangingPunct="0">
        <a:lnSpc>
          <a:spcPct val="90000"/>
        </a:lnSpc>
        <a:spcBef>
          <a:spcPct val="0"/>
        </a:spcBef>
        <a:spcAft>
          <a:spcPct val="0"/>
        </a:spcAft>
        <a:defRPr sz="3200" b="1">
          <a:solidFill>
            <a:schemeClr val="tx2"/>
          </a:solidFill>
          <a:latin typeface="Arial" charset="0"/>
        </a:defRPr>
      </a:lvl3pPr>
      <a:lvl4pPr algn="l" defTabSz="814388" rtl="0" eaLnBrk="0" fontAlgn="base" hangingPunct="0">
        <a:lnSpc>
          <a:spcPct val="90000"/>
        </a:lnSpc>
        <a:spcBef>
          <a:spcPct val="0"/>
        </a:spcBef>
        <a:spcAft>
          <a:spcPct val="0"/>
        </a:spcAft>
        <a:defRPr sz="3200" b="1">
          <a:solidFill>
            <a:schemeClr val="tx2"/>
          </a:solidFill>
          <a:latin typeface="Arial" charset="0"/>
        </a:defRPr>
      </a:lvl4pPr>
      <a:lvl5pPr algn="l" defTabSz="814388" rtl="0" eaLnBrk="0" fontAlgn="base" hangingPunct="0">
        <a:lnSpc>
          <a:spcPct val="90000"/>
        </a:lnSpc>
        <a:spcBef>
          <a:spcPct val="0"/>
        </a:spcBef>
        <a:spcAft>
          <a:spcPct val="0"/>
        </a:spcAft>
        <a:defRPr sz="3200" b="1">
          <a:solidFill>
            <a:schemeClr val="tx2"/>
          </a:solidFill>
          <a:latin typeface="Arial" charset="0"/>
        </a:defRPr>
      </a:lvl5pPr>
      <a:lvl6pPr marL="457200" algn="l" defTabSz="814388" rtl="0" fontAlgn="base">
        <a:lnSpc>
          <a:spcPct val="90000"/>
        </a:lnSpc>
        <a:spcBef>
          <a:spcPct val="0"/>
        </a:spcBef>
        <a:spcAft>
          <a:spcPct val="0"/>
        </a:spcAft>
        <a:defRPr sz="3200" b="1">
          <a:solidFill>
            <a:schemeClr val="tx2"/>
          </a:solidFill>
          <a:latin typeface="Arial" charset="0"/>
        </a:defRPr>
      </a:lvl6pPr>
      <a:lvl7pPr marL="914400" algn="l" defTabSz="814388" rtl="0" fontAlgn="base">
        <a:lnSpc>
          <a:spcPct val="90000"/>
        </a:lnSpc>
        <a:spcBef>
          <a:spcPct val="0"/>
        </a:spcBef>
        <a:spcAft>
          <a:spcPct val="0"/>
        </a:spcAft>
        <a:defRPr sz="3200" b="1">
          <a:solidFill>
            <a:schemeClr val="tx2"/>
          </a:solidFill>
          <a:latin typeface="Arial" charset="0"/>
        </a:defRPr>
      </a:lvl7pPr>
      <a:lvl8pPr marL="1371600" algn="l" defTabSz="814388" rtl="0" fontAlgn="base">
        <a:lnSpc>
          <a:spcPct val="90000"/>
        </a:lnSpc>
        <a:spcBef>
          <a:spcPct val="0"/>
        </a:spcBef>
        <a:spcAft>
          <a:spcPct val="0"/>
        </a:spcAft>
        <a:defRPr sz="3200" b="1">
          <a:solidFill>
            <a:schemeClr val="tx2"/>
          </a:solidFill>
          <a:latin typeface="Arial" charset="0"/>
        </a:defRPr>
      </a:lvl8pPr>
      <a:lvl9pPr marL="1828800" algn="l" defTabSz="814388" rtl="0" fontAlgn="base">
        <a:lnSpc>
          <a:spcPct val="90000"/>
        </a:lnSpc>
        <a:spcBef>
          <a:spcPct val="0"/>
        </a:spcBef>
        <a:spcAft>
          <a:spcPct val="0"/>
        </a:spcAft>
        <a:defRPr sz="3200" b="1">
          <a:solidFill>
            <a:schemeClr val="tx2"/>
          </a:solidFill>
          <a:latin typeface="Arial" charset="0"/>
        </a:defRPr>
      </a:lvl9pPr>
    </p:titleStyle>
    <p:bodyStyle>
      <a:lvl1pPr marL="342900" indent="-342900" algn="l" defTabSz="814388" rtl="0" eaLnBrk="0" fontAlgn="base" hangingPunct="0">
        <a:lnSpc>
          <a:spcPct val="95000"/>
        </a:lnSpc>
        <a:spcBef>
          <a:spcPct val="35000"/>
        </a:spcBef>
        <a:spcAft>
          <a:spcPct val="0"/>
        </a:spcAft>
        <a:buClr>
          <a:schemeClr val="accent1"/>
        </a:buClr>
        <a:buSzPct val="100000"/>
        <a:buFont typeface="Arial" charset="0"/>
        <a:defRPr sz="2400">
          <a:solidFill>
            <a:srgbClr val="000000"/>
          </a:solidFill>
          <a:latin typeface="+mn-lt"/>
          <a:ea typeface="+mn-ea"/>
          <a:cs typeface="+mn-cs"/>
        </a:defRPr>
      </a:lvl1pPr>
      <a:lvl2pPr marL="342900" indent="-228600" algn="l" defTabSz="814388" rtl="0" eaLnBrk="0" fontAlgn="base" hangingPunct="0">
        <a:lnSpc>
          <a:spcPct val="95000"/>
        </a:lnSpc>
        <a:spcBef>
          <a:spcPct val="35000"/>
        </a:spcBef>
        <a:spcAft>
          <a:spcPct val="0"/>
        </a:spcAft>
        <a:buClr>
          <a:srgbClr val="0183B7"/>
        </a:buClr>
        <a:buFont typeface="Wingdings" pitchFamily="2" charset="2"/>
        <a:buChar char="§"/>
        <a:defRPr sz="2000">
          <a:solidFill>
            <a:srgbClr val="000000"/>
          </a:solidFill>
          <a:latin typeface="+mn-lt"/>
        </a:defRPr>
      </a:lvl2pPr>
      <a:lvl3pPr marL="685800" indent="-228600" algn="l" defTabSz="814388" rtl="0" eaLnBrk="0" fontAlgn="base" hangingPunct="0">
        <a:lnSpc>
          <a:spcPct val="95000"/>
        </a:lnSpc>
        <a:spcBef>
          <a:spcPct val="35000"/>
        </a:spcBef>
        <a:spcAft>
          <a:spcPct val="0"/>
        </a:spcAft>
        <a:buClr>
          <a:srgbClr val="0183B7"/>
        </a:buClr>
        <a:buFont typeface="Arial" charset="0"/>
        <a:buChar char="–"/>
        <a:defRPr sz="2000">
          <a:solidFill>
            <a:srgbClr val="000000"/>
          </a:solidFill>
          <a:latin typeface="+mn-lt"/>
        </a:defRPr>
      </a:lvl3pPr>
      <a:lvl4pPr marL="1028700" indent="-228600" algn="l" defTabSz="814388" rtl="0" eaLnBrk="0" fontAlgn="base" hangingPunct="0">
        <a:lnSpc>
          <a:spcPct val="95000"/>
        </a:lnSpc>
        <a:spcBef>
          <a:spcPct val="35000"/>
        </a:spcBef>
        <a:spcAft>
          <a:spcPct val="0"/>
        </a:spcAft>
        <a:buClr>
          <a:srgbClr val="0183B7"/>
        </a:buClr>
        <a:buFont typeface="Wingdings" pitchFamily="2" charset="2"/>
        <a:buChar char="§"/>
        <a:defRPr sz="2000">
          <a:solidFill>
            <a:srgbClr val="000000"/>
          </a:solidFill>
          <a:latin typeface="+mn-lt"/>
        </a:defRPr>
      </a:lvl4pPr>
      <a:lvl5pPr marL="1371600" indent="-228600" algn="l" defTabSz="814388" rtl="0" eaLnBrk="0" fontAlgn="base" hangingPunct="0">
        <a:lnSpc>
          <a:spcPct val="95000"/>
        </a:lnSpc>
        <a:spcBef>
          <a:spcPct val="35000"/>
        </a:spcBef>
        <a:spcAft>
          <a:spcPct val="0"/>
        </a:spcAft>
        <a:buClr>
          <a:srgbClr val="0183B7"/>
        </a:buClr>
        <a:buFont typeface="Arial" charset="0"/>
        <a:buChar char="–"/>
        <a:defRPr sz="2000">
          <a:solidFill>
            <a:srgbClr val="000000"/>
          </a:solidFill>
          <a:latin typeface="+mn-lt"/>
        </a:defRPr>
      </a:lvl5pPr>
      <a:lvl6pPr marL="18288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6pPr>
      <a:lvl7pPr marL="22860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7pPr>
      <a:lvl8pPr marL="27432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8pPr>
      <a:lvl9pPr marL="32004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55638" y="457200"/>
            <a:ext cx="8145462" cy="838200"/>
          </a:xfrm>
          <a:prstGeom prst="rect">
            <a:avLst/>
          </a:prstGeom>
          <a:noFill/>
          <a:ln>
            <a:noFill/>
          </a:ln>
          <a:effectLst/>
          <a:extLst>
            <a:ext uri="{909E8E84-426E-40DD-AFC4-6F175D3DCCD1}">
              <a14:hiddenFill xmlns:a14="http://schemas.microsoft.com/office/drawing/2010/main">
                <a:solidFill>
                  <a:srgbClr val="0183B7"/>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anchor="b" anchorCtr="0" compatLnSpc="1">
            <a:prstTxWarp prst="textNoShape">
              <a:avLst/>
            </a:prstTxWarp>
          </a:bodyPr>
          <a:lstStyle/>
          <a:p>
            <a:pPr lvl="0"/>
            <a:r>
              <a:rPr lang="en-US" smtClean="0"/>
              <a:t>Slide Title</a:t>
            </a:r>
          </a:p>
        </p:txBody>
      </p:sp>
      <p:sp>
        <p:nvSpPr>
          <p:cNvPr id="1027" name="Rectangle 3"/>
          <p:cNvSpPr>
            <a:spLocks noChangeArrowheads="1"/>
          </p:cNvSpPr>
          <p:nvPr/>
        </p:nvSpPr>
        <p:spPr bwMode="auto">
          <a:xfrm>
            <a:off x="0" y="0"/>
            <a:ext cx="9144000" cy="177800"/>
          </a:xfrm>
          <a:prstGeom prst="rect">
            <a:avLst/>
          </a:prstGeom>
          <a:solidFill>
            <a:srgbClr val="015F85"/>
          </a:solidFill>
          <a:ln>
            <a:noFill/>
          </a:ln>
          <a:effectLst/>
          <a:extLst>
            <a:ext uri="{91240B29-F687-4F45-9708-019B960494DF}">
              <a14:hiddenLine xmlns:a14="http://schemas.microsoft.com/office/drawing/2010/main" w="25400" algn="ctr">
                <a:solidFill>
                  <a:srgbClr val="96969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mtClean="0">
              <a:solidFill>
                <a:srgbClr val="000000"/>
              </a:solidFill>
            </a:endParaRPr>
          </a:p>
        </p:txBody>
      </p:sp>
      <p:sp>
        <p:nvSpPr>
          <p:cNvPr id="1028" name="Rectangle 4"/>
          <p:cNvSpPr>
            <a:spLocks noChangeArrowheads="1"/>
          </p:cNvSpPr>
          <p:nvPr/>
        </p:nvSpPr>
        <p:spPr bwMode="auto">
          <a:xfrm>
            <a:off x="277813" y="6672263"/>
            <a:ext cx="2022475" cy="188912"/>
          </a:xfrm>
          <a:prstGeom prst="rect">
            <a:avLst/>
          </a:prstGeom>
          <a:noFill/>
          <a:ln>
            <a:noFill/>
          </a:ln>
          <a:effectLst/>
          <a:extLst>
            <a:ext uri="{909E8E84-426E-40DD-AFC4-6F175D3DCCD1}">
              <a14:hiddenFill xmlns:a14="http://schemas.microsoft.com/office/drawing/2010/main">
                <a:solidFill>
                  <a:srgbClr val="339999"/>
                </a:solidFill>
              </a14:hiddenFill>
            </a:ex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nchorCtr="1">
            <a:spAutoFit/>
          </a:bodyPr>
          <a:lstStyle/>
          <a:p>
            <a:pPr defTabSz="814388">
              <a:lnSpc>
                <a:spcPct val="100000"/>
              </a:lnSpc>
            </a:pPr>
            <a:r>
              <a:rPr lang="en-US" sz="700" b="0" smtClean="0">
                <a:solidFill>
                  <a:srgbClr val="999999"/>
                </a:solidFill>
              </a:rPr>
              <a:t>© 2007 Cisco Systems, Inc. All rights reserved.</a:t>
            </a:r>
          </a:p>
        </p:txBody>
      </p:sp>
      <p:sp>
        <p:nvSpPr>
          <p:cNvPr id="1029" name="Rectangle 5"/>
          <p:cNvSpPr>
            <a:spLocks noChangeArrowheads="1"/>
          </p:cNvSpPr>
          <p:nvPr/>
        </p:nvSpPr>
        <p:spPr bwMode="auto">
          <a:xfrm>
            <a:off x="8015288" y="6672263"/>
            <a:ext cx="901700" cy="188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spAutoFit/>
          </a:bodyPr>
          <a:lstStyle/>
          <a:p>
            <a:pPr algn="r" defTabSz="814388">
              <a:lnSpc>
                <a:spcPct val="100000"/>
              </a:lnSpc>
            </a:pPr>
            <a:r>
              <a:rPr lang="en-US" sz="700" b="0" smtClean="0">
                <a:solidFill>
                  <a:srgbClr val="999999"/>
                </a:solidFill>
              </a:rPr>
              <a:t>ICND1 v1.0—6-</a:t>
            </a:r>
            <a:fld id="{F5286963-878E-4811-AFFE-34D463F8626C}" type="slidenum">
              <a:rPr lang="en-US" sz="700" b="0" smtClean="0">
                <a:solidFill>
                  <a:srgbClr val="999999"/>
                </a:solidFill>
              </a:rPr>
              <a:pPr algn="r" defTabSz="814388">
                <a:lnSpc>
                  <a:spcPct val="100000"/>
                </a:lnSpc>
              </a:pPr>
              <a:t>‹#›</a:t>
            </a:fld>
            <a:endParaRPr lang="en-US" sz="700" b="0" smtClean="0">
              <a:solidFill>
                <a:srgbClr val="999999"/>
              </a:solidFill>
            </a:endParaRPr>
          </a:p>
        </p:txBody>
      </p:sp>
      <p:sp>
        <p:nvSpPr>
          <p:cNvPr id="1030" name="Rectangle 6"/>
          <p:cNvSpPr>
            <a:spLocks noGrp="1" noChangeArrowheads="1"/>
          </p:cNvSpPr>
          <p:nvPr>
            <p:ph type="body" idx="1"/>
          </p:nvPr>
        </p:nvSpPr>
        <p:spPr bwMode="auto">
          <a:xfrm>
            <a:off x="655638" y="1781175"/>
            <a:ext cx="7940675" cy="3571875"/>
          </a:xfrm>
          <a:prstGeom prst="rect">
            <a:avLst/>
          </a:prstGeom>
          <a:noFill/>
          <a:ln>
            <a:noFill/>
          </a:ln>
          <a:effectLst/>
          <a:extLst>
            <a:ext uri="{909E8E84-426E-40DD-AFC4-6F175D3DCCD1}">
              <a14:hiddenFill xmlns:a14="http://schemas.microsoft.com/office/drawing/2010/main">
                <a:solidFill>
                  <a:srgbClr val="306774"/>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2124" tIns="41061" rIns="82124" bIns="41061" numCol="1" anchor="t" anchorCtr="0" compatLnSpc="1">
            <a:prstTxWarp prst="textNoShape">
              <a:avLst/>
            </a:prstTxWarp>
          </a:bodyPr>
          <a:lstStyle/>
          <a:p>
            <a:pPr lvl="0"/>
            <a:r>
              <a:rPr lang="en-US" smtClean="0"/>
              <a:t>Body Text</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extLst>
      <p:ext uri="{BB962C8B-B14F-4D97-AF65-F5344CB8AC3E}">
        <p14:creationId xmlns:p14="http://schemas.microsoft.com/office/powerpoint/2010/main" val="2522512624"/>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iming>
    <p:tnLst>
      <p:par>
        <p:cTn id="1" dur="indefinite" restart="never" nodeType="tmRoot"/>
      </p:par>
    </p:tnLst>
  </p:timing>
  <p:txStyles>
    <p:titleStyle>
      <a:lvl1pPr algn="l" defTabSz="814388" rtl="0" eaLnBrk="0" fontAlgn="base" hangingPunct="0">
        <a:lnSpc>
          <a:spcPct val="90000"/>
        </a:lnSpc>
        <a:spcBef>
          <a:spcPct val="0"/>
        </a:spcBef>
        <a:spcAft>
          <a:spcPct val="0"/>
        </a:spcAft>
        <a:defRPr sz="3200" b="1">
          <a:solidFill>
            <a:schemeClr val="tx2"/>
          </a:solidFill>
          <a:latin typeface="+mj-lt"/>
          <a:ea typeface="+mj-ea"/>
          <a:cs typeface="+mj-cs"/>
        </a:defRPr>
      </a:lvl1pPr>
      <a:lvl2pPr algn="l" defTabSz="814388" rtl="0" eaLnBrk="0" fontAlgn="base" hangingPunct="0">
        <a:lnSpc>
          <a:spcPct val="90000"/>
        </a:lnSpc>
        <a:spcBef>
          <a:spcPct val="0"/>
        </a:spcBef>
        <a:spcAft>
          <a:spcPct val="0"/>
        </a:spcAft>
        <a:defRPr sz="3200" b="1">
          <a:solidFill>
            <a:schemeClr val="tx2"/>
          </a:solidFill>
          <a:latin typeface="Arial" charset="0"/>
        </a:defRPr>
      </a:lvl2pPr>
      <a:lvl3pPr algn="l" defTabSz="814388" rtl="0" eaLnBrk="0" fontAlgn="base" hangingPunct="0">
        <a:lnSpc>
          <a:spcPct val="90000"/>
        </a:lnSpc>
        <a:spcBef>
          <a:spcPct val="0"/>
        </a:spcBef>
        <a:spcAft>
          <a:spcPct val="0"/>
        </a:spcAft>
        <a:defRPr sz="3200" b="1">
          <a:solidFill>
            <a:schemeClr val="tx2"/>
          </a:solidFill>
          <a:latin typeface="Arial" charset="0"/>
        </a:defRPr>
      </a:lvl3pPr>
      <a:lvl4pPr algn="l" defTabSz="814388" rtl="0" eaLnBrk="0" fontAlgn="base" hangingPunct="0">
        <a:lnSpc>
          <a:spcPct val="90000"/>
        </a:lnSpc>
        <a:spcBef>
          <a:spcPct val="0"/>
        </a:spcBef>
        <a:spcAft>
          <a:spcPct val="0"/>
        </a:spcAft>
        <a:defRPr sz="3200" b="1">
          <a:solidFill>
            <a:schemeClr val="tx2"/>
          </a:solidFill>
          <a:latin typeface="Arial" charset="0"/>
        </a:defRPr>
      </a:lvl4pPr>
      <a:lvl5pPr algn="l" defTabSz="814388" rtl="0" eaLnBrk="0" fontAlgn="base" hangingPunct="0">
        <a:lnSpc>
          <a:spcPct val="90000"/>
        </a:lnSpc>
        <a:spcBef>
          <a:spcPct val="0"/>
        </a:spcBef>
        <a:spcAft>
          <a:spcPct val="0"/>
        </a:spcAft>
        <a:defRPr sz="3200" b="1">
          <a:solidFill>
            <a:schemeClr val="tx2"/>
          </a:solidFill>
          <a:latin typeface="Arial" charset="0"/>
        </a:defRPr>
      </a:lvl5pPr>
      <a:lvl6pPr marL="457200" algn="l" defTabSz="814388" rtl="0" fontAlgn="base">
        <a:lnSpc>
          <a:spcPct val="90000"/>
        </a:lnSpc>
        <a:spcBef>
          <a:spcPct val="0"/>
        </a:spcBef>
        <a:spcAft>
          <a:spcPct val="0"/>
        </a:spcAft>
        <a:defRPr sz="3200" b="1">
          <a:solidFill>
            <a:schemeClr val="tx2"/>
          </a:solidFill>
          <a:latin typeface="Arial" charset="0"/>
        </a:defRPr>
      </a:lvl6pPr>
      <a:lvl7pPr marL="914400" algn="l" defTabSz="814388" rtl="0" fontAlgn="base">
        <a:lnSpc>
          <a:spcPct val="90000"/>
        </a:lnSpc>
        <a:spcBef>
          <a:spcPct val="0"/>
        </a:spcBef>
        <a:spcAft>
          <a:spcPct val="0"/>
        </a:spcAft>
        <a:defRPr sz="3200" b="1">
          <a:solidFill>
            <a:schemeClr val="tx2"/>
          </a:solidFill>
          <a:latin typeface="Arial" charset="0"/>
        </a:defRPr>
      </a:lvl7pPr>
      <a:lvl8pPr marL="1371600" algn="l" defTabSz="814388" rtl="0" fontAlgn="base">
        <a:lnSpc>
          <a:spcPct val="90000"/>
        </a:lnSpc>
        <a:spcBef>
          <a:spcPct val="0"/>
        </a:spcBef>
        <a:spcAft>
          <a:spcPct val="0"/>
        </a:spcAft>
        <a:defRPr sz="3200" b="1">
          <a:solidFill>
            <a:schemeClr val="tx2"/>
          </a:solidFill>
          <a:latin typeface="Arial" charset="0"/>
        </a:defRPr>
      </a:lvl8pPr>
      <a:lvl9pPr marL="1828800" algn="l" defTabSz="814388" rtl="0" fontAlgn="base">
        <a:lnSpc>
          <a:spcPct val="90000"/>
        </a:lnSpc>
        <a:spcBef>
          <a:spcPct val="0"/>
        </a:spcBef>
        <a:spcAft>
          <a:spcPct val="0"/>
        </a:spcAft>
        <a:defRPr sz="3200" b="1">
          <a:solidFill>
            <a:schemeClr val="tx2"/>
          </a:solidFill>
          <a:latin typeface="Arial" charset="0"/>
        </a:defRPr>
      </a:lvl9pPr>
    </p:titleStyle>
    <p:bodyStyle>
      <a:lvl1pPr marL="342900" indent="-342900" algn="l" defTabSz="814388" rtl="0" eaLnBrk="0" fontAlgn="base" hangingPunct="0">
        <a:lnSpc>
          <a:spcPct val="95000"/>
        </a:lnSpc>
        <a:spcBef>
          <a:spcPct val="35000"/>
        </a:spcBef>
        <a:spcAft>
          <a:spcPct val="0"/>
        </a:spcAft>
        <a:buClr>
          <a:schemeClr val="accent1"/>
        </a:buClr>
        <a:buSzPct val="100000"/>
        <a:buFont typeface="Arial" charset="0"/>
        <a:defRPr sz="2400">
          <a:solidFill>
            <a:srgbClr val="000000"/>
          </a:solidFill>
          <a:latin typeface="+mn-lt"/>
          <a:ea typeface="+mn-ea"/>
          <a:cs typeface="+mn-cs"/>
        </a:defRPr>
      </a:lvl1pPr>
      <a:lvl2pPr marL="342900" indent="-228600" algn="l" defTabSz="814388" rtl="0" eaLnBrk="0" fontAlgn="base" hangingPunct="0">
        <a:lnSpc>
          <a:spcPct val="95000"/>
        </a:lnSpc>
        <a:spcBef>
          <a:spcPct val="35000"/>
        </a:spcBef>
        <a:spcAft>
          <a:spcPct val="0"/>
        </a:spcAft>
        <a:buClr>
          <a:srgbClr val="0183B7"/>
        </a:buClr>
        <a:buFont typeface="Wingdings" pitchFamily="2" charset="2"/>
        <a:buChar char="§"/>
        <a:defRPr sz="2000">
          <a:solidFill>
            <a:srgbClr val="000000"/>
          </a:solidFill>
          <a:latin typeface="+mn-lt"/>
        </a:defRPr>
      </a:lvl2pPr>
      <a:lvl3pPr marL="685800" indent="-228600" algn="l" defTabSz="814388" rtl="0" eaLnBrk="0" fontAlgn="base" hangingPunct="0">
        <a:lnSpc>
          <a:spcPct val="95000"/>
        </a:lnSpc>
        <a:spcBef>
          <a:spcPct val="35000"/>
        </a:spcBef>
        <a:spcAft>
          <a:spcPct val="0"/>
        </a:spcAft>
        <a:buClr>
          <a:srgbClr val="0183B7"/>
        </a:buClr>
        <a:buFont typeface="Arial" charset="0"/>
        <a:buChar char="–"/>
        <a:defRPr sz="2000">
          <a:solidFill>
            <a:srgbClr val="000000"/>
          </a:solidFill>
          <a:latin typeface="+mn-lt"/>
        </a:defRPr>
      </a:lvl3pPr>
      <a:lvl4pPr marL="1028700" indent="-228600" algn="l" defTabSz="814388" rtl="0" eaLnBrk="0" fontAlgn="base" hangingPunct="0">
        <a:lnSpc>
          <a:spcPct val="95000"/>
        </a:lnSpc>
        <a:spcBef>
          <a:spcPct val="35000"/>
        </a:spcBef>
        <a:spcAft>
          <a:spcPct val="0"/>
        </a:spcAft>
        <a:buClr>
          <a:srgbClr val="0183B7"/>
        </a:buClr>
        <a:buFont typeface="Wingdings" pitchFamily="2" charset="2"/>
        <a:buChar char="§"/>
        <a:defRPr sz="2000">
          <a:solidFill>
            <a:srgbClr val="000000"/>
          </a:solidFill>
          <a:latin typeface="+mn-lt"/>
        </a:defRPr>
      </a:lvl4pPr>
      <a:lvl5pPr marL="1371600" indent="-228600" algn="l" defTabSz="814388" rtl="0" eaLnBrk="0" fontAlgn="base" hangingPunct="0">
        <a:lnSpc>
          <a:spcPct val="95000"/>
        </a:lnSpc>
        <a:spcBef>
          <a:spcPct val="35000"/>
        </a:spcBef>
        <a:spcAft>
          <a:spcPct val="0"/>
        </a:spcAft>
        <a:buClr>
          <a:srgbClr val="0183B7"/>
        </a:buClr>
        <a:buFont typeface="Arial" charset="0"/>
        <a:buChar char="–"/>
        <a:defRPr sz="2000">
          <a:solidFill>
            <a:srgbClr val="000000"/>
          </a:solidFill>
          <a:latin typeface="+mn-lt"/>
        </a:defRPr>
      </a:lvl5pPr>
      <a:lvl6pPr marL="18288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6pPr>
      <a:lvl7pPr marL="22860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7pPr>
      <a:lvl8pPr marL="27432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8pPr>
      <a:lvl9pPr marL="32004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55638" y="457200"/>
            <a:ext cx="8145462" cy="838200"/>
          </a:xfrm>
          <a:prstGeom prst="rect">
            <a:avLst/>
          </a:prstGeom>
          <a:noFill/>
          <a:ln>
            <a:noFill/>
          </a:ln>
          <a:effectLst/>
          <a:extLst>
            <a:ext uri="{909E8E84-426E-40DD-AFC4-6F175D3DCCD1}">
              <a14:hiddenFill xmlns:a14="http://schemas.microsoft.com/office/drawing/2010/main">
                <a:solidFill>
                  <a:srgbClr val="0183B7"/>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anchor="b" anchorCtr="0" compatLnSpc="1">
            <a:prstTxWarp prst="textNoShape">
              <a:avLst/>
            </a:prstTxWarp>
          </a:bodyPr>
          <a:lstStyle/>
          <a:p>
            <a:pPr lvl="0"/>
            <a:r>
              <a:rPr lang="en-US" smtClean="0"/>
              <a:t>Slide Title</a:t>
            </a:r>
          </a:p>
        </p:txBody>
      </p:sp>
      <p:sp>
        <p:nvSpPr>
          <p:cNvPr id="1027" name="Rectangle 3"/>
          <p:cNvSpPr>
            <a:spLocks noChangeArrowheads="1"/>
          </p:cNvSpPr>
          <p:nvPr/>
        </p:nvSpPr>
        <p:spPr bwMode="auto">
          <a:xfrm>
            <a:off x="0" y="0"/>
            <a:ext cx="9144000" cy="177800"/>
          </a:xfrm>
          <a:prstGeom prst="rect">
            <a:avLst/>
          </a:prstGeom>
          <a:solidFill>
            <a:srgbClr val="015F85"/>
          </a:solidFill>
          <a:ln>
            <a:noFill/>
          </a:ln>
          <a:effectLst/>
          <a:extLst>
            <a:ext uri="{91240B29-F687-4F45-9708-019B960494DF}">
              <a14:hiddenLine xmlns:a14="http://schemas.microsoft.com/office/drawing/2010/main" w="25400" algn="ctr">
                <a:solidFill>
                  <a:srgbClr val="96969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mtClean="0">
              <a:solidFill>
                <a:srgbClr val="000000"/>
              </a:solidFill>
            </a:endParaRPr>
          </a:p>
        </p:txBody>
      </p:sp>
      <p:sp>
        <p:nvSpPr>
          <p:cNvPr id="1028" name="Rectangle 4"/>
          <p:cNvSpPr>
            <a:spLocks noChangeArrowheads="1"/>
          </p:cNvSpPr>
          <p:nvPr/>
        </p:nvSpPr>
        <p:spPr bwMode="auto">
          <a:xfrm>
            <a:off x="277813" y="6672263"/>
            <a:ext cx="2022475" cy="188912"/>
          </a:xfrm>
          <a:prstGeom prst="rect">
            <a:avLst/>
          </a:prstGeom>
          <a:noFill/>
          <a:ln>
            <a:noFill/>
          </a:ln>
          <a:effectLst/>
          <a:extLst>
            <a:ext uri="{909E8E84-426E-40DD-AFC4-6F175D3DCCD1}">
              <a14:hiddenFill xmlns:a14="http://schemas.microsoft.com/office/drawing/2010/main">
                <a:solidFill>
                  <a:srgbClr val="339999"/>
                </a:solidFill>
              </a14:hiddenFill>
            </a:ex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nchorCtr="1">
            <a:spAutoFit/>
          </a:bodyPr>
          <a:lstStyle/>
          <a:p>
            <a:pPr defTabSz="814388">
              <a:lnSpc>
                <a:spcPct val="100000"/>
              </a:lnSpc>
            </a:pPr>
            <a:r>
              <a:rPr lang="en-US" sz="700" b="0" smtClean="0">
                <a:solidFill>
                  <a:srgbClr val="999999"/>
                </a:solidFill>
              </a:rPr>
              <a:t>© 2007 Cisco Systems, Inc. All rights reserved.</a:t>
            </a:r>
          </a:p>
        </p:txBody>
      </p:sp>
      <p:sp>
        <p:nvSpPr>
          <p:cNvPr id="1029" name="Rectangle 5"/>
          <p:cNvSpPr>
            <a:spLocks noChangeArrowheads="1"/>
          </p:cNvSpPr>
          <p:nvPr/>
        </p:nvSpPr>
        <p:spPr bwMode="auto">
          <a:xfrm>
            <a:off x="8015288" y="6672263"/>
            <a:ext cx="901700" cy="188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spAutoFit/>
          </a:bodyPr>
          <a:lstStyle/>
          <a:p>
            <a:pPr algn="r" defTabSz="814388">
              <a:lnSpc>
                <a:spcPct val="100000"/>
              </a:lnSpc>
            </a:pPr>
            <a:r>
              <a:rPr lang="en-US" sz="700" b="0" smtClean="0">
                <a:solidFill>
                  <a:srgbClr val="999999"/>
                </a:solidFill>
              </a:rPr>
              <a:t>ICND1 v1.0—2-</a:t>
            </a:r>
            <a:fld id="{3ED927CC-46F5-425D-B1C4-44B40DB58228}" type="slidenum">
              <a:rPr lang="en-US" sz="700" b="0" smtClean="0">
                <a:solidFill>
                  <a:srgbClr val="999999"/>
                </a:solidFill>
              </a:rPr>
              <a:pPr algn="r" defTabSz="814388">
                <a:lnSpc>
                  <a:spcPct val="100000"/>
                </a:lnSpc>
              </a:pPr>
              <a:t>‹#›</a:t>
            </a:fld>
            <a:endParaRPr lang="en-US" sz="700" b="0" smtClean="0">
              <a:solidFill>
                <a:srgbClr val="999999"/>
              </a:solidFill>
            </a:endParaRPr>
          </a:p>
        </p:txBody>
      </p:sp>
      <p:sp>
        <p:nvSpPr>
          <p:cNvPr id="1030" name="Rectangle 6"/>
          <p:cNvSpPr>
            <a:spLocks noGrp="1" noChangeArrowheads="1"/>
          </p:cNvSpPr>
          <p:nvPr>
            <p:ph type="body" idx="1"/>
          </p:nvPr>
        </p:nvSpPr>
        <p:spPr bwMode="auto">
          <a:xfrm>
            <a:off x="655638" y="1781175"/>
            <a:ext cx="7940675" cy="3571875"/>
          </a:xfrm>
          <a:prstGeom prst="rect">
            <a:avLst/>
          </a:prstGeom>
          <a:noFill/>
          <a:ln>
            <a:noFill/>
          </a:ln>
          <a:effectLst/>
          <a:extLst>
            <a:ext uri="{909E8E84-426E-40DD-AFC4-6F175D3DCCD1}">
              <a14:hiddenFill xmlns:a14="http://schemas.microsoft.com/office/drawing/2010/main">
                <a:solidFill>
                  <a:srgbClr val="306774"/>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2124" tIns="41061" rIns="82124" bIns="41061" numCol="1" anchor="t" anchorCtr="0" compatLnSpc="1">
            <a:prstTxWarp prst="textNoShape">
              <a:avLst/>
            </a:prstTxWarp>
          </a:bodyPr>
          <a:lstStyle/>
          <a:p>
            <a:pPr lvl="0"/>
            <a:r>
              <a:rPr lang="en-US" smtClean="0"/>
              <a:t>Body Text</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extLst>
      <p:ext uri="{BB962C8B-B14F-4D97-AF65-F5344CB8AC3E}">
        <p14:creationId xmlns:p14="http://schemas.microsoft.com/office/powerpoint/2010/main" val="901491699"/>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iming>
    <p:tnLst>
      <p:par>
        <p:cTn id="1" dur="indefinite" restart="never" nodeType="tmRoot"/>
      </p:par>
    </p:tnLst>
  </p:timing>
  <p:txStyles>
    <p:titleStyle>
      <a:lvl1pPr algn="l" defTabSz="814388" rtl="0" eaLnBrk="0" fontAlgn="base" hangingPunct="0">
        <a:lnSpc>
          <a:spcPct val="90000"/>
        </a:lnSpc>
        <a:spcBef>
          <a:spcPct val="0"/>
        </a:spcBef>
        <a:spcAft>
          <a:spcPct val="0"/>
        </a:spcAft>
        <a:defRPr sz="3200" b="1">
          <a:solidFill>
            <a:schemeClr val="tx2"/>
          </a:solidFill>
          <a:latin typeface="+mj-lt"/>
          <a:ea typeface="+mj-ea"/>
          <a:cs typeface="+mj-cs"/>
        </a:defRPr>
      </a:lvl1pPr>
      <a:lvl2pPr algn="l" defTabSz="814388" rtl="0" eaLnBrk="0" fontAlgn="base" hangingPunct="0">
        <a:lnSpc>
          <a:spcPct val="90000"/>
        </a:lnSpc>
        <a:spcBef>
          <a:spcPct val="0"/>
        </a:spcBef>
        <a:spcAft>
          <a:spcPct val="0"/>
        </a:spcAft>
        <a:defRPr sz="3200" b="1">
          <a:solidFill>
            <a:schemeClr val="tx2"/>
          </a:solidFill>
          <a:latin typeface="Arial" charset="0"/>
        </a:defRPr>
      </a:lvl2pPr>
      <a:lvl3pPr algn="l" defTabSz="814388" rtl="0" eaLnBrk="0" fontAlgn="base" hangingPunct="0">
        <a:lnSpc>
          <a:spcPct val="90000"/>
        </a:lnSpc>
        <a:spcBef>
          <a:spcPct val="0"/>
        </a:spcBef>
        <a:spcAft>
          <a:spcPct val="0"/>
        </a:spcAft>
        <a:defRPr sz="3200" b="1">
          <a:solidFill>
            <a:schemeClr val="tx2"/>
          </a:solidFill>
          <a:latin typeface="Arial" charset="0"/>
        </a:defRPr>
      </a:lvl3pPr>
      <a:lvl4pPr algn="l" defTabSz="814388" rtl="0" eaLnBrk="0" fontAlgn="base" hangingPunct="0">
        <a:lnSpc>
          <a:spcPct val="90000"/>
        </a:lnSpc>
        <a:spcBef>
          <a:spcPct val="0"/>
        </a:spcBef>
        <a:spcAft>
          <a:spcPct val="0"/>
        </a:spcAft>
        <a:defRPr sz="3200" b="1">
          <a:solidFill>
            <a:schemeClr val="tx2"/>
          </a:solidFill>
          <a:latin typeface="Arial" charset="0"/>
        </a:defRPr>
      </a:lvl4pPr>
      <a:lvl5pPr algn="l" defTabSz="814388" rtl="0" eaLnBrk="0" fontAlgn="base" hangingPunct="0">
        <a:lnSpc>
          <a:spcPct val="90000"/>
        </a:lnSpc>
        <a:spcBef>
          <a:spcPct val="0"/>
        </a:spcBef>
        <a:spcAft>
          <a:spcPct val="0"/>
        </a:spcAft>
        <a:defRPr sz="3200" b="1">
          <a:solidFill>
            <a:schemeClr val="tx2"/>
          </a:solidFill>
          <a:latin typeface="Arial" charset="0"/>
        </a:defRPr>
      </a:lvl5pPr>
      <a:lvl6pPr marL="457200" algn="l" defTabSz="814388" rtl="0" fontAlgn="base">
        <a:lnSpc>
          <a:spcPct val="90000"/>
        </a:lnSpc>
        <a:spcBef>
          <a:spcPct val="0"/>
        </a:spcBef>
        <a:spcAft>
          <a:spcPct val="0"/>
        </a:spcAft>
        <a:defRPr sz="3200" b="1">
          <a:solidFill>
            <a:schemeClr val="tx2"/>
          </a:solidFill>
          <a:latin typeface="Arial" charset="0"/>
        </a:defRPr>
      </a:lvl6pPr>
      <a:lvl7pPr marL="914400" algn="l" defTabSz="814388" rtl="0" fontAlgn="base">
        <a:lnSpc>
          <a:spcPct val="90000"/>
        </a:lnSpc>
        <a:spcBef>
          <a:spcPct val="0"/>
        </a:spcBef>
        <a:spcAft>
          <a:spcPct val="0"/>
        </a:spcAft>
        <a:defRPr sz="3200" b="1">
          <a:solidFill>
            <a:schemeClr val="tx2"/>
          </a:solidFill>
          <a:latin typeface="Arial" charset="0"/>
        </a:defRPr>
      </a:lvl7pPr>
      <a:lvl8pPr marL="1371600" algn="l" defTabSz="814388" rtl="0" fontAlgn="base">
        <a:lnSpc>
          <a:spcPct val="90000"/>
        </a:lnSpc>
        <a:spcBef>
          <a:spcPct val="0"/>
        </a:spcBef>
        <a:spcAft>
          <a:spcPct val="0"/>
        </a:spcAft>
        <a:defRPr sz="3200" b="1">
          <a:solidFill>
            <a:schemeClr val="tx2"/>
          </a:solidFill>
          <a:latin typeface="Arial" charset="0"/>
        </a:defRPr>
      </a:lvl8pPr>
      <a:lvl9pPr marL="1828800" algn="l" defTabSz="814388" rtl="0" fontAlgn="base">
        <a:lnSpc>
          <a:spcPct val="90000"/>
        </a:lnSpc>
        <a:spcBef>
          <a:spcPct val="0"/>
        </a:spcBef>
        <a:spcAft>
          <a:spcPct val="0"/>
        </a:spcAft>
        <a:defRPr sz="3200" b="1">
          <a:solidFill>
            <a:schemeClr val="tx2"/>
          </a:solidFill>
          <a:latin typeface="Arial" charset="0"/>
        </a:defRPr>
      </a:lvl9pPr>
    </p:titleStyle>
    <p:bodyStyle>
      <a:lvl1pPr marL="342900" indent="-342900" algn="l" defTabSz="814388" rtl="0" eaLnBrk="0" fontAlgn="base" hangingPunct="0">
        <a:lnSpc>
          <a:spcPct val="95000"/>
        </a:lnSpc>
        <a:spcBef>
          <a:spcPct val="35000"/>
        </a:spcBef>
        <a:spcAft>
          <a:spcPct val="0"/>
        </a:spcAft>
        <a:buClr>
          <a:schemeClr val="accent1"/>
        </a:buClr>
        <a:buSzPct val="100000"/>
        <a:buFont typeface="Arial" charset="0"/>
        <a:defRPr sz="2400">
          <a:solidFill>
            <a:srgbClr val="000000"/>
          </a:solidFill>
          <a:latin typeface="+mn-lt"/>
          <a:ea typeface="+mn-ea"/>
          <a:cs typeface="+mn-cs"/>
        </a:defRPr>
      </a:lvl1pPr>
      <a:lvl2pPr marL="342900" indent="-228600" algn="l" defTabSz="814388" rtl="0" eaLnBrk="0" fontAlgn="base" hangingPunct="0">
        <a:lnSpc>
          <a:spcPct val="95000"/>
        </a:lnSpc>
        <a:spcBef>
          <a:spcPct val="35000"/>
        </a:spcBef>
        <a:spcAft>
          <a:spcPct val="0"/>
        </a:spcAft>
        <a:buClr>
          <a:srgbClr val="0183B7"/>
        </a:buClr>
        <a:buFont typeface="Wingdings" pitchFamily="2" charset="2"/>
        <a:buChar char="§"/>
        <a:defRPr sz="2000">
          <a:solidFill>
            <a:srgbClr val="000000"/>
          </a:solidFill>
          <a:latin typeface="+mn-lt"/>
        </a:defRPr>
      </a:lvl2pPr>
      <a:lvl3pPr marL="685800" indent="-228600" algn="l" defTabSz="814388" rtl="0" eaLnBrk="0" fontAlgn="base" hangingPunct="0">
        <a:lnSpc>
          <a:spcPct val="95000"/>
        </a:lnSpc>
        <a:spcBef>
          <a:spcPct val="35000"/>
        </a:spcBef>
        <a:spcAft>
          <a:spcPct val="0"/>
        </a:spcAft>
        <a:buClr>
          <a:srgbClr val="0183B7"/>
        </a:buClr>
        <a:buFont typeface="Arial" charset="0"/>
        <a:buChar char="–"/>
        <a:defRPr sz="2000">
          <a:solidFill>
            <a:srgbClr val="000000"/>
          </a:solidFill>
          <a:latin typeface="+mn-lt"/>
        </a:defRPr>
      </a:lvl3pPr>
      <a:lvl4pPr marL="1028700" indent="-228600" algn="l" defTabSz="814388" rtl="0" eaLnBrk="0" fontAlgn="base" hangingPunct="0">
        <a:lnSpc>
          <a:spcPct val="95000"/>
        </a:lnSpc>
        <a:spcBef>
          <a:spcPct val="35000"/>
        </a:spcBef>
        <a:spcAft>
          <a:spcPct val="0"/>
        </a:spcAft>
        <a:buClr>
          <a:srgbClr val="0183B7"/>
        </a:buClr>
        <a:buFont typeface="Wingdings" pitchFamily="2" charset="2"/>
        <a:buChar char="§"/>
        <a:defRPr sz="2000">
          <a:solidFill>
            <a:srgbClr val="000000"/>
          </a:solidFill>
          <a:latin typeface="+mn-lt"/>
        </a:defRPr>
      </a:lvl4pPr>
      <a:lvl5pPr marL="1371600" indent="-228600" algn="l" defTabSz="814388" rtl="0" eaLnBrk="0" fontAlgn="base" hangingPunct="0">
        <a:lnSpc>
          <a:spcPct val="95000"/>
        </a:lnSpc>
        <a:spcBef>
          <a:spcPct val="35000"/>
        </a:spcBef>
        <a:spcAft>
          <a:spcPct val="0"/>
        </a:spcAft>
        <a:buClr>
          <a:srgbClr val="0183B7"/>
        </a:buClr>
        <a:buFont typeface="Arial" charset="0"/>
        <a:buChar char="–"/>
        <a:defRPr sz="2000">
          <a:solidFill>
            <a:srgbClr val="000000"/>
          </a:solidFill>
          <a:latin typeface="+mn-lt"/>
        </a:defRPr>
      </a:lvl5pPr>
      <a:lvl6pPr marL="18288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6pPr>
      <a:lvl7pPr marL="22860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7pPr>
      <a:lvl8pPr marL="27432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8pPr>
      <a:lvl9pPr marL="32004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bwMode="auto">
          <a:xfrm>
            <a:off x="655638" y="457200"/>
            <a:ext cx="8145462" cy="838200"/>
          </a:xfrm>
          <a:prstGeom prst="rect">
            <a:avLst/>
          </a:prstGeom>
          <a:noFill/>
          <a:ln>
            <a:noFill/>
          </a:ln>
          <a:effectLst/>
          <a:extLst>
            <a:ext uri="{909E8E84-426E-40DD-AFC4-6F175D3DCCD1}">
              <a14:hiddenFill xmlns:a14="http://schemas.microsoft.com/office/drawing/2010/main">
                <a:solidFill>
                  <a:srgbClr val="0183B7"/>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anchor="b" anchorCtr="0" compatLnSpc="1">
            <a:prstTxWarp prst="textNoShape">
              <a:avLst/>
            </a:prstTxWarp>
          </a:bodyPr>
          <a:lstStyle/>
          <a:p>
            <a:pPr lvl="0"/>
            <a:r>
              <a:rPr lang="en-US" smtClean="0"/>
              <a:t>Slide Title</a:t>
            </a:r>
          </a:p>
        </p:txBody>
      </p:sp>
      <p:sp>
        <p:nvSpPr>
          <p:cNvPr id="7171" name="Rectangle 3"/>
          <p:cNvSpPr>
            <a:spLocks noChangeArrowheads="1"/>
          </p:cNvSpPr>
          <p:nvPr/>
        </p:nvSpPr>
        <p:spPr bwMode="auto">
          <a:xfrm>
            <a:off x="0" y="0"/>
            <a:ext cx="9144000" cy="177800"/>
          </a:xfrm>
          <a:prstGeom prst="rect">
            <a:avLst/>
          </a:prstGeom>
          <a:solidFill>
            <a:srgbClr val="015F85"/>
          </a:solidFill>
          <a:ln>
            <a:noFill/>
          </a:ln>
          <a:effectLst/>
          <a:extLst>
            <a:ext uri="{91240B29-F687-4F45-9708-019B960494DF}">
              <a14:hiddenLine xmlns:a14="http://schemas.microsoft.com/office/drawing/2010/main" w="25400" algn="ctr">
                <a:solidFill>
                  <a:srgbClr val="96969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sp>
        <p:nvSpPr>
          <p:cNvPr id="7172" name="Rectangle 4"/>
          <p:cNvSpPr>
            <a:spLocks noChangeArrowheads="1"/>
          </p:cNvSpPr>
          <p:nvPr/>
        </p:nvSpPr>
        <p:spPr bwMode="auto">
          <a:xfrm>
            <a:off x="277813" y="6672263"/>
            <a:ext cx="2022475" cy="188912"/>
          </a:xfrm>
          <a:prstGeom prst="rect">
            <a:avLst/>
          </a:prstGeom>
          <a:noFill/>
          <a:ln>
            <a:noFill/>
          </a:ln>
          <a:effectLst/>
          <a:extLst>
            <a:ext uri="{909E8E84-426E-40DD-AFC4-6F175D3DCCD1}">
              <a14:hiddenFill xmlns:a14="http://schemas.microsoft.com/office/drawing/2010/main">
                <a:solidFill>
                  <a:srgbClr val="339999"/>
                </a:solidFill>
              </a14:hiddenFill>
            </a:ex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nchorCtr="1">
            <a:spAutoFit/>
          </a:bodyPr>
          <a:lstStyle/>
          <a:p>
            <a:pPr defTabSz="814388">
              <a:lnSpc>
                <a:spcPct val="100000"/>
              </a:lnSpc>
            </a:pPr>
            <a:r>
              <a:rPr lang="en-US" sz="700" b="0">
                <a:solidFill>
                  <a:srgbClr val="999999"/>
                </a:solidFill>
              </a:rPr>
              <a:t>© 2007 Cisco Systems, Inc. All rights reserved.</a:t>
            </a:r>
          </a:p>
        </p:txBody>
      </p:sp>
      <p:sp>
        <p:nvSpPr>
          <p:cNvPr id="7173" name="Rectangle 5"/>
          <p:cNvSpPr>
            <a:spLocks noChangeArrowheads="1"/>
          </p:cNvSpPr>
          <p:nvPr/>
        </p:nvSpPr>
        <p:spPr bwMode="auto">
          <a:xfrm>
            <a:off x="8015288" y="6672263"/>
            <a:ext cx="901700" cy="188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spAutoFit/>
          </a:bodyPr>
          <a:lstStyle/>
          <a:p>
            <a:pPr algn="r" defTabSz="814388">
              <a:lnSpc>
                <a:spcPct val="100000"/>
              </a:lnSpc>
            </a:pPr>
            <a:r>
              <a:rPr lang="en-US" sz="700" b="0">
                <a:solidFill>
                  <a:srgbClr val="999999"/>
                </a:solidFill>
              </a:rPr>
              <a:t>ICND1 v1.0—2-</a:t>
            </a:r>
            <a:fld id="{7FD3CFAD-C63D-4268-B165-920B96F8A027}" type="slidenum">
              <a:rPr lang="en-US" sz="700" b="0">
                <a:solidFill>
                  <a:srgbClr val="999999"/>
                </a:solidFill>
              </a:rPr>
              <a:pPr algn="r" defTabSz="814388">
                <a:lnSpc>
                  <a:spcPct val="100000"/>
                </a:lnSpc>
              </a:pPr>
              <a:t>‹#›</a:t>
            </a:fld>
            <a:endParaRPr lang="en-US" sz="700" b="0">
              <a:solidFill>
                <a:srgbClr val="999999"/>
              </a:solidFill>
            </a:endParaRPr>
          </a:p>
        </p:txBody>
      </p:sp>
      <p:sp>
        <p:nvSpPr>
          <p:cNvPr id="7174" name="Rectangle 6"/>
          <p:cNvSpPr>
            <a:spLocks noGrp="1" noChangeArrowheads="1"/>
          </p:cNvSpPr>
          <p:nvPr>
            <p:ph type="body" idx="1"/>
          </p:nvPr>
        </p:nvSpPr>
        <p:spPr bwMode="auto">
          <a:xfrm>
            <a:off x="655638" y="1781175"/>
            <a:ext cx="7940675" cy="3571875"/>
          </a:xfrm>
          <a:prstGeom prst="rect">
            <a:avLst/>
          </a:prstGeom>
          <a:noFill/>
          <a:ln>
            <a:noFill/>
          </a:ln>
          <a:effectLst/>
          <a:extLst>
            <a:ext uri="{909E8E84-426E-40DD-AFC4-6F175D3DCCD1}">
              <a14:hiddenFill xmlns:a14="http://schemas.microsoft.com/office/drawing/2010/main">
                <a:solidFill>
                  <a:srgbClr val="306774"/>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2124" tIns="41061" rIns="82124" bIns="41061" numCol="1" anchor="t" anchorCtr="0" compatLnSpc="1">
            <a:prstTxWarp prst="textNoShape">
              <a:avLst/>
            </a:prstTxWarp>
          </a:bodyPr>
          <a:lstStyle/>
          <a:p>
            <a:pPr lvl="0"/>
            <a:r>
              <a:rPr lang="en-US" smtClean="0"/>
              <a:t>Body Text</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extLst>
      <p:ext uri="{BB962C8B-B14F-4D97-AF65-F5344CB8AC3E}">
        <p14:creationId xmlns:p14="http://schemas.microsoft.com/office/powerpoint/2010/main" val="2318950904"/>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Lst>
  <p:timing>
    <p:tnLst>
      <p:par>
        <p:cTn id="1" dur="indefinite" restart="never" nodeType="tmRoot"/>
      </p:par>
    </p:tnLst>
  </p:timing>
  <p:txStyles>
    <p:titleStyle>
      <a:lvl1pPr algn="l" defTabSz="814388" rtl="0" eaLnBrk="0" fontAlgn="base" hangingPunct="0">
        <a:lnSpc>
          <a:spcPct val="90000"/>
        </a:lnSpc>
        <a:spcBef>
          <a:spcPct val="0"/>
        </a:spcBef>
        <a:spcAft>
          <a:spcPct val="0"/>
        </a:spcAft>
        <a:defRPr sz="3200" b="1">
          <a:solidFill>
            <a:schemeClr val="tx2"/>
          </a:solidFill>
          <a:latin typeface="+mj-lt"/>
          <a:ea typeface="+mj-ea"/>
          <a:cs typeface="+mj-cs"/>
        </a:defRPr>
      </a:lvl1pPr>
      <a:lvl2pPr algn="l" defTabSz="814388" rtl="0" eaLnBrk="0" fontAlgn="base" hangingPunct="0">
        <a:lnSpc>
          <a:spcPct val="90000"/>
        </a:lnSpc>
        <a:spcBef>
          <a:spcPct val="0"/>
        </a:spcBef>
        <a:spcAft>
          <a:spcPct val="0"/>
        </a:spcAft>
        <a:defRPr sz="3200" b="1">
          <a:solidFill>
            <a:schemeClr val="tx2"/>
          </a:solidFill>
          <a:latin typeface="Arial" charset="0"/>
        </a:defRPr>
      </a:lvl2pPr>
      <a:lvl3pPr algn="l" defTabSz="814388" rtl="0" eaLnBrk="0" fontAlgn="base" hangingPunct="0">
        <a:lnSpc>
          <a:spcPct val="90000"/>
        </a:lnSpc>
        <a:spcBef>
          <a:spcPct val="0"/>
        </a:spcBef>
        <a:spcAft>
          <a:spcPct val="0"/>
        </a:spcAft>
        <a:defRPr sz="3200" b="1">
          <a:solidFill>
            <a:schemeClr val="tx2"/>
          </a:solidFill>
          <a:latin typeface="Arial" charset="0"/>
        </a:defRPr>
      </a:lvl3pPr>
      <a:lvl4pPr algn="l" defTabSz="814388" rtl="0" eaLnBrk="0" fontAlgn="base" hangingPunct="0">
        <a:lnSpc>
          <a:spcPct val="90000"/>
        </a:lnSpc>
        <a:spcBef>
          <a:spcPct val="0"/>
        </a:spcBef>
        <a:spcAft>
          <a:spcPct val="0"/>
        </a:spcAft>
        <a:defRPr sz="3200" b="1">
          <a:solidFill>
            <a:schemeClr val="tx2"/>
          </a:solidFill>
          <a:latin typeface="Arial" charset="0"/>
        </a:defRPr>
      </a:lvl4pPr>
      <a:lvl5pPr algn="l" defTabSz="814388" rtl="0" eaLnBrk="0" fontAlgn="base" hangingPunct="0">
        <a:lnSpc>
          <a:spcPct val="90000"/>
        </a:lnSpc>
        <a:spcBef>
          <a:spcPct val="0"/>
        </a:spcBef>
        <a:spcAft>
          <a:spcPct val="0"/>
        </a:spcAft>
        <a:defRPr sz="3200" b="1">
          <a:solidFill>
            <a:schemeClr val="tx2"/>
          </a:solidFill>
          <a:latin typeface="Arial" charset="0"/>
        </a:defRPr>
      </a:lvl5pPr>
      <a:lvl6pPr marL="457200" algn="l" defTabSz="814388" rtl="0" fontAlgn="base">
        <a:lnSpc>
          <a:spcPct val="90000"/>
        </a:lnSpc>
        <a:spcBef>
          <a:spcPct val="0"/>
        </a:spcBef>
        <a:spcAft>
          <a:spcPct val="0"/>
        </a:spcAft>
        <a:defRPr sz="3200" b="1">
          <a:solidFill>
            <a:schemeClr val="tx2"/>
          </a:solidFill>
          <a:latin typeface="Arial" charset="0"/>
        </a:defRPr>
      </a:lvl6pPr>
      <a:lvl7pPr marL="914400" algn="l" defTabSz="814388" rtl="0" fontAlgn="base">
        <a:lnSpc>
          <a:spcPct val="90000"/>
        </a:lnSpc>
        <a:spcBef>
          <a:spcPct val="0"/>
        </a:spcBef>
        <a:spcAft>
          <a:spcPct val="0"/>
        </a:spcAft>
        <a:defRPr sz="3200" b="1">
          <a:solidFill>
            <a:schemeClr val="tx2"/>
          </a:solidFill>
          <a:latin typeface="Arial" charset="0"/>
        </a:defRPr>
      </a:lvl7pPr>
      <a:lvl8pPr marL="1371600" algn="l" defTabSz="814388" rtl="0" fontAlgn="base">
        <a:lnSpc>
          <a:spcPct val="90000"/>
        </a:lnSpc>
        <a:spcBef>
          <a:spcPct val="0"/>
        </a:spcBef>
        <a:spcAft>
          <a:spcPct val="0"/>
        </a:spcAft>
        <a:defRPr sz="3200" b="1">
          <a:solidFill>
            <a:schemeClr val="tx2"/>
          </a:solidFill>
          <a:latin typeface="Arial" charset="0"/>
        </a:defRPr>
      </a:lvl8pPr>
      <a:lvl9pPr marL="1828800" algn="l" defTabSz="814388" rtl="0" fontAlgn="base">
        <a:lnSpc>
          <a:spcPct val="90000"/>
        </a:lnSpc>
        <a:spcBef>
          <a:spcPct val="0"/>
        </a:spcBef>
        <a:spcAft>
          <a:spcPct val="0"/>
        </a:spcAft>
        <a:defRPr sz="3200" b="1">
          <a:solidFill>
            <a:schemeClr val="tx2"/>
          </a:solidFill>
          <a:latin typeface="Arial" charset="0"/>
        </a:defRPr>
      </a:lvl9pPr>
    </p:titleStyle>
    <p:bodyStyle>
      <a:lvl1pPr marL="342900" indent="-342900" algn="l" defTabSz="814388" rtl="0" eaLnBrk="0" fontAlgn="base" hangingPunct="0">
        <a:lnSpc>
          <a:spcPct val="95000"/>
        </a:lnSpc>
        <a:spcBef>
          <a:spcPct val="35000"/>
        </a:spcBef>
        <a:spcAft>
          <a:spcPct val="0"/>
        </a:spcAft>
        <a:buClr>
          <a:schemeClr val="accent1"/>
        </a:buClr>
        <a:buSzPct val="100000"/>
        <a:buFont typeface="Arial" charset="0"/>
        <a:defRPr sz="2400">
          <a:solidFill>
            <a:srgbClr val="000000"/>
          </a:solidFill>
          <a:latin typeface="+mn-lt"/>
          <a:ea typeface="+mn-ea"/>
          <a:cs typeface="+mn-cs"/>
        </a:defRPr>
      </a:lvl1pPr>
      <a:lvl2pPr marL="342900" indent="-228600" algn="l" defTabSz="814388" rtl="0" eaLnBrk="0" fontAlgn="base" hangingPunct="0">
        <a:lnSpc>
          <a:spcPct val="95000"/>
        </a:lnSpc>
        <a:spcBef>
          <a:spcPct val="35000"/>
        </a:spcBef>
        <a:spcAft>
          <a:spcPct val="0"/>
        </a:spcAft>
        <a:buClr>
          <a:srgbClr val="0183B7"/>
        </a:buClr>
        <a:buFont typeface="Wingdings" pitchFamily="2" charset="2"/>
        <a:buChar char="§"/>
        <a:defRPr sz="2000">
          <a:solidFill>
            <a:srgbClr val="000000"/>
          </a:solidFill>
          <a:latin typeface="+mn-lt"/>
        </a:defRPr>
      </a:lvl2pPr>
      <a:lvl3pPr marL="685800" indent="-228600" algn="l" defTabSz="814388" rtl="0" eaLnBrk="0" fontAlgn="base" hangingPunct="0">
        <a:lnSpc>
          <a:spcPct val="95000"/>
        </a:lnSpc>
        <a:spcBef>
          <a:spcPct val="35000"/>
        </a:spcBef>
        <a:spcAft>
          <a:spcPct val="0"/>
        </a:spcAft>
        <a:buClr>
          <a:srgbClr val="0183B7"/>
        </a:buClr>
        <a:buFont typeface="Arial" charset="0"/>
        <a:buChar char="–"/>
        <a:defRPr sz="2000">
          <a:solidFill>
            <a:srgbClr val="000000"/>
          </a:solidFill>
          <a:latin typeface="+mn-lt"/>
        </a:defRPr>
      </a:lvl3pPr>
      <a:lvl4pPr marL="1028700" indent="-228600" algn="l" defTabSz="814388" rtl="0" eaLnBrk="0" fontAlgn="base" hangingPunct="0">
        <a:lnSpc>
          <a:spcPct val="95000"/>
        </a:lnSpc>
        <a:spcBef>
          <a:spcPct val="35000"/>
        </a:spcBef>
        <a:spcAft>
          <a:spcPct val="0"/>
        </a:spcAft>
        <a:buClr>
          <a:srgbClr val="0183B7"/>
        </a:buClr>
        <a:buFont typeface="Wingdings" pitchFamily="2" charset="2"/>
        <a:buChar char="§"/>
        <a:defRPr sz="2000">
          <a:solidFill>
            <a:srgbClr val="000000"/>
          </a:solidFill>
          <a:latin typeface="+mn-lt"/>
        </a:defRPr>
      </a:lvl4pPr>
      <a:lvl5pPr marL="1371600" indent="-228600" algn="l" defTabSz="814388" rtl="0" eaLnBrk="0" fontAlgn="base" hangingPunct="0">
        <a:lnSpc>
          <a:spcPct val="95000"/>
        </a:lnSpc>
        <a:spcBef>
          <a:spcPct val="35000"/>
        </a:spcBef>
        <a:spcAft>
          <a:spcPct val="0"/>
        </a:spcAft>
        <a:buClr>
          <a:srgbClr val="0183B7"/>
        </a:buClr>
        <a:buFont typeface="Arial" charset="0"/>
        <a:buChar char="–"/>
        <a:defRPr sz="2000">
          <a:solidFill>
            <a:srgbClr val="000000"/>
          </a:solidFill>
          <a:latin typeface="+mn-lt"/>
        </a:defRPr>
      </a:lvl5pPr>
      <a:lvl6pPr marL="18288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6pPr>
      <a:lvl7pPr marL="22860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7pPr>
      <a:lvl8pPr marL="27432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8pPr>
      <a:lvl9pPr marL="32004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655638" y="457200"/>
            <a:ext cx="8145462" cy="838200"/>
          </a:xfrm>
          <a:prstGeom prst="rect">
            <a:avLst/>
          </a:prstGeom>
          <a:noFill/>
          <a:ln>
            <a:noFill/>
          </a:ln>
          <a:effectLst/>
          <a:extLst>
            <a:ext uri="{909E8E84-426E-40DD-AFC4-6F175D3DCCD1}">
              <a14:hiddenFill xmlns:a14="http://schemas.microsoft.com/office/drawing/2010/main">
                <a:solidFill>
                  <a:srgbClr val="0183B7"/>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anchor="b" anchorCtr="0" compatLnSpc="1">
            <a:prstTxWarp prst="textNoShape">
              <a:avLst/>
            </a:prstTxWarp>
          </a:bodyPr>
          <a:lstStyle/>
          <a:p>
            <a:pPr lvl="0"/>
            <a:r>
              <a:rPr lang="en-US" smtClean="0"/>
              <a:t>Slide Title</a:t>
            </a:r>
          </a:p>
        </p:txBody>
      </p:sp>
      <p:sp>
        <p:nvSpPr>
          <p:cNvPr id="5123" name="Rectangle 3"/>
          <p:cNvSpPr>
            <a:spLocks noChangeArrowheads="1"/>
          </p:cNvSpPr>
          <p:nvPr/>
        </p:nvSpPr>
        <p:spPr bwMode="auto">
          <a:xfrm>
            <a:off x="0" y="0"/>
            <a:ext cx="9144000" cy="177800"/>
          </a:xfrm>
          <a:prstGeom prst="rect">
            <a:avLst/>
          </a:prstGeom>
          <a:solidFill>
            <a:srgbClr val="015F85"/>
          </a:solidFill>
          <a:ln>
            <a:noFill/>
          </a:ln>
          <a:effectLst/>
          <a:extLst>
            <a:ext uri="{91240B29-F687-4F45-9708-019B960494DF}">
              <a14:hiddenLine xmlns:a14="http://schemas.microsoft.com/office/drawing/2010/main" w="25400" algn="ctr">
                <a:solidFill>
                  <a:srgbClr val="96969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sp>
        <p:nvSpPr>
          <p:cNvPr id="5124" name="Rectangle 4"/>
          <p:cNvSpPr>
            <a:spLocks noChangeArrowheads="1"/>
          </p:cNvSpPr>
          <p:nvPr/>
        </p:nvSpPr>
        <p:spPr bwMode="auto">
          <a:xfrm>
            <a:off x="277813" y="6672263"/>
            <a:ext cx="2022475" cy="188912"/>
          </a:xfrm>
          <a:prstGeom prst="rect">
            <a:avLst/>
          </a:prstGeom>
          <a:noFill/>
          <a:ln>
            <a:noFill/>
          </a:ln>
          <a:effectLst/>
          <a:extLst>
            <a:ext uri="{909E8E84-426E-40DD-AFC4-6F175D3DCCD1}">
              <a14:hiddenFill xmlns:a14="http://schemas.microsoft.com/office/drawing/2010/main">
                <a:solidFill>
                  <a:srgbClr val="339999"/>
                </a:solidFill>
              </a14:hiddenFill>
            </a:ex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nchorCtr="1">
            <a:spAutoFit/>
          </a:bodyPr>
          <a:lstStyle/>
          <a:p>
            <a:pPr defTabSz="814388">
              <a:lnSpc>
                <a:spcPct val="100000"/>
              </a:lnSpc>
            </a:pPr>
            <a:r>
              <a:rPr lang="en-US" sz="700" b="0">
                <a:solidFill>
                  <a:srgbClr val="999999"/>
                </a:solidFill>
              </a:rPr>
              <a:t>© 2007 Cisco Systems, Inc. All rights reserved.</a:t>
            </a:r>
          </a:p>
        </p:txBody>
      </p:sp>
      <p:sp>
        <p:nvSpPr>
          <p:cNvPr id="5125" name="Rectangle 5"/>
          <p:cNvSpPr>
            <a:spLocks noChangeArrowheads="1"/>
          </p:cNvSpPr>
          <p:nvPr/>
        </p:nvSpPr>
        <p:spPr bwMode="auto">
          <a:xfrm>
            <a:off x="8015288" y="6672263"/>
            <a:ext cx="901700" cy="188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spAutoFit/>
          </a:bodyPr>
          <a:lstStyle/>
          <a:p>
            <a:pPr algn="r" defTabSz="814388">
              <a:lnSpc>
                <a:spcPct val="100000"/>
              </a:lnSpc>
            </a:pPr>
            <a:r>
              <a:rPr lang="en-US" sz="700" b="0">
                <a:solidFill>
                  <a:srgbClr val="999999"/>
                </a:solidFill>
              </a:rPr>
              <a:t>ICND1 v1.0—6-</a:t>
            </a:r>
            <a:fld id="{55F2CA47-4A03-45D9-8E51-6A493A9B4A27}" type="slidenum">
              <a:rPr lang="en-US" sz="700" b="0">
                <a:solidFill>
                  <a:srgbClr val="999999"/>
                </a:solidFill>
              </a:rPr>
              <a:pPr algn="r" defTabSz="814388">
                <a:lnSpc>
                  <a:spcPct val="100000"/>
                </a:lnSpc>
              </a:pPr>
              <a:t>‹#›</a:t>
            </a:fld>
            <a:endParaRPr lang="en-US" sz="700" b="0">
              <a:solidFill>
                <a:srgbClr val="999999"/>
              </a:solidFill>
            </a:endParaRPr>
          </a:p>
        </p:txBody>
      </p:sp>
      <p:sp>
        <p:nvSpPr>
          <p:cNvPr id="5126" name="Rectangle 6"/>
          <p:cNvSpPr>
            <a:spLocks noGrp="1" noChangeArrowheads="1"/>
          </p:cNvSpPr>
          <p:nvPr>
            <p:ph type="body" idx="1"/>
          </p:nvPr>
        </p:nvSpPr>
        <p:spPr bwMode="auto">
          <a:xfrm>
            <a:off x="655638" y="1781175"/>
            <a:ext cx="7940675" cy="3571875"/>
          </a:xfrm>
          <a:prstGeom prst="rect">
            <a:avLst/>
          </a:prstGeom>
          <a:noFill/>
          <a:ln>
            <a:noFill/>
          </a:ln>
          <a:effectLst/>
          <a:extLst>
            <a:ext uri="{909E8E84-426E-40DD-AFC4-6F175D3DCCD1}">
              <a14:hiddenFill xmlns:a14="http://schemas.microsoft.com/office/drawing/2010/main">
                <a:solidFill>
                  <a:srgbClr val="306774"/>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2124" tIns="41061" rIns="82124" bIns="41061" numCol="1" anchor="t" anchorCtr="0" compatLnSpc="1">
            <a:prstTxWarp prst="textNoShape">
              <a:avLst/>
            </a:prstTxWarp>
          </a:bodyPr>
          <a:lstStyle/>
          <a:p>
            <a:pPr lvl="0"/>
            <a:r>
              <a:rPr lang="en-US" smtClean="0"/>
              <a:t>Body Text</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extLst>
      <p:ext uri="{BB962C8B-B14F-4D97-AF65-F5344CB8AC3E}">
        <p14:creationId xmlns:p14="http://schemas.microsoft.com/office/powerpoint/2010/main" val="2975219695"/>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timing>
    <p:tnLst>
      <p:par>
        <p:cTn id="1" dur="indefinite" restart="never" nodeType="tmRoot"/>
      </p:par>
    </p:tnLst>
  </p:timing>
  <p:txStyles>
    <p:titleStyle>
      <a:lvl1pPr algn="l" defTabSz="814388" rtl="0" eaLnBrk="0" fontAlgn="base" hangingPunct="0">
        <a:lnSpc>
          <a:spcPct val="90000"/>
        </a:lnSpc>
        <a:spcBef>
          <a:spcPct val="0"/>
        </a:spcBef>
        <a:spcAft>
          <a:spcPct val="0"/>
        </a:spcAft>
        <a:defRPr sz="3200" b="1">
          <a:solidFill>
            <a:schemeClr val="tx2"/>
          </a:solidFill>
          <a:latin typeface="+mj-lt"/>
          <a:ea typeface="+mj-ea"/>
          <a:cs typeface="+mj-cs"/>
        </a:defRPr>
      </a:lvl1pPr>
      <a:lvl2pPr algn="l" defTabSz="814388" rtl="0" eaLnBrk="0" fontAlgn="base" hangingPunct="0">
        <a:lnSpc>
          <a:spcPct val="90000"/>
        </a:lnSpc>
        <a:spcBef>
          <a:spcPct val="0"/>
        </a:spcBef>
        <a:spcAft>
          <a:spcPct val="0"/>
        </a:spcAft>
        <a:defRPr sz="3200" b="1">
          <a:solidFill>
            <a:schemeClr val="tx2"/>
          </a:solidFill>
          <a:latin typeface="Arial" charset="0"/>
        </a:defRPr>
      </a:lvl2pPr>
      <a:lvl3pPr algn="l" defTabSz="814388" rtl="0" eaLnBrk="0" fontAlgn="base" hangingPunct="0">
        <a:lnSpc>
          <a:spcPct val="90000"/>
        </a:lnSpc>
        <a:spcBef>
          <a:spcPct val="0"/>
        </a:spcBef>
        <a:spcAft>
          <a:spcPct val="0"/>
        </a:spcAft>
        <a:defRPr sz="3200" b="1">
          <a:solidFill>
            <a:schemeClr val="tx2"/>
          </a:solidFill>
          <a:latin typeface="Arial" charset="0"/>
        </a:defRPr>
      </a:lvl3pPr>
      <a:lvl4pPr algn="l" defTabSz="814388" rtl="0" eaLnBrk="0" fontAlgn="base" hangingPunct="0">
        <a:lnSpc>
          <a:spcPct val="90000"/>
        </a:lnSpc>
        <a:spcBef>
          <a:spcPct val="0"/>
        </a:spcBef>
        <a:spcAft>
          <a:spcPct val="0"/>
        </a:spcAft>
        <a:defRPr sz="3200" b="1">
          <a:solidFill>
            <a:schemeClr val="tx2"/>
          </a:solidFill>
          <a:latin typeface="Arial" charset="0"/>
        </a:defRPr>
      </a:lvl4pPr>
      <a:lvl5pPr algn="l" defTabSz="814388" rtl="0" eaLnBrk="0" fontAlgn="base" hangingPunct="0">
        <a:lnSpc>
          <a:spcPct val="90000"/>
        </a:lnSpc>
        <a:spcBef>
          <a:spcPct val="0"/>
        </a:spcBef>
        <a:spcAft>
          <a:spcPct val="0"/>
        </a:spcAft>
        <a:defRPr sz="3200" b="1">
          <a:solidFill>
            <a:schemeClr val="tx2"/>
          </a:solidFill>
          <a:latin typeface="Arial" charset="0"/>
        </a:defRPr>
      </a:lvl5pPr>
      <a:lvl6pPr marL="457200" algn="l" defTabSz="814388" rtl="0" fontAlgn="base">
        <a:lnSpc>
          <a:spcPct val="90000"/>
        </a:lnSpc>
        <a:spcBef>
          <a:spcPct val="0"/>
        </a:spcBef>
        <a:spcAft>
          <a:spcPct val="0"/>
        </a:spcAft>
        <a:defRPr sz="3200" b="1">
          <a:solidFill>
            <a:schemeClr val="tx2"/>
          </a:solidFill>
          <a:latin typeface="Arial" charset="0"/>
        </a:defRPr>
      </a:lvl6pPr>
      <a:lvl7pPr marL="914400" algn="l" defTabSz="814388" rtl="0" fontAlgn="base">
        <a:lnSpc>
          <a:spcPct val="90000"/>
        </a:lnSpc>
        <a:spcBef>
          <a:spcPct val="0"/>
        </a:spcBef>
        <a:spcAft>
          <a:spcPct val="0"/>
        </a:spcAft>
        <a:defRPr sz="3200" b="1">
          <a:solidFill>
            <a:schemeClr val="tx2"/>
          </a:solidFill>
          <a:latin typeface="Arial" charset="0"/>
        </a:defRPr>
      </a:lvl7pPr>
      <a:lvl8pPr marL="1371600" algn="l" defTabSz="814388" rtl="0" fontAlgn="base">
        <a:lnSpc>
          <a:spcPct val="90000"/>
        </a:lnSpc>
        <a:spcBef>
          <a:spcPct val="0"/>
        </a:spcBef>
        <a:spcAft>
          <a:spcPct val="0"/>
        </a:spcAft>
        <a:defRPr sz="3200" b="1">
          <a:solidFill>
            <a:schemeClr val="tx2"/>
          </a:solidFill>
          <a:latin typeface="Arial" charset="0"/>
        </a:defRPr>
      </a:lvl8pPr>
      <a:lvl9pPr marL="1828800" algn="l" defTabSz="814388" rtl="0" fontAlgn="base">
        <a:lnSpc>
          <a:spcPct val="90000"/>
        </a:lnSpc>
        <a:spcBef>
          <a:spcPct val="0"/>
        </a:spcBef>
        <a:spcAft>
          <a:spcPct val="0"/>
        </a:spcAft>
        <a:defRPr sz="3200" b="1">
          <a:solidFill>
            <a:schemeClr val="tx2"/>
          </a:solidFill>
          <a:latin typeface="Arial" charset="0"/>
        </a:defRPr>
      </a:lvl9pPr>
    </p:titleStyle>
    <p:bodyStyle>
      <a:lvl1pPr marL="342900" indent="-342900" algn="l" defTabSz="814388" rtl="0" eaLnBrk="0" fontAlgn="base" hangingPunct="0">
        <a:lnSpc>
          <a:spcPct val="95000"/>
        </a:lnSpc>
        <a:spcBef>
          <a:spcPct val="35000"/>
        </a:spcBef>
        <a:spcAft>
          <a:spcPct val="0"/>
        </a:spcAft>
        <a:buClr>
          <a:schemeClr val="accent1"/>
        </a:buClr>
        <a:buSzPct val="100000"/>
        <a:buFont typeface="Arial" charset="0"/>
        <a:defRPr sz="2400">
          <a:solidFill>
            <a:srgbClr val="000000"/>
          </a:solidFill>
          <a:latin typeface="+mn-lt"/>
          <a:ea typeface="+mn-ea"/>
          <a:cs typeface="+mn-cs"/>
        </a:defRPr>
      </a:lvl1pPr>
      <a:lvl2pPr marL="342900" indent="-228600" algn="l" defTabSz="814388" rtl="0" eaLnBrk="0" fontAlgn="base" hangingPunct="0">
        <a:lnSpc>
          <a:spcPct val="95000"/>
        </a:lnSpc>
        <a:spcBef>
          <a:spcPct val="35000"/>
        </a:spcBef>
        <a:spcAft>
          <a:spcPct val="0"/>
        </a:spcAft>
        <a:buClr>
          <a:srgbClr val="0183B7"/>
        </a:buClr>
        <a:buFont typeface="Wingdings" pitchFamily="2" charset="2"/>
        <a:buChar char="§"/>
        <a:defRPr sz="2000">
          <a:solidFill>
            <a:srgbClr val="000000"/>
          </a:solidFill>
          <a:latin typeface="+mn-lt"/>
        </a:defRPr>
      </a:lvl2pPr>
      <a:lvl3pPr marL="685800" indent="-228600" algn="l" defTabSz="814388" rtl="0" eaLnBrk="0" fontAlgn="base" hangingPunct="0">
        <a:lnSpc>
          <a:spcPct val="95000"/>
        </a:lnSpc>
        <a:spcBef>
          <a:spcPct val="35000"/>
        </a:spcBef>
        <a:spcAft>
          <a:spcPct val="0"/>
        </a:spcAft>
        <a:buClr>
          <a:srgbClr val="0183B7"/>
        </a:buClr>
        <a:buFont typeface="Arial" charset="0"/>
        <a:buChar char="–"/>
        <a:defRPr sz="2000">
          <a:solidFill>
            <a:srgbClr val="000000"/>
          </a:solidFill>
          <a:latin typeface="+mn-lt"/>
        </a:defRPr>
      </a:lvl3pPr>
      <a:lvl4pPr marL="1028700" indent="-228600" algn="l" defTabSz="814388" rtl="0" eaLnBrk="0" fontAlgn="base" hangingPunct="0">
        <a:lnSpc>
          <a:spcPct val="95000"/>
        </a:lnSpc>
        <a:spcBef>
          <a:spcPct val="35000"/>
        </a:spcBef>
        <a:spcAft>
          <a:spcPct val="0"/>
        </a:spcAft>
        <a:buClr>
          <a:srgbClr val="0183B7"/>
        </a:buClr>
        <a:buFont typeface="Wingdings" pitchFamily="2" charset="2"/>
        <a:buChar char="§"/>
        <a:defRPr sz="2000">
          <a:solidFill>
            <a:srgbClr val="000000"/>
          </a:solidFill>
          <a:latin typeface="+mn-lt"/>
        </a:defRPr>
      </a:lvl4pPr>
      <a:lvl5pPr marL="1371600" indent="-228600" algn="l" defTabSz="814388" rtl="0" eaLnBrk="0" fontAlgn="base" hangingPunct="0">
        <a:lnSpc>
          <a:spcPct val="95000"/>
        </a:lnSpc>
        <a:spcBef>
          <a:spcPct val="35000"/>
        </a:spcBef>
        <a:spcAft>
          <a:spcPct val="0"/>
        </a:spcAft>
        <a:buClr>
          <a:srgbClr val="0183B7"/>
        </a:buClr>
        <a:buFont typeface="Arial" charset="0"/>
        <a:buChar char="–"/>
        <a:defRPr sz="2000">
          <a:solidFill>
            <a:srgbClr val="000000"/>
          </a:solidFill>
          <a:latin typeface="+mn-lt"/>
        </a:defRPr>
      </a:lvl5pPr>
      <a:lvl6pPr marL="18288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6pPr>
      <a:lvl7pPr marL="22860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7pPr>
      <a:lvl8pPr marL="27432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8pPr>
      <a:lvl9pPr marL="3200400" indent="-228600" algn="l" defTabSz="814388" rtl="0" fontAlgn="base">
        <a:lnSpc>
          <a:spcPct val="95000"/>
        </a:lnSpc>
        <a:spcBef>
          <a:spcPct val="35000"/>
        </a:spcBef>
        <a:spcAft>
          <a:spcPct val="0"/>
        </a:spcAft>
        <a:buClr>
          <a:srgbClr val="0183B7"/>
        </a:buClr>
        <a:buFont typeface="Arial" charset="0"/>
        <a:buChar char="–"/>
        <a:defRPr sz="20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lnSpc>
                <a:spcPct val="100000"/>
              </a:lnSpc>
              <a:spcBef>
                <a:spcPts val="0"/>
              </a:spcBef>
              <a:spcAft>
                <a:spcPts val="0"/>
              </a:spcAft>
            </a:pPr>
            <a:fld id="{45CEE243-39C3-49E7-B204-F9AD067FDD18}" type="datetimeFigureOut">
              <a:rPr lang="vi-VN" b="0" smtClean="0">
                <a:solidFill>
                  <a:prstClr val="black">
                    <a:tint val="75000"/>
                  </a:prstClr>
                </a:solidFill>
                <a:latin typeface="Arial"/>
              </a:rPr>
              <a:pPr eaLnBrk="1" fontAlgn="auto" hangingPunct="1">
                <a:lnSpc>
                  <a:spcPct val="100000"/>
                </a:lnSpc>
                <a:spcBef>
                  <a:spcPts val="0"/>
                </a:spcBef>
                <a:spcAft>
                  <a:spcPts val="0"/>
                </a:spcAft>
              </a:pPr>
              <a:t>08/03/2017</a:t>
            </a:fld>
            <a:endParaRPr lang="vi-VN" b="0" smtClean="0">
              <a:solidFill>
                <a:prstClr val="black">
                  <a:tint val="75000"/>
                </a:prstClr>
              </a:solidFill>
              <a:latin typeface="Aria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lnSpc>
                <a:spcPct val="100000"/>
              </a:lnSpc>
              <a:spcBef>
                <a:spcPts val="0"/>
              </a:spcBef>
              <a:spcAft>
                <a:spcPts val="0"/>
              </a:spcAft>
            </a:pPr>
            <a:endParaRPr lang="vi-VN" b="0" smtClean="0">
              <a:solidFill>
                <a:prstClr val="black">
                  <a:tint val="75000"/>
                </a:prstClr>
              </a:solidFill>
              <a:latin typeface="Aria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lnSpc>
                <a:spcPct val="100000"/>
              </a:lnSpc>
              <a:spcBef>
                <a:spcPts val="0"/>
              </a:spcBef>
              <a:spcAft>
                <a:spcPts val="0"/>
              </a:spcAft>
            </a:pPr>
            <a:fld id="{D1CA36D6-4F77-4D87-B5F5-B301D5E3131F}" type="slidenum">
              <a:rPr lang="vi-VN" b="0" smtClean="0">
                <a:solidFill>
                  <a:prstClr val="black">
                    <a:tint val="75000"/>
                  </a:prstClr>
                </a:solidFill>
                <a:latin typeface="Arial"/>
              </a:rPr>
              <a:pPr eaLnBrk="1" fontAlgn="auto" hangingPunct="1">
                <a:lnSpc>
                  <a:spcPct val="100000"/>
                </a:lnSpc>
                <a:spcBef>
                  <a:spcPts val="0"/>
                </a:spcBef>
                <a:spcAft>
                  <a:spcPts val="0"/>
                </a:spcAft>
              </a:pPr>
              <a:t>‹#›</a:t>
            </a:fld>
            <a:endParaRPr lang="vi-VN" b="0" smtClean="0">
              <a:solidFill>
                <a:prstClr val="black">
                  <a:tint val="75000"/>
                </a:prstClr>
              </a:solidFill>
              <a:latin typeface="Arial"/>
            </a:endParaRPr>
          </a:p>
        </p:txBody>
      </p:sp>
    </p:spTree>
    <p:extLst>
      <p:ext uri="{BB962C8B-B14F-4D97-AF65-F5344CB8AC3E}">
        <p14:creationId xmlns:p14="http://schemas.microsoft.com/office/powerpoint/2010/main" val="790246745"/>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 id="2147483805"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81000" y="254000"/>
            <a:ext cx="7623175"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txBody>
          <a:bodyPr vert="horz" wrap="square" lIns="82124" tIns="41061" rIns="82124" bIns="41061" numCol="1" anchor="b" anchorCtr="0" compatLnSpc="1">
            <a:prstTxWarp prst="textNoShape">
              <a:avLst/>
            </a:prstTxWarp>
          </a:bodyPr>
          <a:lstStyle/>
          <a:p>
            <a:pPr lvl="0"/>
            <a:r>
              <a:rPr lang="en-US" smtClean="0"/>
              <a:t>Slide Title</a:t>
            </a:r>
          </a:p>
        </p:txBody>
      </p:sp>
      <p:sp>
        <p:nvSpPr>
          <p:cNvPr id="1027" name="Rectangle 3"/>
          <p:cNvSpPr>
            <a:spLocks noGrp="1" noChangeArrowheads="1"/>
          </p:cNvSpPr>
          <p:nvPr>
            <p:ph type="body" idx="1"/>
          </p:nvPr>
        </p:nvSpPr>
        <p:spPr bwMode="auto">
          <a:xfrm>
            <a:off x="455613" y="1965325"/>
            <a:ext cx="8224837" cy="3571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2124" tIns="41061" rIns="82124" bIns="41061" numCol="1" anchor="ctr" anchorCtr="1" compatLnSpc="1">
            <a:prstTxWarp prst="textNoShape">
              <a:avLst/>
            </a:prstTxWarp>
          </a:bodyPr>
          <a:lstStyle/>
          <a:p>
            <a:pPr lvl="0"/>
            <a:r>
              <a:rPr lang="en-US" smtClean="0"/>
              <a:t>Body Text</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ChangeArrowheads="1"/>
          </p:cNvSpPr>
          <p:nvPr/>
        </p:nvSpPr>
        <p:spPr bwMode="auto">
          <a:xfrm>
            <a:off x="8609013" y="6604000"/>
            <a:ext cx="304800" cy="219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nchorCtr="1">
            <a:spAutoFit/>
          </a:bodyPr>
          <a:lstStyle/>
          <a:p>
            <a:pPr defTabSz="814388">
              <a:lnSpc>
                <a:spcPct val="100000"/>
              </a:lnSpc>
            </a:pPr>
            <a:fld id="{E8E2074A-BEEC-4934-9376-6976A66E564C}" type="slidenum">
              <a:rPr lang="en-US" sz="900" b="0" smtClean="0">
                <a:solidFill>
                  <a:srgbClr val="808080"/>
                </a:solidFill>
              </a:rPr>
              <a:pPr defTabSz="814388">
                <a:lnSpc>
                  <a:spcPct val="100000"/>
                </a:lnSpc>
              </a:pPr>
              <a:t>‹#›</a:t>
            </a:fld>
            <a:endParaRPr lang="en-US" sz="900" b="0" smtClean="0">
              <a:solidFill>
                <a:srgbClr val="808080"/>
              </a:solidFill>
            </a:endParaRPr>
          </a:p>
        </p:txBody>
      </p:sp>
      <p:pic>
        <p:nvPicPr>
          <p:cNvPr id="1029" name="Picture 5" descr="Option_W_4"/>
          <p:cNvPicPr>
            <a:picLocks noChangeAspect="1" noChangeArrowheads="1"/>
          </p:cNvPicPr>
          <p:nvPr/>
        </p:nvPicPr>
        <p:blipFill>
          <a:blip r:embed="rId13">
            <a:extLst>
              <a:ext uri="{28A0092B-C50C-407E-A947-70E740481C1C}">
                <a14:useLocalDpi xmlns:a14="http://schemas.microsoft.com/office/drawing/2010/main" val="0"/>
              </a:ext>
            </a:extLst>
          </a:blip>
          <a:srcRect t="15347" b="81111"/>
          <a:stretch>
            <a:fillRect/>
          </a:stretch>
        </p:blipFill>
        <p:spPr bwMode="auto">
          <a:xfrm>
            <a:off x="0" y="1052513"/>
            <a:ext cx="9144000" cy="24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0" name="Rectangle 6"/>
          <p:cNvSpPr>
            <a:spLocks noChangeArrowheads="1"/>
          </p:cNvSpPr>
          <p:nvPr/>
        </p:nvSpPr>
        <p:spPr bwMode="auto">
          <a:xfrm>
            <a:off x="8609013" y="6604000"/>
            <a:ext cx="304800" cy="219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nchorCtr="1">
            <a:spAutoFit/>
          </a:bodyPr>
          <a:lstStyle/>
          <a:p>
            <a:pPr defTabSz="814388">
              <a:lnSpc>
                <a:spcPct val="100000"/>
              </a:lnSpc>
            </a:pPr>
            <a:fld id="{C5A2C504-4B13-48ED-BEDD-8B93219FA586}" type="slidenum">
              <a:rPr lang="en-US" sz="900" b="0" smtClean="0">
                <a:solidFill>
                  <a:srgbClr val="808080"/>
                </a:solidFill>
              </a:rPr>
              <a:pPr defTabSz="814388">
                <a:lnSpc>
                  <a:spcPct val="100000"/>
                </a:lnSpc>
              </a:pPr>
              <a:t>‹#›</a:t>
            </a:fld>
            <a:endParaRPr lang="en-US" sz="900" b="0" smtClean="0">
              <a:solidFill>
                <a:srgbClr val="808080"/>
              </a:solidFill>
            </a:endParaRPr>
          </a:p>
        </p:txBody>
      </p:sp>
      <p:sp>
        <p:nvSpPr>
          <p:cNvPr id="1031" name="Rectangle 7"/>
          <p:cNvSpPr>
            <a:spLocks noChangeArrowheads="1"/>
          </p:cNvSpPr>
          <p:nvPr/>
        </p:nvSpPr>
        <p:spPr bwMode="auto">
          <a:xfrm>
            <a:off x="8609013" y="6604000"/>
            <a:ext cx="304800" cy="219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nchorCtr="1">
            <a:spAutoFit/>
          </a:bodyPr>
          <a:lstStyle/>
          <a:p>
            <a:pPr defTabSz="814388">
              <a:lnSpc>
                <a:spcPct val="100000"/>
              </a:lnSpc>
            </a:pPr>
            <a:fld id="{ABE2F05D-9802-445F-9503-686E52EB0721}" type="slidenum">
              <a:rPr lang="en-US" sz="900" b="0" smtClean="0">
                <a:solidFill>
                  <a:srgbClr val="808080"/>
                </a:solidFill>
              </a:rPr>
              <a:pPr defTabSz="814388">
                <a:lnSpc>
                  <a:spcPct val="100000"/>
                </a:lnSpc>
              </a:pPr>
              <a:t>‹#›</a:t>
            </a:fld>
            <a:endParaRPr lang="en-US" sz="900" b="0" smtClean="0">
              <a:solidFill>
                <a:srgbClr val="808080"/>
              </a:solidFill>
            </a:endParaRPr>
          </a:p>
        </p:txBody>
      </p:sp>
      <p:sp>
        <p:nvSpPr>
          <p:cNvPr id="1032" name="Rectangle 13"/>
          <p:cNvSpPr>
            <a:spLocks noChangeArrowheads="1"/>
          </p:cNvSpPr>
          <p:nvPr userDrawn="1"/>
        </p:nvSpPr>
        <p:spPr bwMode="auto">
          <a:xfrm>
            <a:off x="1371600" y="6477000"/>
            <a:ext cx="204787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124" tIns="41061" rIns="82124" bIns="41061" anchor="b" anchorCtr="1">
            <a:spAutoFit/>
          </a:bodyPr>
          <a:lstStyle/>
          <a:p>
            <a:pPr defTabSz="814388">
              <a:lnSpc>
                <a:spcPct val="100000"/>
              </a:lnSpc>
            </a:pPr>
            <a:r>
              <a:rPr lang="en-US" sz="700" b="0" smtClean="0">
                <a:solidFill>
                  <a:srgbClr val="808080"/>
                </a:solidFill>
              </a:rPr>
              <a:t>© 2004, Cisco Systems, Inc. All rights reserved.</a:t>
            </a:r>
          </a:p>
        </p:txBody>
      </p:sp>
    </p:spTree>
    <p:extLst>
      <p:ext uri="{BB962C8B-B14F-4D97-AF65-F5344CB8AC3E}">
        <p14:creationId xmlns:p14="http://schemas.microsoft.com/office/powerpoint/2010/main" val="1581380712"/>
      </p:ext>
    </p:extLst>
  </p:cSld>
  <p:clrMap bg1="lt1" tx1="dk1" bg2="lt2" tx2="dk2" accent1="accent1" accent2="accent2" accent3="accent3" accent4="accent4" accent5="accent5" accent6="accent6" hlink="hlink" folHlink="folHlink"/>
  <p:sldLayoutIdLst>
    <p:sldLayoutId id="2147483807" r:id="rId1"/>
    <p:sldLayoutId id="2147483808" r:id="rId2"/>
    <p:sldLayoutId id="2147483809" r:id="rId3"/>
    <p:sldLayoutId id="2147483810" r:id="rId4"/>
    <p:sldLayoutId id="2147483811" r:id="rId5"/>
    <p:sldLayoutId id="2147483812" r:id="rId6"/>
    <p:sldLayoutId id="2147483813" r:id="rId7"/>
    <p:sldLayoutId id="2147483814" r:id="rId8"/>
    <p:sldLayoutId id="2147483815" r:id="rId9"/>
    <p:sldLayoutId id="2147483816" r:id="rId10"/>
    <p:sldLayoutId id="2147483817" r:id="rId11"/>
  </p:sldLayoutIdLst>
  <p:txStyles>
    <p:titleStyle>
      <a:lvl1pPr algn="l" defTabSz="814388" rtl="0" eaLnBrk="0" fontAlgn="base" hangingPunct="0">
        <a:lnSpc>
          <a:spcPct val="90000"/>
        </a:lnSpc>
        <a:spcBef>
          <a:spcPct val="0"/>
        </a:spcBef>
        <a:spcAft>
          <a:spcPct val="0"/>
        </a:spcAft>
        <a:defRPr sz="3200" b="1">
          <a:solidFill>
            <a:schemeClr val="tx1"/>
          </a:solidFill>
          <a:latin typeface="+mj-lt"/>
          <a:ea typeface="+mj-ea"/>
          <a:cs typeface="+mj-cs"/>
        </a:defRPr>
      </a:lvl1pPr>
      <a:lvl2pPr algn="l" defTabSz="814388" rtl="0" eaLnBrk="0" fontAlgn="base" hangingPunct="0">
        <a:lnSpc>
          <a:spcPct val="90000"/>
        </a:lnSpc>
        <a:spcBef>
          <a:spcPct val="0"/>
        </a:spcBef>
        <a:spcAft>
          <a:spcPct val="0"/>
        </a:spcAft>
        <a:defRPr sz="3200" b="1">
          <a:solidFill>
            <a:schemeClr val="tx1"/>
          </a:solidFill>
          <a:latin typeface="Arial" charset="0"/>
        </a:defRPr>
      </a:lvl2pPr>
      <a:lvl3pPr algn="l" defTabSz="814388" rtl="0" eaLnBrk="0" fontAlgn="base" hangingPunct="0">
        <a:lnSpc>
          <a:spcPct val="90000"/>
        </a:lnSpc>
        <a:spcBef>
          <a:spcPct val="0"/>
        </a:spcBef>
        <a:spcAft>
          <a:spcPct val="0"/>
        </a:spcAft>
        <a:defRPr sz="3200" b="1">
          <a:solidFill>
            <a:schemeClr val="tx1"/>
          </a:solidFill>
          <a:latin typeface="Arial" charset="0"/>
        </a:defRPr>
      </a:lvl3pPr>
      <a:lvl4pPr algn="l" defTabSz="814388" rtl="0" eaLnBrk="0" fontAlgn="base" hangingPunct="0">
        <a:lnSpc>
          <a:spcPct val="90000"/>
        </a:lnSpc>
        <a:spcBef>
          <a:spcPct val="0"/>
        </a:spcBef>
        <a:spcAft>
          <a:spcPct val="0"/>
        </a:spcAft>
        <a:defRPr sz="3200" b="1">
          <a:solidFill>
            <a:schemeClr val="tx1"/>
          </a:solidFill>
          <a:latin typeface="Arial" charset="0"/>
        </a:defRPr>
      </a:lvl4pPr>
      <a:lvl5pPr algn="l" defTabSz="814388" rtl="0" eaLnBrk="0" fontAlgn="base" hangingPunct="0">
        <a:lnSpc>
          <a:spcPct val="90000"/>
        </a:lnSpc>
        <a:spcBef>
          <a:spcPct val="0"/>
        </a:spcBef>
        <a:spcAft>
          <a:spcPct val="0"/>
        </a:spcAft>
        <a:defRPr sz="3200" b="1">
          <a:solidFill>
            <a:schemeClr val="tx1"/>
          </a:solidFill>
          <a:latin typeface="Arial" charset="0"/>
        </a:defRPr>
      </a:lvl5pPr>
      <a:lvl6pPr marL="457200" algn="l" defTabSz="814388" rtl="0" eaLnBrk="0" fontAlgn="base" hangingPunct="0">
        <a:lnSpc>
          <a:spcPct val="90000"/>
        </a:lnSpc>
        <a:spcBef>
          <a:spcPct val="0"/>
        </a:spcBef>
        <a:spcAft>
          <a:spcPct val="0"/>
        </a:spcAft>
        <a:defRPr sz="3200" b="1">
          <a:solidFill>
            <a:schemeClr val="tx1"/>
          </a:solidFill>
          <a:latin typeface="Arial" charset="0"/>
        </a:defRPr>
      </a:lvl6pPr>
      <a:lvl7pPr marL="914400" algn="l" defTabSz="814388" rtl="0" eaLnBrk="0" fontAlgn="base" hangingPunct="0">
        <a:lnSpc>
          <a:spcPct val="90000"/>
        </a:lnSpc>
        <a:spcBef>
          <a:spcPct val="0"/>
        </a:spcBef>
        <a:spcAft>
          <a:spcPct val="0"/>
        </a:spcAft>
        <a:defRPr sz="3200" b="1">
          <a:solidFill>
            <a:schemeClr val="tx1"/>
          </a:solidFill>
          <a:latin typeface="Arial" charset="0"/>
        </a:defRPr>
      </a:lvl7pPr>
      <a:lvl8pPr marL="1371600" algn="l" defTabSz="814388" rtl="0" eaLnBrk="0" fontAlgn="base" hangingPunct="0">
        <a:lnSpc>
          <a:spcPct val="90000"/>
        </a:lnSpc>
        <a:spcBef>
          <a:spcPct val="0"/>
        </a:spcBef>
        <a:spcAft>
          <a:spcPct val="0"/>
        </a:spcAft>
        <a:defRPr sz="3200" b="1">
          <a:solidFill>
            <a:schemeClr val="tx1"/>
          </a:solidFill>
          <a:latin typeface="Arial" charset="0"/>
        </a:defRPr>
      </a:lvl8pPr>
      <a:lvl9pPr marL="1828800" algn="l" defTabSz="814388" rtl="0" eaLnBrk="0" fontAlgn="base" hangingPunct="0">
        <a:lnSpc>
          <a:spcPct val="90000"/>
        </a:lnSpc>
        <a:spcBef>
          <a:spcPct val="0"/>
        </a:spcBef>
        <a:spcAft>
          <a:spcPct val="0"/>
        </a:spcAft>
        <a:defRPr sz="3200" b="1">
          <a:solidFill>
            <a:schemeClr val="tx1"/>
          </a:solidFill>
          <a:latin typeface="Arial" charset="0"/>
        </a:defRPr>
      </a:lvl9pPr>
    </p:titleStyle>
    <p:bodyStyle>
      <a:lvl1pPr marL="288925" indent="-288925" algn="l" defTabSz="814388" rtl="0" eaLnBrk="0" fontAlgn="base" hangingPunct="0">
        <a:lnSpc>
          <a:spcPct val="95000"/>
        </a:lnSpc>
        <a:spcBef>
          <a:spcPct val="50000"/>
        </a:spcBef>
        <a:spcAft>
          <a:spcPct val="0"/>
        </a:spcAft>
        <a:buClr>
          <a:schemeClr val="folHlink"/>
        </a:buClr>
        <a:buSzPct val="100000"/>
        <a:buFont typeface="Arial" charset="0"/>
        <a:buChar char="•"/>
        <a:defRPr sz="3000" b="1">
          <a:solidFill>
            <a:schemeClr val="tx1"/>
          </a:solidFill>
          <a:latin typeface="+mn-lt"/>
          <a:ea typeface="+mn-ea"/>
          <a:cs typeface="+mn-cs"/>
        </a:defRPr>
      </a:lvl1pPr>
      <a:lvl2pPr marL="627063" indent="-169863" algn="l" defTabSz="814388" rtl="0" eaLnBrk="0" fontAlgn="base" hangingPunct="0">
        <a:lnSpc>
          <a:spcPct val="95000"/>
        </a:lnSpc>
        <a:spcBef>
          <a:spcPct val="50000"/>
        </a:spcBef>
        <a:spcAft>
          <a:spcPct val="0"/>
        </a:spcAft>
        <a:defRPr sz="2600" b="1">
          <a:solidFill>
            <a:schemeClr val="tx1"/>
          </a:solidFill>
          <a:latin typeface="+mn-lt"/>
        </a:defRPr>
      </a:lvl2pPr>
      <a:lvl3pPr marL="965200" indent="-50800" algn="l" defTabSz="814388" rtl="0" eaLnBrk="0" fontAlgn="base" hangingPunct="0">
        <a:lnSpc>
          <a:spcPct val="95000"/>
        </a:lnSpc>
        <a:spcBef>
          <a:spcPct val="50000"/>
        </a:spcBef>
        <a:spcAft>
          <a:spcPct val="0"/>
        </a:spcAft>
        <a:defRPr sz="2600" b="1">
          <a:solidFill>
            <a:schemeClr val="tx1"/>
          </a:solidFill>
          <a:latin typeface="+mn-lt"/>
        </a:defRPr>
      </a:lvl3pPr>
      <a:lvl4pPr marL="1317625" indent="53975" algn="l" defTabSz="814388" rtl="0" eaLnBrk="0" fontAlgn="base" hangingPunct="0">
        <a:lnSpc>
          <a:spcPct val="95000"/>
        </a:lnSpc>
        <a:spcBef>
          <a:spcPct val="50000"/>
        </a:spcBef>
        <a:spcAft>
          <a:spcPct val="0"/>
        </a:spcAft>
        <a:defRPr sz="2600" b="1">
          <a:solidFill>
            <a:schemeClr val="tx1"/>
          </a:solidFill>
          <a:latin typeface="+mn-lt"/>
        </a:defRPr>
      </a:lvl4pPr>
      <a:lvl5pPr marL="1604963" indent="223838" algn="l" defTabSz="814388" rtl="0" eaLnBrk="0" fontAlgn="base" hangingPunct="0">
        <a:lnSpc>
          <a:spcPct val="95000"/>
        </a:lnSpc>
        <a:spcBef>
          <a:spcPct val="50000"/>
        </a:spcBef>
        <a:spcAft>
          <a:spcPct val="0"/>
        </a:spcAft>
        <a:defRPr sz="2600" b="1">
          <a:solidFill>
            <a:schemeClr val="tx1"/>
          </a:solidFill>
          <a:latin typeface="+mn-lt"/>
        </a:defRPr>
      </a:lvl5pPr>
      <a:lvl6pPr marL="2062163" algn="l" defTabSz="814388" rtl="0" eaLnBrk="0" fontAlgn="base" hangingPunct="0">
        <a:lnSpc>
          <a:spcPct val="95000"/>
        </a:lnSpc>
        <a:spcBef>
          <a:spcPct val="50000"/>
        </a:spcBef>
        <a:spcAft>
          <a:spcPct val="0"/>
        </a:spcAft>
        <a:defRPr sz="2600" b="1">
          <a:solidFill>
            <a:schemeClr val="tx1"/>
          </a:solidFill>
          <a:latin typeface="+mn-lt"/>
        </a:defRPr>
      </a:lvl6pPr>
      <a:lvl7pPr marL="2519363" algn="l" defTabSz="814388" rtl="0" eaLnBrk="0" fontAlgn="base" hangingPunct="0">
        <a:lnSpc>
          <a:spcPct val="95000"/>
        </a:lnSpc>
        <a:spcBef>
          <a:spcPct val="50000"/>
        </a:spcBef>
        <a:spcAft>
          <a:spcPct val="0"/>
        </a:spcAft>
        <a:defRPr sz="2600" b="1">
          <a:solidFill>
            <a:schemeClr val="tx1"/>
          </a:solidFill>
          <a:latin typeface="+mn-lt"/>
        </a:defRPr>
      </a:lvl7pPr>
      <a:lvl8pPr marL="2976563" algn="l" defTabSz="814388" rtl="0" eaLnBrk="0" fontAlgn="base" hangingPunct="0">
        <a:lnSpc>
          <a:spcPct val="95000"/>
        </a:lnSpc>
        <a:spcBef>
          <a:spcPct val="50000"/>
        </a:spcBef>
        <a:spcAft>
          <a:spcPct val="0"/>
        </a:spcAft>
        <a:defRPr sz="2600" b="1">
          <a:solidFill>
            <a:schemeClr val="tx1"/>
          </a:solidFill>
          <a:latin typeface="+mn-lt"/>
        </a:defRPr>
      </a:lvl8pPr>
      <a:lvl9pPr marL="3433763" algn="l" defTabSz="814388" rtl="0" eaLnBrk="0" fontAlgn="base" hangingPunct="0">
        <a:lnSpc>
          <a:spcPct val="95000"/>
        </a:lnSpc>
        <a:spcBef>
          <a:spcPct val="50000"/>
        </a:spcBef>
        <a:spcAft>
          <a:spcPct val="0"/>
        </a:spcAft>
        <a:defRPr sz="26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28" tIns="45714" rIns="91428" bIns="45714"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1"/>
            <a:ext cx="8229600" cy="4525963"/>
          </a:xfrm>
          <a:prstGeom prst="rect">
            <a:avLst/>
          </a:prstGeom>
        </p:spPr>
        <p:txBody>
          <a:bodyPr vert="horz" lIns="91428" tIns="45714" rIns="91428" bIns="4571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1"/>
            <a:ext cx="2133600" cy="365125"/>
          </a:xfrm>
          <a:prstGeom prst="rect">
            <a:avLst/>
          </a:prstGeom>
        </p:spPr>
        <p:txBody>
          <a:bodyPr vert="horz" lIns="91428" tIns="45714" rIns="91428" bIns="45714" rtlCol="0" anchor="ctr"/>
          <a:lstStyle>
            <a:lvl1pPr algn="l">
              <a:defRPr sz="1200">
                <a:solidFill>
                  <a:schemeClr val="tx1">
                    <a:tint val="75000"/>
                  </a:schemeClr>
                </a:solidFill>
              </a:defRPr>
            </a:lvl1pPr>
          </a:lstStyle>
          <a:p>
            <a:pPr defTabSz="914285" eaLnBrk="1" fontAlgn="auto" hangingPunct="1">
              <a:lnSpc>
                <a:spcPct val="100000"/>
              </a:lnSpc>
              <a:spcBef>
                <a:spcPts val="0"/>
              </a:spcBef>
              <a:spcAft>
                <a:spcPts val="0"/>
              </a:spcAft>
            </a:pPr>
            <a:fld id="{45CEE243-39C3-49E7-B204-F9AD067FDD18}" type="datetimeFigureOut">
              <a:rPr lang="vi-VN" b="0" smtClean="0">
                <a:solidFill>
                  <a:prstClr val="black">
                    <a:tint val="75000"/>
                  </a:prstClr>
                </a:solidFill>
                <a:latin typeface="Arial"/>
              </a:rPr>
              <a:pPr defTabSz="914285" eaLnBrk="1" fontAlgn="auto" hangingPunct="1">
                <a:lnSpc>
                  <a:spcPct val="100000"/>
                </a:lnSpc>
                <a:spcBef>
                  <a:spcPts val="0"/>
                </a:spcBef>
                <a:spcAft>
                  <a:spcPts val="0"/>
                </a:spcAft>
              </a:pPr>
              <a:t>08/03/2017</a:t>
            </a:fld>
            <a:endParaRPr lang="vi-VN" b="0" smtClean="0">
              <a:solidFill>
                <a:prstClr val="black">
                  <a:tint val="75000"/>
                </a:prstClr>
              </a:solidFill>
              <a:latin typeface="Arial"/>
            </a:endParaRPr>
          </a:p>
        </p:txBody>
      </p:sp>
      <p:sp>
        <p:nvSpPr>
          <p:cNvPr id="5" name="Footer Placeholder 4"/>
          <p:cNvSpPr>
            <a:spLocks noGrp="1"/>
          </p:cNvSpPr>
          <p:nvPr>
            <p:ph type="ftr" sz="quarter" idx="3"/>
          </p:nvPr>
        </p:nvSpPr>
        <p:spPr>
          <a:xfrm>
            <a:off x="3124201" y="6356351"/>
            <a:ext cx="2895600" cy="365125"/>
          </a:xfrm>
          <a:prstGeom prst="rect">
            <a:avLst/>
          </a:prstGeom>
        </p:spPr>
        <p:txBody>
          <a:bodyPr vert="horz" lIns="91428" tIns="45714" rIns="91428" bIns="45714" rtlCol="0" anchor="ctr"/>
          <a:lstStyle>
            <a:lvl1pPr algn="ctr">
              <a:defRPr sz="1200">
                <a:solidFill>
                  <a:schemeClr val="tx1">
                    <a:tint val="75000"/>
                  </a:schemeClr>
                </a:solidFill>
              </a:defRPr>
            </a:lvl1pPr>
          </a:lstStyle>
          <a:p>
            <a:pPr defTabSz="914285" eaLnBrk="1" fontAlgn="auto" hangingPunct="1">
              <a:lnSpc>
                <a:spcPct val="100000"/>
              </a:lnSpc>
              <a:spcBef>
                <a:spcPts val="0"/>
              </a:spcBef>
              <a:spcAft>
                <a:spcPts val="0"/>
              </a:spcAft>
            </a:pPr>
            <a:endParaRPr lang="vi-VN" b="0" smtClean="0">
              <a:solidFill>
                <a:prstClr val="black">
                  <a:tint val="75000"/>
                </a:prstClr>
              </a:solidFill>
              <a:latin typeface="Aria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28" tIns="45714" rIns="91428" bIns="45714" rtlCol="0" anchor="ctr"/>
          <a:lstStyle>
            <a:lvl1pPr algn="r">
              <a:defRPr sz="1200">
                <a:solidFill>
                  <a:schemeClr val="tx1">
                    <a:tint val="75000"/>
                  </a:schemeClr>
                </a:solidFill>
              </a:defRPr>
            </a:lvl1pPr>
          </a:lstStyle>
          <a:p>
            <a:pPr defTabSz="914285" eaLnBrk="1" fontAlgn="auto" hangingPunct="1">
              <a:lnSpc>
                <a:spcPct val="100000"/>
              </a:lnSpc>
              <a:spcBef>
                <a:spcPts val="0"/>
              </a:spcBef>
              <a:spcAft>
                <a:spcPts val="0"/>
              </a:spcAft>
            </a:pPr>
            <a:fld id="{D1CA36D6-4F77-4D87-B5F5-B301D5E3131F}" type="slidenum">
              <a:rPr lang="vi-VN" b="0" smtClean="0">
                <a:solidFill>
                  <a:prstClr val="black">
                    <a:tint val="75000"/>
                  </a:prstClr>
                </a:solidFill>
                <a:latin typeface="Arial"/>
              </a:rPr>
              <a:pPr defTabSz="914285" eaLnBrk="1" fontAlgn="auto" hangingPunct="1">
                <a:lnSpc>
                  <a:spcPct val="100000"/>
                </a:lnSpc>
                <a:spcBef>
                  <a:spcPts val="0"/>
                </a:spcBef>
                <a:spcAft>
                  <a:spcPts val="0"/>
                </a:spcAft>
              </a:pPr>
              <a:t>‹#›</a:t>
            </a:fld>
            <a:endParaRPr lang="vi-VN" b="0" smtClean="0">
              <a:solidFill>
                <a:prstClr val="black">
                  <a:tint val="75000"/>
                </a:prstClr>
              </a:solidFill>
              <a:latin typeface="Arial"/>
            </a:endParaRPr>
          </a:p>
        </p:txBody>
      </p:sp>
    </p:spTree>
    <p:extLst>
      <p:ext uri="{BB962C8B-B14F-4D97-AF65-F5344CB8AC3E}">
        <p14:creationId xmlns:p14="http://schemas.microsoft.com/office/powerpoint/2010/main" val="3955174412"/>
      </p:ext>
    </p:extLst>
  </p:cSld>
  <p:clrMap bg1="lt1" tx1="dk1" bg2="lt2" tx2="dk2" accent1="accent1" accent2="accent2" accent3="accent3" accent4="accent4" accent5="accent5" accent6="accent6" hlink="hlink" folHlink="folHlink"/>
  <p:sldLayoutIdLst>
    <p:sldLayoutId id="2147483819" r:id="rId1"/>
    <p:sldLayoutId id="2147483820" r:id="rId2"/>
    <p:sldLayoutId id="2147483821" r:id="rId3"/>
    <p:sldLayoutId id="2147483822" r:id="rId4"/>
    <p:sldLayoutId id="2147483823" r:id="rId5"/>
    <p:sldLayoutId id="2147483824" r:id="rId6"/>
    <p:sldLayoutId id="2147483825" r:id="rId7"/>
    <p:sldLayoutId id="2147483826" r:id="rId8"/>
    <p:sldLayoutId id="2147483827" r:id="rId9"/>
    <p:sldLayoutId id="2147483828" r:id="rId10"/>
    <p:sldLayoutId id="2147483829" r:id="rId11"/>
    <p:sldLayoutId id="2147483830" r:id="rId12"/>
  </p:sldLayoutIdLst>
  <p:txStyles>
    <p:titleStyle>
      <a:lvl1pPr algn="ctr" defTabSz="914285" rtl="0" eaLnBrk="1" latinLnBrk="0" hangingPunct="1">
        <a:spcBef>
          <a:spcPct val="0"/>
        </a:spcBef>
        <a:buNone/>
        <a:defRPr sz="4400" kern="1200">
          <a:solidFill>
            <a:schemeClr val="tx1"/>
          </a:solidFill>
          <a:latin typeface="+mj-lt"/>
          <a:ea typeface="+mj-ea"/>
          <a:cs typeface="+mj-cs"/>
        </a:defRPr>
      </a:lvl1pPr>
    </p:titleStyle>
    <p:bodyStyle>
      <a:lvl1pPr marL="342857" indent="-342857" algn="l" defTabSz="914285"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6" indent="-285714" algn="l" defTabSz="914285"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6" indent="-228571" algn="l" defTabSz="914285"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7" indent="-228571" algn="l" defTabSz="914285"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40" indent="-228571" algn="l" defTabSz="914285"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82" indent="-228571" algn="l" defTabSz="91428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25" indent="-228571" algn="l" defTabSz="91428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67" indent="-228571" algn="l" defTabSz="91428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08" indent="-228571" algn="l" defTabSz="91428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285" rtl="0" eaLnBrk="1" latinLnBrk="0" hangingPunct="1">
        <a:defRPr sz="1800" kern="1200">
          <a:solidFill>
            <a:schemeClr val="tx1"/>
          </a:solidFill>
          <a:latin typeface="+mn-lt"/>
          <a:ea typeface="+mn-ea"/>
          <a:cs typeface="+mn-cs"/>
        </a:defRPr>
      </a:lvl1pPr>
      <a:lvl2pPr marL="457142" algn="l" defTabSz="914285" rtl="0" eaLnBrk="1" latinLnBrk="0" hangingPunct="1">
        <a:defRPr sz="1800" kern="1200">
          <a:solidFill>
            <a:schemeClr val="tx1"/>
          </a:solidFill>
          <a:latin typeface="+mn-lt"/>
          <a:ea typeface="+mn-ea"/>
          <a:cs typeface="+mn-cs"/>
        </a:defRPr>
      </a:lvl2pPr>
      <a:lvl3pPr marL="914285" algn="l" defTabSz="914285" rtl="0" eaLnBrk="1" latinLnBrk="0" hangingPunct="1">
        <a:defRPr sz="1800" kern="1200">
          <a:solidFill>
            <a:schemeClr val="tx1"/>
          </a:solidFill>
          <a:latin typeface="+mn-lt"/>
          <a:ea typeface="+mn-ea"/>
          <a:cs typeface="+mn-cs"/>
        </a:defRPr>
      </a:lvl3pPr>
      <a:lvl4pPr marL="1371426" algn="l" defTabSz="914285" rtl="0" eaLnBrk="1" latinLnBrk="0" hangingPunct="1">
        <a:defRPr sz="1800" kern="1200">
          <a:solidFill>
            <a:schemeClr val="tx1"/>
          </a:solidFill>
          <a:latin typeface="+mn-lt"/>
          <a:ea typeface="+mn-ea"/>
          <a:cs typeface="+mn-cs"/>
        </a:defRPr>
      </a:lvl4pPr>
      <a:lvl5pPr marL="1828569" algn="l" defTabSz="914285" rtl="0" eaLnBrk="1" latinLnBrk="0" hangingPunct="1">
        <a:defRPr sz="1800" kern="1200">
          <a:solidFill>
            <a:schemeClr val="tx1"/>
          </a:solidFill>
          <a:latin typeface="+mn-lt"/>
          <a:ea typeface="+mn-ea"/>
          <a:cs typeface="+mn-cs"/>
        </a:defRPr>
      </a:lvl5pPr>
      <a:lvl6pPr marL="2285711" algn="l" defTabSz="914285" rtl="0" eaLnBrk="1" latinLnBrk="0" hangingPunct="1">
        <a:defRPr sz="1800" kern="1200">
          <a:solidFill>
            <a:schemeClr val="tx1"/>
          </a:solidFill>
          <a:latin typeface="+mn-lt"/>
          <a:ea typeface="+mn-ea"/>
          <a:cs typeface="+mn-cs"/>
        </a:defRPr>
      </a:lvl6pPr>
      <a:lvl7pPr marL="2742853" algn="l" defTabSz="914285" rtl="0" eaLnBrk="1" latinLnBrk="0" hangingPunct="1">
        <a:defRPr sz="1800" kern="1200">
          <a:solidFill>
            <a:schemeClr val="tx1"/>
          </a:solidFill>
          <a:latin typeface="+mn-lt"/>
          <a:ea typeface="+mn-ea"/>
          <a:cs typeface="+mn-cs"/>
        </a:defRPr>
      </a:lvl7pPr>
      <a:lvl8pPr marL="3199996" algn="l" defTabSz="914285" rtl="0" eaLnBrk="1" latinLnBrk="0" hangingPunct="1">
        <a:defRPr sz="1800" kern="1200">
          <a:solidFill>
            <a:schemeClr val="tx1"/>
          </a:solidFill>
          <a:latin typeface="+mn-lt"/>
          <a:ea typeface="+mn-ea"/>
          <a:cs typeface="+mn-cs"/>
        </a:defRPr>
      </a:lvl8pPr>
      <a:lvl9pPr marL="3657138" algn="l" defTabSz="914285"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lnSpc>
                <a:spcPct val="100000"/>
              </a:lnSpc>
              <a:spcBef>
                <a:spcPts val="0"/>
              </a:spcBef>
              <a:spcAft>
                <a:spcPts val="0"/>
              </a:spcAft>
            </a:pPr>
            <a:fld id="{A061F3E2-4354-4DF0-A20B-EEC193AFC46B}" type="datetimeFigureOut">
              <a:rPr lang="en-US" b="0" smtClean="0">
                <a:solidFill>
                  <a:prstClr val="black">
                    <a:tint val="75000"/>
                  </a:prstClr>
                </a:solidFill>
                <a:latin typeface="Calibri"/>
              </a:rPr>
              <a:pPr eaLnBrk="1" fontAlgn="auto" hangingPunct="1">
                <a:lnSpc>
                  <a:spcPct val="100000"/>
                </a:lnSpc>
                <a:spcBef>
                  <a:spcPts val="0"/>
                </a:spcBef>
                <a:spcAft>
                  <a:spcPts val="0"/>
                </a:spcAft>
              </a:pPr>
              <a:t>3/8/2017</a:t>
            </a:fld>
            <a:endParaRPr lang="en-US" b="0">
              <a:solidFill>
                <a:prstClr val="black">
                  <a:tint val="75000"/>
                </a:prstClr>
              </a:solidFill>
              <a:latin typeface="Calibri"/>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lnSpc>
                <a:spcPct val="100000"/>
              </a:lnSpc>
              <a:spcBef>
                <a:spcPts val="0"/>
              </a:spcBef>
              <a:spcAft>
                <a:spcPts val="0"/>
              </a:spcAft>
            </a:pPr>
            <a:endParaRPr lang="en-US" b="0">
              <a:solidFill>
                <a:prstClr val="black">
                  <a:tint val="75000"/>
                </a:prstClr>
              </a:solidFill>
              <a:latin typeface="Calibri"/>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lnSpc>
                <a:spcPct val="100000"/>
              </a:lnSpc>
              <a:spcBef>
                <a:spcPts val="0"/>
              </a:spcBef>
              <a:spcAft>
                <a:spcPts val="0"/>
              </a:spcAft>
            </a:pPr>
            <a:fld id="{8452C4BE-1C14-4E55-8232-975D6563284A}" type="slidenum">
              <a:rPr lang="en-US" b="0" smtClean="0">
                <a:solidFill>
                  <a:prstClr val="black">
                    <a:tint val="75000"/>
                  </a:prstClr>
                </a:solidFill>
                <a:latin typeface="Calibri"/>
              </a:rPr>
              <a:pPr eaLnBrk="1" fontAlgn="auto" hangingPunct="1">
                <a:lnSpc>
                  <a:spcPct val="100000"/>
                </a:lnSpc>
                <a:spcBef>
                  <a:spcPts val="0"/>
                </a:spcBef>
                <a:spcAft>
                  <a:spcPts val="0"/>
                </a:spcAft>
              </a:pPr>
              <a:t>‹#›</a:t>
            </a:fld>
            <a:endParaRPr lang="en-US" b="0">
              <a:solidFill>
                <a:prstClr val="black">
                  <a:tint val="75000"/>
                </a:prstClr>
              </a:solidFill>
              <a:latin typeface="Calibri"/>
            </a:endParaRPr>
          </a:p>
        </p:txBody>
      </p:sp>
    </p:spTree>
    <p:extLst>
      <p:ext uri="{BB962C8B-B14F-4D97-AF65-F5344CB8AC3E}">
        <p14:creationId xmlns:p14="http://schemas.microsoft.com/office/powerpoint/2010/main" val="3998298681"/>
      </p:ext>
    </p:extLst>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4.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80.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86.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5.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png"/><Relationship Id="rId1" Type="http://schemas.openxmlformats.org/officeDocument/2006/relationships/slideLayout" Target="../slideLayouts/slideLayout75.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75.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80.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80.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8.xml"/><Relationship Id="rId1" Type="http://schemas.openxmlformats.org/officeDocument/2006/relationships/slideLayout" Target="../slideLayouts/slideLayout80.xml"/></Relationships>
</file>

<file path=ppt/slides/_rels/slide12.xml.rels><?xml version="1.0" encoding="UTF-8" standalone="yes"?>
<Relationships xmlns="http://schemas.openxmlformats.org/package/2006/relationships"><Relationship Id="rId3" Type="http://schemas.openxmlformats.org/officeDocument/2006/relationships/hyperlink" Target="http://www.router-switch.com/Price-cisco-switches-cisco-switch-catalyst-2960_c19" TargetMode="External"/><Relationship Id="rId2" Type="http://schemas.openxmlformats.org/officeDocument/2006/relationships/notesSlide" Target="../notesSlides/notesSlide9.xml"/><Relationship Id="rId1" Type="http://schemas.openxmlformats.org/officeDocument/2006/relationships/slideLayout" Target="../slideLayouts/slideLayout80.xml"/><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80.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86.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5.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80.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80.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80.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80.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80.xml"/></Relationships>
</file>

<file path=ppt/slides/_rels/slide21.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notesSlide" Target="../notesSlides/notesSlide17.xml"/><Relationship Id="rId1" Type="http://schemas.openxmlformats.org/officeDocument/2006/relationships/slideLayout" Target="../slideLayouts/slideLayout80.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8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4.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8.png"/><Relationship Id="rId1" Type="http://schemas.openxmlformats.org/officeDocument/2006/relationships/slideLayout" Target="../slideLayouts/slideLayout7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80.xm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6.xml"/><Relationship Id="rId1" Type="http://schemas.openxmlformats.org/officeDocument/2006/relationships/slideLayout" Target="../slideLayouts/slideLayout74.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7.xml"/><Relationship Id="rId1" Type="http://schemas.openxmlformats.org/officeDocument/2006/relationships/slideLayout" Target="../slideLayouts/slideLayout7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80.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74.xml"/><Relationship Id="rId5" Type="http://schemas.openxmlformats.org/officeDocument/2006/relationships/image" Target="../media/image33.png"/><Relationship Id="rId4" Type="http://schemas.openxmlformats.org/officeDocument/2006/relationships/image" Target="../media/image32.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09.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09.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0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09.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0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8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http://scarlett.id.au/lab/Image00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277505"/>
            <a:ext cx="4874486" cy="655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9598786"/>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title"/>
          </p:nvPr>
        </p:nvSpPr>
        <p:spPr>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anchor="t" anchorCtr="0" compatLnSpc="1">
            <a:prstTxWarp prst="textNoShape">
              <a:avLst/>
            </a:prstTxWarp>
            <a:normAutofit/>
          </a:bodyPr>
          <a:lstStyle/>
          <a:p>
            <a:pPr algn="ctr" eaLnBrk="1" hangingPunct="1"/>
            <a:r>
              <a:rPr lang="en-US" sz="3200" b="1">
                <a:solidFill>
                  <a:srgbClr val="0070C0"/>
                </a:solidFill>
                <a:latin typeface="Courier New" pitchFamily="49" charset="0"/>
                <a:cs typeface="Courier New" pitchFamily="49" charset="0"/>
              </a:rPr>
              <a:t>Router Components</a:t>
            </a:r>
          </a:p>
        </p:txBody>
      </p:sp>
      <p:pic>
        <p:nvPicPr>
          <p:cNvPr id="3074" name="Picture 2" descr="http://cuongit.files.wordpress.com/2010/12/router-cisco.jpg?w=3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1981200"/>
            <a:ext cx="6778256" cy="38862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bwMode="auto">
          <a:xfrm>
            <a:off x="1447800" y="4038600"/>
            <a:ext cx="1600200" cy="609600"/>
          </a:xfrm>
          <a:prstGeom prst="rect">
            <a:avLst/>
          </a:prstGeom>
          <a:solidFill>
            <a:schemeClr val="accent2">
              <a:lumMod val="60000"/>
              <a:lumOff val="40000"/>
            </a:schemeClr>
          </a:solidFill>
          <a:ln w="28575" cap="flat" cmpd="sng" algn="ctr">
            <a:solidFill>
              <a:schemeClr val="tx1"/>
            </a:solidFill>
            <a:prstDash val="solid"/>
            <a:round/>
            <a:headEnd type="none" w="med" len="med"/>
            <a:tailEnd type="triangle" w="med" len="med"/>
          </a:ln>
          <a:effectLst/>
          <a:extLst/>
        </p:spPr>
        <p:txBody>
          <a:bodyPr vert="horz" wrap="square" lIns="82124" tIns="41061" rIns="82124" bIns="41061" numCol="1" rtlCol="0" anchor="ctr" anchorCtr="0" compatLnSpc="1">
            <a:prstTxWarp prst="textNoShape">
              <a:avLst/>
            </a:prstTxWarp>
          </a:bodyPr>
          <a:lstStyle/>
          <a:p>
            <a:pPr marL="0" marR="0" indent="0" algn="ctr" defTabSz="814388" rtl="0" eaLnBrk="0" fontAlgn="base" latinLnBrk="0" hangingPunct="0">
              <a:lnSpc>
                <a:spcPct val="90000"/>
              </a:lnSpc>
              <a:spcBef>
                <a:spcPct val="0"/>
              </a:spcBef>
              <a:spcAft>
                <a:spcPct val="0"/>
              </a:spcAft>
              <a:buClrTx/>
              <a:buSzTx/>
              <a:buFontTx/>
              <a:buNone/>
              <a:tabLst/>
            </a:pPr>
            <a:r>
              <a:rPr kumimoji="0" lang="en-US" sz="3000" b="1" i="0" u="none" strike="noStrike" cap="none" normalizeH="0" baseline="0" smtClean="0">
                <a:ln>
                  <a:noFill/>
                </a:ln>
                <a:solidFill>
                  <a:srgbClr val="FFFF00"/>
                </a:solidFill>
                <a:effectLst/>
                <a:latin typeface="Courier New" pitchFamily="49" charset="0"/>
                <a:cs typeface="Courier New" pitchFamily="49" charset="0"/>
              </a:rPr>
              <a:t>ROM</a:t>
            </a:r>
          </a:p>
        </p:txBody>
      </p:sp>
      <p:sp>
        <p:nvSpPr>
          <p:cNvPr id="11" name="Rectangle 10"/>
          <p:cNvSpPr/>
          <p:nvPr/>
        </p:nvSpPr>
        <p:spPr bwMode="auto">
          <a:xfrm>
            <a:off x="3048000" y="4038600"/>
            <a:ext cx="1574042" cy="609600"/>
          </a:xfrm>
          <a:prstGeom prst="rect">
            <a:avLst/>
          </a:prstGeom>
          <a:solidFill>
            <a:schemeClr val="accent2">
              <a:lumMod val="60000"/>
              <a:lumOff val="40000"/>
            </a:schemeClr>
          </a:solidFill>
          <a:ln w="28575" cap="flat" cmpd="sng" algn="ctr">
            <a:solidFill>
              <a:schemeClr val="tx1"/>
            </a:solidFill>
            <a:prstDash val="solid"/>
            <a:round/>
            <a:headEnd type="none" w="med" len="med"/>
            <a:tailEnd type="triangle" w="med" len="med"/>
          </a:ln>
          <a:effectLst/>
          <a:extLst/>
        </p:spPr>
        <p:txBody>
          <a:bodyPr vert="horz" wrap="square" lIns="82124" tIns="41061" rIns="82124" bIns="41061" numCol="1" rtlCol="0" anchor="ctr" anchorCtr="0" compatLnSpc="1">
            <a:prstTxWarp prst="textNoShape">
              <a:avLst/>
            </a:prstTxWarp>
          </a:bodyPr>
          <a:lstStyle/>
          <a:p>
            <a:pPr marL="0" marR="0" indent="0" algn="ctr" defTabSz="814388" rtl="0" eaLnBrk="0" fontAlgn="base" latinLnBrk="0" hangingPunct="0">
              <a:lnSpc>
                <a:spcPct val="90000"/>
              </a:lnSpc>
              <a:spcBef>
                <a:spcPct val="0"/>
              </a:spcBef>
              <a:spcAft>
                <a:spcPct val="0"/>
              </a:spcAft>
              <a:buClrTx/>
              <a:buSzTx/>
              <a:buFontTx/>
              <a:buNone/>
              <a:tabLst/>
            </a:pPr>
            <a:r>
              <a:rPr kumimoji="0" lang="en-US" sz="3000" b="1" i="0" u="none" strike="noStrike" cap="none" normalizeH="0" baseline="0" smtClean="0">
                <a:ln>
                  <a:noFill/>
                </a:ln>
                <a:solidFill>
                  <a:srgbClr val="FFFF00"/>
                </a:solidFill>
                <a:effectLst/>
                <a:latin typeface="Courier New" pitchFamily="49" charset="0"/>
                <a:cs typeface="Courier New" pitchFamily="49" charset="0"/>
              </a:rPr>
              <a:t>RAM</a:t>
            </a:r>
          </a:p>
        </p:txBody>
      </p:sp>
      <p:sp>
        <p:nvSpPr>
          <p:cNvPr id="12" name="Rectangle 11"/>
          <p:cNvSpPr/>
          <p:nvPr/>
        </p:nvSpPr>
        <p:spPr bwMode="auto">
          <a:xfrm>
            <a:off x="4622042" y="4038600"/>
            <a:ext cx="1600200" cy="609600"/>
          </a:xfrm>
          <a:prstGeom prst="rect">
            <a:avLst/>
          </a:prstGeom>
          <a:solidFill>
            <a:schemeClr val="accent2">
              <a:lumMod val="60000"/>
              <a:lumOff val="40000"/>
            </a:schemeClr>
          </a:solidFill>
          <a:ln w="28575" cap="flat" cmpd="sng" algn="ctr">
            <a:solidFill>
              <a:schemeClr val="tx1"/>
            </a:solidFill>
            <a:prstDash val="solid"/>
            <a:round/>
            <a:headEnd type="none" w="med" len="med"/>
            <a:tailEnd type="triangle" w="med" len="med"/>
          </a:ln>
          <a:effectLst/>
          <a:extLst/>
        </p:spPr>
        <p:txBody>
          <a:bodyPr vert="horz" wrap="square" lIns="82124" tIns="41061" rIns="82124" bIns="41061" numCol="1" rtlCol="0" anchor="ctr" anchorCtr="0" compatLnSpc="1">
            <a:prstTxWarp prst="textNoShape">
              <a:avLst/>
            </a:prstTxWarp>
          </a:bodyPr>
          <a:lstStyle/>
          <a:p>
            <a:pPr marL="0" marR="0" indent="0" algn="ctr" defTabSz="814388" rtl="0" eaLnBrk="0" fontAlgn="base" latinLnBrk="0" hangingPunct="0">
              <a:lnSpc>
                <a:spcPct val="90000"/>
              </a:lnSpc>
              <a:spcBef>
                <a:spcPct val="0"/>
              </a:spcBef>
              <a:spcAft>
                <a:spcPct val="0"/>
              </a:spcAft>
              <a:buClrTx/>
              <a:buSzTx/>
              <a:buFontTx/>
              <a:buNone/>
              <a:tabLst/>
            </a:pPr>
            <a:r>
              <a:rPr kumimoji="0" lang="en-US" sz="3000" b="1" i="0" u="none" strike="noStrike" cap="none" normalizeH="0" baseline="0" smtClean="0">
                <a:ln>
                  <a:noFill/>
                </a:ln>
                <a:solidFill>
                  <a:srgbClr val="FFFF00"/>
                </a:solidFill>
                <a:effectLst/>
                <a:latin typeface="Courier New" pitchFamily="49" charset="0"/>
                <a:cs typeface="Courier New" pitchFamily="49" charset="0"/>
              </a:rPr>
              <a:t>FLASH</a:t>
            </a:r>
          </a:p>
        </p:txBody>
      </p:sp>
      <p:sp>
        <p:nvSpPr>
          <p:cNvPr id="13" name="Rectangle 12"/>
          <p:cNvSpPr/>
          <p:nvPr/>
        </p:nvSpPr>
        <p:spPr bwMode="auto">
          <a:xfrm>
            <a:off x="6214870" y="4038600"/>
            <a:ext cx="1498979" cy="609600"/>
          </a:xfrm>
          <a:prstGeom prst="rect">
            <a:avLst/>
          </a:prstGeom>
          <a:solidFill>
            <a:schemeClr val="accent2">
              <a:lumMod val="60000"/>
              <a:lumOff val="40000"/>
            </a:schemeClr>
          </a:solidFill>
          <a:ln w="28575" cap="flat" cmpd="sng" algn="ctr">
            <a:solidFill>
              <a:schemeClr val="tx1"/>
            </a:solidFill>
            <a:prstDash val="solid"/>
            <a:round/>
            <a:headEnd type="none" w="med" len="med"/>
            <a:tailEnd type="triangle" w="med" len="med"/>
          </a:ln>
          <a:effectLst/>
          <a:extLst/>
        </p:spPr>
        <p:txBody>
          <a:bodyPr vert="horz" wrap="square" lIns="82124" tIns="41061" rIns="82124" bIns="41061" numCol="1" rtlCol="0" anchor="ctr" anchorCtr="0" compatLnSpc="1">
            <a:prstTxWarp prst="textNoShape">
              <a:avLst/>
            </a:prstTxWarp>
          </a:bodyPr>
          <a:lstStyle/>
          <a:p>
            <a:pPr marL="0" marR="0" indent="0" algn="ctr" defTabSz="814388" rtl="0" eaLnBrk="0" fontAlgn="base" latinLnBrk="0" hangingPunct="0">
              <a:lnSpc>
                <a:spcPct val="90000"/>
              </a:lnSpc>
              <a:spcBef>
                <a:spcPct val="0"/>
              </a:spcBef>
              <a:spcAft>
                <a:spcPct val="0"/>
              </a:spcAft>
              <a:buClrTx/>
              <a:buSzTx/>
              <a:buFontTx/>
              <a:buNone/>
              <a:tabLst/>
            </a:pPr>
            <a:r>
              <a:rPr lang="en-US" smtClean="0">
                <a:solidFill>
                  <a:srgbClr val="FFFF00"/>
                </a:solidFill>
                <a:latin typeface="Courier New" pitchFamily="49" charset="0"/>
                <a:cs typeface="Courier New" pitchFamily="49" charset="0"/>
              </a:rPr>
              <a:t>NVRAM</a:t>
            </a:r>
            <a:endParaRPr kumimoji="0" lang="en-US" sz="3000" b="1" i="0" u="none" strike="noStrike" cap="none" normalizeH="0" baseline="0" smtClean="0">
              <a:ln>
                <a:noFill/>
              </a:ln>
              <a:solidFill>
                <a:srgbClr val="FFFF00"/>
              </a:solidFill>
              <a:effectLst/>
              <a:latin typeface="Courier New" pitchFamily="49" charset="0"/>
              <a:cs typeface="Courier New" pitchFamily="49" charset="0"/>
            </a:endParaRPr>
          </a:p>
        </p:txBody>
      </p:sp>
      <p:sp>
        <p:nvSpPr>
          <p:cNvPr id="14" name="Rectangle 13"/>
          <p:cNvSpPr/>
          <p:nvPr/>
        </p:nvSpPr>
        <p:spPr bwMode="auto">
          <a:xfrm>
            <a:off x="1447801" y="3429000"/>
            <a:ext cx="6266048" cy="609600"/>
          </a:xfrm>
          <a:prstGeom prst="rect">
            <a:avLst/>
          </a:prstGeom>
          <a:solidFill>
            <a:schemeClr val="accent2">
              <a:lumMod val="60000"/>
              <a:lumOff val="40000"/>
            </a:schemeClr>
          </a:solidFill>
          <a:ln w="28575" cap="flat" cmpd="sng" algn="ctr">
            <a:solidFill>
              <a:schemeClr val="tx1"/>
            </a:solidFill>
            <a:prstDash val="solid"/>
            <a:round/>
            <a:headEnd type="none" w="med" len="med"/>
            <a:tailEnd type="triangle" w="med" len="med"/>
          </a:ln>
          <a:effectLst/>
          <a:extLst/>
        </p:spPr>
        <p:txBody>
          <a:bodyPr vert="horz" wrap="square" lIns="82124" tIns="41061" rIns="82124" bIns="41061" numCol="1" rtlCol="0" anchor="ctr" anchorCtr="0" compatLnSpc="1">
            <a:prstTxWarp prst="textNoShape">
              <a:avLst/>
            </a:prstTxWarp>
          </a:bodyPr>
          <a:lstStyle/>
          <a:p>
            <a:pPr marL="0" marR="0" indent="0" algn="ctr" defTabSz="814388" rtl="0" eaLnBrk="0" fontAlgn="base" latinLnBrk="0" hangingPunct="0">
              <a:lnSpc>
                <a:spcPct val="90000"/>
              </a:lnSpc>
              <a:spcBef>
                <a:spcPct val="0"/>
              </a:spcBef>
              <a:spcAft>
                <a:spcPct val="0"/>
              </a:spcAft>
              <a:buClrTx/>
              <a:buSzTx/>
              <a:buFontTx/>
              <a:buNone/>
              <a:tabLst/>
            </a:pPr>
            <a:r>
              <a:rPr kumimoji="0" lang="en-US" sz="3000" b="1" i="0" u="none" strike="noStrike" cap="none" normalizeH="0" baseline="0" smtClean="0">
                <a:ln>
                  <a:noFill/>
                </a:ln>
                <a:solidFill>
                  <a:srgbClr val="FFFF00"/>
                </a:solidFill>
                <a:effectLst/>
                <a:latin typeface="Courier New" pitchFamily="49" charset="0"/>
                <a:cs typeface="Courier New" pitchFamily="49" charset="0"/>
              </a:rPr>
              <a:t>CPU</a:t>
            </a:r>
          </a:p>
        </p:txBody>
      </p:sp>
      <p:sp>
        <p:nvSpPr>
          <p:cNvPr id="15" name="Rectangle 14"/>
          <p:cNvSpPr/>
          <p:nvPr/>
        </p:nvSpPr>
        <p:spPr bwMode="auto">
          <a:xfrm>
            <a:off x="1447801" y="4648200"/>
            <a:ext cx="6266048" cy="762000"/>
          </a:xfrm>
          <a:prstGeom prst="rect">
            <a:avLst/>
          </a:prstGeom>
          <a:solidFill>
            <a:srgbClr val="92D050"/>
          </a:solidFill>
          <a:ln w="28575" cap="flat" cmpd="sng" algn="ctr">
            <a:solidFill>
              <a:schemeClr val="tx1"/>
            </a:solidFill>
            <a:prstDash val="solid"/>
            <a:round/>
            <a:headEnd type="none" w="med" len="med"/>
            <a:tailEnd type="triangle" w="med" len="med"/>
          </a:ln>
          <a:effectLst/>
          <a:extLst/>
        </p:spPr>
        <p:txBody>
          <a:bodyPr vert="horz" wrap="square" lIns="82124" tIns="41061" rIns="82124" bIns="41061" numCol="1" rtlCol="0" anchor="ctr" anchorCtr="0" compatLnSpc="1">
            <a:prstTxWarp prst="textNoShape">
              <a:avLst/>
            </a:prstTxWarp>
          </a:bodyPr>
          <a:lstStyle/>
          <a:p>
            <a:pPr marL="0" marR="0" indent="0" algn="ctr" defTabSz="814388" rtl="0" eaLnBrk="0" fontAlgn="base" latinLnBrk="0" hangingPunct="0">
              <a:lnSpc>
                <a:spcPct val="90000"/>
              </a:lnSpc>
              <a:spcBef>
                <a:spcPct val="0"/>
              </a:spcBef>
              <a:spcAft>
                <a:spcPct val="0"/>
              </a:spcAft>
              <a:buClrTx/>
              <a:buSzTx/>
              <a:buFontTx/>
              <a:buNone/>
              <a:tabLst/>
            </a:pPr>
            <a:r>
              <a:rPr kumimoji="0" lang="en-US" sz="2000" b="1" i="0" u="none" strike="noStrike" cap="none" normalizeH="0" baseline="0" smtClean="0">
                <a:ln>
                  <a:noFill/>
                </a:ln>
                <a:solidFill>
                  <a:schemeClr val="accent2"/>
                </a:solidFill>
                <a:effectLst/>
                <a:latin typeface="Courier New" pitchFamily="49" charset="0"/>
                <a:cs typeface="Courier New" pitchFamily="49" charset="0"/>
              </a:rPr>
              <a:t>Interface</a:t>
            </a:r>
          </a:p>
        </p:txBody>
      </p:sp>
      <p:sp>
        <p:nvSpPr>
          <p:cNvPr id="18" name="TextBox 17"/>
          <p:cNvSpPr txBox="1"/>
          <p:nvPr/>
        </p:nvSpPr>
        <p:spPr>
          <a:xfrm>
            <a:off x="12138" y="3881735"/>
            <a:ext cx="1511862" cy="923330"/>
          </a:xfrm>
          <a:prstGeom prst="rect">
            <a:avLst/>
          </a:prstGeom>
          <a:noFill/>
        </p:spPr>
        <p:txBody>
          <a:bodyPr wrap="square" rtlCol="0">
            <a:spAutoFit/>
          </a:bodyPr>
          <a:lstStyle/>
          <a:p>
            <a:pPr eaLnBrk="1" fontAlgn="auto" hangingPunct="1">
              <a:lnSpc>
                <a:spcPct val="100000"/>
              </a:lnSpc>
              <a:spcBef>
                <a:spcPts val="0"/>
              </a:spcBef>
              <a:spcAft>
                <a:spcPts val="0"/>
              </a:spcAft>
            </a:pPr>
            <a:r>
              <a:rPr lang="en-US" sz="1800" smtClean="0">
                <a:solidFill>
                  <a:srgbClr val="000000"/>
                </a:solidFill>
                <a:latin typeface="Courier New" pitchFamily="49" charset="0"/>
                <a:cs typeface="Courier New" pitchFamily="49" charset="0"/>
              </a:rPr>
              <a:t>POST</a:t>
            </a:r>
            <a:endParaRPr lang="en-US" sz="1800" b="0">
              <a:solidFill>
                <a:srgbClr val="000000"/>
              </a:solidFill>
              <a:latin typeface="Courier New" pitchFamily="49" charset="0"/>
              <a:cs typeface="Courier New" pitchFamily="49" charset="0"/>
            </a:endParaRPr>
          </a:p>
          <a:p>
            <a:pPr eaLnBrk="1" fontAlgn="auto" hangingPunct="1">
              <a:lnSpc>
                <a:spcPct val="100000"/>
              </a:lnSpc>
              <a:spcBef>
                <a:spcPts val="0"/>
              </a:spcBef>
              <a:spcAft>
                <a:spcPts val="0"/>
              </a:spcAft>
            </a:pPr>
            <a:r>
              <a:rPr lang="en-US" sz="1800" smtClean="0">
                <a:solidFill>
                  <a:srgbClr val="000000"/>
                </a:solidFill>
                <a:latin typeface="Courier New" pitchFamily="49" charset="0"/>
                <a:cs typeface="Courier New" pitchFamily="49" charset="0"/>
              </a:rPr>
              <a:t>Bootstrap</a:t>
            </a:r>
            <a:endParaRPr lang="en-US" sz="1800" b="0" smtClean="0">
              <a:solidFill>
                <a:srgbClr val="000000"/>
              </a:solidFill>
              <a:latin typeface="Courier New" pitchFamily="49" charset="0"/>
              <a:cs typeface="Courier New" pitchFamily="49" charset="0"/>
            </a:endParaRPr>
          </a:p>
          <a:p>
            <a:pPr eaLnBrk="1" fontAlgn="auto" hangingPunct="1">
              <a:lnSpc>
                <a:spcPct val="100000"/>
              </a:lnSpc>
              <a:spcBef>
                <a:spcPts val="0"/>
              </a:spcBef>
              <a:spcAft>
                <a:spcPts val="0"/>
              </a:spcAft>
            </a:pPr>
            <a:r>
              <a:rPr lang="en-US" sz="1800" smtClean="0">
                <a:solidFill>
                  <a:srgbClr val="000000"/>
                </a:solidFill>
                <a:latin typeface="Courier New" pitchFamily="49" charset="0"/>
                <a:cs typeface="Courier New" pitchFamily="49" charset="0"/>
              </a:rPr>
              <a:t>Mini IOS</a:t>
            </a:r>
            <a:endParaRPr lang="en-US" sz="1800" b="0">
              <a:solidFill>
                <a:srgbClr val="000000"/>
              </a:solidFill>
              <a:latin typeface="Courier New" pitchFamily="49" charset="0"/>
              <a:cs typeface="Courier New" pitchFamily="49" charset="0"/>
            </a:endParaRPr>
          </a:p>
        </p:txBody>
      </p:sp>
      <p:sp>
        <p:nvSpPr>
          <p:cNvPr id="19" name="Rectangle 18"/>
          <p:cNvSpPr/>
          <p:nvPr/>
        </p:nvSpPr>
        <p:spPr bwMode="auto">
          <a:xfrm>
            <a:off x="4622042" y="4038600"/>
            <a:ext cx="1600200" cy="609600"/>
          </a:xfrm>
          <a:prstGeom prst="rect">
            <a:avLst/>
          </a:prstGeom>
          <a:solidFill>
            <a:schemeClr val="bg1"/>
          </a:solidFill>
          <a:ln w="28575" cap="flat" cmpd="sng" algn="ctr">
            <a:solidFill>
              <a:schemeClr val="tx1"/>
            </a:solidFill>
            <a:prstDash val="solid"/>
            <a:round/>
            <a:headEnd type="none" w="med" len="med"/>
            <a:tailEnd type="triangle" w="med" len="med"/>
          </a:ln>
          <a:effectLst/>
          <a:extLst/>
        </p:spPr>
        <p:txBody>
          <a:bodyPr vert="horz" wrap="square" lIns="82124" tIns="41061" rIns="82124" bIns="41061" numCol="1" rtlCol="0" anchor="ctr" anchorCtr="0" compatLnSpc="1">
            <a:prstTxWarp prst="textNoShape">
              <a:avLst/>
            </a:prstTxWarp>
          </a:bodyPr>
          <a:lstStyle/>
          <a:p>
            <a:pPr marL="0" marR="0" indent="0" algn="ctr" defTabSz="814388" rtl="0" eaLnBrk="0" fontAlgn="base" latinLnBrk="0" hangingPunct="0">
              <a:lnSpc>
                <a:spcPct val="90000"/>
              </a:lnSpc>
              <a:spcBef>
                <a:spcPct val="0"/>
              </a:spcBef>
              <a:spcAft>
                <a:spcPct val="0"/>
              </a:spcAft>
              <a:buClrTx/>
              <a:buSzTx/>
              <a:buFontTx/>
              <a:buNone/>
              <a:tabLst/>
            </a:pPr>
            <a:r>
              <a:rPr kumimoji="0" lang="en-US" sz="3000" b="1" i="0" u="none" strike="noStrike" cap="none" normalizeH="0" baseline="0" smtClean="0">
                <a:ln>
                  <a:noFill/>
                </a:ln>
                <a:solidFill>
                  <a:srgbClr val="FFFF00"/>
                </a:solidFill>
                <a:effectLst>
                  <a:glow rad="101600">
                    <a:schemeClr val="accent2">
                      <a:satMod val="175000"/>
                      <a:alpha val="40000"/>
                    </a:schemeClr>
                  </a:glow>
                </a:effectLst>
                <a:latin typeface="Courier New" pitchFamily="49" charset="0"/>
                <a:cs typeface="Courier New" pitchFamily="49" charset="0"/>
              </a:rPr>
              <a:t>IOS</a:t>
            </a:r>
          </a:p>
        </p:txBody>
      </p:sp>
      <p:sp>
        <p:nvSpPr>
          <p:cNvPr id="20" name="Rectangle 19"/>
          <p:cNvSpPr/>
          <p:nvPr/>
        </p:nvSpPr>
        <p:spPr bwMode="auto">
          <a:xfrm>
            <a:off x="3048000" y="4051548"/>
            <a:ext cx="1574042" cy="609600"/>
          </a:xfrm>
          <a:prstGeom prst="rect">
            <a:avLst/>
          </a:prstGeom>
          <a:solidFill>
            <a:schemeClr val="bg1"/>
          </a:solidFill>
          <a:ln w="28575" cap="flat" cmpd="sng" algn="ctr">
            <a:solidFill>
              <a:schemeClr val="tx1"/>
            </a:solidFill>
            <a:prstDash val="solid"/>
            <a:round/>
            <a:headEnd type="none" w="med" len="med"/>
            <a:tailEnd type="triangle" w="med" len="med"/>
          </a:ln>
          <a:effectLst/>
          <a:extLst/>
        </p:spPr>
        <p:txBody>
          <a:bodyPr vert="horz" wrap="square" lIns="82124" tIns="41061" rIns="82124" bIns="41061" numCol="1" rtlCol="0" anchor="ctr" anchorCtr="0" compatLnSpc="1">
            <a:prstTxWarp prst="textNoShape">
              <a:avLst/>
            </a:prstTxWarp>
          </a:bodyPr>
          <a:lstStyle/>
          <a:p>
            <a:pPr marL="0" marR="0" indent="0" algn="ctr" defTabSz="814388" rtl="0" eaLnBrk="0" fontAlgn="base" latinLnBrk="0" hangingPunct="0">
              <a:lnSpc>
                <a:spcPct val="90000"/>
              </a:lnSpc>
              <a:spcBef>
                <a:spcPct val="0"/>
              </a:spcBef>
              <a:spcAft>
                <a:spcPct val="0"/>
              </a:spcAft>
              <a:buClrTx/>
              <a:buSzTx/>
              <a:buFontTx/>
              <a:buNone/>
              <a:tabLst/>
            </a:pPr>
            <a:r>
              <a:rPr kumimoji="0" lang="en-US" sz="1800" b="1" i="0" u="none" strike="noStrike" cap="none" normalizeH="0" baseline="0" smtClean="0">
                <a:ln>
                  <a:noFill/>
                </a:ln>
                <a:solidFill>
                  <a:srgbClr val="7030A0"/>
                </a:solidFill>
                <a:effectLst>
                  <a:glow rad="63500">
                    <a:schemeClr val="accent1">
                      <a:satMod val="175000"/>
                      <a:alpha val="40000"/>
                    </a:schemeClr>
                  </a:glow>
                </a:effectLst>
                <a:latin typeface="Courier New" pitchFamily="49" charset="0"/>
                <a:cs typeface="Courier New" pitchFamily="49" charset="0"/>
              </a:rPr>
              <a:t>running-config</a:t>
            </a:r>
          </a:p>
        </p:txBody>
      </p:sp>
      <p:sp>
        <p:nvSpPr>
          <p:cNvPr id="21" name="Rectangle 20"/>
          <p:cNvSpPr/>
          <p:nvPr/>
        </p:nvSpPr>
        <p:spPr bwMode="auto">
          <a:xfrm>
            <a:off x="6214870" y="4051548"/>
            <a:ext cx="1498979" cy="609600"/>
          </a:xfrm>
          <a:prstGeom prst="rect">
            <a:avLst/>
          </a:prstGeom>
          <a:solidFill>
            <a:schemeClr val="bg1"/>
          </a:solidFill>
          <a:ln w="28575" cap="flat" cmpd="sng" algn="ctr">
            <a:solidFill>
              <a:schemeClr val="tx1"/>
            </a:solidFill>
            <a:prstDash val="solid"/>
            <a:round/>
            <a:headEnd type="none" w="med" len="med"/>
            <a:tailEnd type="triangle" w="med" len="med"/>
          </a:ln>
          <a:effectLst/>
          <a:extLst/>
        </p:spPr>
        <p:txBody>
          <a:bodyPr vert="horz" wrap="square" lIns="82124" tIns="41061" rIns="82124" bIns="41061" numCol="1" rtlCol="0" anchor="ctr" anchorCtr="0" compatLnSpc="1">
            <a:prstTxWarp prst="textNoShape">
              <a:avLst/>
            </a:prstTxWarp>
          </a:bodyPr>
          <a:lstStyle/>
          <a:p>
            <a:pPr marL="0" marR="0" indent="0" algn="ctr" defTabSz="814388" rtl="0" eaLnBrk="0" fontAlgn="base" latinLnBrk="0" hangingPunct="0">
              <a:lnSpc>
                <a:spcPct val="90000"/>
              </a:lnSpc>
              <a:spcBef>
                <a:spcPct val="0"/>
              </a:spcBef>
              <a:spcAft>
                <a:spcPct val="0"/>
              </a:spcAft>
              <a:buClrTx/>
              <a:buSzTx/>
              <a:buFontTx/>
              <a:buNone/>
              <a:tabLst/>
            </a:pPr>
            <a:r>
              <a:rPr lang="en-US" sz="1800" smtClean="0">
                <a:solidFill>
                  <a:srgbClr val="7030A0"/>
                </a:solidFill>
                <a:effectLst>
                  <a:glow rad="63500">
                    <a:schemeClr val="accent1">
                      <a:satMod val="175000"/>
                      <a:alpha val="40000"/>
                    </a:schemeClr>
                  </a:glow>
                </a:effectLst>
                <a:latin typeface="Courier New" pitchFamily="49" charset="0"/>
                <a:cs typeface="Courier New" pitchFamily="49" charset="0"/>
              </a:rPr>
              <a:t>startup-config</a:t>
            </a:r>
            <a:endParaRPr kumimoji="0" lang="en-US" sz="1800" b="1" i="0" u="none" strike="noStrike" cap="none" normalizeH="0" baseline="0" smtClean="0">
              <a:ln>
                <a:noFill/>
              </a:ln>
              <a:solidFill>
                <a:srgbClr val="7030A0"/>
              </a:solidFill>
              <a:effectLst>
                <a:glow rad="63500">
                  <a:schemeClr val="accent1">
                    <a:satMod val="175000"/>
                    <a:alpha val="40000"/>
                  </a:schemeClr>
                </a:glow>
              </a:effectLst>
              <a:latin typeface="Courier New" pitchFamily="49" charset="0"/>
              <a:cs typeface="Courier New" pitchFamily="49" charset="0"/>
            </a:endParaRPr>
          </a:p>
        </p:txBody>
      </p:sp>
      <p:sp>
        <p:nvSpPr>
          <p:cNvPr id="22" name="TextBox 21"/>
          <p:cNvSpPr txBox="1"/>
          <p:nvPr/>
        </p:nvSpPr>
        <p:spPr>
          <a:xfrm>
            <a:off x="914400" y="6190565"/>
            <a:ext cx="7467600" cy="584775"/>
          </a:xfrm>
          <a:prstGeom prst="rect">
            <a:avLst/>
          </a:prstGeom>
          <a:solidFill>
            <a:schemeClr val="bg1"/>
          </a:solidFill>
        </p:spPr>
        <p:txBody>
          <a:bodyPr wrap="square" rtlCol="0">
            <a:spAutoFit/>
          </a:bodyPr>
          <a:lstStyle/>
          <a:p>
            <a:pPr eaLnBrk="1" fontAlgn="auto" hangingPunct="1">
              <a:lnSpc>
                <a:spcPct val="100000"/>
              </a:lnSpc>
              <a:spcBef>
                <a:spcPts val="0"/>
              </a:spcBef>
              <a:spcAft>
                <a:spcPts val="0"/>
              </a:spcAft>
            </a:pPr>
            <a:r>
              <a:rPr lang="en-US" sz="1600" b="0" smtClean="0">
                <a:solidFill>
                  <a:srgbClr val="000000"/>
                </a:solidFill>
                <a:latin typeface="Times New Roman" pitchFamily="18" charset="0"/>
                <a:cs typeface="Times New Roman" pitchFamily="18" charset="0"/>
              </a:rPr>
              <a:t>Power-On Self-test</a:t>
            </a:r>
          </a:p>
          <a:p>
            <a:pPr eaLnBrk="1" fontAlgn="auto" hangingPunct="1">
              <a:lnSpc>
                <a:spcPct val="100000"/>
              </a:lnSpc>
              <a:spcBef>
                <a:spcPts val="0"/>
              </a:spcBef>
              <a:spcAft>
                <a:spcPts val="0"/>
              </a:spcAft>
            </a:pPr>
            <a:r>
              <a:rPr lang="en-US" sz="1600" b="0" smtClean="0">
                <a:solidFill>
                  <a:srgbClr val="000000"/>
                </a:solidFill>
                <a:latin typeface="Times New Roman" pitchFamily="18" charset="0"/>
                <a:cs typeface="Times New Roman" pitchFamily="18" charset="0"/>
              </a:rPr>
              <a:t>Mini IOS</a:t>
            </a:r>
            <a:r>
              <a:rPr lang="en-US" sz="1600" b="0">
                <a:solidFill>
                  <a:srgbClr val="000000"/>
                </a:solidFill>
                <a:latin typeface="Times New Roman" pitchFamily="18" charset="0"/>
                <a:cs typeface="Times New Roman" pitchFamily="18" charset="0"/>
              </a:rPr>
              <a:t> </a:t>
            </a:r>
            <a:r>
              <a:rPr lang="en-US" sz="1600" b="0" smtClean="0">
                <a:solidFill>
                  <a:srgbClr val="000000"/>
                </a:solidFill>
                <a:latin typeface="Times New Roman" pitchFamily="18" charset="0"/>
                <a:cs typeface="Times New Roman" pitchFamily="18" charset="0"/>
              </a:rPr>
              <a:t>used to ROM Monitor </a:t>
            </a:r>
            <a:r>
              <a:rPr lang="en-US" sz="1600" b="0">
                <a:solidFill>
                  <a:srgbClr val="000000"/>
                </a:solidFill>
                <a:latin typeface="Times New Roman" pitchFamily="18" charset="0"/>
                <a:cs typeface="Times New Roman" pitchFamily="18" charset="0"/>
                <a:sym typeface="Wingdings" pitchFamily="2" charset="2"/>
              </a:rPr>
              <a:t>&gt;</a:t>
            </a:r>
            <a:r>
              <a:rPr lang="en-US" sz="1600" b="0" smtClean="0">
                <a:solidFill>
                  <a:srgbClr val="000000"/>
                </a:solidFill>
                <a:latin typeface="Times New Roman" pitchFamily="18" charset="0"/>
                <a:cs typeface="Times New Roman" pitchFamily="18" charset="0"/>
                <a:sym typeface="Wingdings" pitchFamily="2" charset="2"/>
              </a:rPr>
              <a:t> recovery password, upgrade IOS</a:t>
            </a:r>
            <a:endParaRPr lang="en-US" sz="1600" b="0">
              <a:solidFill>
                <a:srgbClr val="000000"/>
              </a:solidFill>
              <a:latin typeface="Times New Roman" pitchFamily="18" charset="0"/>
              <a:cs typeface="Times New Roman" pitchFamily="18" charset="0"/>
            </a:endParaRPr>
          </a:p>
        </p:txBody>
      </p:sp>
    </p:spTree>
    <p:extLst>
      <p:ext uri="{BB962C8B-B14F-4D97-AF65-F5344CB8AC3E}">
        <p14:creationId xmlns:p14="http://schemas.microsoft.com/office/powerpoint/2010/main" val="1020418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right)">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18"/>
                                        </p:tgtEl>
                                      </p:cBhvr>
                                    </p:animEffect>
                                    <p:set>
                                      <p:cBhvr>
                                        <p:cTn id="12" dur="1" fill="hold">
                                          <p:stCondLst>
                                            <p:cond delay="499"/>
                                          </p:stCondLst>
                                        </p:cTn>
                                        <p:tgtEl>
                                          <p:spTgt spid="1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heel(1)">
                                      <p:cBhvr>
                                        <p:cTn id="17" dur="20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xit" presetSubtype="32" fill="hold" grpId="1" nodeType="clickEffect">
                                  <p:stCondLst>
                                    <p:cond delay="0"/>
                                  </p:stCondLst>
                                  <p:childTnLst>
                                    <p:animEffect transition="out" filter="circle(out)">
                                      <p:cBhvr>
                                        <p:cTn id="21" dur="1000"/>
                                        <p:tgtEl>
                                          <p:spTgt spid="19"/>
                                        </p:tgtEl>
                                      </p:cBhvr>
                                    </p:animEffect>
                                    <p:set>
                                      <p:cBhvr>
                                        <p:cTn id="22" dur="1" fill="hold">
                                          <p:stCondLst>
                                            <p:cond delay="999"/>
                                          </p:stCondLst>
                                        </p:cTn>
                                        <p:tgtEl>
                                          <p:spTgt spid="19"/>
                                        </p:tgtEl>
                                        <p:attrNameLst>
                                          <p:attrName>style.visibility</p:attrName>
                                        </p:attrNameLst>
                                      </p:cBhvr>
                                      <p:to>
                                        <p:strVal val="hidden"/>
                                      </p:to>
                                    </p:set>
                                  </p:childTnLst>
                                </p:cTn>
                              </p:par>
                              <p:par>
                                <p:cTn id="23" presetID="22" presetClass="entr" presetSubtype="1"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wipe(up)">
                                      <p:cBhvr>
                                        <p:cTn id="25" dur="500"/>
                                        <p:tgtEl>
                                          <p:spTgt spid="21"/>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wipe(up)">
                                      <p:cBhvr>
                                        <p:cTn id="3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8" grpId="1"/>
      <p:bldP spid="19" grpId="0" animBg="1"/>
      <p:bldP spid="19" grpId="1" animBg="1"/>
      <p:bldP spid="20" grpId="0" animBg="1"/>
      <p:bldP spid="2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Grp="1" noChangeArrowheads="1"/>
          </p:cNvSpPr>
          <p:nvPr>
            <p:ph type="title"/>
          </p:nvPr>
        </p:nvSpPr>
        <p:spPr>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rtlCol="0" anchor="t" anchorCtr="0" compatLnSpc="1">
            <a:prstTxWarp prst="textNoShape">
              <a:avLst/>
            </a:prstTxWarp>
            <a:normAutofit/>
          </a:bodyPr>
          <a:lstStyle/>
          <a:p>
            <a:r>
              <a:rPr lang="en-US" sz="3200" b="1">
                <a:solidFill>
                  <a:srgbClr val="0070C0"/>
                </a:solidFill>
                <a:latin typeface="Courier New" pitchFamily="49" charset="0"/>
                <a:cs typeface="Courier New" pitchFamily="49" charset="0"/>
              </a:rPr>
              <a:t>show configuration</a:t>
            </a:r>
          </a:p>
        </p:txBody>
      </p:sp>
      <p:pic>
        <p:nvPicPr>
          <p:cNvPr id="40964" name="Picture 4" descr="301P_28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514600"/>
            <a:ext cx="9144000" cy="2909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436164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www.routerswholesale.com/images/72-3382-01-larg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2336454"/>
            <a:ext cx="3127569" cy="2464146"/>
          </a:xfrm>
          <a:prstGeom prst="rect">
            <a:avLst/>
          </a:prstGeom>
          <a:noFill/>
          <a:extLst>
            <a:ext uri="{909E8E84-426E-40DD-AFC4-6F175D3DCCD1}">
              <a14:hiddenFill xmlns:a14="http://schemas.microsoft.com/office/drawing/2010/main">
                <a:solidFill>
                  <a:srgbClr val="FFFFFF"/>
                </a:solidFill>
              </a14:hiddenFill>
            </a:ext>
          </a:extLst>
        </p:spPr>
      </p:pic>
      <p:sp>
        <p:nvSpPr>
          <p:cNvPr id="4099" name="Rectangle 2"/>
          <p:cNvSpPr>
            <a:spLocks noGrp="1" noChangeArrowheads="1"/>
          </p:cNvSpPr>
          <p:nvPr>
            <p:ph type="title"/>
          </p:nvPr>
        </p:nvSpPr>
        <p:spPr>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rtlCol="0" anchor="t" anchorCtr="0" compatLnSpc="1">
            <a:prstTxWarp prst="textNoShape">
              <a:avLst/>
            </a:prstTxWarp>
            <a:normAutofit/>
          </a:bodyPr>
          <a:lstStyle/>
          <a:p>
            <a:r>
              <a:rPr lang="en-US" sz="3200" b="1" smtClean="0">
                <a:solidFill>
                  <a:srgbClr val="0070C0"/>
                </a:solidFill>
                <a:latin typeface="Courier New" pitchFamily="49" charset="0"/>
                <a:cs typeface="Courier New" pitchFamily="49" charset="0"/>
              </a:rPr>
              <a:t>Step config</a:t>
            </a:r>
            <a:endParaRPr lang="en-US" sz="3200" b="1">
              <a:solidFill>
                <a:srgbClr val="0070C0"/>
              </a:solidFill>
              <a:latin typeface="Courier New" pitchFamily="49" charset="0"/>
              <a:cs typeface="Courier New" pitchFamily="49" charset="0"/>
            </a:endParaRPr>
          </a:p>
        </p:txBody>
      </p:sp>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29400" y="3057966"/>
            <a:ext cx="609600" cy="426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28800" y="3017610"/>
            <a:ext cx="609600" cy="506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5715000" y="3070136"/>
            <a:ext cx="936475" cy="485518"/>
          </a:xfrm>
          <a:prstGeom prst="rect">
            <a:avLst/>
          </a:prstGeom>
          <a:noFill/>
        </p:spPr>
        <p:txBody>
          <a:bodyPr wrap="none" rtlCol="0">
            <a:spAutoFit/>
          </a:bodyPr>
          <a:lstStyle/>
          <a:p>
            <a:pPr algn="ctr"/>
            <a:r>
              <a:rPr lang="en-US" sz="1400" smtClean="0">
                <a:solidFill>
                  <a:srgbClr val="C00000"/>
                </a:solidFill>
                <a:effectLst/>
                <a:latin typeface="Courier New" pitchFamily="49" charset="0"/>
                <a:cs typeface="Courier New" pitchFamily="49" charset="0"/>
              </a:rPr>
              <a:t>RJ-45</a:t>
            </a:r>
          </a:p>
          <a:p>
            <a:r>
              <a:rPr lang="en-US" sz="1400" smtClean="0">
                <a:solidFill>
                  <a:srgbClr val="C00000"/>
                </a:solidFill>
                <a:effectLst/>
                <a:latin typeface="Courier New" pitchFamily="49" charset="0"/>
                <a:cs typeface="Courier New" pitchFamily="49" charset="0"/>
              </a:rPr>
              <a:t>CONSOLE</a:t>
            </a:r>
            <a:endParaRPr lang="en-US" sz="1400">
              <a:solidFill>
                <a:srgbClr val="C00000"/>
              </a:solidFill>
              <a:effectLst/>
              <a:latin typeface="Courier New" pitchFamily="49" charset="0"/>
              <a:cs typeface="Courier New" pitchFamily="49" charset="0"/>
            </a:endParaRPr>
          </a:p>
        </p:txBody>
      </p:sp>
      <p:sp>
        <p:nvSpPr>
          <p:cNvPr id="12" name="TextBox 11"/>
          <p:cNvSpPr txBox="1"/>
          <p:nvPr/>
        </p:nvSpPr>
        <p:spPr>
          <a:xfrm>
            <a:off x="0" y="6005345"/>
            <a:ext cx="9144000" cy="319255"/>
          </a:xfrm>
          <a:prstGeom prst="rect">
            <a:avLst/>
          </a:prstGeom>
          <a:noFill/>
        </p:spPr>
        <p:txBody>
          <a:bodyPr wrap="square" rtlCol="0">
            <a:spAutoFit/>
          </a:bodyPr>
          <a:lstStyle/>
          <a:p>
            <a:pPr lvl="0" algn="ctr"/>
            <a:r>
              <a:rPr lang="en-US" sz="1600" spc="-150" smtClean="0">
                <a:solidFill>
                  <a:srgbClr val="0070C0"/>
                </a:solidFill>
                <a:latin typeface="Courier New" pitchFamily="49" charset="0"/>
                <a:cs typeface="Courier New" pitchFamily="49" charset="0"/>
              </a:rPr>
              <a:t>Start </a:t>
            </a:r>
            <a:r>
              <a:rPr lang="en-US" sz="1600" spc="-150" smtClean="0">
                <a:solidFill>
                  <a:srgbClr val="0070C0"/>
                </a:solidFill>
                <a:latin typeface="Courier New" pitchFamily="49" charset="0"/>
                <a:cs typeface="Courier New" pitchFamily="49" charset="0"/>
                <a:sym typeface="Wingdings" pitchFamily="2" charset="2"/>
              </a:rPr>
              <a:t> </a:t>
            </a:r>
            <a:r>
              <a:rPr lang="en-US" sz="1600" spc="-150" smtClean="0">
                <a:solidFill>
                  <a:srgbClr val="0070C0"/>
                </a:solidFill>
                <a:latin typeface="Courier New" pitchFamily="49" charset="0"/>
                <a:cs typeface="Courier New" pitchFamily="49" charset="0"/>
              </a:rPr>
              <a:t>Program </a:t>
            </a:r>
            <a:r>
              <a:rPr lang="en-US" sz="1600" spc="-150" smtClean="0">
                <a:solidFill>
                  <a:srgbClr val="0070C0"/>
                </a:solidFill>
                <a:latin typeface="Courier New" pitchFamily="49" charset="0"/>
                <a:cs typeface="Courier New" pitchFamily="49" charset="0"/>
                <a:sym typeface="Wingdings" pitchFamily="2" charset="2"/>
              </a:rPr>
              <a:t> </a:t>
            </a:r>
            <a:r>
              <a:rPr lang="en-US" sz="1600" spc="-150" smtClean="0">
                <a:solidFill>
                  <a:srgbClr val="0070C0"/>
                </a:solidFill>
                <a:latin typeface="Courier New" pitchFamily="49" charset="0"/>
                <a:cs typeface="Courier New" pitchFamily="49" charset="0"/>
              </a:rPr>
              <a:t>Accessories </a:t>
            </a:r>
            <a:r>
              <a:rPr lang="en-US" sz="1600" spc="-150" smtClean="0">
                <a:solidFill>
                  <a:srgbClr val="0070C0"/>
                </a:solidFill>
                <a:latin typeface="Courier New" pitchFamily="49" charset="0"/>
                <a:cs typeface="Courier New" pitchFamily="49" charset="0"/>
                <a:sym typeface="Wingdings" pitchFamily="2" charset="2"/>
              </a:rPr>
              <a:t></a:t>
            </a:r>
            <a:r>
              <a:rPr lang="en-US" sz="1600" spc="-150" smtClean="0">
                <a:solidFill>
                  <a:srgbClr val="0070C0"/>
                </a:solidFill>
                <a:latin typeface="Courier New" pitchFamily="49" charset="0"/>
                <a:cs typeface="Courier New" pitchFamily="49" charset="0"/>
              </a:rPr>
              <a:t> Communication </a:t>
            </a:r>
            <a:r>
              <a:rPr lang="en-US" sz="1600" spc="-150" smtClean="0">
                <a:solidFill>
                  <a:srgbClr val="0070C0"/>
                </a:solidFill>
                <a:latin typeface="Courier New" pitchFamily="49" charset="0"/>
                <a:cs typeface="Courier New" pitchFamily="49" charset="0"/>
                <a:sym typeface="Wingdings" pitchFamily="2" charset="2"/>
              </a:rPr>
              <a:t></a:t>
            </a:r>
            <a:r>
              <a:rPr lang="en-US" sz="1600" spc="-150" smtClean="0">
                <a:solidFill>
                  <a:srgbClr val="0070C0"/>
                </a:solidFill>
                <a:latin typeface="Courier New" pitchFamily="49" charset="0"/>
                <a:cs typeface="Courier New" pitchFamily="49" charset="0"/>
              </a:rPr>
              <a:t> HyperTerminal</a:t>
            </a:r>
            <a:endParaRPr lang="en-US" sz="1600" spc="-150">
              <a:solidFill>
                <a:srgbClr val="0070C0"/>
              </a:solidFill>
              <a:latin typeface="Courier New" pitchFamily="49" charset="0"/>
              <a:cs typeface="Courier New" pitchFamily="49" charset="0"/>
            </a:endParaRPr>
          </a:p>
        </p:txBody>
      </p:sp>
      <p:sp>
        <p:nvSpPr>
          <p:cNvPr id="10" name="TextBox 9"/>
          <p:cNvSpPr txBox="1"/>
          <p:nvPr/>
        </p:nvSpPr>
        <p:spPr>
          <a:xfrm>
            <a:off x="2286000" y="2995868"/>
            <a:ext cx="506870" cy="291618"/>
          </a:xfrm>
          <a:prstGeom prst="rect">
            <a:avLst/>
          </a:prstGeom>
          <a:noFill/>
        </p:spPr>
        <p:txBody>
          <a:bodyPr wrap="none" rtlCol="0">
            <a:spAutoFit/>
          </a:bodyPr>
          <a:lstStyle/>
          <a:p>
            <a:r>
              <a:rPr lang="en-US" sz="1400" smtClean="0">
                <a:solidFill>
                  <a:srgbClr val="C00000"/>
                </a:solidFill>
                <a:effectLst/>
                <a:latin typeface="Courier New" pitchFamily="49" charset="0"/>
                <a:cs typeface="Courier New" pitchFamily="49" charset="0"/>
              </a:rPr>
              <a:t>COM</a:t>
            </a:r>
            <a:endParaRPr lang="en-US" sz="1400">
              <a:solidFill>
                <a:srgbClr val="C00000"/>
              </a:solidFill>
              <a:effectLst/>
              <a:latin typeface="Courier New" pitchFamily="49" charset="0"/>
              <a:cs typeface="Courier New" pitchFamily="49" charset="0"/>
            </a:endParaRPr>
          </a:p>
        </p:txBody>
      </p:sp>
      <p:sp>
        <p:nvSpPr>
          <p:cNvPr id="13" name="TextBox 12"/>
          <p:cNvSpPr txBox="1"/>
          <p:nvPr/>
        </p:nvSpPr>
        <p:spPr>
          <a:xfrm>
            <a:off x="3733800" y="1579324"/>
            <a:ext cx="1600200" cy="757130"/>
          </a:xfrm>
          <a:prstGeom prst="rect">
            <a:avLst/>
          </a:prstGeom>
          <a:noFill/>
        </p:spPr>
        <p:txBody>
          <a:bodyPr wrap="square" rtlCol="0">
            <a:spAutoFit/>
          </a:bodyPr>
          <a:lstStyle/>
          <a:p>
            <a:r>
              <a:rPr lang="en-US" sz="1600">
                <a:solidFill>
                  <a:srgbClr val="C00000"/>
                </a:solidFill>
                <a:latin typeface="Courier New" pitchFamily="49" charset="0"/>
                <a:cs typeface="Courier New" pitchFamily="49" charset="0"/>
              </a:rPr>
              <a:t>Console</a:t>
            </a:r>
          </a:p>
          <a:p>
            <a:r>
              <a:rPr lang="en-US" sz="1600">
                <a:solidFill>
                  <a:srgbClr val="C00000"/>
                </a:solidFill>
                <a:latin typeface="Courier New" pitchFamily="49" charset="0"/>
                <a:cs typeface="Courier New" pitchFamily="49" charset="0"/>
              </a:rPr>
              <a:t>Rollover </a:t>
            </a:r>
          </a:p>
          <a:p>
            <a:r>
              <a:rPr lang="en-US" sz="1600">
                <a:solidFill>
                  <a:srgbClr val="C00000"/>
                </a:solidFill>
                <a:latin typeface="Courier New" pitchFamily="49" charset="0"/>
                <a:cs typeface="Courier New" pitchFamily="49" charset="0"/>
              </a:rPr>
              <a:t>Null-modem</a:t>
            </a:r>
          </a:p>
        </p:txBody>
      </p:sp>
      <p:sp>
        <p:nvSpPr>
          <p:cNvPr id="15" name="TextBox 14"/>
          <p:cNvSpPr txBox="1"/>
          <p:nvPr/>
        </p:nvSpPr>
        <p:spPr>
          <a:xfrm>
            <a:off x="247919" y="2950470"/>
            <a:ext cx="1580881" cy="674031"/>
          </a:xfrm>
          <a:prstGeom prst="rect">
            <a:avLst/>
          </a:prstGeom>
          <a:noFill/>
        </p:spPr>
        <p:txBody>
          <a:bodyPr wrap="none" rtlCol="0">
            <a:spAutoFit/>
          </a:bodyPr>
          <a:lstStyle>
            <a:defPPr>
              <a:defRPr lang="en-US"/>
            </a:defPPr>
            <a:lvl1pPr algn="ctr">
              <a:defRPr sz="1400">
                <a:solidFill>
                  <a:srgbClr val="C00000"/>
                </a:solidFill>
                <a:effectLst/>
                <a:latin typeface="Courier New" pitchFamily="49" charset="0"/>
                <a:cs typeface="Courier New" pitchFamily="49" charset="0"/>
              </a:defRPr>
            </a:lvl1pPr>
          </a:lstStyle>
          <a:p>
            <a:pPr algn="r"/>
            <a:r>
              <a:rPr lang="en-US"/>
              <a:t>HyperTerminal</a:t>
            </a:r>
          </a:p>
          <a:p>
            <a:pPr algn="r"/>
            <a:r>
              <a:rPr lang="en-US"/>
              <a:t>CRT</a:t>
            </a:r>
          </a:p>
          <a:p>
            <a:pPr algn="r"/>
            <a:r>
              <a:rPr lang="en-US"/>
              <a:t>Putty</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381000" y="254000"/>
            <a:ext cx="8305800" cy="838200"/>
          </a:xfrm>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rtlCol="0" anchor="t" anchorCtr="0" compatLnSpc="1">
            <a:prstTxWarp prst="textNoShape">
              <a:avLst/>
            </a:prstTxWarp>
            <a:normAutofit/>
          </a:bodyPr>
          <a:lstStyle/>
          <a:p>
            <a:pPr defTabSz="914400" eaLnBrk="1" hangingPunct="1"/>
            <a:r>
              <a:rPr lang="en-US" kern="1200" smtClean="0">
                <a:solidFill>
                  <a:srgbClr val="0070C0"/>
                </a:solidFill>
                <a:latin typeface="Courier New" pitchFamily="49" charset="0"/>
                <a:cs typeface="Courier New" pitchFamily="49" charset="0"/>
              </a:rPr>
              <a:t>Console Port</a:t>
            </a:r>
            <a:endParaRPr lang="en-US" kern="1200">
              <a:solidFill>
                <a:srgbClr val="0070C0"/>
              </a:solidFill>
              <a:latin typeface="Courier New" pitchFamily="49" charset="0"/>
              <a:cs typeface="Courier New" pitchFamily="49" charset="0"/>
            </a:endParaRPr>
          </a:p>
        </p:txBody>
      </p:sp>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1905000"/>
            <a:ext cx="7772400" cy="319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255300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751" y="76200"/>
            <a:ext cx="8673649" cy="3686301"/>
          </a:xfrm>
          <a:prstGeom prst="rect">
            <a:avLst/>
          </a:prstGeom>
          <a:noFill/>
          <a:ln>
            <a:noFill/>
          </a:ln>
          <a:effectLst>
            <a:glow rad="101600">
              <a:schemeClr val="accent2">
                <a:satMod val="175000"/>
                <a:alpha val="40000"/>
              </a:schemeClr>
            </a:glow>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descr="http://www.unm.edu/~tbeach/terms/images/oldportsBI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3893025"/>
            <a:ext cx="3949249" cy="2964976"/>
          </a:xfrm>
          <a:prstGeom prst="rect">
            <a:avLst/>
          </a:prstGeom>
          <a:noFill/>
          <a:effectLst>
            <a:glow rad="101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5" name="Picture 2" descr="http://www.routerswholesale.com/images/72-3382-01-larg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3893025"/>
            <a:ext cx="3763238" cy="296497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5943600" y="1295400"/>
            <a:ext cx="678391" cy="320088"/>
          </a:xfrm>
          <a:prstGeom prst="rect">
            <a:avLst/>
          </a:prstGeom>
          <a:noFill/>
        </p:spPr>
        <p:txBody>
          <a:bodyPr wrap="none" rtlCol="0">
            <a:spAutoFit/>
          </a:bodyPr>
          <a:lstStyle/>
          <a:p>
            <a:r>
              <a:rPr lang="en-US" sz="1600" smtClean="0">
                <a:solidFill>
                  <a:srgbClr val="FFFF00"/>
                </a:solidFill>
                <a:effectLst/>
                <a:latin typeface="Courier New" pitchFamily="49" charset="0"/>
                <a:cs typeface="Courier New" pitchFamily="49" charset="0"/>
              </a:rPr>
              <a:t>RJ45</a:t>
            </a:r>
            <a:endParaRPr lang="en-US" sz="1600">
              <a:solidFill>
                <a:srgbClr val="FFFF00"/>
              </a:solidFill>
              <a:effectLst/>
              <a:latin typeface="Courier New" pitchFamily="49" charset="0"/>
              <a:cs typeface="Courier New" pitchFamily="49" charset="0"/>
            </a:endParaRPr>
          </a:p>
        </p:txBody>
      </p:sp>
      <p:sp>
        <p:nvSpPr>
          <p:cNvPr id="7" name="TextBox 6"/>
          <p:cNvSpPr txBox="1"/>
          <p:nvPr/>
        </p:nvSpPr>
        <p:spPr>
          <a:xfrm>
            <a:off x="762000" y="5943600"/>
            <a:ext cx="554960" cy="320088"/>
          </a:xfrm>
          <a:prstGeom prst="rect">
            <a:avLst/>
          </a:prstGeom>
          <a:noFill/>
        </p:spPr>
        <p:txBody>
          <a:bodyPr wrap="none" rtlCol="0">
            <a:spAutoFit/>
          </a:bodyPr>
          <a:lstStyle/>
          <a:p>
            <a:r>
              <a:rPr lang="en-US" sz="1600" smtClean="0">
                <a:solidFill>
                  <a:srgbClr val="FFFF00"/>
                </a:solidFill>
                <a:effectLst/>
                <a:latin typeface="Courier New" pitchFamily="49" charset="0"/>
                <a:cs typeface="Courier New" pitchFamily="49" charset="0"/>
              </a:rPr>
              <a:t>COM</a:t>
            </a:r>
            <a:endParaRPr lang="en-US" sz="1600">
              <a:solidFill>
                <a:srgbClr val="FFFF00"/>
              </a:solidFill>
              <a:effectLst/>
              <a:latin typeface="Courier New" pitchFamily="49" charset="0"/>
              <a:cs typeface="Courier New" pitchFamily="49" charset="0"/>
            </a:endParaRPr>
          </a:p>
        </p:txBody>
      </p:sp>
    </p:spTree>
    <p:extLst>
      <p:ext uri="{BB962C8B-B14F-4D97-AF65-F5344CB8AC3E}">
        <p14:creationId xmlns:p14="http://schemas.microsoft.com/office/powerpoint/2010/main" val="6485744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48200" y="3734816"/>
            <a:ext cx="4038600" cy="3123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751" y="76200"/>
            <a:ext cx="8673649" cy="3686301"/>
          </a:xfrm>
          <a:prstGeom prst="rect">
            <a:avLst/>
          </a:prstGeom>
          <a:noFill/>
          <a:ln>
            <a:noFill/>
          </a:ln>
          <a:effectLst>
            <a:glow rad="101600">
              <a:schemeClr val="accent2">
                <a:satMod val="175000"/>
                <a:alpha val="40000"/>
              </a:schemeClr>
            </a:glow>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descr="http://howzzdat.com/wp-content/uploads/2012/08/Connect_PC_Ethernet_Por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3485" y="3893024"/>
            <a:ext cx="3965655" cy="2964976"/>
          </a:xfrm>
          <a:prstGeom prst="rect">
            <a:avLst/>
          </a:prstGeom>
          <a:noFill/>
          <a:effectLst>
            <a:glow rad="101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53698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751" y="76200"/>
            <a:ext cx="8673649" cy="3686301"/>
          </a:xfrm>
          <a:prstGeom prst="rect">
            <a:avLst/>
          </a:prstGeom>
          <a:noFill/>
          <a:ln>
            <a:noFill/>
          </a:ln>
          <a:effectLst>
            <a:glow rad="101600">
              <a:schemeClr val="accent2">
                <a:satMod val="175000"/>
                <a:alpha val="40000"/>
              </a:schemeClr>
            </a:glow>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187" y="4267200"/>
            <a:ext cx="8486775" cy="2066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764503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rtlCol="0" anchor="t" anchorCtr="0" compatLnSpc="1">
            <a:prstTxWarp prst="textNoShape">
              <a:avLst/>
            </a:prstTxWarp>
            <a:normAutofit/>
          </a:bodyPr>
          <a:lstStyle/>
          <a:p>
            <a:r>
              <a:rPr lang="en-US" sz="3200" b="1" smtClean="0">
                <a:solidFill>
                  <a:srgbClr val="0070C0"/>
                </a:solidFill>
                <a:latin typeface="Courier New" pitchFamily="49" charset="0"/>
                <a:cs typeface="Courier New" pitchFamily="49" charset="0"/>
              </a:rPr>
              <a:t>Console Port</a:t>
            </a:r>
            <a:endParaRPr lang="en-US" sz="3200" b="1">
              <a:solidFill>
                <a:srgbClr val="0070C0"/>
              </a:solidFill>
              <a:latin typeface="Courier New" pitchFamily="49" charset="0"/>
              <a:cs typeface="Courier New" pitchFamily="49" charset="0"/>
            </a:endParaRPr>
          </a:p>
        </p:txBody>
      </p:sp>
      <p:pic>
        <p:nvPicPr>
          <p:cNvPr id="4" name="Picture 3" descr="Radio_Shack_USB_Serial_Cable"/>
          <p:cNvPicPr/>
          <p:nvPr/>
        </p:nvPicPr>
        <p:blipFill>
          <a:blip r:embed="rId3">
            <a:extLst>
              <a:ext uri="{28A0092B-C50C-407E-A947-70E740481C1C}">
                <a14:useLocalDpi xmlns:a14="http://schemas.microsoft.com/office/drawing/2010/main" val="0"/>
              </a:ext>
            </a:extLst>
          </a:blip>
          <a:srcRect/>
          <a:stretch>
            <a:fillRect/>
          </a:stretch>
        </p:blipFill>
        <p:spPr bwMode="auto">
          <a:xfrm>
            <a:off x="1676400" y="2350770"/>
            <a:ext cx="5805367" cy="3288030"/>
          </a:xfrm>
          <a:prstGeom prst="rect">
            <a:avLst/>
          </a:prstGeom>
          <a:noFill/>
          <a:ln>
            <a:noFill/>
          </a:ln>
        </p:spPr>
      </p:pic>
    </p:spTree>
    <p:extLst>
      <p:ext uri="{BB962C8B-B14F-4D97-AF65-F5344CB8AC3E}">
        <p14:creationId xmlns:p14="http://schemas.microsoft.com/office/powerpoint/2010/main" val="139310427"/>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rtlCol="0" anchor="t" anchorCtr="0" compatLnSpc="1">
            <a:prstTxWarp prst="textNoShape">
              <a:avLst/>
            </a:prstTxWarp>
            <a:normAutofit/>
          </a:bodyPr>
          <a:lstStyle/>
          <a:p>
            <a:r>
              <a:rPr lang="en-US" sz="3200" b="1" smtClean="0">
                <a:solidFill>
                  <a:srgbClr val="0070C0"/>
                </a:solidFill>
                <a:latin typeface="Courier New" pitchFamily="49" charset="0"/>
                <a:cs typeface="Courier New" pitchFamily="49" charset="0"/>
              </a:rPr>
              <a:t>FastEthernet Port</a:t>
            </a:r>
            <a:endParaRPr lang="en-US" sz="3200" b="1">
              <a:solidFill>
                <a:srgbClr val="0070C0"/>
              </a:solidFill>
              <a:latin typeface="Courier New" pitchFamily="49" charset="0"/>
              <a:cs typeface="Courier New" pitchFamily="49" charset="0"/>
            </a:endParaRPr>
          </a:p>
        </p:txBody>
      </p:sp>
      <p:pic>
        <p:nvPicPr>
          <p:cNvPr id="1030" name="Picture 6" descr="http://www.cupertinonetworks.com/media/catalog/product/cache/1/image/1200x1200/9df78eab33525d08d6e5fb8d27136e95/u/s/used-cisco-2811-router-ipbase-a0yg-0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1033072"/>
            <a:ext cx="5791200" cy="579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0129856"/>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rtlCol="0" anchor="t" anchorCtr="0" compatLnSpc="1">
            <a:prstTxWarp prst="textNoShape">
              <a:avLst/>
            </a:prstTxWarp>
            <a:normAutofit/>
          </a:bodyPr>
          <a:lstStyle/>
          <a:p>
            <a:r>
              <a:rPr lang="en-US" sz="3200" b="1" smtClean="0">
                <a:solidFill>
                  <a:srgbClr val="0070C0"/>
                </a:solidFill>
                <a:latin typeface="Courier New" pitchFamily="49" charset="0"/>
                <a:cs typeface="Courier New" pitchFamily="49" charset="0"/>
              </a:rPr>
              <a:t>RJ11</a:t>
            </a:r>
            <a:endParaRPr lang="en-US" sz="3200" b="1">
              <a:solidFill>
                <a:srgbClr val="0070C0"/>
              </a:solidFill>
              <a:latin typeface="Courier New" pitchFamily="49" charset="0"/>
              <a:cs typeface="Courier New" pitchFamily="49" charset="0"/>
            </a:endParaRPr>
          </a:p>
        </p:txBody>
      </p:sp>
      <p:pic>
        <p:nvPicPr>
          <p:cNvPr id="1026" name="Picture 2" descr="http://www.tplink.ca/common/Subject/adsl/TD-W8980/images/p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150" y="1487774"/>
            <a:ext cx="7562850" cy="4972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8553474"/>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rtlCol="0" anchor="t" anchorCtr="0" compatLnSpc="1">
            <a:prstTxWarp prst="textNoShape">
              <a:avLst/>
            </a:prstTxWarp>
            <a:normAutofit/>
          </a:bodyPr>
          <a:lstStyle/>
          <a:p>
            <a:r>
              <a:rPr lang="en-US" sz="3200" b="1" smtClean="0">
                <a:solidFill>
                  <a:srgbClr val="0070C0"/>
                </a:solidFill>
                <a:latin typeface="Courier New" pitchFamily="49" charset="0"/>
                <a:cs typeface="Courier New" pitchFamily="49" charset="0"/>
              </a:rPr>
              <a:t>Console Port</a:t>
            </a:r>
            <a:endParaRPr lang="en-US" sz="3200" b="1">
              <a:solidFill>
                <a:srgbClr val="0070C0"/>
              </a:solidFill>
              <a:latin typeface="Courier New" pitchFamily="49" charset="0"/>
              <a:cs typeface="Courier New" pitchFamily="49" charset="0"/>
            </a:endParaRPr>
          </a:p>
        </p:txBody>
      </p:sp>
      <p:pic>
        <p:nvPicPr>
          <p:cNvPr id="11" name="Picture 10" descr="2960s">
            <a:hlinkClick r:id="rId3" tgtFrame="&quot;_blank&quot;"/>
          </p:cNvPr>
          <p:cNvPicPr/>
          <p:nvPr/>
        </p:nvPicPr>
        <p:blipFill>
          <a:blip r:embed="rId4">
            <a:extLst>
              <a:ext uri="{28A0092B-C50C-407E-A947-70E740481C1C}">
                <a14:useLocalDpi xmlns:a14="http://schemas.microsoft.com/office/drawing/2010/main" val="0"/>
              </a:ext>
            </a:extLst>
          </a:blip>
          <a:srcRect/>
          <a:stretch>
            <a:fillRect/>
          </a:stretch>
        </p:blipFill>
        <p:spPr bwMode="auto">
          <a:xfrm>
            <a:off x="1143000" y="1981200"/>
            <a:ext cx="6829902" cy="3618865"/>
          </a:xfrm>
          <a:prstGeom prst="rect">
            <a:avLst/>
          </a:prstGeom>
          <a:noFill/>
          <a:ln>
            <a:noFill/>
          </a:ln>
        </p:spPr>
      </p:pic>
      <p:sp>
        <p:nvSpPr>
          <p:cNvPr id="16" name="TextBox 15"/>
          <p:cNvSpPr txBox="1"/>
          <p:nvPr/>
        </p:nvSpPr>
        <p:spPr>
          <a:xfrm>
            <a:off x="3227294" y="2901207"/>
            <a:ext cx="1066800" cy="291618"/>
          </a:xfrm>
          <a:prstGeom prst="rect">
            <a:avLst/>
          </a:prstGeom>
          <a:noFill/>
        </p:spPr>
        <p:txBody>
          <a:bodyPr wrap="square" rtlCol="0">
            <a:spAutoFit/>
          </a:bodyPr>
          <a:lstStyle/>
          <a:p>
            <a:pPr algn="ctr"/>
            <a:r>
              <a:rPr lang="en-US" sz="1400" smtClean="0">
                <a:solidFill>
                  <a:srgbClr val="FFFF00"/>
                </a:solidFill>
                <a:effectLst>
                  <a:glow rad="228600">
                    <a:schemeClr val="accent2">
                      <a:satMod val="175000"/>
                      <a:alpha val="40000"/>
                    </a:schemeClr>
                  </a:glow>
                </a:effectLst>
                <a:latin typeface="Courier New" pitchFamily="49" charset="0"/>
                <a:cs typeface="Courier New" pitchFamily="49" charset="0"/>
              </a:rPr>
              <a:t>Mini USB</a:t>
            </a:r>
          </a:p>
        </p:txBody>
      </p:sp>
    </p:spTree>
    <p:extLst>
      <p:ext uri="{BB962C8B-B14F-4D97-AF65-F5344CB8AC3E}">
        <p14:creationId xmlns:p14="http://schemas.microsoft.com/office/powerpoint/2010/main" val="2078729001"/>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rtlCol="0" anchor="t" anchorCtr="0" compatLnSpc="1">
            <a:prstTxWarp prst="textNoShape">
              <a:avLst/>
            </a:prstTxWarp>
            <a:normAutofit/>
          </a:bodyPr>
          <a:lstStyle/>
          <a:p>
            <a:r>
              <a:rPr lang="en-US" sz="3200" b="1" smtClean="0">
                <a:solidFill>
                  <a:srgbClr val="0070C0"/>
                </a:solidFill>
                <a:latin typeface="Courier New" pitchFamily="49" charset="0"/>
                <a:cs typeface="Courier New" pitchFamily="49" charset="0"/>
              </a:rPr>
              <a:t>Console Port</a:t>
            </a:r>
            <a:endParaRPr lang="en-US" sz="3200" b="1">
              <a:solidFill>
                <a:srgbClr val="0070C0"/>
              </a:solidFill>
              <a:latin typeface="Courier New" pitchFamily="49" charset="0"/>
              <a:cs typeface="Courier New" pitchFamily="49" charset="0"/>
            </a:endParaRPr>
          </a:p>
        </p:txBody>
      </p:sp>
      <p:pic>
        <p:nvPicPr>
          <p:cNvPr id="5" name="Picture 4" descr="Cisco USB Console Ports"/>
          <p:cNvPicPr/>
          <p:nvPr/>
        </p:nvPicPr>
        <p:blipFill>
          <a:blip r:embed="rId3">
            <a:extLst>
              <a:ext uri="{28A0092B-C50C-407E-A947-70E740481C1C}">
                <a14:useLocalDpi xmlns:a14="http://schemas.microsoft.com/office/drawing/2010/main" val="0"/>
              </a:ext>
            </a:extLst>
          </a:blip>
          <a:srcRect/>
          <a:stretch>
            <a:fillRect/>
          </a:stretch>
        </p:blipFill>
        <p:spPr bwMode="auto">
          <a:xfrm>
            <a:off x="1383605" y="1934527"/>
            <a:ext cx="6388795" cy="4009073"/>
          </a:xfrm>
          <a:prstGeom prst="rect">
            <a:avLst/>
          </a:prstGeom>
          <a:noFill/>
          <a:ln>
            <a:noFill/>
          </a:ln>
        </p:spPr>
      </p:pic>
    </p:spTree>
    <p:extLst>
      <p:ext uri="{BB962C8B-B14F-4D97-AF65-F5344CB8AC3E}">
        <p14:creationId xmlns:p14="http://schemas.microsoft.com/office/powerpoint/2010/main" val="439391583"/>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rtlCol="0" anchor="t" anchorCtr="0" compatLnSpc="1">
            <a:prstTxWarp prst="textNoShape">
              <a:avLst/>
            </a:prstTxWarp>
            <a:normAutofit/>
          </a:bodyPr>
          <a:lstStyle/>
          <a:p>
            <a:pPr defTabSz="914400" eaLnBrk="1" hangingPunct="1"/>
            <a:r>
              <a:rPr lang="en-US" kern="1200" smtClean="0">
                <a:solidFill>
                  <a:srgbClr val="0070C0"/>
                </a:solidFill>
                <a:latin typeface="Courier New" pitchFamily="49" charset="0"/>
                <a:cs typeface="Courier New" pitchFamily="49" charset="0"/>
              </a:rPr>
              <a:t>Console </a:t>
            </a:r>
            <a:r>
              <a:rPr lang="en-US" kern="1200">
                <a:solidFill>
                  <a:srgbClr val="0070C0"/>
                </a:solidFill>
                <a:latin typeface="Courier New" pitchFamily="49" charset="0"/>
                <a:cs typeface="Courier New" pitchFamily="49" charset="0"/>
              </a:rPr>
              <a:t>Connection</a:t>
            </a:r>
          </a:p>
        </p:txBody>
      </p:sp>
      <p:pic>
        <p:nvPicPr>
          <p:cNvPr id="13315" name="Picture 3"/>
          <p:cNvPicPr>
            <a:picLocks noChangeAspect="1" noChangeArrowheads="1"/>
          </p:cNvPicPr>
          <p:nvPr/>
        </p:nvPicPr>
        <p:blipFill>
          <a:blip r:embed="rId3">
            <a:extLst>
              <a:ext uri="{28A0092B-C50C-407E-A947-70E740481C1C}">
                <a14:useLocalDpi xmlns:a14="http://schemas.microsoft.com/office/drawing/2010/main" val="0"/>
              </a:ext>
            </a:extLst>
          </a:blip>
          <a:srcRect l="4688" t="27504" r="41255" b="25003"/>
          <a:stretch>
            <a:fillRect/>
          </a:stretch>
        </p:blipFill>
        <p:spPr bwMode="auto">
          <a:xfrm>
            <a:off x="1066800" y="1854200"/>
            <a:ext cx="7010400" cy="462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38474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isco HyperTerminal Setting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9089" y="1124744"/>
            <a:ext cx="5184576" cy="4666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93333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252902"/>
            <a:ext cx="6347261" cy="6452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4532527"/>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219200"/>
            <a:ext cx="5181599" cy="4593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2123951"/>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638" y="776288"/>
            <a:ext cx="8848725" cy="5305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132919"/>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252902"/>
            <a:ext cx="6347261" cy="6452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2579267"/>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98477" y="302525"/>
            <a:ext cx="5607873" cy="655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1740567"/>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techrepublic.com/i/tr/cms/contentPics/t01820010405eje20_09.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024" y="685800"/>
            <a:ext cx="7848600" cy="55653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0226148"/>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5" descr="301P_25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82" y="1418991"/>
            <a:ext cx="9123217" cy="5044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Rectangle 2"/>
          <p:cNvSpPr>
            <a:spLocks noGrp="1" noChangeArrowheads="1"/>
          </p:cNvSpPr>
          <p:nvPr>
            <p:ph type="title"/>
          </p:nvPr>
        </p:nvSpPr>
        <p:spPr>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rtlCol="0" anchor="t" anchorCtr="0" compatLnSpc="1">
            <a:prstTxWarp prst="textNoShape">
              <a:avLst/>
            </a:prstTxWarp>
            <a:normAutofit/>
          </a:bodyPr>
          <a:lstStyle/>
          <a:p>
            <a:r>
              <a:rPr lang="en-US" sz="3200" b="1" smtClean="0">
                <a:solidFill>
                  <a:srgbClr val="0070C0"/>
                </a:solidFill>
                <a:latin typeface="Courier New" pitchFamily="49" charset="0"/>
                <a:cs typeface="Courier New" pitchFamily="49" charset="0"/>
              </a:rPr>
              <a:t>Router </a:t>
            </a:r>
            <a:r>
              <a:rPr lang="en-US" sz="3200" b="1">
                <a:solidFill>
                  <a:srgbClr val="0070C0"/>
                </a:solidFill>
                <a:latin typeface="Courier New" pitchFamily="49" charset="0"/>
                <a:cs typeface="Courier New" pitchFamily="49" charset="0"/>
              </a:rPr>
              <a:t>Modes</a:t>
            </a:r>
          </a:p>
        </p:txBody>
      </p:sp>
    </p:spTree>
    <p:extLst>
      <p:ext uri="{BB962C8B-B14F-4D97-AF65-F5344CB8AC3E}">
        <p14:creationId xmlns:p14="http://schemas.microsoft.com/office/powerpoint/2010/main" val="258495398"/>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rtlCol="0" anchor="t" anchorCtr="0" compatLnSpc="1">
            <a:prstTxWarp prst="textNoShape">
              <a:avLst/>
            </a:prstTxWarp>
            <a:normAutofit/>
          </a:bodyPr>
          <a:lstStyle/>
          <a:p>
            <a:r>
              <a:rPr lang="en-US" sz="3200" b="1">
                <a:solidFill>
                  <a:srgbClr val="C00000"/>
                </a:solidFill>
                <a:latin typeface="Courier New" pitchFamily="49" charset="0"/>
                <a:cs typeface="Courier New" pitchFamily="49" charset="0"/>
              </a:rPr>
              <a:t>User</a:t>
            </a:r>
            <a:r>
              <a:rPr lang="en-US" sz="3200" b="1">
                <a:solidFill>
                  <a:srgbClr val="0070C0"/>
                </a:solidFill>
                <a:latin typeface="Courier New" pitchFamily="49" charset="0"/>
                <a:cs typeface="Courier New" pitchFamily="49" charset="0"/>
              </a:rPr>
              <a:t> vs </a:t>
            </a:r>
            <a:r>
              <a:rPr lang="en-US" sz="3200" b="1" smtClean="0">
                <a:solidFill>
                  <a:srgbClr val="0070C0"/>
                </a:solidFill>
                <a:latin typeface="Courier New" pitchFamily="49" charset="0"/>
                <a:cs typeface="Courier New" pitchFamily="49" charset="0"/>
              </a:rPr>
              <a:t>Privilege </a:t>
            </a:r>
            <a:r>
              <a:rPr lang="en-US" sz="3200" b="1">
                <a:solidFill>
                  <a:srgbClr val="0070C0"/>
                </a:solidFill>
                <a:latin typeface="Courier New" pitchFamily="49" charset="0"/>
                <a:cs typeface="Courier New" pitchFamily="49" charset="0"/>
              </a:rPr>
              <a:t>EXEC Mode</a:t>
            </a:r>
          </a:p>
        </p:txBody>
      </p:sp>
      <p:sp>
        <p:nvSpPr>
          <p:cNvPr id="5" name="TextBox 4"/>
          <p:cNvSpPr txBox="1"/>
          <p:nvPr/>
        </p:nvSpPr>
        <p:spPr>
          <a:xfrm>
            <a:off x="228600" y="2988160"/>
            <a:ext cx="1524000" cy="433965"/>
          </a:xfrm>
          <a:prstGeom prst="rect">
            <a:avLst/>
          </a:prstGeom>
          <a:noFill/>
        </p:spPr>
        <p:txBody>
          <a:bodyPr wrap="square" rtlCol="0">
            <a:spAutoFit/>
          </a:bodyPr>
          <a:lstStyle/>
          <a:p>
            <a:pPr algn="just"/>
            <a:r>
              <a:rPr lang="en-US" sz="2400" smtClean="0">
                <a:solidFill>
                  <a:srgbClr val="C00000"/>
                </a:solidFill>
                <a:latin typeface="Courier New" pitchFamily="49" charset="0"/>
                <a:cs typeface="Courier New" pitchFamily="49" charset="0"/>
              </a:rPr>
              <a:t>Router&gt; </a:t>
            </a:r>
            <a:endParaRPr lang="en-US" sz="2400" smtClean="0">
              <a:solidFill>
                <a:srgbClr val="C00000"/>
              </a:solidFill>
              <a:latin typeface="Courier New" pitchFamily="49" charset="0"/>
              <a:cs typeface="Courier New" pitchFamily="49" charset="0"/>
              <a:sym typeface="Wingdings" pitchFamily="2" charset="2"/>
            </a:endParaRPr>
          </a:p>
        </p:txBody>
      </p:sp>
      <p:sp>
        <p:nvSpPr>
          <p:cNvPr id="6" name="TextBox 5"/>
          <p:cNvSpPr txBox="1"/>
          <p:nvPr/>
        </p:nvSpPr>
        <p:spPr>
          <a:xfrm>
            <a:off x="1752600" y="2988160"/>
            <a:ext cx="990600" cy="433965"/>
          </a:xfrm>
          <a:prstGeom prst="rect">
            <a:avLst/>
          </a:prstGeom>
          <a:noFill/>
        </p:spPr>
        <p:txBody>
          <a:bodyPr wrap="square" rtlCol="0">
            <a:spAutoFit/>
          </a:bodyPr>
          <a:lstStyle/>
          <a:p>
            <a:pPr algn="just"/>
            <a:r>
              <a:rPr lang="en-US" sz="2400" smtClean="0">
                <a:solidFill>
                  <a:srgbClr val="00B050"/>
                </a:solidFill>
                <a:latin typeface="Courier New" pitchFamily="49" charset="0"/>
                <a:cs typeface="Courier New" pitchFamily="49" charset="0"/>
                <a:sym typeface="Wingdings" pitchFamily="2" charset="2"/>
              </a:rPr>
              <a:t>exit</a:t>
            </a:r>
          </a:p>
        </p:txBody>
      </p:sp>
      <p:sp>
        <p:nvSpPr>
          <p:cNvPr id="7" name="TextBox 6"/>
          <p:cNvSpPr txBox="1"/>
          <p:nvPr/>
        </p:nvSpPr>
        <p:spPr>
          <a:xfrm>
            <a:off x="228600" y="3422125"/>
            <a:ext cx="5562600" cy="433965"/>
          </a:xfrm>
          <a:prstGeom prst="rect">
            <a:avLst/>
          </a:prstGeom>
          <a:noFill/>
        </p:spPr>
        <p:txBody>
          <a:bodyPr wrap="square" rtlCol="0">
            <a:spAutoFit/>
          </a:bodyPr>
          <a:lstStyle/>
          <a:p>
            <a:pPr algn="just"/>
            <a:r>
              <a:rPr lang="en-US" sz="2400" smtClean="0">
                <a:latin typeface="Courier New" pitchFamily="49" charset="0"/>
                <a:cs typeface="Courier New" pitchFamily="49" charset="0"/>
              </a:rPr>
              <a:t>Press </a:t>
            </a:r>
            <a:r>
              <a:rPr lang="en-US" sz="2400">
                <a:latin typeface="Courier New" pitchFamily="49" charset="0"/>
                <a:cs typeface="Courier New" pitchFamily="49" charset="0"/>
              </a:rPr>
              <a:t>RETURN to get started.</a:t>
            </a:r>
            <a:endParaRPr lang="en-US" sz="2400" smtClean="0">
              <a:latin typeface="Courier New" pitchFamily="49" charset="0"/>
              <a:cs typeface="Courier New" pitchFamily="49" charset="0"/>
              <a:sym typeface="Wingdings" pitchFamily="2" charset="2"/>
            </a:endParaRPr>
          </a:p>
        </p:txBody>
      </p:sp>
      <p:sp>
        <p:nvSpPr>
          <p:cNvPr id="8" name="TextBox 7"/>
          <p:cNvSpPr txBox="1"/>
          <p:nvPr/>
        </p:nvSpPr>
        <p:spPr>
          <a:xfrm>
            <a:off x="228600" y="3856090"/>
            <a:ext cx="1524000" cy="433965"/>
          </a:xfrm>
          <a:prstGeom prst="rect">
            <a:avLst/>
          </a:prstGeom>
          <a:noFill/>
        </p:spPr>
        <p:txBody>
          <a:bodyPr wrap="square" rtlCol="0">
            <a:spAutoFit/>
          </a:bodyPr>
          <a:lstStyle/>
          <a:p>
            <a:pPr algn="just"/>
            <a:r>
              <a:rPr lang="en-US" sz="2400" smtClean="0">
                <a:solidFill>
                  <a:srgbClr val="C00000"/>
                </a:solidFill>
                <a:latin typeface="Courier New" pitchFamily="49" charset="0"/>
                <a:cs typeface="Courier New" pitchFamily="49" charset="0"/>
              </a:rPr>
              <a:t>Router&gt; </a:t>
            </a:r>
            <a:endParaRPr lang="en-US" sz="2400" smtClean="0">
              <a:solidFill>
                <a:srgbClr val="C00000"/>
              </a:solidFill>
              <a:latin typeface="Courier New" pitchFamily="49" charset="0"/>
              <a:cs typeface="Courier New" pitchFamily="49" charset="0"/>
              <a:sym typeface="Wingdings" pitchFamily="2" charset="2"/>
            </a:endParaRPr>
          </a:p>
        </p:txBody>
      </p:sp>
      <p:sp>
        <p:nvSpPr>
          <p:cNvPr id="9" name="TextBox 8"/>
          <p:cNvSpPr txBox="1"/>
          <p:nvPr/>
        </p:nvSpPr>
        <p:spPr>
          <a:xfrm>
            <a:off x="228600" y="4280822"/>
            <a:ext cx="1524000" cy="433965"/>
          </a:xfrm>
          <a:prstGeom prst="rect">
            <a:avLst/>
          </a:prstGeom>
          <a:noFill/>
        </p:spPr>
        <p:txBody>
          <a:bodyPr wrap="square" rtlCol="0">
            <a:spAutoFit/>
          </a:bodyPr>
          <a:lstStyle/>
          <a:p>
            <a:pPr algn="just"/>
            <a:r>
              <a:rPr lang="en-US" sz="2400" smtClean="0">
                <a:solidFill>
                  <a:srgbClr val="0070C0"/>
                </a:solidFill>
                <a:latin typeface="Courier New" pitchFamily="49" charset="0"/>
                <a:cs typeface="Courier New" pitchFamily="49" charset="0"/>
              </a:rPr>
              <a:t>Router# </a:t>
            </a:r>
            <a:endParaRPr lang="en-US" sz="2400" smtClean="0">
              <a:solidFill>
                <a:srgbClr val="0070C0"/>
              </a:solidFill>
              <a:latin typeface="Courier New" pitchFamily="49" charset="0"/>
              <a:cs typeface="Courier New" pitchFamily="49" charset="0"/>
              <a:sym typeface="Wingdings" pitchFamily="2" charset="2"/>
            </a:endParaRPr>
          </a:p>
        </p:txBody>
      </p:sp>
      <p:sp>
        <p:nvSpPr>
          <p:cNvPr id="13" name="TextBox 12"/>
          <p:cNvSpPr txBox="1"/>
          <p:nvPr/>
        </p:nvSpPr>
        <p:spPr>
          <a:xfrm>
            <a:off x="1752600" y="3856090"/>
            <a:ext cx="1371600" cy="424732"/>
          </a:xfrm>
          <a:prstGeom prst="rect">
            <a:avLst/>
          </a:prstGeom>
          <a:noFill/>
        </p:spPr>
        <p:txBody>
          <a:bodyPr wrap="square" rtlCol="0">
            <a:spAutoFit/>
          </a:bodyPr>
          <a:lstStyle/>
          <a:p>
            <a:pPr algn="just"/>
            <a:r>
              <a:rPr lang="en-US" sz="2400" smtClean="0">
                <a:solidFill>
                  <a:srgbClr val="00B050"/>
                </a:solidFill>
                <a:latin typeface="Courier New" pitchFamily="49" charset="0"/>
                <a:cs typeface="Courier New" pitchFamily="49" charset="0"/>
                <a:sym typeface="Wingdings" pitchFamily="2" charset="2"/>
              </a:rPr>
              <a:t>enable</a:t>
            </a:r>
          </a:p>
        </p:txBody>
      </p:sp>
      <p:sp>
        <p:nvSpPr>
          <p:cNvPr id="16" name="TextBox 15"/>
          <p:cNvSpPr txBox="1"/>
          <p:nvPr/>
        </p:nvSpPr>
        <p:spPr>
          <a:xfrm>
            <a:off x="2743200" y="4290055"/>
            <a:ext cx="2390398" cy="348557"/>
          </a:xfrm>
          <a:prstGeom prst="rect">
            <a:avLst/>
          </a:prstGeom>
          <a:noFill/>
        </p:spPr>
        <p:txBody>
          <a:bodyPr wrap="none" rtlCol="0">
            <a:spAutoFit/>
          </a:bodyPr>
          <a:lstStyle/>
          <a:p>
            <a:r>
              <a:rPr lang="en-US" sz="1800" b="0" smtClean="0">
                <a:solidFill>
                  <a:srgbClr val="0070C0"/>
                </a:solidFill>
                <a:latin typeface="Courier New" pitchFamily="49" charset="0"/>
                <a:cs typeface="Courier New" pitchFamily="49" charset="0"/>
              </a:rPr>
              <a:t>100 command show</a:t>
            </a:r>
          </a:p>
        </p:txBody>
      </p:sp>
      <p:sp>
        <p:nvSpPr>
          <p:cNvPr id="17" name="TextBox 16"/>
          <p:cNvSpPr txBox="1"/>
          <p:nvPr/>
        </p:nvSpPr>
        <p:spPr>
          <a:xfrm>
            <a:off x="2743200" y="2988160"/>
            <a:ext cx="2114681" cy="341632"/>
          </a:xfrm>
          <a:prstGeom prst="rect">
            <a:avLst/>
          </a:prstGeom>
          <a:noFill/>
        </p:spPr>
        <p:txBody>
          <a:bodyPr wrap="none" rtlCol="0">
            <a:spAutoFit/>
          </a:bodyPr>
          <a:lstStyle/>
          <a:p>
            <a:r>
              <a:rPr lang="en-US" sz="1800" b="0" smtClean="0">
                <a:solidFill>
                  <a:srgbClr val="0070C0"/>
                </a:solidFill>
                <a:latin typeface="Courier New" pitchFamily="49" charset="0"/>
                <a:cs typeface="Courier New" pitchFamily="49" charset="0"/>
              </a:rPr>
              <a:t>5 command show</a:t>
            </a:r>
          </a:p>
        </p:txBody>
      </p:sp>
      <p:sp>
        <p:nvSpPr>
          <p:cNvPr id="2" name="Rectangle 1"/>
          <p:cNvSpPr/>
          <p:nvPr/>
        </p:nvSpPr>
        <p:spPr>
          <a:xfrm>
            <a:off x="3009900" y="6377869"/>
            <a:ext cx="2566799" cy="480131"/>
          </a:xfrm>
          <a:prstGeom prst="rect">
            <a:avLst/>
          </a:prstGeom>
        </p:spPr>
        <p:txBody>
          <a:bodyPr wrap="square">
            <a:spAutoFit/>
          </a:bodyPr>
          <a:lstStyle/>
          <a:p>
            <a:r>
              <a:rPr lang="fr-FR" sz="1400" b="0" smtClean="0"/>
              <a:t>Router</a:t>
            </a:r>
            <a:r>
              <a:rPr lang="fr-FR" sz="1400" b="0"/>
              <a:t>&gt; (angle bracket sign)</a:t>
            </a:r>
          </a:p>
          <a:p>
            <a:r>
              <a:rPr lang="fr-FR" sz="1400" b="0" smtClean="0"/>
              <a:t>Router</a:t>
            </a:r>
            <a:r>
              <a:rPr lang="fr-FR" sz="1400" b="0"/>
              <a:t># (pound sign)</a:t>
            </a:r>
            <a:endParaRPr lang="en-US" sz="1400" b="0"/>
          </a:p>
        </p:txBody>
      </p:sp>
    </p:spTree>
    <p:extLst>
      <p:ext uri="{BB962C8B-B14F-4D97-AF65-F5344CB8AC3E}">
        <p14:creationId xmlns:p14="http://schemas.microsoft.com/office/powerpoint/2010/main" val="96834206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1"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10" presetClass="exit" presetSubtype="0" fill="hold" grpId="0" nodeType="withEffect">
                                  <p:stCondLst>
                                    <p:cond delay="0"/>
                                  </p:stCondLst>
                                  <p:childTnLst>
                                    <p:animEffect transition="out" filter="fade">
                                      <p:cBhvr>
                                        <p:cTn id="9" dur="500"/>
                                        <p:tgtEl>
                                          <p:spTgt spid="16"/>
                                        </p:tgtEl>
                                      </p:cBhvr>
                                    </p:animEffect>
                                    <p:set>
                                      <p:cBhvr>
                                        <p:cTn id="10" dur="1" fill="hold">
                                          <p:stCondLst>
                                            <p:cond delay="499"/>
                                          </p:stCondLst>
                                        </p:cTn>
                                        <p:tgtEl>
                                          <p:spTgt spid="16"/>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17"/>
                                        </p:tgtEl>
                                      </p:cBhvr>
                                    </p:animEffect>
                                    <p:set>
                                      <p:cBhvr>
                                        <p:cTn id="13" dur="1" fill="hold">
                                          <p:stCondLst>
                                            <p:cond delay="499"/>
                                          </p:stCondLst>
                                        </p:cTn>
                                        <p:tgtEl>
                                          <p:spTgt spid="17"/>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left)">
                                      <p:cBhvr>
                                        <p:cTn id="2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p:bldP spid="7" grpId="0"/>
      <p:bldP spid="8" grpId="0"/>
      <p:bldP spid="13" grpId="0"/>
      <p:bldP spid="16" grpId="0"/>
      <p:bldP spid="1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rtlCol="0" anchor="t" anchorCtr="0" compatLnSpc="1">
            <a:prstTxWarp prst="textNoShape">
              <a:avLst/>
            </a:prstTxWarp>
            <a:normAutofit/>
          </a:bodyPr>
          <a:lstStyle/>
          <a:p>
            <a:r>
              <a:rPr lang="en-US" sz="3200" b="1" smtClean="0">
                <a:solidFill>
                  <a:srgbClr val="0070C0"/>
                </a:solidFill>
                <a:latin typeface="Courier New" pitchFamily="49" charset="0"/>
                <a:cs typeface="Courier New" pitchFamily="49" charset="0"/>
              </a:rPr>
              <a:t>Router Hostname</a:t>
            </a:r>
            <a:endParaRPr lang="en-US" sz="3200" b="1">
              <a:solidFill>
                <a:srgbClr val="0070C0"/>
              </a:solidFill>
              <a:latin typeface="Courier New" pitchFamily="49" charset="0"/>
              <a:cs typeface="Courier New" pitchFamily="49" charset="0"/>
            </a:endParaRPr>
          </a:p>
        </p:txBody>
      </p:sp>
      <p:sp>
        <p:nvSpPr>
          <p:cNvPr id="5" name="TextBox 4"/>
          <p:cNvSpPr txBox="1"/>
          <p:nvPr/>
        </p:nvSpPr>
        <p:spPr>
          <a:xfrm>
            <a:off x="228600" y="3505200"/>
            <a:ext cx="2971800" cy="424732"/>
          </a:xfrm>
          <a:prstGeom prst="rect">
            <a:avLst/>
          </a:prstGeom>
          <a:noFill/>
        </p:spPr>
        <p:txBody>
          <a:bodyPr wrap="square" rtlCol="0">
            <a:spAutoFit/>
          </a:bodyPr>
          <a:lstStyle/>
          <a:p>
            <a:pPr algn="just"/>
            <a:r>
              <a:rPr lang="en-US" sz="2400" smtClean="0">
                <a:solidFill>
                  <a:srgbClr val="000000"/>
                </a:solidFill>
                <a:latin typeface="Courier New" pitchFamily="49" charset="0"/>
                <a:cs typeface="Courier New" pitchFamily="49" charset="0"/>
              </a:rPr>
              <a:t>Router(config)# </a:t>
            </a:r>
            <a:endParaRPr lang="en-US" sz="2400" smtClean="0">
              <a:solidFill>
                <a:srgbClr val="000000"/>
              </a:solidFill>
              <a:latin typeface="Courier New" pitchFamily="49" charset="0"/>
              <a:cs typeface="Courier New" pitchFamily="49" charset="0"/>
              <a:sym typeface="Wingdings" pitchFamily="2" charset="2"/>
            </a:endParaRPr>
          </a:p>
        </p:txBody>
      </p:sp>
      <p:sp>
        <p:nvSpPr>
          <p:cNvPr id="6" name="TextBox 5"/>
          <p:cNvSpPr txBox="1"/>
          <p:nvPr/>
        </p:nvSpPr>
        <p:spPr>
          <a:xfrm>
            <a:off x="3200400" y="3505200"/>
            <a:ext cx="2819400" cy="433965"/>
          </a:xfrm>
          <a:prstGeom prst="rect">
            <a:avLst/>
          </a:prstGeom>
          <a:noFill/>
        </p:spPr>
        <p:txBody>
          <a:bodyPr wrap="square" rtlCol="0">
            <a:spAutoFit/>
          </a:bodyPr>
          <a:lstStyle/>
          <a:p>
            <a:pPr algn="just"/>
            <a:r>
              <a:rPr lang="en-US" sz="2400" smtClean="0">
                <a:solidFill>
                  <a:srgbClr val="00B050"/>
                </a:solidFill>
                <a:latin typeface="Courier New" pitchFamily="49" charset="0"/>
                <a:cs typeface="Courier New" pitchFamily="49" charset="0"/>
                <a:sym typeface="Wingdings" pitchFamily="2" charset="2"/>
              </a:rPr>
              <a:t>hostname </a:t>
            </a:r>
            <a:r>
              <a:rPr lang="en-US" sz="2400" smtClean="0">
                <a:solidFill>
                  <a:srgbClr val="FF0000"/>
                </a:solidFill>
                <a:latin typeface="Courier New" pitchFamily="49" charset="0"/>
                <a:cs typeface="Courier New" pitchFamily="49" charset="0"/>
                <a:sym typeface="Wingdings" pitchFamily="2" charset="2"/>
              </a:rPr>
              <a:t>VnPro</a:t>
            </a:r>
          </a:p>
        </p:txBody>
      </p:sp>
      <p:sp>
        <p:nvSpPr>
          <p:cNvPr id="19" name="TextBox 18"/>
          <p:cNvSpPr txBox="1"/>
          <p:nvPr/>
        </p:nvSpPr>
        <p:spPr>
          <a:xfrm>
            <a:off x="228600" y="3939165"/>
            <a:ext cx="2743200" cy="433965"/>
          </a:xfrm>
          <a:prstGeom prst="rect">
            <a:avLst/>
          </a:prstGeom>
          <a:noFill/>
        </p:spPr>
        <p:txBody>
          <a:bodyPr wrap="square" rtlCol="0">
            <a:spAutoFit/>
          </a:bodyPr>
          <a:lstStyle/>
          <a:p>
            <a:pPr algn="just"/>
            <a:r>
              <a:rPr lang="en-US" sz="2400" smtClean="0">
                <a:solidFill>
                  <a:srgbClr val="FF0000"/>
                </a:solidFill>
                <a:latin typeface="Courier New" pitchFamily="49" charset="0"/>
                <a:cs typeface="Courier New" pitchFamily="49" charset="0"/>
              </a:rPr>
              <a:t>VnPro</a:t>
            </a:r>
            <a:r>
              <a:rPr lang="en-US" sz="2400" smtClean="0">
                <a:solidFill>
                  <a:srgbClr val="000000"/>
                </a:solidFill>
                <a:latin typeface="Courier New" pitchFamily="49" charset="0"/>
                <a:cs typeface="Courier New" pitchFamily="49" charset="0"/>
              </a:rPr>
              <a:t>(config)# </a:t>
            </a:r>
            <a:endParaRPr lang="en-US" sz="2400" smtClean="0">
              <a:solidFill>
                <a:srgbClr val="000000"/>
              </a:solidFill>
              <a:latin typeface="Courier New" pitchFamily="49" charset="0"/>
              <a:cs typeface="Courier New" pitchFamily="49" charset="0"/>
              <a:sym typeface="Wingdings" pitchFamily="2" charset="2"/>
            </a:endParaRPr>
          </a:p>
        </p:txBody>
      </p:sp>
      <p:sp>
        <p:nvSpPr>
          <p:cNvPr id="20" name="TextBox 19"/>
          <p:cNvSpPr txBox="1"/>
          <p:nvPr/>
        </p:nvSpPr>
        <p:spPr>
          <a:xfrm>
            <a:off x="2971800" y="3939165"/>
            <a:ext cx="2743200" cy="433965"/>
          </a:xfrm>
          <a:prstGeom prst="rect">
            <a:avLst/>
          </a:prstGeom>
          <a:noFill/>
        </p:spPr>
        <p:txBody>
          <a:bodyPr wrap="square" rtlCol="0">
            <a:spAutoFit/>
          </a:bodyPr>
          <a:lstStyle/>
          <a:p>
            <a:pPr algn="just"/>
            <a:r>
              <a:rPr lang="en-US" sz="2400" smtClean="0">
                <a:solidFill>
                  <a:srgbClr val="00B050"/>
                </a:solidFill>
                <a:latin typeface="Courier New" pitchFamily="49" charset="0"/>
                <a:cs typeface="Courier New" pitchFamily="49" charset="0"/>
              </a:rPr>
              <a:t>hostname</a:t>
            </a:r>
            <a:r>
              <a:rPr lang="en-US" sz="2400" smtClean="0">
                <a:solidFill>
                  <a:srgbClr val="FF0000"/>
                </a:solidFill>
                <a:latin typeface="Courier New" pitchFamily="49" charset="0"/>
                <a:cs typeface="Courier New" pitchFamily="49" charset="0"/>
              </a:rPr>
              <a:t> Cisco</a:t>
            </a:r>
            <a:endParaRPr lang="en-US" sz="2400" smtClean="0">
              <a:solidFill>
                <a:srgbClr val="000000"/>
              </a:solidFill>
              <a:latin typeface="Courier New" pitchFamily="49" charset="0"/>
              <a:cs typeface="Courier New" pitchFamily="49" charset="0"/>
              <a:sym typeface="Wingdings" pitchFamily="2" charset="2"/>
            </a:endParaRPr>
          </a:p>
        </p:txBody>
      </p:sp>
      <p:sp>
        <p:nvSpPr>
          <p:cNvPr id="21" name="TextBox 20"/>
          <p:cNvSpPr txBox="1"/>
          <p:nvPr/>
        </p:nvSpPr>
        <p:spPr>
          <a:xfrm>
            <a:off x="228600" y="4373130"/>
            <a:ext cx="2743200" cy="433965"/>
          </a:xfrm>
          <a:prstGeom prst="rect">
            <a:avLst/>
          </a:prstGeom>
          <a:noFill/>
        </p:spPr>
        <p:txBody>
          <a:bodyPr wrap="square" rtlCol="0">
            <a:spAutoFit/>
          </a:bodyPr>
          <a:lstStyle/>
          <a:p>
            <a:pPr algn="just"/>
            <a:r>
              <a:rPr lang="en-US" sz="2400" smtClean="0">
                <a:solidFill>
                  <a:srgbClr val="FF0000"/>
                </a:solidFill>
                <a:latin typeface="Courier New" pitchFamily="49" charset="0"/>
                <a:cs typeface="Courier New" pitchFamily="49" charset="0"/>
              </a:rPr>
              <a:t>Cisco</a:t>
            </a:r>
            <a:r>
              <a:rPr lang="en-US" sz="2400" smtClean="0">
                <a:solidFill>
                  <a:srgbClr val="000000"/>
                </a:solidFill>
                <a:latin typeface="Courier New" pitchFamily="49" charset="0"/>
                <a:cs typeface="Courier New" pitchFamily="49" charset="0"/>
              </a:rPr>
              <a:t>(config)# </a:t>
            </a:r>
            <a:endParaRPr lang="en-US" sz="2400" smtClean="0">
              <a:solidFill>
                <a:srgbClr val="000000"/>
              </a:solidFill>
              <a:latin typeface="Courier New" pitchFamily="49" charset="0"/>
              <a:cs typeface="Courier New" pitchFamily="49" charset="0"/>
              <a:sym typeface="Wingdings" pitchFamily="2" charset="2"/>
            </a:endParaRPr>
          </a:p>
        </p:txBody>
      </p:sp>
      <p:sp>
        <p:nvSpPr>
          <p:cNvPr id="8" name="TextBox 7"/>
          <p:cNvSpPr txBox="1"/>
          <p:nvPr/>
        </p:nvSpPr>
        <p:spPr>
          <a:xfrm>
            <a:off x="228600" y="3071235"/>
            <a:ext cx="1524000" cy="433965"/>
          </a:xfrm>
          <a:prstGeom prst="rect">
            <a:avLst/>
          </a:prstGeom>
          <a:noFill/>
        </p:spPr>
        <p:txBody>
          <a:bodyPr wrap="square" rtlCol="0">
            <a:spAutoFit/>
          </a:bodyPr>
          <a:lstStyle/>
          <a:p>
            <a:pPr algn="just"/>
            <a:r>
              <a:rPr lang="en-US" sz="2400" smtClean="0">
                <a:latin typeface="Courier New" pitchFamily="49" charset="0"/>
                <a:cs typeface="Courier New" pitchFamily="49" charset="0"/>
              </a:rPr>
              <a:t>Router#</a:t>
            </a:r>
            <a:endParaRPr lang="en-US" sz="2400" smtClean="0">
              <a:latin typeface="Courier New" pitchFamily="49" charset="0"/>
              <a:cs typeface="Courier New" pitchFamily="49" charset="0"/>
              <a:sym typeface="Wingdings" pitchFamily="2" charset="2"/>
            </a:endParaRPr>
          </a:p>
        </p:txBody>
      </p:sp>
      <p:sp>
        <p:nvSpPr>
          <p:cNvPr id="9" name="TextBox 8"/>
          <p:cNvSpPr txBox="1"/>
          <p:nvPr/>
        </p:nvSpPr>
        <p:spPr>
          <a:xfrm>
            <a:off x="1752600" y="3071235"/>
            <a:ext cx="4267200" cy="433965"/>
          </a:xfrm>
          <a:prstGeom prst="rect">
            <a:avLst/>
          </a:prstGeom>
          <a:noFill/>
        </p:spPr>
        <p:txBody>
          <a:bodyPr wrap="square" rtlCol="0">
            <a:spAutoFit/>
          </a:bodyPr>
          <a:lstStyle/>
          <a:p>
            <a:pPr algn="just"/>
            <a:r>
              <a:rPr lang="en-US" sz="2400" smtClean="0">
                <a:solidFill>
                  <a:srgbClr val="0070C0"/>
                </a:solidFill>
                <a:latin typeface="Courier New" pitchFamily="49" charset="0"/>
                <a:cs typeface="Courier New" pitchFamily="49" charset="0"/>
              </a:rPr>
              <a:t>configure terminal</a:t>
            </a:r>
            <a:endParaRPr lang="en-US" sz="2400" smtClean="0">
              <a:solidFill>
                <a:srgbClr val="0070C0"/>
              </a:solidFill>
              <a:latin typeface="Courier New" pitchFamily="49" charset="0"/>
              <a:cs typeface="Courier New" pitchFamily="49" charset="0"/>
              <a:sym typeface="Wingdings" pitchFamily="2" charset="2"/>
            </a:endParaRPr>
          </a:p>
        </p:txBody>
      </p:sp>
      <p:sp>
        <p:nvSpPr>
          <p:cNvPr id="11" name="TextBox 10"/>
          <p:cNvSpPr txBox="1"/>
          <p:nvPr/>
        </p:nvSpPr>
        <p:spPr>
          <a:xfrm>
            <a:off x="228600" y="2637270"/>
            <a:ext cx="4953000" cy="433965"/>
          </a:xfrm>
          <a:prstGeom prst="rect">
            <a:avLst/>
          </a:prstGeom>
          <a:noFill/>
        </p:spPr>
        <p:txBody>
          <a:bodyPr wrap="square" rtlCol="0">
            <a:spAutoFit/>
          </a:bodyPr>
          <a:lstStyle/>
          <a:p>
            <a:pPr algn="just"/>
            <a:r>
              <a:rPr lang="en-US" sz="2400" b="0">
                <a:solidFill>
                  <a:srgbClr val="0070C0"/>
                </a:solidFill>
                <a:latin typeface="Courier New" pitchFamily="49" charset="0"/>
                <a:cs typeface="Courier New" pitchFamily="49" charset="0"/>
              </a:rPr>
              <a:t>Global Configuration Mode</a:t>
            </a:r>
            <a:endParaRPr lang="en-US" sz="2400" b="0" smtClean="0">
              <a:solidFill>
                <a:srgbClr val="0070C0"/>
              </a:solidFill>
              <a:latin typeface="Courier New" pitchFamily="49" charset="0"/>
              <a:cs typeface="Courier New" pitchFamily="49" charset="0"/>
              <a:sym typeface="Wingdings" pitchFamily="2" charset="2"/>
            </a:endParaRPr>
          </a:p>
        </p:txBody>
      </p:sp>
    </p:spTree>
    <p:extLst>
      <p:ext uri="{BB962C8B-B14F-4D97-AF65-F5344CB8AC3E}">
        <p14:creationId xmlns:p14="http://schemas.microsoft.com/office/powerpoint/2010/main" val="337359620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xit" presetSubtype="0" fill="hold" grpId="1" nodeType="withEffect">
                                  <p:stCondLst>
                                    <p:cond delay="0"/>
                                  </p:stCondLst>
                                  <p:childTnLst>
                                    <p:animEffect transition="out" filter="fade">
                                      <p:cBhvr>
                                        <p:cTn id="9" dur="500"/>
                                        <p:tgtEl>
                                          <p:spTgt spid="11"/>
                                        </p:tgtEl>
                                      </p:cBhvr>
                                    </p:animEffect>
                                    <p:set>
                                      <p:cBhvr>
                                        <p:cTn id="10" dur="1" fill="hold">
                                          <p:stCondLst>
                                            <p:cond delay="499"/>
                                          </p:stCondLst>
                                        </p:cTn>
                                        <p:tgtEl>
                                          <p:spTgt spid="11"/>
                                        </p:tgtEl>
                                        <p:attrNameLst>
                                          <p:attrName>style.visibility</p:attrName>
                                        </p:attrNameLst>
                                      </p:cBhvr>
                                      <p:to>
                                        <p:strVal val="hidden"/>
                                      </p:to>
                                    </p:se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ipe(left)">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wipe(left)">
                                      <p:cBhvr>
                                        <p:cTn id="29" dur="500"/>
                                        <p:tgtEl>
                                          <p:spTgt spid="20"/>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9" grpId="0"/>
      <p:bldP spid="20" grpId="0"/>
      <p:bldP spid="21" grpId="0"/>
      <p:bldP spid="8" grpId="0"/>
      <p:bldP spid="9" grpId="0"/>
      <p:bldP spid="11"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rtlCol="0" anchor="t" anchorCtr="0" compatLnSpc="1">
            <a:prstTxWarp prst="textNoShape">
              <a:avLst/>
            </a:prstTxWarp>
            <a:normAutofit/>
          </a:bodyPr>
          <a:lstStyle/>
          <a:p>
            <a:r>
              <a:rPr lang="en-US" sz="3200" b="1" smtClean="0">
                <a:solidFill>
                  <a:srgbClr val="0070C0"/>
                </a:solidFill>
                <a:latin typeface="Courier New" pitchFamily="49" charset="0"/>
                <a:cs typeface="Courier New" pitchFamily="49" charset="0"/>
              </a:rPr>
              <a:t>Password Console vs Enable</a:t>
            </a:r>
            <a:endParaRPr lang="en-US" sz="3200" b="1">
              <a:solidFill>
                <a:srgbClr val="0070C0"/>
              </a:solidFill>
              <a:latin typeface="Courier New" pitchFamily="49" charset="0"/>
              <a:cs typeface="Courier New" pitchFamily="49" charset="0"/>
            </a:endParaRPr>
          </a:p>
        </p:txBody>
      </p:sp>
      <p:sp>
        <p:nvSpPr>
          <p:cNvPr id="5" name="TextBox 4"/>
          <p:cNvSpPr txBox="1"/>
          <p:nvPr/>
        </p:nvSpPr>
        <p:spPr>
          <a:xfrm>
            <a:off x="228600" y="1830957"/>
            <a:ext cx="1485900" cy="433965"/>
          </a:xfrm>
          <a:prstGeom prst="rect">
            <a:avLst/>
          </a:prstGeom>
          <a:noFill/>
        </p:spPr>
        <p:txBody>
          <a:bodyPr wrap="square" rtlCol="0">
            <a:spAutoFit/>
          </a:bodyPr>
          <a:lstStyle/>
          <a:p>
            <a:pPr algn="just"/>
            <a:r>
              <a:rPr lang="en-US" sz="2400" smtClean="0">
                <a:solidFill>
                  <a:srgbClr val="000000"/>
                </a:solidFill>
                <a:latin typeface="Courier New" pitchFamily="49" charset="0"/>
                <a:cs typeface="Courier New" pitchFamily="49" charset="0"/>
              </a:rPr>
              <a:t>Router&gt; </a:t>
            </a:r>
            <a:endParaRPr lang="en-US" sz="2400" smtClean="0">
              <a:solidFill>
                <a:srgbClr val="000000"/>
              </a:solidFill>
              <a:latin typeface="Courier New" pitchFamily="49" charset="0"/>
              <a:cs typeface="Courier New" pitchFamily="49" charset="0"/>
              <a:sym typeface="Wingdings" pitchFamily="2" charset="2"/>
            </a:endParaRPr>
          </a:p>
        </p:txBody>
      </p:sp>
      <p:sp>
        <p:nvSpPr>
          <p:cNvPr id="20" name="TextBox 19"/>
          <p:cNvSpPr txBox="1"/>
          <p:nvPr/>
        </p:nvSpPr>
        <p:spPr>
          <a:xfrm>
            <a:off x="1714500" y="1830957"/>
            <a:ext cx="952500" cy="433965"/>
          </a:xfrm>
          <a:prstGeom prst="rect">
            <a:avLst/>
          </a:prstGeom>
          <a:noFill/>
        </p:spPr>
        <p:txBody>
          <a:bodyPr wrap="square" rtlCol="0">
            <a:spAutoFit/>
          </a:bodyPr>
          <a:lstStyle/>
          <a:p>
            <a:pPr algn="just"/>
            <a:r>
              <a:rPr lang="en-US" sz="2400" smtClean="0">
                <a:solidFill>
                  <a:srgbClr val="00B050"/>
                </a:solidFill>
                <a:latin typeface="Courier New" pitchFamily="49" charset="0"/>
                <a:cs typeface="Courier New" pitchFamily="49" charset="0"/>
                <a:sym typeface="Wingdings" pitchFamily="2" charset="2"/>
              </a:rPr>
              <a:t>exit</a:t>
            </a:r>
          </a:p>
        </p:txBody>
      </p:sp>
      <p:sp>
        <p:nvSpPr>
          <p:cNvPr id="21" name="TextBox 20"/>
          <p:cNvSpPr txBox="1"/>
          <p:nvPr/>
        </p:nvSpPr>
        <p:spPr>
          <a:xfrm>
            <a:off x="228600" y="2264922"/>
            <a:ext cx="4724400" cy="433965"/>
          </a:xfrm>
          <a:prstGeom prst="rect">
            <a:avLst/>
          </a:prstGeom>
          <a:noFill/>
        </p:spPr>
        <p:txBody>
          <a:bodyPr wrap="square" rtlCol="0">
            <a:spAutoFit/>
          </a:bodyPr>
          <a:lstStyle/>
          <a:p>
            <a:pPr algn="just"/>
            <a:r>
              <a:rPr lang="en-US" sz="2400" smtClean="0">
                <a:solidFill>
                  <a:srgbClr val="C00000"/>
                </a:solidFill>
                <a:latin typeface="Courier New" pitchFamily="49" charset="0"/>
                <a:cs typeface="Courier New" pitchFamily="49" charset="0"/>
              </a:rPr>
              <a:t>Password</a:t>
            </a:r>
            <a:r>
              <a:rPr lang="en-US" sz="2400">
                <a:solidFill>
                  <a:srgbClr val="C00000"/>
                </a:solidFill>
                <a:latin typeface="Courier New" pitchFamily="49" charset="0"/>
                <a:cs typeface="Courier New" pitchFamily="49" charset="0"/>
              </a:rPr>
              <a:t>: </a:t>
            </a:r>
            <a:endParaRPr lang="en-US" sz="2400" smtClean="0">
              <a:solidFill>
                <a:srgbClr val="C00000"/>
              </a:solidFill>
              <a:latin typeface="Courier New" pitchFamily="49" charset="0"/>
              <a:cs typeface="Courier New" pitchFamily="49" charset="0"/>
              <a:sym typeface="Wingdings" pitchFamily="2" charset="2"/>
            </a:endParaRPr>
          </a:p>
        </p:txBody>
      </p:sp>
      <p:sp>
        <p:nvSpPr>
          <p:cNvPr id="32" name="TextBox 31"/>
          <p:cNvSpPr txBox="1"/>
          <p:nvPr/>
        </p:nvSpPr>
        <p:spPr>
          <a:xfrm>
            <a:off x="228600" y="2698887"/>
            <a:ext cx="1485900" cy="433965"/>
          </a:xfrm>
          <a:prstGeom prst="rect">
            <a:avLst/>
          </a:prstGeom>
          <a:noFill/>
        </p:spPr>
        <p:txBody>
          <a:bodyPr wrap="square" rtlCol="0">
            <a:spAutoFit/>
          </a:bodyPr>
          <a:lstStyle/>
          <a:p>
            <a:pPr algn="just"/>
            <a:r>
              <a:rPr lang="en-US" sz="2400" smtClean="0">
                <a:solidFill>
                  <a:srgbClr val="000000"/>
                </a:solidFill>
                <a:latin typeface="Courier New" pitchFamily="49" charset="0"/>
                <a:cs typeface="Courier New" pitchFamily="49" charset="0"/>
                <a:sym typeface="Wingdings" pitchFamily="2" charset="2"/>
              </a:rPr>
              <a:t>Router&gt;</a:t>
            </a:r>
          </a:p>
        </p:txBody>
      </p:sp>
      <p:sp>
        <p:nvSpPr>
          <p:cNvPr id="14" name="TextBox 13"/>
          <p:cNvSpPr txBox="1"/>
          <p:nvPr/>
        </p:nvSpPr>
        <p:spPr>
          <a:xfrm>
            <a:off x="228600" y="3981683"/>
            <a:ext cx="2971800" cy="424732"/>
          </a:xfrm>
          <a:prstGeom prst="rect">
            <a:avLst/>
          </a:prstGeom>
          <a:noFill/>
        </p:spPr>
        <p:txBody>
          <a:bodyPr wrap="square" rtlCol="0">
            <a:spAutoFit/>
          </a:bodyPr>
          <a:lstStyle/>
          <a:p>
            <a:pPr algn="just"/>
            <a:r>
              <a:rPr lang="en-US" sz="2400" smtClean="0">
                <a:solidFill>
                  <a:srgbClr val="000000"/>
                </a:solidFill>
                <a:latin typeface="Courier New" pitchFamily="49" charset="0"/>
                <a:cs typeface="Courier New" pitchFamily="49" charset="0"/>
              </a:rPr>
              <a:t>Router(config)# </a:t>
            </a:r>
            <a:endParaRPr lang="en-US" sz="2400" smtClean="0">
              <a:solidFill>
                <a:srgbClr val="000000"/>
              </a:solidFill>
              <a:latin typeface="Courier New" pitchFamily="49" charset="0"/>
              <a:cs typeface="Courier New" pitchFamily="49" charset="0"/>
              <a:sym typeface="Wingdings" pitchFamily="2" charset="2"/>
            </a:endParaRPr>
          </a:p>
        </p:txBody>
      </p:sp>
      <p:sp>
        <p:nvSpPr>
          <p:cNvPr id="15" name="TextBox 14"/>
          <p:cNvSpPr txBox="1"/>
          <p:nvPr/>
        </p:nvSpPr>
        <p:spPr>
          <a:xfrm>
            <a:off x="3200400" y="3981683"/>
            <a:ext cx="2743200" cy="433965"/>
          </a:xfrm>
          <a:prstGeom prst="rect">
            <a:avLst/>
          </a:prstGeom>
          <a:noFill/>
        </p:spPr>
        <p:txBody>
          <a:bodyPr wrap="square" rtlCol="0">
            <a:spAutoFit/>
          </a:bodyPr>
          <a:lstStyle/>
          <a:p>
            <a:pPr algn="just"/>
            <a:r>
              <a:rPr lang="en-US" sz="2400" smtClean="0">
                <a:solidFill>
                  <a:srgbClr val="0070C0"/>
                </a:solidFill>
                <a:latin typeface="Courier New" pitchFamily="49" charset="0"/>
                <a:cs typeface="Courier New" pitchFamily="49" charset="0"/>
              </a:rPr>
              <a:t>line console 0</a:t>
            </a:r>
            <a:endParaRPr lang="en-US" sz="2400" smtClean="0">
              <a:solidFill>
                <a:srgbClr val="0070C0"/>
              </a:solidFill>
              <a:latin typeface="Courier New" pitchFamily="49" charset="0"/>
              <a:cs typeface="Courier New" pitchFamily="49" charset="0"/>
              <a:sym typeface="Wingdings" pitchFamily="2" charset="2"/>
            </a:endParaRPr>
          </a:p>
        </p:txBody>
      </p:sp>
      <p:sp>
        <p:nvSpPr>
          <p:cNvPr id="16" name="TextBox 15"/>
          <p:cNvSpPr txBox="1"/>
          <p:nvPr/>
        </p:nvSpPr>
        <p:spPr>
          <a:xfrm>
            <a:off x="228600" y="4400783"/>
            <a:ext cx="3962400" cy="424732"/>
          </a:xfrm>
          <a:prstGeom prst="rect">
            <a:avLst/>
          </a:prstGeom>
          <a:noFill/>
        </p:spPr>
        <p:txBody>
          <a:bodyPr wrap="square" rtlCol="0">
            <a:spAutoFit/>
          </a:bodyPr>
          <a:lstStyle/>
          <a:p>
            <a:pPr algn="just"/>
            <a:r>
              <a:rPr lang="en-US" sz="2400" smtClean="0">
                <a:solidFill>
                  <a:srgbClr val="000000"/>
                </a:solidFill>
                <a:latin typeface="Courier New" pitchFamily="49" charset="0"/>
                <a:cs typeface="Courier New" pitchFamily="49" charset="0"/>
              </a:rPr>
              <a:t>Router(config-line)# </a:t>
            </a:r>
            <a:endParaRPr lang="en-US" sz="2400" smtClean="0">
              <a:solidFill>
                <a:srgbClr val="000000"/>
              </a:solidFill>
              <a:latin typeface="Courier New" pitchFamily="49" charset="0"/>
              <a:cs typeface="Courier New" pitchFamily="49" charset="0"/>
              <a:sym typeface="Wingdings" pitchFamily="2" charset="2"/>
            </a:endParaRPr>
          </a:p>
        </p:txBody>
      </p:sp>
      <p:sp>
        <p:nvSpPr>
          <p:cNvPr id="17" name="TextBox 16"/>
          <p:cNvSpPr txBox="1"/>
          <p:nvPr/>
        </p:nvSpPr>
        <p:spPr>
          <a:xfrm>
            <a:off x="4191000" y="4400783"/>
            <a:ext cx="2743200" cy="433965"/>
          </a:xfrm>
          <a:prstGeom prst="rect">
            <a:avLst/>
          </a:prstGeom>
          <a:noFill/>
        </p:spPr>
        <p:txBody>
          <a:bodyPr wrap="square" rtlCol="0">
            <a:spAutoFit/>
          </a:bodyPr>
          <a:lstStyle/>
          <a:p>
            <a:pPr algn="just"/>
            <a:r>
              <a:rPr lang="en-US" sz="2400" smtClean="0">
                <a:solidFill>
                  <a:srgbClr val="0070C0"/>
                </a:solidFill>
                <a:latin typeface="Courier New" pitchFamily="49" charset="0"/>
                <a:cs typeface="Courier New" pitchFamily="49" charset="0"/>
              </a:rPr>
              <a:t>password</a:t>
            </a:r>
            <a:r>
              <a:rPr lang="en-US" sz="2400" smtClean="0">
                <a:solidFill>
                  <a:srgbClr val="00B050"/>
                </a:solidFill>
                <a:latin typeface="Courier New" pitchFamily="49" charset="0"/>
                <a:cs typeface="Courier New" pitchFamily="49" charset="0"/>
              </a:rPr>
              <a:t> </a:t>
            </a:r>
            <a:r>
              <a:rPr lang="en-US" sz="2400" smtClean="0">
                <a:solidFill>
                  <a:srgbClr val="C00000"/>
                </a:solidFill>
                <a:latin typeface="Courier New" pitchFamily="49" charset="0"/>
                <a:cs typeface="Courier New" pitchFamily="49" charset="0"/>
              </a:rPr>
              <a:t>vnpro</a:t>
            </a:r>
            <a:endParaRPr lang="en-US" sz="2400" smtClean="0">
              <a:solidFill>
                <a:srgbClr val="C00000"/>
              </a:solidFill>
              <a:latin typeface="Courier New" pitchFamily="49" charset="0"/>
              <a:cs typeface="Courier New" pitchFamily="49" charset="0"/>
              <a:sym typeface="Wingdings" pitchFamily="2" charset="2"/>
            </a:endParaRPr>
          </a:p>
        </p:txBody>
      </p:sp>
      <p:sp>
        <p:nvSpPr>
          <p:cNvPr id="18" name="TextBox 17"/>
          <p:cNvSpPr txBox="1"/>
          <p:nvPr/>
        </p:nvSpPr>
        <p:spPr>
          <a:xfrm>
            <a:off x="228600" y="4835963"/>
            <a:ext cx="3962400" cy="424732"/>
          </a:xfrm>
          <a:prstGeom prst="rect">
            <a:avLst/>
          </a:prstGeom>
          <a:noFill/>
        </p:spPr>
        <p:txBody>
          <a:bodyPr wrap="square" rtlCol="0">
            <a:spAutoFit/>
          </a:bodyPr>
          <a:lstStyle/>
          <a:p>
            <a:pPr algn="just"/>
            <a:r>
              <a:rPr lang="en-US" sz="2400" smtClean="0">
                <a:solidFill>
                  <a:srgbClr val="000000"/>
                </a:solidFill>
                <a:latin typeface="Courier New" pitchFamily="49" charset="0"/>
                <a:cs typeface="Courier New" pitchFamily="49" charset="0"/>
              </a:rPr>
              <a:t>Router(config-line)# </a:t>
            </a:r>
            <a:endParaRPr lang="en-US" sz="2400" smtClean="0">
              <a:solidFill>
                <a:srgbClr val="000000"/>
              </a:solidFill>
              <a:latin typeface="Courier New" pitchFamily="49" charset="0"/>
              <a:cs typeface="Courier New" pitchFamily="49" charset="0"/>
              <a:sym typeface="Wingdings" pitchFamily="2" charset="2"/>
            </a:endParaRPr>
          </a:p>
        </p:txBody>
      </p:sp>
      <p:sp>
        <p:nvSpPr>
          <p:cNvPr id="19" name="TextBox 18"/>
          <p:cNvSpPr txBox="1"/>
          <p:nvPr/>
        </p:nvSpPr>
        <p:spPr>
          <a:xfrm>
            <a:off x="4191000" y="4835963"/>
            <a:ext cx="1143000" cy="433965"/>
          </a:xfrm>
          <a:prstGeom prst="rect">
            <a:avLst/>
          </a:prstGeom>
          <a:noFill/>
        </p:spPr>
        <p:txBody>
          <a:bodyPr wrap="square" rtlCol="0">
            <a:spAutoFit/>
          </a:bodyPr>
          <a:lstStyle/>
          <a:p>
            <a:pPr algn="just"/>
            <a:r>
              <a:rPr lang="en-US" sz="2400" smtClean="0">
                <a:solidFill>
                  <a:srgbClr val="0070C0"/>
                </a:solidFill>
                <a:latin typeface="Courier New" pitchFamily="49" charset="0"/>
                <a:cs typeface="Courier New" pitchFamily="49" charset="0"/>
              </a:rPr>
              <a:t>login</a:t>
            </a:r>
            <a:endParaRPr lang="en-US" sz="2400" smtClean="0">
              <a:solidFill>
                <a:srgbClr val="0070C0"/>
              </a:solidFill>
              <a:latin typeface="Courier New" pitchFamily="49" charset="0"/>
              <a:cs typeface="Courier New" pitchFamily="49" charset="0"/>
              <a:sym typeface="Wingdings" pitchFamily="2" charset="2"/>
            </a:endParaRPr>
          </a:p>
        </p:txBody>
      </p:sp>
      <p:sp>
        <p:nvSpPr>
          <p:cNvPr id="22" name="TextBox 21"/>
          <p:cNvSpPr txBox="1"/>
          <p:nvPr/>
        </p:nvSpPr>
        <p:spPr>
          <a:xfrm>
            <a:off x="1714500" y="2689021"/>
            <a:ext cx="1333500" cy="433965"/>
          </a:xfrm>
          <a:prstGeom prst="rect">
            <a:avLst/>
          </a:prstGeom>
          <a:noFill/>
        </p:spPr>
        <p:txBody>
          <a:bodyPr wrap="square" lIns="91428" tIns="45714" rIns="91428" bIns="45714" rtlCol="0">
            <a:spAutoFit/>
          </a:bodyPr>
          <a:lstStyle/>
          <a:p>
            <a:pPr algn="just" defTabSz="914285"/>
            <a:r>
              <a:rPr lang="en-US" sz="2400">
                <a:solidFill>
                  <a:srgbClr val="00B050"/>
                </a:solidFill>
                <a:latin typeface="Courier New" pitchFamily="49" charset="0"/>
                <a:cs typeface="Courier New" pitchFamily="49" charset="0"/>
              </a:rPr>
              <a:t>enable</a:t>
            </a:r>
            <a:endParaRPr lang="en-US" sz="2400">
              <a:solidFill>
                <a:srgbClr val="00B050"/>
              </a:solidFill>
              <a:latin typeface="Courier New" pitchFamily="49" charset="0"/>
              <a:cs typeface="Courier New" pitchFamily="49" charset="0"/>
              <a:sym typeface="Wingdings" pitchFamily="2" charset="2"/>
            </a:endParaRPr>
          </a:p>
        </p:txBody>
      </p:sp>
      <p:sp>
        <p:nvSpPr>
          <p:cNvPr id="23" name="TextBox 22"/>
          <p:cNvSpPr txBox="1"/>
          <p:nvPr/>
        </p:nvSpPr>
        <p:spPr>
          <a:xfrm>
            <a:off x="228600" y="3547718"/>
            <a:ext cx="1485900" cy="433965"/>
          </a:xfrm>
          <a:prstGeom prst="rect">
            <a:avLst/>
          </a:prstGeom>
          <a:noFill/>
        </p:spPr>
        <p:txBody>
          <a:bodyPr wrap="square" lIns="91428" tIns="45714" rIns="91428" bIns="45714" rtlCol="0">
            <a:spAutoFit/>
          </a:bodyPr>
          <a:lstStyle/>
          <a:p>
            <a:pPr algn="just" defTabSz="914285"/>
            <a:r>
              <a:rPr lang="en-US" sz="2400">
                <a:solidFill>
                  <a:srgbClr val="000000"/>
                </a:solidFill>
                <a:latin typeface="Courier New" pitchFamily="49" charset="0"/>
                <a:cs typeface="Courier New" pitchFamily="49" charset="0"/>
              </a:rPr>
              <a:t>Router#</a:t>
            </a:r>
            <a:endParaRPr lang="en-US" sz="2400">
              <a:solidFill>
                <a:srgbClr val="000000"/>
              </a:solidFill>
              <a:latin typeface="Courier New" pitchFamily="49" charset="0"/>
              <a:cs typeface="Courier New" pitchFamily="49" charset="0"/>
              <a:sym typeface="Wingdings" pitchFamily="2" charset="2"/>
            </a:endParaRPr>
          </a:p>
        </p:txBody>
      </p:sp>
      <p:sp>
        <p:nvSpPr>
          <p:cNvPr id="24" name="TextBox 23"/>
          <p:cNvSpPr txBox="1"/>
          <p:nvPr/>
        </p:nvSpPr>
        <p:spPr>
          <a:xfrm>
            <a:off x="228600" y="5281034"/>
            <a:ext cx="2971800" cy="424732"/>
          </a:xfrm>
          <a:prstGeom prst="rect">
            <a:avLst/>
          </a:prstGeom>
          <a:noFill/>
        </p:spPr>
        <p:txBody>
          <a:bodyPr wrap="square" lIns="91428" tIns="45714" rIns="91428" bIns="45714" rtlCol="0">
            <a:spAutoFit/>
          </a:bodyPr>
          <a:lstStyle/>
          <a:p>
            <a:pPr algn="just" defTabSz="914285"/>
            <a:r>
              <a:rPr lang="en-US" sz="2400">
                <a:solidFill>
                  <a:srgbClr val="000000"/>
                </a:solidFill>
                <a:latin typeface="Courier New" pitchFamily="49" charset="0"/>
                <a:cs typeface="Courier New" pitchFamily="49" charset="0"/>
              </a:rPr>
              <a:t>Router(config)# </a:t>
            </a:r>
            <a:endParaRPr lang="en-US" sz="2400">
              <a:solidFill>
                <a:srgbClr val="000000"/>
              </a:solidFill>
              <a:latin typeface="Courier New" pitchFamily="49" charset="0"/>
              <a:cs typeface="Courier New" pitchFamily="49" charset="0"/>
              <a:sym typeface="Wingdings" pitchFamily="2" charset="2"/>
            </a:endParaRPr>
          </a:p>
        </p:txBody>
      </p:sp>
      <p:sp>
        <p:nvSpPr>
          <p:cNvPr id="25" name="TextBox 24"/>
          <p:cNvSpPr txBox="1"/>
          <p:nvPr/>
        </p:nvSpPr>
        <p:spPr>
          <a:xfrm>
            <a:off x="3749722" y="5281035"/>
            <a:ext cx="4114800" cy="433965"/>
          </a:xfrm>
          <a:prstGeom prst="rect">
            <a:avLst/>
          </a:prstGeom>
          <a:noFill/>
        </p:spPr>
        <p:txBody>
          <a:bodyPr wrap="square" lIns="91428" tIns="45714" rIns="91428" bIns="45714" rtlCol="0">
            <a:spAutoFit/>
          </a:bodyPr>
          <a:lstStyle/>
          <a:p>
            <a:pPr algn="just" defTabSz="914285"/>
            <a:r>
              <a:rPr lang="en-US" sz="2400">
                <a:solidFill>
                  <a:srgbClr val="00B050"/>
                </a:solidFill>
                <a:latin typeface="Courier New" pitchFamily="49" charset="0"/>
                <a:cs typeface="Courier New" pitchFamily="49" charset="0"/>
                <a:sym typeface="Wingdings" pitchFamily="2" charset="2"/>
              </a:rPr>
              <a:t>enable password </a:t>
            </a:r>
            <a:r>
              <a:rPr lang="en-US" sz="2400">
                <a:solidFill>
                  <a:srgbClr val="C00000"/>
                </a:solidFill>
                <a:latin typeface="Courier New" pitchFamily="49" charset="0"/>
                <a:cs typeface="Courier New" pitchFamily="49" charset="0"/>
                <a:sym typeface="Wingdings" pitchFamily="2" charset="2"/>
              </a:rPr>
              <a:t>VnPro</a:t>
            </a:r>
          </a:p>
        </p:txBody>
      </p:sp>
      <p:sp>
        <p:nvSpPr>
          <p:cNvPr id="35" name="TextBox 34"/>
          <p:cNvSpPr txBox="1"/>
          <p:nvPr/>
        </p:nvSpPr>
        <p:spPr>
          <a:xfrm>
            <a:off x="3200401" y="5281047"/>
            <a:ext cx="609599" cy="433953"/>
          </a:xfrm>
          <a:prstGeom prst="rect">
            <a:avLst/>
          </a:prstGeom>
          <a:noFill/>
        </p:spPr>
        <p:txBody>
          <a:bodyPr wrap="square" lIns="91428" tIns="45714" rIns="91428" bIns="45714" rtlCol="0">
            <a:spAutoFit/>
          </a:bodyPr>
          <a:lstStyle/>
          <a:p>
            <a:pPr algn="just" defTabSz="914285"/>
            <a:r>
              <a:rPr lang="en-US" sz="2400" smtClean="0">
                <a:solidFill>
                  <a:srgbClr val="C00000"/>
                </a:solidFill>
                <a:latin typeface="Courier New" pitchFamily="49" charset="0"/>
                <a:cs typeface="Courier New" pitchFamily="49" charset="0"/>
                <a:sym typeface="Wingdings" pitchFamily="2" charset="2"/>
              </a:rPr>
              <a:t>no</a:t>
            </a:r>
            <a:endParaRPr lang="en-US" sz="2400">
              <a:solidFill>
                <a:srgbClr val="C00000"/>
              </a:solidFill>
              <a:latin typeface="Courier New" pitchFamily="49" charset="0"/>
              <a:cs typeface="Courier New" pitchFamily="49" charset="0"/>
              <a:sym typeface="Wingdings" pitchFamily="2" charset="2"/>
            </a:endParaRPr>
          </a:p>
        </p:txBody>
      </p:sp>
      <p:sp>
        <p:nvSpPr>
          <p:cNvPr id="36" name="TextBox 35"/>
          <p:cNvSpPr txBox="1"/>
          <p:nvPr/>
        </p:nvSpPr>
        <p:spPr>
          <a:xfrm>
            <a:off x="228600" y="3132852"/>
            <a:ext cx="4724400" cy="433965"/>
          </a:xfrm>
          <a:prstGeom prst="rect">
            <a:avLst/>
          </a:prstGeom>
          <a:noFill/>
        </p:spPr>
        <p:txBody>
          <a:bodyPr wrap="square" rtlCol="0">
            <a:spAutoFit/>
          </a:bodyPr>
          <a:lstStyle/>
          <a:p>
            <a:pPr algn="just"/>
            <a:r>
              <a:rPr lang="en-US" sz="2400" smtClean="0">
                <a:solidFill>
                  <a:srgbClr val="C00000"/>
                </a:solidFill>
                <a:latin typeface="Courier New" pitchFamily="49" charset="0"/>
                <a:cs typeface="Courier New" pitchFamily="49" charset="0"/>
              </a:rPr>
              <a:t>Password</a:t>
            </a:r>
            <a:r>
              <a:rPr lang="en-US" sz="2400">
                <a:solidFill>
                  <a:srgbClr val="C00000"/>
                </a:solidFill>
                <a:latin typeface="Courier New" pitchFamily="49" charset="0"/>
                <a:cs typeface="Courier New" pitchFamily="49" charset="0"/>
              </a:rPr>
              <a:t>: </a:t>
            </a:r>
            <a:endParaRPr lang="en-US" sz="2400" smtClean="0">
              <a:solidFill>
                <a:srgbClr val="C00000"/>
              </a:solidFill>
              <a:latin typeface="Courier New" pitchFamily="49" charset="0"/>
              <a:cs typeface="Courier New" pitchFamily="49" charset="0"/>
              <a:sym typeface="Wingdings" pitchFamily="2" charset="2"/>
            </a:endParaRPr>
          </a:p>
        </p:txBody>
      </p:sp>
      <p:sp>
        <p:nvSpPr>
          <p:cNvPr id="37" name="TextBox 36"/>
          <p:cNvSpPr txBox="1"/>
          <p:nvPr/>
        </p:nvSpPr>
        <p:spPr>
          <a:xfrm>
            <a:off x="20783" y="6544080"/>
            <a:ext cx="9151257" cy="320076"/>
          </a:xfrm>
          <a:prstGeom prst="rect">
            <a:avLst/>
          </a:prstGeom>
          <a:noFill/>
        </p:spPr>
        <p:txBody>
          <a:bodyPr wrap="square" lIns="91428" tIns="45714" rIns="91428" bIns="45714" rtlCol="0">
            <a:spAutoFit/>
          </a:bodyPr>
          <a:lstStyle/>
          <a:p>
            <a:pPr algn="ctr" defTabSz="914285"/>
            <a:r>
              <a:rPr lang="en-US" sz="1600" b="0">
                <a:solidFill>
                  <a:srgbClr val="F79646"/>
                </a:solidFill>
                <a:latin typeface="Courier New" pitchFamily="49" charset="0"/>
                <a:cs typeface="Courier New" pitchFamily="49" charset="0"/>
              </a:rPr>
              <a:t>Password có đặc tính Case-sensitive</a:t>
            </a:r>
          </a:p>
        </p:txBody>
      </p:sp>
    </p:spTree>
    <p:extLst>
      <p:ext uri="{BB962C8B-B14F-4D97-AF65-F5344CB8AC3E}">
        <p14:creationId xmlns:p14="http://schemas.microsoft.com/office/powerpoint/2010/main" val="86177534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fade">
                                      <p:cBhvr>
                                        <p:cTn id="17" dur="500"/>
                                        <p:tgtEl>
                                          <p:spTgt spid="3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fade">
                                      <p:cBhvr>
                                        <p:cTn id="26" dur="500"/>
                                        <p:tgtEl>
                                          <p:spTgt spid="36"/>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500"/>
                                        <p:tgtEl>
                                          <p:spTgt spid="1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fade">
                                      <p:cBhvr>
                                        <p:cTn id="51" dur="500"/>
                                        <p:tgtEl>
                                          <p:spTgt spid="19"/>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500"/>
                                        <p:tgtEl>
                                          <p:spTgt spid="24"/>
                                        </p:tgtEl>
                                      </p:cBhvr>
                                    </p:animEffect>
                                  </p:childTnLst>
                                </p:cTn>
                              </p:par>
                              <p:par>
                                <p:cTn id="57" presetID="10" presetClass="entr" presetSubtype="0" fill="hold" grpId="1" nodeType="with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1" nodeType="click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fade">
                                      <p:cBhvr>
                                        <p:cTn id="6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32" grpId="0"/>
      <p:bldP spid="14" grpId="0"/>
      <p:bldP spid="15" grpId="0"/>
      <p:bldP spid="16" grpId="0"/>
      <p:bldP spid="17" grpId="0"/>
      <p:bldP spid="18" grpId="0"/>
      <p:bldP spid="19" grpId="0"/>
      <p:bldP spid="22" grpId="0"/>
      <p:bldP spid="23" grpId="0"/>
      <p:bldP spid="24" grpId="0"/>
      <p:bldP spid="25" grpId="1"/>
      <p:bldP spid="35" grpId="1"/>
      <p:bldP spid="3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14" tIns="41056" rIns="82114" bIns="41056" numCol="1" rtlCol="0" anchor="t" anchorCtr="0" compatLnSpc="1">
            <a:prstTxWarp prst="textNoShape">
              <a:avLst/>
            </a:prstTxWarp>
            <a:normAutofit/>
          </a:bodyPr>
          <a:lstStyle/>
          <a:p>
            <a:r>
              <a:rPr lang="en-US" sz="3200" b="1" smtClean="0">
                <a:solidFill>
                  <a:srgbClr val="0070C0"/>
                </a:solidFill>
                <a:latin typeface="Courier New" pitchFamily="49" charset="0"/>
                <a:cs typeface="Courier New" pitchFamily="49" charset="0"/>
              </a:rPr>
              <a:t>Encrypt Password</a:t>
            </a:r>
            <a:endParaRPr lang="en-US" sz="3200" b="1">
              <a:solidFill>
                <a:srgbClr val="0070C0"/>
              </a:solidFill>
              <a:latin typeface="Courier New" pitchFamily="49" charset="0"/>
              <a:cs typeface="Courier New" pitchFamily="49" charset="0"/>
            </a:endParaRPr>
          </a:p>
        </p:txBody>
      </p:sp>
      <p:sp>
        <p:nvSpPr>
          <p:cNvPr id="5" name="TextBox 4"/>
          <p:cNvSpPr txBox="1"/>
          <p:nvPr/>
        </p:nvSpPr>
        <p:spPr>
          <a:xfrm>
            <a:off x="228600" y="1786284"/>
            <a:ext cx="9144000" cy="433953"/>
          </a:xfrm>
          <a:prstGeom prst="rect">
            <a:avLst/>
          </a:prstGeom>
          <a:noFill/>
        </p:spPr>
        <p:txBody>
          <a:bodyPr wrap="square" lIns="91428" tIns="45714" rIns="91428" bIns="45714" rtlCol="0">
            <a:spAutoFit/>
          </a:bodyPr>
          <a:lstStyle/>
          <a:p>
            <a:pPr algn="just" defTabSz="914285"/>
            <a:r>
              <a:rPr lang="en-US" sz="2400">
                <a:solidFill>
                  <a:srgbClr val="0070C0"/>
                </a:solidFill>
                <a:latin typeface="Courier New" pitchFamily="49" charset="0"/>
                <a:cs typeface="Courier New" pitchFamily="49" charset="0"/>
              </a:rPr>
              <a:t>VnPro(config</a:t>
            </a:r>
            <a:r>
              <a:rPr lang="en-US" sz="2400" smtClean="0">
                <a:solidFill>
                  <a:srgbClr val="0070C0"/>
                </a:solidFill>
                <a:latin typeface="Courier New" pitchFamily="49" charset="0"/>
                <a:cs typeface="Courier New" pitchFamily="49" charset="0"/>
              </a:rPr>
              <a:t>)#</a:t>
            </a:r>
            <a:r>
              <a:rPr lang="en-US" sz="2400" smtClean="0">
                <a:solidFill>
                  <a:srgbClr val="000000"/>
                </a:solidFill>
                <a:latin typeface="Courier New" pitchFamily="49" charset="0"/>
                <a:cs typeface="Courier New" pitchFamily="49" charset="0"/>
              </a:rPr>
              <a:t> </a:t>
            </a:r>
            <a:r>
              <a:rPr lang="en-US" sz="2400" smtClean="0">
                <a:solidFill>
                  <a:srgbClr val="C00000"/>
                </a:solidFill>
                <a:latin typeface="Courier New" pitchFamily="49" charset="0"/>
                <a:cs typeface="Courier New" pitchFamily="49" charset="0"/>
              </a:rPr>
              <a:t>service password-encryption</a:t>
            </a:r>
            <a:endParaRPr lang="en-US" sz="2400">
              <a:solidFill>
                <a:srgbClr val="C00000"/>
              </a:solidFill>
              <a:latin typeface="Courier New" pitchFamily="49" charset="0"/>
              <a:cs typeface="Courier New" pitchFamily="49" charset="0"/>
            </a:endParaRPr>
          </a:p>
        </p:txBody>
      </p:sp>
      <p:sp>
        <p:nvSpPr>
          <p:cNvPr id="10" name="TextBox 9"/>
          <p:cNvSpPr txBox="1"/>
          <p:nvPr/>
        </p:nvSpPr>
        <p:spPr>
          <a:xfrm>
            <a:off x="228600" y="2654214"/>
            <a:ext cx="1295400" cy="433965"/>
          </a:xfrm>
          <a:prstGeom prst="rect">
            <a:avLst/>
          </a:prstGeom>
          <a:noFill/>
        </p:spPr>
        <p:txBody>
          <a:bodyPr wrap="square" lIns="91428" tIns="45714" rIns="91428" bIns="45714" rtlCol="0">
            <a:spAutoFit/>
          </a:bodyPr>
          <a:lstStyle/>
          <a:p>
            <a:pPr algn="just" defTabSz="914285"/>
            <a:r>
              <a:rPr lang="en-US" sz="2400">
                <a:solidFill>
                  <a:srgbClr val="0070C0"/>
                </a:solidFill>
                <a:latin typeface="Courier New" pitchFamily="49" charset="0"/>
                <a:cs typeface="Courier New" pitchFamily="49" charset="0"/>
              </a:rPr>
              <a:t>VnPro</a:t>
            </a:r>
            <a:r>
              <a:rPr lang="en-US" sz="2400">
                <a:solidFill>
                  <a:srgbClr val="000000"/>
                </a:solidFill>
                <a:latin typeface="Courier New" pitchFamily="49" charset="0"/>
                <a:cs typeface="Courier New" pitchFamily="49" charset="0"/>
              </a:rPr>
              <a:t># </a:t>
            </a:r>
            <a:endParaRPr lang="en-US" sz="2400">
              <a:solidFill>
                <a:srgbClr val="000000"/>
              </a:solidFill>
              <a:latin typeface="Courier New" pitchFamily="49" charset="0"/>
              <a:cs typeface="Courier New" pitchFamily="49" charset="0"/>
              <a:sym typeface="Wingdings" pitchFamily="2" charset="2"/>
            </a:endParaRPr>
          </a:p>
        </p:txBody>
      </p:sp>
      <p:sp>
        <p:nvSpPr>
          <p:cNvPr id="11" name="TextBox 10"/>
          <p:cNvSpPr txBox="1"/>
          <p:nvPr/>
        </p:nvSpPr>
        <p:spPr>
          <a:xfrm>
            <a:off x="1524000" y="2654214"/>
            <a:ext cx="3657600" cy="433965"/>
          </a:xfrm>
          <a:prstGeom prst="rect">
            <a:avLst/>
          </a:prstGeom>
          <a:noFill/>
        </p:spPr>
        <p:txBody>
          <a:bodyPr wrap="square" lIns="91428" tIns="45714" rIns="91428" bIns="45714" rtlCol="0">
            <a:spAutoFit/>
          </a:bodyPr>
          <a:lstStyle/>
          <a:p>
            <a:pPr algn="just" defTabSz="914285"/>
            <a:r>
              <a:rPr lang="en-US" sz="2400">
                <a:solidFill>
                  <a:srgbClr val="00B050"/>
                </a:solidFill>
                <a:latin typeface="Courier New" pitchFamily="49" charset="0"/>
                <a:cs typeface="Courier New" pitchFamily="49" charset="0"/>
              </a:rPr>
              <a:t>show running-config</a:t>
            </a:r>
            <a:endParaRPr lang="en-US" sz="2400">
              <a:solidFill>
                <a:srgbClr val="00B050"/>
              </a:solidFill>
              <a:latin typeface="Courier New" pitchFamily="49" charset="0"/>
              <a:cs typeface="Courier New" pitchFamily="49" charset="0"/>
              <a:sym typeface="Wingdings" pitchFamily="2" charset="2"/>
            </a:endParaRPr>
          </a:p>
        </p:txBody>
      </p:sp>
      <p:sp>
        <p:nvSpPr>
          <p:cNvPr id="12" name="TextBox 11"/>
          <p:cNvSpPr txBox="1"/>
          <p:nvPr/>
        </p:nvSpPr>
        <p:spPr>
          <a:xfrm>
            <a:off x="228600" y="3078946"/>
            <a:ext cx="8915400" cy="3748719"/>
          </a:xfrm>
          <a:prstGeom prst="rect">
            <a:avLst/>
          </a:prstGeom>
          <a:noFill/>
        </p:spPr>
        <p:txBody>
          <a:bodyPr wrap="square" lIns="91428" tIns="45714" rIns="91428" bIns="45714" rtlCol="0">
            <a:spAutoFit/>
          </a:bodyPr>
          <a:lstStyle/>
          <a:p>
            <a:pPr algn="just" defTabSz="914285"/>
            <a:r>
              <a:rPr lang="en-US" sz="2400">
                <a:solidFill>
                  <a:srgbClr val="0070C0"/>
                </a:solidFill>
                <a:latin typeface="Courier New" pitchFamily="49" charset="0"/>
                <a:cs typeface="Courier New" pitchFamily="49" charset="0"/>
              </a:rPr>
              <a:t>Current configuration : 497 bytes</a:t>
            </a:r>
          </a:p>
          <a:p>
            <a:pPr algn="just" defTabSz="914285"/>
            <a:r>
              <a:rPr lang="en-US" sz="2400">
                <a:solidFill>
                  <a:srgbClr val="0070C0"/>
                </a:solidFill>
                <a:latin typeface="Courier New" pitchFamily="49" charset="0"/>
                <a:cs typeface="Courier New" pitchFamily="49" charset="0"/>
              </a:rPr>
              <a:t>!</a:t>
            </a:r>
          </a:p>
          <a:p>
            <a:pPr algn="just" defTabSz="914285"/>
            <a:r>
              <a:rPr lang="en-US" sz="2400">
                <a:solidFill>
                  <a:srgbClr val="0070C0"/>
                </a:solidFill>
                <a:latin typeface="Courier New" pitchFamily="49" charset="0"/>
                <a:cs typeface="Courier New" pitchFamily="49" charset="0"/>
              </a:rPr>
              <a:t>version 12.4</a:t>
            </a:r>
          </a:p>
          <a:p>
            <a:pPr algn="just" defTabSz="914285"/>
            <a:r>
              <a:rPr lang="en-US" sz="2400">
                <a:solidFill>
                  <a:srgbClr val="0070C0"/>
                </a:solidFill>
                <a:latin typeface="Courier New" pitchFamily="49" charset="0"/>
                <a:cs typeface="Courier New" pitchFamily="49" charset="0"/>
              </a:rPr>
              <a:t>!</a:t>
            </a:r>
          </a:p>
          <a:p>
            <a:pPr algn="just" defTabSz="914285"/>
            <a:r>
              <a:rPr lang="en-US" sz="2400">
                <a:solidFill>
                  <a:srgbClr val="0070C0"/>
                </a:solidFill>
                <a:latin typeface="Courier New" pitchFamily="49" charset="0"/>
                <a:cs typeface="Courier New" pitchFamily="49" charset="0"/>
              </a:rPr>
              <a:t>hostname VnPro</a:t>
            </a:r>
          </a:p>
          <a:p>
            <a:pPr algn="just" defTabSz="914285"/>
            <a:r>
              <a:rPr lang="en-US" sz="2400">
                <a:solidFill>
                  <a:srgbClr val="0070C0"/>
                </a:solidFill>
                <a:latin typeface="Courier New" pitchFamily="49" charset="0"/>
                <a:cs typeface="Courier New" pitchFamily="49" charset="0"/>
              </a:rPr>
              <a:t>!</a:t>
            </a:r>
          </a:p>
          <a:p>
            <a:pPr algn="just" defTabSz="914285"/>
            <a:r>
              <a:rPr lang="en-US" sz="2400">
                <a:solidFill>
                  <a:srgbClr val="0070C0"/>
                </a:solidFill>
                <a:latin typeface="Courier New" pitchFamily="49" charset="0"/>
                <a:cs typeface="Courier New" pitchFamily="49" charset="0"/>
              </a:rPr>
              <a:t>line con 0</a:t>
            </a:r>
          </a:p>
          <a:p>
            <a:pPr algn="just" defTabSz="914285"/>
            <a:endParaRPr lang="en-US" sz="2400">
              <a:solidFill>
                <a:srgbClr val="FF0000"/>
              </a:solidFill>
              <a:latin typeface="Courier New" pitchFamily="49" charset="0"/>
              <a:cs typeface="Courier New" pitchFamily="49" charset="0"/>
            </a:endParaRPr>
          </a:p>
          <a:p>
            <a:pPr algn="just" defTabSz="914285"/>
            <a:r>
              <a:rPr lang="en-US" sz="2400">
                <a:solidFill>
                  <a:srgbClr val="0070C0"/>
                </a:solidFill>
                <a:latin typeface="Courier New" pitchFamily="49" charset="0"/>
                <a:cs typeface="Courier New" pitchFamily="49" charset="0"/>
              </a:rPr>
              <a:t> login</a:t>
            </a:r>
          </a:p>
          <a:p>
            <a:pPr algn="just" defTabSz="914285"/>
            <a:endParaRPr lang="en-US" sz="2400">
              <a:solidFill>
                <a:srgbClr val="0070C0"/>
              </a:solidFill>
              <a:latin typeface="Courier New" pitchFamily="49" charset="0"/>
              <a:cs typeface="Courier New" pitchFamily="49" charset="0"/>
            </a:endParaRPr>
          </a:p>
          <a:p>
            <a:pPr algn="just" defTabSz="914285"/>
            <a:r>
              <a:rPr lang="en-US" sz="2400">
                <a:solidFill>
                  <a:srgbClr val="0070C0"/>
                </a:solidFill>
                <a:latin typeface="Courier New" pitchFamily="49" charset="0"/>
                <a:cs typeface="Courier New" pitchFamily="49" charset="0"/>
              </a:rPr>
              <a:t> --More-- </a:t>
            </a:r>
          </a:p>
        </p:txBody>
      </p:sp>
      <p:sp>
        <p:nvSpPr>
          <p:cNvPr id="8" name="TextBox 7"/>
          <p:cNvSpPr txBox="1"/>
          <p:nvPr/>
        </p:nvSpPr>
        <p:spPr>
          <a:xfrm>
            <a:off x="3016921" y="4057040"/>
            <a:ext cx="1152128" cy="433953"/>
          </a:xfrm>
          <a:prstGeom prst="rect">
            <a:avLst/>
          </a:prstGeom>
          <a:noFill/>
        </p:spPr>
        <p:txBody>
          <a:bodyPr wrap="square" lIns="91428" tIns="45714" rIns="91428" bIns="45714" rtlCol="0">
            <a:spAutoFit/>
          </a:bodyPr>
          <a:lstStyle/>
          <a:p>
            <a:pPr algn="ctr" defTabSz="914285"/>
            <a:r>
              <a:rPr lang="en-US" sz="2400" smtClean="0">
                <a:solidFill>
                  <a:srgbClr val="FF0000"/>
                </a:solidFill>
                <a:latin typeface="Courier New" pitchFamily="49" charset="0"/>
                <a:cs typeface="Courier New" pitchFamily="49" charset="0"/>
              </a:rPr>
              <a:t>cisco</a:t>
            </a:r>
            <a:r>
              <a:rPr lang="en-US" sz="2400" smtClean="0">
                <a:solidFill>
                  <a:srgbClr val="000000"/>
                </a:solidFill>
                <a:latin typeface="Courier New" pitchFamily="49" charset="0"/>
                <a:cs typeface="Courier New" pitchFamily="49" charset="0"/>
              </a:rPr>
              <a:t> </a:t>
            </a:r>
            <a:endParaRPr lang="en-US" sz="2400">
              <a:solidFill>
                <a:srgbClr val="000000"/>
              </a:solidFill>
              <a:latin typeface="Courier New" pitchFamily="49" charset="0"/>
              <a:cs typeface="Courier New" pitchFamily="49" charset="0"/>
              <a:sym typeface="Wingdings" pitchFamily="2" charset="2"/>
            </a:endParaRPr>
          </a:p>
        </p:txBody>
      </p:sp>
      <p:cxnSp>
        <p:nvCxnSpPr>
          <p:cNvPr id="3" name="Straight Arrow Connector 2"/>
          <p:cNvCxnSpPr/>
          <p:nvPr/>
        </p:nvCxnSpPr>
        <p:spPr>
          <a:xfrm>
            <a:off x="3592985" y="4490993"/>
            <a:ext cx="0" cy="882223"/>
          </a:xfrm>
          <a:prstGeom prst="straightConnector1">
            <a:avLst/>
          </a:prstGeom>
          <a:ln w="28575">
            <a:solidFill>
              <a:srgbClr val="0070C0"/>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3546844" y="4757831"/>
            <a:ext cx="665116" cy="348545"/>
          </a:xfrm>
          <a:prstGeom prst="rect">
            <a:avLst/>
          </a:prstGeom>
          <a:noFill/>
        </p:spPr>
        <p:txBody>
          <a:bodyPr wrap="square" lIns="91428" tIns="45714" rIns="91428" bIns="45714" rtlCol="0">
            <a:spAutoFit/>
          </a:bodyPr>
          <a:lstStyle/>
          <a:p>
            <a:pPr algn="ctr" defTabSz="914285"/>
            <a:r>
              <a:rPr lang="en-US" sz="1800" smtClean="0">
                <a:solidFill>
                  <a:srgbClr val="0070C0"/>
                </a:solidFill>
                <a:latin typeface="Courier New" pitchFamily="49" charset="0"/>
                <a:cs typeface="Courier New" pitchFamily="49" charset="0"/>
              </a:rPr>
              <a:t>MD7</a:t>
            </a:r>
            <a:endParaRPr lang="en-US" sz="1800">
              <a:solidFill>
                <a:srgbClr val="0070C0"/>
              </a:solidFill>
              <a:latin typeface="Courier New" pitchFamily="49" charset="0"/>
              <a:cs typeface="Courier New" pitchFamily="49" charset="0"/>
              <a:sym typeface="Wingdings" pitchFamily="2" charset="2"/>
            </a:endParaRPr>
          </a:p>
        </p:txBody>
      </p:sp>
      <p:sp>
        <p:nvSpPr>
          <p:cNvPr id="2" name="Rectangle 1"/>
          <p:cNvSpPr/>
          <p:nvPr/>
        </p:nvSpPr>
        <p:spPr>
          <a:xfrm>
            <a:off x="440140" y="5374486"/>
            <a:ext cx="4572000" cy="432683"/>
          </a:xfrm>
          <a:prstGeom prst="rect">
            <a:avLst/>
          </a:prstGeom>
        </p:spPr>
        <p:txBody>
          <a:bodyPr>
            <a:spAutoFit/>
          </a:bodyPr>
          <a:lstStyle/>
          <a:p>
            <a:r>
              <a:rPr lang="en-US" sz="2400">
                <a:solidFill>
                  <a:srgbClr val="0070C0"/>
                </a:solidFill>
                <a:latin typeface="Courier New" pitchFamily="49" charset="0"/>
                <a:cs typeface="Courier New" pitchFamily="49" charset="0"/>
              </a:rPr>
              <a:t>password </a:t>
            </a:r>
            <a:r>
              <a:rPr lang="en-US" sz="2400">
                <a:solidFill>
                  <a:srgbClr val="FF0000"/>
                </a:solidFill>
                <a:latin typeface="Courier New" pitchFamily="49" charset="0"/>
                <a:cs typeface="Courier New" pitchFamily="49" charset="0"/>
              </a:rPr>
              <a:t>7 0822455D0A16</a:t>
            </a:r>
            <a:endParaRPr lang="en-US" sz="2400"/>
          </a:p>
        </p:txBody>
      </p:sp>
      <p:sp>
        <p:nvSpPr>
          <p:cNvPr id="18" name="Rectangle 17"/>
          <p:cNvSpPr/>
          <p:nvPr/>
        </p:nvSpPr>
        <p:spPr>
          <a:xfrm>
            <a:off x="457200" y="5358517"/>
            <a:ext cx="4572000" cy="432683"/>
          </a:xfrm>
          <a:prstGeom prst="rect">
            <a:avLst/>
          </a:prstGeom>
        </p:spPr>
        <p:txBody>
          <a:bodyPr>
            <a:spAutoFit/>
          </a:bodyPr>
          <a:lstStyle/>
          <a:p>
            <a:r>
              <a:rPr lang="en-US" sz="2400">
                <a:solidFill>
                  <a:srgbClr val="0070C0"/>
                </a:solidFill>
                <a:latin typeface="Courier New" pitchFamily="49" charset="0"/>
                <a:cs typeface="Courier New" pitchFamily="49" charset="0"/>
              </a:rPr>
              <a:t>password </a:t>
            </a:r>
            <a:r>
              <a:rPr lang="en-US" sz="2400" smtClean="0">
                <a:solidFill>
                  <a:srgbClr val="FF0000"/>
                </a:solidFill>
                <a:latin typeface="Courier New" pitchFamily="49" charset="0"/>
                <a:cs typeface="Courier New" pitchFamily="49" charset="0"/>
              </a:rPr>
              <a:t>cisco</a:t>
            </a:r>
            <a:endParaRPr lang="en-US" sz="2400"/>
          </a:p>
        </p:txBody>
      </p:sp>
      <p:sp>
        <p:nvSpPr>
          <p:cNvPr id="4" name="Rectangle 3"/>
          <p:cNvSpPr/>
          <p:nvPr/>
        </p:nvSpPr>
        <p:spPr>
          <a:xfrm>
            <a:off x="4558553" y="6588960"/>
            <a:ext cx="4572000" cy="258532"/>
          </a:xfrm>
          <a:prstGeom prst="rect">
            <a:avLst/>
          </a:prstGeom>
        </p:spPr>
        <p:txBody>
          <a:bodyPr>
            <a:spAutoFit/>
          </a:bodyPr>
          <a:lstStyle/>
          <a:p>
            <a:r>
              <a:rPr lang="en-US" sz="1200"/>
              <a:t>http://www.ifm.net.nz/cookbooks/passwordcracker.html</a:t>
            </a:r>
          </a:p>
        </p:txBody>
      </p:sp>
    </p:spTree>
    <p:extLst>
      <p:ext uri="{BB962C8B-B14F-4D97-AF65-F5344CB8AC3E}">
        <p14:creationId xmlns:p14="http://schemas.microsoft.com/office/powerpoint/2010/main" val="312772150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1"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xit" presetSubtype="2" fill="hold" grpId="1" nodeType="afterEffect">
                                  <p:stCondLst>
                                    <p:cond delay="0"/>
                                  </p:stCondLst>
                                  <p:childTnLst>
                                    <p:animEffect transition="out" filter="wipe(right)">
                                      <p:cBhvr>
                                        <p:cTn id="10" dur="500"/>
                                        <p:tgtEl>
                                          <p:spTgt spid="18"/>
                                        </p:tgtEl>
                                      </p:cBhvr>
                                    </p:animEffect>
                                    <p:set>
                                      <p:cBhvr>
                                        <p:cTn id="11" dur="1" fill="hold">
                                          <p:stCondLst>
                                            <p:cond delay="499"/>
                                          </p:stCondLst>
                                        </p:cTn>
                                        <p:tgtEl>
                                          <p:spTgt spid="18"/>
                                        </p:tgtEl>
                                        <p:attrNameLst>
                                          <p:attrName>style.visibility</p:attrName>
                                        </p:attrNameLst>
                                      </p:cBhvr>
                                      <p:to>
                                        <p:strVal val="hidden"/>
                                      </p:to>
                                    </p:set>
                                  </p:childTnLst>
                                </p:cTn>
                              </p:par>
                            </p:childTnLst>
                          </p:cTn>
                        </p:par>
                        <p:par>
                          <p:cTn id="12" fill="hold">
                            <p:stCondLst>
                              <p:cond delay="1000"/>
                            </p:stCondLst>
                            <p:childTnLst>
                              <p:par>
                                <p:cTn id="13" presetID="22" presetClass="entr" presetSubtype="8" fill="hold" grpId="1"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1"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par>
                                <p:cTn id="21" presetID="10" presetClass="entr" presetSubtype="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par>
                                <p:cTn id="24" presetID="10" presetClass="entr" presetSubtype="0" fill="hold" grpId="1"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p:bldP spid="8" grpId="1"/>
      <p:bldP spid="13" grpId="1"/>
      <p:bldP spid="2" grpId="1"/>
      <p:bldP spid="18" grpId="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rtlCol="0" anchor="t" anchorCtr="0" compatLnSpc="1">
            <a:prstTxWarp prst="textNoShape">
              <a:avLst/>
            </a:prstTxWarp>
            <a:normAutofit/>
          </a:bodyPr>
          <a:lstStyle/>
          <a:p>
            <a:r>
              <a:rPr lang="en-US" sz="3200" b="1">
                <a:solidFill>
                  <a:srgbClr val="0070C0"/>
                </a:solidFill>
                <a:latin typeface="Courier New" pitchFamily="49" charset="0"/>
                <a:cs typeface="Courier New" pitchFamily="49" charset="0"/>
              </a:rPr>
              <a:t>Configure Interface</a:t>
            </a:r>
          </a:p>
        </p:txBody>
      </p:sp>
      <p:sp>
        <p:nvSpPr>
          <p:cNvPr id="5" name="TextBox 4"/>
          <p:cNvSpPr txBox="1"/>
          <p:nvPr/>
        </p:nvSpPr>
        <p:spPr>
          <a:xfrm>
            <a:off x="228600" y="1786283"/>
            <a:ext cx="2971800" cy="433965"/>
          </a:xfrm>
          <a:prstGeom prst="rect">
            <a:avLst/>
          </a:prstGeom>
          <a:noFill/>
        </p:spPr>
        <p:txBody>
          <a:bodyPr wrap="square" rtlCol="0">
            <a:spAutoFit/>
          </a:bodyPr>
          <a:lstStyle/>
          <a:p>
            <a:pPr algn="just"/>
            <a:r>
              <a:rPr lang="en-US" sz="2400" smtClean="0">
                <a:solidFill>
                  <a:srgbClr val="0070C0"/>
                </a:solidFill>
                <a:latin typeface="Courier New" pitchFamily="49" charset="0"/>
                <a:cs typeface="Courier New" pitchFamily="49" charset="0"/>
              </a:rPr>
              <a:t>VnPro(config)# </a:t>
            </a:r>
            <a:endParaRPr lang="en-US" sz="2400" smtClean="0">
              <a:solidFill>
                <a:srgbClr val="0070C0"/>
              </a:solidFill>
              <a:latin typeface="Courier New" pitchFamily="49" charset="0"/>
              <a:cs typeface="Courier New" pitchFamily="49" charset="0"/>
              <a:sym typeface="Wingdings" pitchFamily="2" charset="2"/>
            </a:endParaRPr>
          </a:p>
        </p:txBody>
      </p:sp>
      <p:sp>
        <p:nvSpPr>
          <p:cNvPr id="6" name="TextBox 5"/>
          <p:cNvSpPr txBox="1"/>
          <p:nvPr/>
        </p:nvSpPr>
        <p:spPr>
          <a:xfrm>
            <a:off x="2895600" y="1786283"/>
            <a:ext cx="4953000" cy="433965"/>
          </a:xfrm>
          <a:prstGeom prst="rect">
            <a:avLst/>
          </a:prstGeom>
          <a:noFill/>
        </p:spPr>
        <p:txBody>
          <a:bodyPr wrap="square" rtlCol="0">
            <a:spAutoFit/>
          </a:bodyPr>
          <a:lstStyle/>
          <a:p>
            <a:pPr algn="just"/>
            <a:r>
              <a:rPr lang="en-US" sz="2400" smtClean="0">
                <a:solidFill>
                  <a:srgbClr val="C00000"/>
                </a:solidFill>
                <a:latin typeface="Courier New" pitchFamily="49" charset="0"/>
                <a:cs typeface="Courier New" pitchFamily="49" charset="0"/>
                <a:sym typeface="Wingdings" pitchFamily="2" charset="2"/>
              </a:rPr>
              <a:t>interface fastethernet 0/0</a:t>
            </a:r>
          </a:p>
        </p:txBody>
      </p:sp>
      <p:sp>
        <p:nvSpPr>
          <p:cNvPr id="38" name="TextBox 37"/>
          <p:cNvSpPr txBox="1"/>
          <p:nvPr/>
        </p:nvSpPr>
        <p:spPr>
          <a:xfrm>
            <a:off x="228600" y="2220248"/>
            <a:ext cx="2971800" cy="433965"/>
          </a:xfrm>
          <a:prstGeom prst="rect">
            <a:avLst/>
          </a:prstGeom>
          <a:noFill/>
        </p:spPr>
        <p:txBody>
          <a:bodyPr wrap="square" rtlCol="0">
            <a:spAutoFit/>
          </a:bodyPr>
          <a:lstStyle/>
          <a:p>
            <a:pPr algn="just"/>
            <a:r>
              <a:rPr lang="en-US" sz="2400" smtClean="0">
                <a:solidFill>
                  <a:srgbClr val="0070C0"/>
                </a:solidFill>
                <a:latin typeface="Courier New" pitchFamily="49" charset="0"/>
                <a:cs typeface="Courier New" pitchFamily="49" charset="0"/>
              </a:rPr>
              <a:t>VnPro(config)# </a:t>
            </a:r>
            <a:endParaRPr lang="en-US" sz="2400" smtClean="0">
              <a:solidFill>
                <a:srgbClr val="0070C0"/>
              </a:solidFill>
              <a:latin typeface="Courier New" pitchFamily="49" charset="0"/>
              <a:cs typeface="Courier New" pitchFamily="49" charset="0"/>
              <a:sym typeface="Wingdings" pitchFamily="2" charset="2"/>
            </a:endParaRPr>
          </a:p>
        </p:txBody>
      </p:sp>
      <p:sp>
        <p:nvSpPr>
          <p:cNvPr id="39" name="TextBox 38"/>
          <p:cNvSpPr txBox="1"/>
          <p:nvPr/>
        </p:nvSpPr>
        <p:spPr>
          <a:xfrm>
            <a:off x="2908300" y="2220248"/>
            <a:ext cx="2806700" cy="433965"/>
          </a:xfrm>
          <a:prstGeom prst="rect">
            <a:avLst/>
          </a:prstGeom>
          <a:noFill/>
        </p:spPr>
        <p:txBody>
          <a:bodyPr wrap="square" rtlCol="0">
            <a:spAutoFit/>
          </a:bodyPr>
          <a:lstStyle/>
          <a:p>
            <a:pPr algn="just"/>
            <a:r>
              <a:rPr lang="en-US" sz="2400" smtClean="0">
                <a:solidFill>
                  <a:srgbClr val="C00000"/>
                </a:solidFill>
                <a:latin typeface="Courier New" pitchFamily="49" charset="0"/>
                <a:cs typeface="Courier New" pitchFamily="49" charset="0"/>
              </a:rPr>
              <a:t>interface f0/0</a:t>
            </a:r>
            <a:endParaRPr lang="en-US" sz="2400" smtClean="0">
              <a:solidFill>
                <a:srgbClr val="C00000"/>
              </a:solidFill>
              <a:latin typeface="Courier New" pitchFamily="49" charset="0"/>
              <a:cs typeface="Courier New" pitchFamily="49" charset="0"/>
              <a:sym typeface="Wingdings" pitchFamily="2" charset="2"/>
            </a:endParaRPr>
          </a:p>
        </p:txBody>
      </p:sp>
      <p:sp>
        <p:nvSpPr>
          <p:cNvPr id="14" name="TextBox 13"/>
          <p:cNvSpPr txBox="1"/>
          <p:nvPr/>
        </p:nvSpPr>
        <p:spPr>
          <a:xfrm>
            <a:off x="0" y="6569021"/>
            <a:ext cx="9144000" cy="320088"/>
          </a:xfrm>
          <a:prstGeom prst="rect">
            <a:avLst/>
          </a:prstGeom>
          <a:noFill/>
        </p:spPr>
        <p:txBody>
          <a:bodyPr wrap="square" rtlCol="0">
            <a:spAutoFit/>
          </a:bodyPr>
          <a:lstStyle/>
          <a:p>
            <a:pPr algn="ctr"/>
            <a:r>
              <a:rPr lang="en-US" sz="1600" smtClean="0">
                <a:solidFill>
                  <a:srgbClr val="0070C0"/>
                </a:solidFill>
                <a:latin typeface="Courier New" pitchFamily="49" charset="0"/>
                <a:cs typeface="Courier New" pitchFamily="49" charset="0"/>
              </a:rPr>
              <a:t>End = Ctrl + Z</a:t>
            </a:r>
            <a:endParaRPr lang="en-US" sz="1600">
              <a:solidFill>
                <a:srgbClr val="0070C0"/>
              </a:solidFill>
              <a:latin typeface="Courier New" pitchFamily="49" charset="0"/>
              <a:cs typeface="Courier New" pitchFamily="49" charset="0"/>
            </a:endParaRPr>
          </a:p>
        </p:txBody>
      </p:sp>
      <p:sp>
        <p:nvSpPr>
          <p:cNvPr id="11" name="TextBox 10"/>
          <p:cNvSpPr txBox="1"/>
          <p:nvPr/>
        </p:nvSpPr>
        <p:spPr>
          <a:xfrm>
            <a:off x="228600" y="2621065"/>
            <a:ext cx="3352800" cy="433965"/>
          </a:xfrm>
          <a:prstGeom prst="rect">
            <a:avLst/>
          </a:prstGeom>
          <a:noFill/>
        </p:spPr>
        <p:txBody>
          <a:bodyPr wrap="square" rtlCol="0">
            <a:spAutoFit/>
          </a:bodyPr>
          <a:lstStyle/>
          <a:p>
            <a:pPr algn="just"/>
            <a:r>
              <a:rPr lang="en-US" sz="2400" smtClean="0">
                <a:solidFill>
                  <a:srgbClr val="0070C0"/>
                </a:solidFill>
                <a:latin typeface="Courier New" pitchFamily="49" charset="0"/>
                <a:cs typeface="Courier New" pitchFamily="49" charset="0"/>
              </a:rPr>
              <a:t>VnPro(config-if)# </a:t>
            </a:r>
            <a:endParaRPr lang="en-US" sz="2400" smtClean="0">
              <a:solidFill>
                <a:srgbClr val="0070C0"/>
              </a:solidFill>
              <a:latin typeface="Courier New" pitchFamily="49" charset="0"/>
              <a:cs typeface="Courier New" pitchFamily="49" charset="0"/>
              <a:sym typeface="Wingdings" pitchFamily="2" charset="2"/>
            </a:endParaRPr>
          </a:p>
        </p:txBody>
      </p:sp>
      <p:sp>
        <p:nvSpPr>
          <p:cNvPr id="12" name="TextBox 11"/>
          <p:cNvSpPr txBox="1"/>
          <p:nvPr/>
        </p:nvSpPr>
        <p:spPr>
          <a:xfrm>
            <a:off x="3581400" y="2621065"/>
            <a:ext cx="5562600" cy="433965"/>
          </a:xfrm>
          <a:prstGeom prst="rect">
            <a:avLst/>
          </a:prstGeom>
          <a:noFill/>
        </p:spPr>
        <p:txBody>
          <a:bodyPr wrap="square" rtlCol="0">
            <a:spAutoFit/>
          </a:bodyPr>
          <a:lstStyle/>
          <a:p>
            <a:pPr algn="just"/>
            <a:r>
              <a:rPr lang="en-US" sz="2400" smtClean="0">
                <a:solidFill>
                  <a:srgbClr val="C00000"/>
                </a:solidFill>
                <a:latin typeface="Courier New" pitchFamily="49" charset="0"/>
                <a:cs typeface="Courier New" pitchFamily="49" charset="0"/>
              </a:rPr>
              <a:t>ip address 10.0.0.1 255.0.0.0</a:t>
            </a:r>
            <a:endParaRPr lang="en-US" sz="2400" smtClean="0">
              <a:solidFill>
                <a:srgbClr val="C00000"/>
              </a:solidFill>
              <a:latin typeface="Courier New" pitchFamily="49" charset="0"/>
              <a:cs typeface="Courier New" pitchFamily="49" charset="0"/>
              <a:sym typeface="Wingdings" pitchFamily="2" charset="2"/>
            </a:endParaRPr>
          </a:p>
        </p:txBody>
      </p:sp>
      <p:sp>
        <p:nvSpPr>
          <p:cNvPr id="13" name="TextBox 12"/>
          <p:cNvSpPr txBox="1"/>
          <p:nvPr/>
        </p:nvSpPr>
        <p:spPr>
          <a:xfrm>
            <a:off x="228600" y="3045797"/>
            <a:ext cx="3352800" cy="433965"/>
          </a:xfrm>
          <a:prstGeom prst="rect">
            <a:avLst/>
          </a:prstGeom>
          <a:noFill/>
        </p:spPr>
        <p:txBody>
          <a:bodyPr wrap="square" rtlCol="0">
            <a:spAutoFit/>
          </a:bodyPr>
          <a:lstStyle/>
          <a:p>
            <a:pPr algn="just"/>
            <a:r>
              <a:rPr lang="en-US" sz="2400" smtClean="0">
                <a:solidFill>
                  <a:srgbClr val="0070C0"/>
                </a:solidFill>
                <a:latin typeface="Courier New" pitchFamily="49" charset="0"/>
                <a:cs typeface="Courier New" pitchFamily="49" charset="0"/>
              </a:rPr>
              <a:t>VnPro(config-if)# </a:t>
            </a:r>
            <a:endParaRPr lang="en-US" sz="2400" smtClean="0">
              <a:solidFill>
                <a:srgbClr val="0070C0"/>
              </a:solidFill>
              <a:latin typeface="Courier New" pitchFamily="49" charset="0"/>
              <a:cs typeface="Courier New" pitchFamily="49" charset="0"/>
              <a:sym typeface="Wingdings" pitchFamily="2" charset="2"/>
            </a:endParaRPr>
          </a:p>
        </p:txBody>
      </p:sp>
      <p:sp>
        <p:nvSpPr>
          <p:cNvPr id="15" name="TextBox 14"/>
          <p:cNvSpPr txBox="1"/>
          <p:nvPr/>
        </p:nvSpPr>
        <p:spPr>
          <a:xfrm>
            <a:off x="3581400" y="3045797"/>
            <a:ext cx="2286000" cy="433965"/>
          </a:xfrm>
          <a:prstGeom prst="rect">
            <a:avLst/>
          </a:prstGeom>
          <a:noFill/>
        </p:spPr>
        <p:txBody>
          <a:bodyPr wrap="square" rtlCol="0">
            <a:spAutoFit/>
          </a:bodyPr>
          <a:lstStyle/>
          <a:p>
            <a:pPr algn="just"/>
            <a:r>
              <a:rPr lang="en-US" sz="2400" smtClean="0">
                <a:solidFill>
                  <a:srgbClr val="C00000"/>
                </a:solidFill>
                <a:latin typeface="Courier New" pitchFamily="49" charset="0"/>
                <a:cs typeface="Courier New" pitchFamily="49" charset="0"/>
              </a:rPr>
              <a:t>no shutdown</a:t>
            </a:r>
            <a:endParaRPr lang="en-US" sz="2400" smtClean="0">
              <a:solidFill>
                <a:srgbClr val="C00000"/>
              </a:solidFill>
              <a:latin typeface="Courier New" pitchFamily="49" charset="0"/>
              <a:cs typeface="Courier New" pitchFamily="49" charset="0"/>
              <a:sym typeface="Wingdings" pitchFamily="2" charset="2"/>
            </a:endParaRPr>
          </a:p>
        </p:txBody>
      </p:sp>
      <p:sp>
        <p:nvSpPr>
          <p:cNvPr id="16" name="TextBox 15"/>
          <p:cNvSpPr txBox="1"/>
          <p:nvPr/>
        </p:nvSpPr>
        <p:spPr>
          <a:xfrm>
            <a:off x="228600" y="3479762"/>
            <a:ext cx="3505200" cy="433965"/>
          </a:xfrm>
          <a:prstGeom prst="rect">
            <a:avLst/>
          </a:prstGeom>
          <a:noFill/>
        </p:spPr>
        <p:txBody>
          <a:bodyPr wrap="square" rtlCol="0">
            <a:spAutoFit/>
          </a:bodyPr>
          <a:lstStyle/>
          <a:p>
            <a:pPr algn="just"/>
            <a:r>
              <a:rPr lang="en-US" sz="2400">
                <a:solidFill>
                  <a:srgbClr val="0070C0"/>
                </a:solidFill>
                <a:latin typeface="Courier New" pitchFamily="49" charset="0"/>
                <a:cs typeface="Courier New" pitchFamily="49" charset="0"/>
              </a:rPr>
              <a:t>VnPro(config-if)# </a:t>
            </a:r>
            <a:endParaRPr lang="en-US" sz="2400">
              <a:solidFill>
                <a:srgbClr val="0070C0"/>
              </a:solidFill>
              <a:latin typeface="Courier New" pitchFamily="49" charset="0"/>
              <a:cs typeface="Courier New" pitchFamily="49" charset="0"/>
              <a:sym typeface="Wingdings" pitchFamily="2" charset="2"/>
            </a:endParaRPr>
          </a:p>
        </p:txBody>
      </p:sp>
      <p:sp>
        <p:nvSpPr>
          <p:cNvPr id="17" name="TextBox 16"/>
          <p:cNvSpPr txBox="1"/>
          <p:nvPr/>
        </p:nvSpPr>
        <p:spPr>
          <a:xfrm>
            <a:off x="3581400" y="3479762"/>
            <a:ext cx="914400" cy="433965"/>
          </a:xfrm>
          <a:prstGeom prst="rect">
            <a:avLst/>
          </a:prstGeom>
          <a:noFill/>
        </p:spPr>
        <p:txBody>
          <a:bodyPr wrap="square" rtlCol="0">
            <a:spAutoFit/>
          </a:bodyPr>
          <a:lstStyle/>
          <a:p>
            <a:pPr algn="just"/>
            <a:r>
              <a:rPr lang="en-US" sz="2400" smtClean="0">
                <a:solidFill>
                  <a:srgbClr val="C00000"/>
                </a:solidFill>
                <a:latin typeface="Courier New" pitchFamily="49" charset="0"/>
                <a:cs typeface="Courier New" pitchFamily="49" charset="0"/>
              </a:rPr>
              <a:t>end</a:t>
            </a:r>
            <a:endParaRPr lang="en-US" sz="2400" smtClean="0">
              <a:solidFill>
                <a:srgbClr val="C00000"/>
              </a:solidFill>
              <a:latin typeface="Courier New" pitchFamily="49" charset="0"/>
              <a:cs typeface="Courier New" pitchFamily="49" charset="0"/>
              <a:sym typeface="Wingdings" pitchFamily="2" charset="2"/>
            </a:endParaRPr>
          </a:p>
        </p:txBody>
      </p:sp>
      <p:sp>
        <p:nvSpPr>
          <p:cNvPr id="18" name="TextBox 17"/>
          <p:cNvSpPr txBox="1"/>
          <p:nvPr/>
        </p:nvSpPr>
        <p:spPr>
          <a:xfrm>
            <a:off x="228600" y="3913727"/>
            <a:ext cx="1485900" cy="433965"/>
          </a:xfrm>
          <a:prstGeom prst="rect">
            <a:avLst/>
          </a:prstGeom>
          <a:noFill/>
        </p:spPr>
        <p:txBody>
          <a:bodyPr wrap="square" rtlCol="0">
            <a:spAutoFit/>
          </a:bodyPr>
          <a:lstStyle/>
          <a:p>
            <a:pPr algn="just"/>
            <a:r>
              <a:rPr lang="en-US" sz="2400" smtClean="0">
                <a:solidFill>
                  <a:srgbClr val="0070C0"/>
                </a:solidFill>
                <a:latin typeface="Courier New" pitchFamily="49" charset="0"/>
                <a:cs typeface="Courier New" pitchFamily="49" charset="0"/>
              </a:rPr>
              <a:t>VnPro# </a:t>
            </a:r>
            <a:endParaRPr lang="en-US" sz="2400" smtClean="0">
              <a:solidFill>
                <a:srgbClr val="0070C0"/>
              </a:solidFill>
              <a:latin typeface="Courier New" pitchFamily="49" charset="0"/>
              <a:cs typeface="Courier New" pitchFamily="49" charset="0"/>
              <a:sym typeface="Wingdings" pitchFamily="2" charset="2"/>
            </a:endParaRPr>
          </a:p>
        </p:txBody>
      </p:sp>
    </p:spTree>
    <p:extLst>
      <p:ext uri="{BB962C8B-B14F-4D97-AF65-F5344CB8AC3E}">
        <p14:creationId xmlns:p14="http://schemas.microsoft.com/office/powerpoint/2010/main" val="214471798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500"/>
                                        <p:tgtEl>
                                          <p:spTgt spid="38"/>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wipe(left)">
                                      <p:cBhvr>
                                        <p:cTn id="16" dur="500"/>
                                        <p:tgtEl>
                                          <p:spTgt spid="39"/>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childTnLst>
                          </p:cTn>
                        </p:par>
                        <p:par>
                          <p:cTn id="31" fill="hold">
                            <p:stCondLst>
                              <p:cond delay="500"/>
                            </p:stCondLst>
                            <p:childTnLst>
                              <p:par>
                                <p:cTn id="32" presetID="22" presetClass="entr" presetSubtype="8"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left)">
                                      <p:cBhvr>
                                        <p:cTn id="34" dur="500"/>
                                        <p:tgtEl>
                                          <p:spTgt spid="15"/>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500"/>
                                        <p:tgtEl>
                                          <p:spTgt spid="17"/>
                                        </p:tgtEl>
                                      </p:cBhvr>
                                    </p:animEffect>
                                  </p:childTnLst>
                                </p:cTn>
                              </p:par>
                            </p:childTnLst>
                          </p:cTn>
                        </p:par>
                        <p:par>
                          <p:cTn id="45" fill="hold">
                            <p:stCondLst>
                              <p:cond delay="500"/>
                            </p:stCondLst>
                            <p:childTnLst>
                              <p:par>
                                <p:cTn id="46" presetID="10" presetClass="entr" presetSubtype="0"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8" grpId="0"/>
      <p:bldP spid="39" grpId="0"/>
      <p:bldP spid="11" grpId="0"/>
      <p:bldP spid="12" grpId="0"/>
      <p:bldP spid="13" grpId="0"/>
      <p:bldP spid="15" grpId="0"/>
      <p:bldP spid="16" grpId="0"/>
      <p:bldP spid="17" grpId="0"/>
      <p:bldP spid="1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rtlCol="0" anchor="t" anchorCtr="0" compatLnSpc="1">
            <a:prstTxWarp prst="textNoShape">
              <a:avLst/>
            </a:prstTxWarp>
            <a:normAutofit/>
          </a:bodyPr>
          <a:lstStyle/>
          <a:p>
            <a:r>
              <a:rPr lang="en-US" sz="3200" b="1">
                <a:solidFill>
                  <a:srgbClr val="0070C0"/>
                </a:solidFill>
                <a:latin typeface="Courier New" pitchFamily="49" charset="0"/>
                <a:cs typeface="Courier New" pitchFamily="49" charset="0"/>
              </a:rPr>
              <a:t>show ip interface brief</a:t>
            </a:r>
          </a:p>
        </p:txBody>
      </p:sp>
      <p:sp>
        <p:nvSpPr>
          <p:cNvPr id="12291" name="Text Box 4"/>
          <p:cNvSpPr txBox="1">
            <a:spLocks noChangeArrowheads="1"/>
          </p:cNvSpPr>
          <p:nvPr/>
        </p:nvSpPr>
        <p:spPr bwMode="auto">
          <a:xfrm>
            <a:off x="4549" y="2133600"/>
            <a:ext cx="9139451" cy="3628510"/>
          </a:xfrm>
          <a:prstGeom prst="rect">
            <a:avLst/>
          </a:prstGeom>
          <a:solidFill>
            <a:schemeClr val="bg1"/>
          </a:solidFill>
          <a:ln w="28575" algn="ctr">
            <a:solidFill>
              <a:srgbClr val="0070C0"/>
            </a:solidFill>
            <a:miter lim="800000"/>
            <a:headEnd/>
            <a:tailEnd/>
          </a:ln>
          <a:effectLst/>
          <a:extLst>
            <a:ext uri="{AF507438-7753-43E0-B8FC-AC1667EBCBE1}">
              <a14:hiddenEffects xmlns:a14="http://schemas.microsoft.com/office/drawing/2010/main">
                <a:effectLst>
                  <a:outerShdw dist="17961" dir="2700000" algn="ctr" rotWithShape="0">
                    <a:schemeClr val="bg2"/>
                  </a:outerShdw>
                </a:effectLst>
              </a14:hiddenEffects>
            </a:ext>
          </a:extLst>
        </p:spPr>
        <p:txBody>
          <a:bodyPr wrap="square" lIns="82124" tIns="41061" rIns="82124" bIns="41061">
            <a:spAutoFit/>
          </a:bodyPr>
          <a:lstStyle>
            <a:lvl1pPr defTabSz="814388">
              <a:defRPr sz="3000" b="1">
                <a:solidFill>
                  <a:schemeClr val="tx1"/>
                </a:solidFill>
                <a:latin typeface="Arial" charset="0"/>
              </a:defRPr>
            </a:lvl1pPr>
            <a:lvl2pPr marL="742950" indent="-285750" defTabSz="814388">
              <a:defRPr sz="3000" b="1">
                <a:solidFill>
                  <a:schemeClr val="tx1"/>
                </a:solidFill>
                <a:latin typeface="Arial" charset="0"/>
              </a:defRPr>
            </a:lvl2pPr>
            <a:lvl3pPr marL="1143000" indent="-228600" defTabSz="814388">
              <a:defRPr sz="3000" b="1">
                <a:solidFill>
                  <a:schemeClr val="tx1"/>
                </a:solidFill>
                <a:latin typeface="Arial" charset="0"/>
              </a:defRPr>
            </a:lvl3pPr>
            <a:lvl4pPr marL="1600200" indent="-228600" defTabSz="814388">
              <a:defRPr sz="3000" b="1">
                <a:solidFill>
                  <a:schemeClr val="tx1"/>
                </a:solidFill>
                <a:latin typeface="Arial" charset="0"/>
              </a:defRPr>
            </a:lvl4pPr>
            <a:lvl5pPr marL="2057400" indent="-228600" defTabSz="814388">
              <a:defRPr sz="3000" b="1">
                <a:solidFill>
                  <a:schemeClr val="tx1"/>
                </a:solidFill>
                <a:latin typeface="Arial" charset="0"/>
              </a:defRPr>
            </a:lvl5pPr>
            <a:lvl6pPr marL="2514600" indent="-228600" defTabSz="814388" eaLnBrk="0" fontAlgn="base" hangingPunct="0">
              <a:lnSpc>
                <a:spcPct val="90000"/>
              </a:lnSpc>
              <a:spcBef>
                <a:spcPct val="0"/>
              </a:spcBef>
              <a:spcAft>
                <a:spcPct val="0"/>
              </a:spcAft>
              <a:defRPr sz="3000" b="1">
                <a:solidFill>
                  <a:schemeClr val="tx1"/>
                </a:solidFill>
                <a:latin typeface="Arial" charset="0"/>
              </a:defRPr>
            </a:lvl6pPr>
            <a:lvl7pPr marL="2971800" indent="-228600" defTabSz="814388" eaLnBrk="0" fontAlgn="base" hangingPunct="0">
              <a:lnSpc>
                <a:spcPct val="90000"/>
              </a:lnSpc>
              <a:spcBef>
                <a:spcPct val="0"/>
              </a:spcBef>
              <a:spcAft>
                <a:spcPct val="0"/>
              </a:spcAft>
              <a:defRPr sz="3000" b="1">
                <a:solidFill>
                  <a:schemeClr val="tx1"/>
                </a:solidFill>
                <a:latin typeface="Arial" charset="0"/>
              </a:defRPr>
            </a:lvl7pPr>
            <a:lvl8pPr marL="3429000" indent="-228600" defTabSz="814388" eaLnBrk="0" fontAlgn="base" hangingPunct="0">
              <a:lnSpc>
                <a:spcPct val="90000"/>
              </a:lnSpc>
              <a:spcBef>
                <a:spcPct val="0"/>
              </a:spcBef>
              <a:spcAft>
                <a:spcPct val="0"/>
              </a:spcAft>
              <a:defRPr sz="3000" b="1">
                <a:solidFill>
                  <a:schemeClr val="tx1"/>
                </a:solidFill>
                <a:latin typeface="Arial" charset="0"/>
              </a:defRPr>
            </a:lvl8pPr>
            <a:lvl9pPr marL="3886200" indent="-228600" defTabSz="814388" eaLnBrk="0" fontAlgn="base" hangingPunct="0">
              <a:lnSpc>
                <a:spcPct val="90000"/>
              </a:lnSpc>
              <a:spcBef>
                <a:spcPct val="0"/>
              </a:spcBef>
              <a:spcAft>
                <a:spcPct val="0"/>
              </a:spcAft>
              <a:defRPr sz="3000" b="1">
                <a:solidFill>
                  <a:schemeClr val="tx1"/>
                </a:solidFill>
                <a:latin typeface="Arial" charset="0"/>
              </a:defRPr>
            </a:lvl9pPr>
          </a:lstStyle>
          <a:p>
            <a:r>
              <a:rPr lang="en-US" sz="1600">
                <a:solidFill>
                  <a:srgbClr val="0070C0"/>
                </a:solidFill>
                <a:latin typeface="Courier New" pitchFamily="49" charset="0"/>
              </a:rPr>
              <a:t>Router</a:t>
            </a:r>
            <a:r>
              <a:rPr lang="en-US" sz="1600" smtClean="0">
                <a:solidFill>
                  <a:srgbClr val="0070C0"/>
                </a:solidFill>
                <a:latin typeface="Courier New" pitchFamily="49" charset="0"/>
              </a:rPr>
              <a:t># </a:t>
            </a:r>
            <a:r>
              <a:rPr lang="en-US" sz="1600" smtClean="0">
                <a:solidFill>
                  <a:srgbClr val="C00000"/>
                </a:solidFill>
                <a:latin typeface="Courier New" pitchFamily="49" charset="0"/>
              </a:rPr>
              <a:t>show </a:t>
            </a:r>
            <a:r>
              <a:rPr lang="en-US" sz="1600">
                <a:solidFill>
                  <a:srgbClr val="C00000"/>
                </a:solidFill>
                <a:latin typeface="Courier New" pitchFamily="49" charset="0"/>
              </a:rPr>
              <a:t>ip interface brief</a:t>
            </a:r>
          </a:p>
          <a:p>
            <a:r>
              <a:rPr lang="en-US" sz="1600">
                <a:solidFill>
                  <a:srgbClr val="0070C0"/>
                </a:solidFill>
                <a:latin typeface="Courier New" pitchFamily="49" charset="0"/>
              </a:rPr>
              <a:t>Interface          </a:t>
            </a:r>
            <a:r>
              <a:rPr lang="en-US" sz="1600" smtClean="0">
                <a:solidFill>
                  <a:srgbClr val="0070C0"/>
                </a:solidFill>
                <a:latin typeface="Courier New" pitchFamily="49" charset="0"/>
              </a:rPr>
              <a:t>IP-Address      </a:t>
            </a:r>
            <a:r>
              <a:rPr lang="en-US" sz="1600">
                <a:solidFill>
                  <a:srgbClr val="0070C0"/>
                </a:solidFill>
                <a:latin typeface="Courier New" pitchFamily="49" charset="0"/>
              </a:rPr>
              <a:t>OK? Method Status            </a:t>
            </a:r>
            <a:r>
              <a:rPr lang="en-US" sz="1600" smtClean="0">
                <a:solidFill>
                  <a:srgbClr val="0070C0"/>
                </a:solidFill>
                <a:latin typeface="Courier New" pitchFamily="49" charset="0"/>
              </a:rPr>
              <a:t>Protocol</a:t>
            </a:r>
            <a:endParaRPr lang="en-US" sz="1600">
              <a:solidFill>
                <a:srgbClr val="0070C0"/>
              </a:solidFill>
              <a:latin typeface="Courier New" pitchFamily="49" charset="0"/>
            </a:endParaRPr>
          </a:p>
          <a:p>
            <a:r>
              <a:rPr lang="en-US" sz="1600">
                <a:solidFill>
                  <a:srgbClr val="0070C0"/>
                </a:solidFill>
                <a:latin typeface="Courier New" pitchFamily="49" charset="0"/>
              </a:rPr>
              <a:t> </a:t>
            </a:r>
          </a:p>
          <a:p>
            <a:r>
              <a:rPr lang="en-US" sz="1600">
                <a:solidFill>
                  <a:srgbClr val="0070C0"/>
                </a:solidFill>
                <a:latin typeface="Courier New" pitchFamily="49" charset="0"/>
              </a:rPr>
              <a:t>FastEthernet0/0  </a:t>
            </a:r>
            <a:r>
              <a:rPr lang="en-US" sz="1600" smtClean="0">
                <a:solidFill>
                  <a:srgbClr val="0070C0"/>
                </a:solidFill>
                <a:latin typeface="Courier New" pitchFamily="49" charset="0"/>
              </a:rPr>
              <a:t>  </a:t>
            </a:r>
            <a:r>
              <a:rPr lang="en-US" sz="1600" smtClean="0">
                <a:solidFill>
                  <a:srgbClr val="C00000"/>
                </a:solidFill>
                <a:latin typeface="Courier New" pitchFamily="49" charset="0"/>
              </a:rPr>
              <a:t>10.0.0.1</a:t>
            </a:r>
            <a:r>
              <a:rPr lang="en-US" sz="1600" smtClean="0">
                <a:solidFill>
                  <a:srgbClr val="0070C0"/>
                </a:solidFill>
                <a:latin typeface="Courier New" pitchFamily="49" charset="0"/>
              </a:rPr>
              <a:t>        YES mannual  </a:t>
            </a:r>
            <a:r>
              <a:rPr lang="en-US" sz="1600" smtClean="0">
                <a:solidFill>
                  <a:srgbClr val="C00000"/>
                </a:solidFill>
                <a:latin typeface="Courier New" pitchFamily="49" charset="0"/>
              </a:rPr>
              <a:t>up</a:t>
            </a:r>
            <a:r>
              <a:rPr lang="en-US" sz="1600" smtClean="0">
                <a:solidFill>
                  <a:srgbClr val="0070C0"/>
                </a:solidFill>
                <a:latin typeface="Courier New" pitchFamily="49" charset="0"/>
              </a:rPr>
              <a:t>                 </a:t>
            </a:r>
            <a:r>
              <a:rPr lang="en-US" sz="1600" smtClean="0">
                <a:solidFill>
                  <a:srgbClr val="C00000"/>
                </a:solidFill>
                <a:latin typeface="Courier New" pitchFamily="49" charset="0"/>
              </a:rPr>
              <a:t>up</a:t>
            </a:r>
            <a:endParaRPr lang="en-US" sz="1600">
              <a:solidFill>
                <a:srgbClr val="C00000"/>
              </a:solidFill>
              <a:latin typeface="Courier New" pitchFamily="49" charset="0"/>
            </a:endParaRPr>
          </a:p>
          <a:p>
            <a:r>
              <a:rPr lang="en-US" sz="1600" smtClean="0">
                <a:solidFill>
                  <a:srgbClr val="0070C0"/>
                </a:solidFill>
                <a:latin typeface="Courier New" pitchFamily="49" charset="0"/>
              </a:rPr>
              <a:t> </a:t>
            </a:r>
            <a:endParaRPr lang="en-US" sz="1600">
              <a:solidFill>
                <a:srgbClr val="0070C0"/>
              </a:solidFill>
              <a:latin typeface="Courier New" pitchFamily="49" charset="0"/>
            </a:endParaRPr>
          </a:p>
          <a:p>
            <a:r>
              <a:rPr lang="en-US" sz="1600">
                <a:solidFill>
                  <a:srgbClr val="0070C0"/>
                </a:solidFill>
                <a:latin typeface="Courier New" pitchFamily="49" charset="0"/>
              </a:rPr>
              <a:t>FastEthernet0/1    </a:t>
            </a:r>
            <a:r>
              <a:rPr lang="en-US" sz="1600" smtClean="0">
                <a:solidFill>
                  <a:srgbClr val="0070C0"/>
                </a:solidFill>
                <a:latin typeface="Courier New" pitchFamily="49" charset="0"/>
              </a:rPr>
              <a:t>unassigned      </a:t>
            </a:r>
            <a:r>
              <a:rPr lang="en-US" sz="1600">
                <a:solidFill>
                  <a:srgbClr val="0070C0"/>
                </a:solidFill>
                <a:latin typeface="Courier New" pitchFamily="49" charset="0"/>
              </a:rPr>
              <a:t>YES unset  administratively down down</a:t>
            </a:r>
          </a:p>
          <a:p>
            <a:r>
              <a:rPr lang="en-US" sz="1600">
                <a:solidFill>
                  <a:srgbClr val="0070C0"/>
                </a:solidFill>
                <a:latin typeface="Courier New" pitchFamily="49" charset="0"/>
              </a:rPr>
              <a:t> </a:t>
            </a:r>
          </a:p>
          <a:p>
            <a:r>
              <a:rPr lang="en-US" sz="1600" smtClean="0">
                <a:solidFill>
                  <a:srgbClr val="0070C0"/>
                </a:solidFill>
                <a:latin typeface="Courier New" pitchFamily="49" charset="0"/>
              </a:rPr>
              <a:t>Serial0/0/0        unassigned      </a:t>
            </a:r>
            <a:r>
              <a:rPr lang="en-US" sz="1600">
                <a:solidFill>
                  <a:srgbClr val="0070C0"/>
                </a:solidFill>
                <a:latin typeface="Courier New" pitchFamily="49" charset="0"/>
              </a:rPr>
              <a:t>YES unset  administratively down down</a:t>
            </a:r>
          </a:p>
          <a:p>
            <a:r>
              <a:rPr lang="en-US" sz="1600">
                <a:solidFill>
                  <a:srgbClr val="0070C0"/>
                </a:solidFill>
                <a:latin typeface="Courier New" pitchFamily="49" charset="0"/>
              </a:rPr>
              <a:t> </a:t>
            </a:r>
          </a:p>
          <a:p>
            <a:r>
              <a:rPr lang="en-US" sz="1600" smtClean="0">
                <a:solidFill>
                  <a:srgbClr val="0070C0"/>
                </a:solidFill>
                <a:latin typeface="Courier New" pitchFamily="49" charset="0"/>
              </a:rPr>
              <a:t>Serial0/1/0        unassigned      </a:t>
            </a:r>
            <a:r>
              <a:rPr lang="en-US" sz="1600">
                <a:solidFill>
                  <a:srgbClr val="0070C0"/>
                </a:solidFill>
                <a:latin typeface="Courier New" pitchFamily="49" charset="0"/>
              </a:rPr>
              <a:t>YES unset  administratively down down</a:t>
            </a:r>
          </a:p>
          <a:p>
            <a:r>
              <a:rPr lang="en-US" sz="1600">
                <a:solidFill>
                  <a:srgbClr val="0070C0"/>
                </a:solidFill>
                <a:latin typeface="Courier New" pitchFamily="49" charset="0"/>
              </a:rPr>
              <a:t> </a:t>
            </a:r>
          </a:p>
          <a:p>
            <a:r>
              <a:rPr lang="en-US" sz="1600" smtClean="0">
                <a:solidFill>
                  <a:srgbClr val="0070C0"/>
                </a:solidFill>
                <a:latin typeface="Courier New" pitchFamily="49" charset="0"/>
              </a:rPr>
              <a:t>Serial0/2/0        unassigned      </a:t>
            </a:r>
            <a:r>
              <a:rPr lang="en-US" sz="1600">
                <a:solidFill>
                  <a:srgbClr val="0070C0"/>
                </a:solidFill>
                <a:latin typeface="Courier New" pitchFamily="49" charset="0"/>
              </a:rPr>
              <a:t>YES unset  administratively down down</a:t>
            </a:r>
          </a:p>
          <a:p>
            <a:r>
              <a:rPr lang="en-US" sz="1600">
                <a:solidFill>
                  <a:srgbClr val="0070C0"/>
                </a:solidFill>
                <a:latin typeface="Courier New" pitchFamily="49" charset="0"/>
              </a:rPr>
              <a:t> </a:t>
            </a:r>
          </a:p>
          <a:p>
            <a:r>
              <a:rPr lang="en-US" sz="1600" smtClean="0">
                <a:solidFill>
                  <a:srgbClr val="0070C0"/>
                </a:solidFill>
                <a:latin typeface="Courier New" pitchFamily="49" charset="0"/>
              </a:rPr>
              <a:t>Serial0/3/0        unassigned      </a:t>
            </a:r>
            <a:r>
              <a:rPr lang="en-US" sz="1600">
                <a:solidFill>
                  <a:srgbClr val="0070C0"/>
                </a:solidFill>
                <a:latin typeface="Courier New" pitchFamily="49" charset="0"/>
              </a:rPr>
              <a:t>YES unset  administratively down down</a:t>
            </a:r>
          </a:p>
          <a:p>
            <a:r>
              <a:rPr lang="en-US" sz="1600">
                <a:solidFill>
                  <a:srgbClr val="0070C0"/>
                </a:solidFill>
                <a:latin typeface="Courier New" pitchFamily="49" charset="0"/>
              </a:rPr>
              <a:t> </a:t>
            </a:r>
          </a:p>
          <a:p>
            <a:r>
              <a:rPr lang="en-US" sz="1600" smtClean="0">
                <a:solidFill>
                  <a:srgbClr val="0070C0"/>
                </a:solidFill>
                <a:latin typeface="Courier New" pitchFamily="49" charset="0"/>
              </a:rPr>
              <a:t>Router</a:t>
            </a:r>
            <a:r>
              <a:rPr lang="en-US" sz="1600">
                <a:solidFill>
                  <a:srgbClr val="0070C0"/>
                </a:solidFill>
                <a:latin typeface="Courier New" pitchFamily="49" charset="0"/>
              </a:rPr>
              <a:t># </a:t>
            </a:r>
            <a:r>
              <a:rPr lang="en-US" sz="1600" smtClean="0">
                <a:solidFill>
                  <a:srgbClr val="FF0000"/>
                </a:solidFill>
                <a:latin typeface="Courier New" pitchFamily="49" charset="0"/>
              </a:rPr>
              <a:t>ping 10.0.0.2</a:t>
            </a:r>
            <a:endParaRPr lang="en-US" sz="1600">
              <a:solidFill>
                <a:srgbClr val="FF0000"/>
              </a:solidFill>
              <a:latin typeface="Courier New" pitchFamily="49" charset="0"/>
            </a:endParaRPr>
          </a:p>
        </p:txBody>
      </p:sp>
    </p:spTree>
    <p:extLst>
      <p:ext uri="{BB962C8B-B14F-4D97-AF65-F5344CB8AC3E}">
        <p14:creationId xmlns:p14="http://schemas.microsoft.com/office/powerpoint/2010/main" val="2231903059"/>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5867400" y="2015118"/>
            <a:ext cx="1320844" cy="320088"/>
          </a:xfrm>
          <a:prstGeom prst="rect">
            <a:avLst/>
          </a:prstGeom>
          <a:noFill/>
        </p:spPr>
        <p:txBody>
          <a:bodyPr wrap="square" rtlCol="0">
            <a:spAutoFit/>
          </a:bodyPr>
          <a:lstStyle/>
          <a:p>
            <a:r>
              <a:rPr lang="en-US" sz="1600" smtClean="0">
                <a:solidFill>
                  <a:prstClr val="black"/>
                </a:solidFill>
                <a:latin typeface="Courier New" pitchFamily="49" charset="0"/>
                <a:cs typeface="Courier New" pitchFamily="49" charset="0"/>
              </a:rPr>
              <a:t>10.0.0.2</a:t>
            </a:r>
            <a:endParaRPr lang="en-US" sz="1600">
              <a:solidFill>
                <a:prstClr val="black"/>
              </a:solidFill>
              <a:latin typeface="Courier New" pitchFamily="49" charset="0"/>
              <a:cs typeface="Courier New" pitchFamily="49" charset="0"/>
            </a:endParaRPr>
          </a:p>
        </p:txBody>
      </p:sp>
      <p:sp>
        <p:nvSpPr>
          <p:cNvPr id="2" name="Title 1"/>
          <p:cNvSpPr>
            <a:spLocks noGrp="1"/>
          </p:cNvSpPr>
          <p:nvPr>
            <p:ph type="title"/>
          </p:nvPr>
        </p:nvSpPr>
        <p:spPr>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rtlCol="0" anchor="t" anchorCtr="0" compatLnSpc="1">
            <a:prstTxWarp prst="textNoShape">
              <a:avLst/>
            </a:prstTxWarp>
            <a:normAutofit/>
          </a:bodyPr>
          <a:lstStyle/>
          <a:p>
            <a:r>
              <a:rPr lang="en-US" sz="3200" b="1">
                <a:solidFill>
                  <a:srgbClr val="0070C0"/>
                </a:solidFill>
                <a:latin typeface="Courier New" pitchFamily="49" charset="0"/>
                <a:cs typeface="Courier New" pitchFamily="49" charset="0"/>
              </a:rPr>
              <a:t>Keepalive</a:t>
            </a:r>
            <a:endParaRPr lang="vi-VN" sz="3200" b="1">
              <a:solidFill>
                <a:srgbClr val="0070C0"/>
              </a:solidFill>
              <a:latin typeface="Courier New" pitchFamily="49" charset="0"/>
              <a:cs typeface="Courier New" pitchFamily="49" charset="0"/>
            </a:endParaRPr>
          </a:p>
        </p:txBody>
      </p:sp>
      <p:cxnSp>
        <p:nvCxnSpPr>
          <p:cNvPr id="3" name="Straight Connector 2"/>
          <p:cNvCxnSpPr/>
          <p:nvPr/>
        </p:nvCxnSpPr>
        <p:spPr>
          <a:xfrm flipH="1">
            <a:off x="1955756" y="2052359"/>
            <a:ext cx="5232488" cy="0"/>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88244" y="1839325"/>
            <a:ext cx="609600" cy="426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6156" y="1839326"/>
            <a:ext cx="609600" cy="426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 Box 4"/>
          <p:cNvSpPr txBox="1">
            <a:spLocks noChangeArrowheads="1"/>
          </p:cNvSpPr>
          <p:nvPr/>
        </p:nvSpPr>
        <p:spPr bwMode="auto">
          <a:xfrm>
            <a:off x="-32332" y="3368088"/>
            <a:ext cx="9176332" cy="1634118"/>
          </a:xfrm>
          <a:prstGeom prst="rect">
            <a:avLst/>
          </a:prstGeom>
          <a:solidFill>
            <a:schemeClr val="bg1"/>
          </a:solidFill>
          <a:ln w="28575" algn="ctr">
            <a:solidFill>
              <a:schemeClr val="accent1"/>
            </a:solidFill>
            <a:miter lim="800000"/>
            <a:headEnd/>
            <a:tailEnd/>
          </a:ln>
          <a:effectLst/>
          <a:extLst>
            <a:ext uri="{AF507438-7753-43E0-B8FC-AC1667EBCBE1}">
              <a14:hiddenEffects xmlns:a14="http://schemas.microsoft.com/office/drawing/2010/main">
                <a:effectLst>
                  <a:outerShdw dist="17961" dir="2700000" algn="ctr" rotWithShape="0">
                    <a:schemeClr val="bg2"/>
                  </a:outerShdw>
                </a:effectLst>
              </a14:hiddenEffects>
            </a:ext>
          </a:extLst>
        </p:spPr>
        <p:txBody>
          <a:bodyPr wrap="none" lIns="82124" tIns="41061" rIns="82124" bIns="41061">
            <a:spAutoFit/>
          </a:bodyPr>
          <a:lstStyle>
            <a:lvl1pPr defTabSz="814388">
              <a:defRPr sz="3000" b="1">
                <a:solidFill>
                  <a:schemeClr val="tx1"/>
                </a:solidFill>
                <a:latin typeface="Arial" charset="0"/>
              </a:defRPr>
            </a:lvl1pPr>
            <a:lvl2pPr marL="742950" indent="-285750" defTabSz="814388">
              <a:defRPr sz="3000" b="1">
                <a:solidFill>
                  <a:schemeClr val="tx1"/>
                </a:solidFill>
                <a:latin typeface="Arial" charset="0"/>
              </a:defRPr>
            </a:lvl2pPr>
            <a:lvl3pPr marL="1143000" indent="-228600" defTabSz="814388">
              <a:defRPr sz="3000" b="1">
                <a:solidFill>
                  <a:schemeClr val="tx1"/>
                </a:solidFill>
                <a:latin typeface="Arial" charset="0"/>
              </a:defRPr>
            </a:lvl3pPr>
            <a:lvl4pPr marL="1600200" indent="-228600" defTabSz="814388">
              <a:defRPr sz="3000" b="1">
                <a:solidFill>
                  <a:schemeClr val="tx1"/>
                </a:solidFill>
                <a:latin typeface="Arial" charset="0"/>
              </a:defRPr>
            </a:lvl4pPr>
            <a:lvl5pPr marL="2057400" indent="-228600" defTabSz="814388">
              <a:defRPr sz="3000" b="1">
                <a:solidFill>
                  <a:schemeClr val="tx1"/>
                </a:solidFill>
                <a:latin typeface="Arial" charset="0"/>
              </a:defRPr>
            </a:lvl5pPr>
            <a:lvl6pPr marL="2514600" indent="-228600" defTabSz="814388" eaLnBrk="0" fontAlgn="base" hangingPunct="0">
              <a:lnSpc>
                <a:spcPct val="90000"/>
              </a:lnSpc>
              <a:spcBef>
                <a:spcPct val="0"/>
              </a:spcBef>
              <a:spcAft>
                <a:spcPct val="0"/>
              </a:spcAft>
              <a:defRPr sz="3000" b="1">
                <a:solidFill>
                  <a:schemeClr val="tx1"/>
                </a:solidFill>
                <a:latin typeface="Arial" charset="0"/>
              </a:defRPr>
            </a:lvl6pPr>
            <a:lvl7pPr marL="2971800" indent="-228600" defTabSz="814388" eaLnBrk="0" fontAlgn="base" hangingPunct="0">
              <a:lnSpc>
                <a:spcPct val="90000"/>
              </a:lnSpc>
              <a:spcBef>
                <a:spcPct val="0"/>
              </a:spcBef>
              <a:spcAft>
                <a:spcPct val="0"/>
              </a:spcAft>
              <a:defRPr sz="3000" b="1">
                <a:solidFill>
                  <a:schemeClr val="tx1"/>
                </a:solidFill>
                <a:latin typeface="Arial" charset="0"/>
              </a:defRPr>
            </a:lvl7pPr>
            <a:lvl8pPr marL="3429000" indent="-228600" defTabSz="814388" eaLnBrk="0" fontAlgn="base" hangingPunct="0">
              <a:lnSpc>
                <a:spcPct val="90000"/>
              </a:lnSpc>
              <a:spcBef>
                <a:spcPct val="0"/>
              </a:spcBef>
              <a:spcAft>
                <a:spcPct val="0"/>
              </a:spcAft>
              <a:defRPr sz="3000" b="1">
                <a:solidFill>
                  <a:schemeClr val="tx1"/>
                </a:solidFill>
                <a:latin typeface="Arial" charset="0"/>
              </a:defRPr>
            </a:lvl8pPr>
            <a:lvl9pPr marL="3886200" indent="-228600" defTabSz="814388" eaLnBrk="0" fontAlgn="base" hangingPunct="0">
              <a:lnSpc>
                <a:spcPct val="90000"/>
              </a:lnSpc>
              <a:spcBef>
                <a:spcPct val="0"/>
              </a:spcBef>
              <a:spcAft>
                <a:spcPct val="0"/>
              </a:spcAft>
              <a:defRPr sz="3000" b="1">
                <a:solidFill>
                  <a:schemeClr val="tx1"/>
                </a:solidFill>
                <a:latin typeface="Arial" charset="0"/>
              </a:defRPr>
            </a:lvl9pPr>
          </a:lstStyle>
          <a:p>
            <a:r>
              <a:rPr lang="en-US" sz="1600" smtClean="0">
                <a:solidFill>
                  <a:srgbClr val="0070C0"/>
                </a:solidFill>
                <a:latin typeface="Courier New" pitchFamily="49" charset="0"/>
              </a:rPr>
              <a:t>Router# </a:t>
            </a:r>
            <a:r>
              <a:rPr lang="en-US" sz="1600" smtClean="0">
                <a:solidFill>
                  <a:srgbClr val="FF0000"/>
                </a:solidFill>
                <a:latin typeface="Courier New" pitchFamily="49" charset="0"/>
              </a:rPr>
              <a:t>show interfaces f0/0</a:t>
            </a:r>
            <a:endParaRPr lang="en-US" sz="1600">
              <a:solidFill>
                <a:srgbClr val="FF0000"/>
              </a:solidFill>
              <a:latin typeface="Courier New" pitchFamily="49" charset="0"/>
            </a:endParaRPr>
          </a:p>
          <a:p>
            <a:r>
              <a:rPr lang="en-US" sz="1600">
                <a:solidFill>
                  <a:srgbClr val="0070C0"/>
                </a:solidFill>
                <a:latin typeface="Courier New" pitchFamily="49" charset="0"/>
              </a:rPr>
              <a:t>f</a:t>
            </a:r>
            <a:r>
              <a:rPr lang="en-US" sz="1600" smtClean="0">
                <a:solidFill>
                  <a:srgbClr val="0070C0"/>
                </a:solidFill>
                <a:latin typeface="Courier New" pitchFamily="49" charset="0"/>
              </a:rPr>
              <a:t>0/0 </a:t>
            </a:r>
            <a:r>
              <a:rPr lang="en-US" sz="1600">
                <a:solidFill>
                  <a:srgbClr val="0070C0"/>
                </a:solidFill>
                <a:latin typeface="Courier New" pitchFamily="49" charset="0"/>
              </a:rPr>
              <a:t>is up, line protocol is up </a:t>
            </a:r>
          </a:p>
          <a:p>
            <a:r>
              <a:rPr lang="en-US" sz="1600">
                <a:solidFill>
                  <a:srgbClr val="0070C0"/>
                </a:solidFill>
                <a:latin typeface="Courier New" pitchFamily="49" charset="0"/>
              </a:rPr>
              <a:t>  Hardware is Lance, address is 00e0.1e5d.ae2f (bia </a:t>
            </a:r>
            <a:r>
              <a:rPr lang="en-US" sz="1600">
                <a:solidFill>
                  <a:srgbClr val="FF0000"/>
                </a:solidFill>
                <a:latin typeface="Courier New" pitchFamily="49" charset="0"/>
              </a:rPr>
              <a:t>00e0.1e5d.ae2f</a:t>
            </a:r>
            <a:r>
              <a:rPr lang="en-US" sz="1600">
                <a:solidFill>
                  <a:srgbClr val="0070C0"/>
                </a:solidFill>
                <a:latin typeface="Courier New" pitchFamily="49" charset="0"/>
              </a:rPr>
              <a:t>)</a:t>
            </a:r>
          </a:p>
          <a:p>
            <a:r>
              <a:rPr lang="en-US" sz="1600">
                <a:solidFill>
                  <a:srgbClr val="0070C0"/>
                </a:solidFill>
                <a:latin typeface="Courier New" pitchFamily="49" charset="0"/>
              </a:rPr>
              <a:t>  Internet address is </a:t>
            </a:r>
            <a:r>
              <a:rPr lang="en-US" sz="1600" smtClean="0">
                <a:solidFill>
                  <a:srgbClr val="FF0000"/>
                </a:solidFill>
                <a:latin typeface="Courier New" pitchFamily="49" charset="0"/>
              </a:rPr>
              <a:t>10.0.0.1</a:t>
            </a:r>
            <a:r>
              <a:rPr lang="en-US" sz="1600" smtClean="0">
                <a:solidFill>
                  <a:srgbClr val="0070C0"/>
                </a:solidFill>
                <a:latin typeface="Courier New" pitchFamily="49" charset="0"/>
              </a:rPr>
              <a:t>/8</a:t>
            </a:r>
            <a:endParaRPr lang="en-US" sz="1600">
              <a:solidFill>
                <a:srgbClr val="0070C0"/>
              </a:solidFill>
              <a:latin typeface="Courier New" pitchFamily="49" charset="0"/>
            </a:endParaRPr>
          </a:p>
          <a:p>
            <a:r>
              <a:rPr lang="en-US" sz="1600">
                <a:solidFill>
                  <a:srgbClr val="0070C0"/>
                </a:solidFill>
                <a:latin typeface="Courier New" pitchFamily="49" charset="0"/>
              </a:rPr>
              <a:t>  MTU 1500 bytes, BW </a:t>
            </a:r>
            <a:r>
              <a:rPr lang="en-US" sz="1600" smtClean="0">
                <a:solidFill>
                  <a:srgbClr val="0070C0"/>
                </a:solidFill>
                <a:latin typeface="Courier New" pitchFamily="49" charset="0"/>
              </a:rPr>
              <a:t>100000 </a:t>
            </a:r>
            <a:r>
              <a:rPr lang="en-US" sz="1600">
                <a:solidFill>
                  <a:srgbClr val="0070C0"/>
                </a:solidFill>
                <a:latin typeface="Courier New" pitchFamily="49" charset="0"/>
              </a:rPr>
              <a:t>Kbit, DLY 1000 usec, rely 255/255, load 1/255</a:t>
            </a:r>
          </a:p>
          <a:p>
            <a:r>
              <a:rPr lang="en-US" sz="1600">
                <a:solidFill>
                  <a:srgbClr val="0070C0"/>
                </a:solidFill>
                <a:latin typeface="Courier New" pitchFamily="49" charset="0"/>
              </a:rPr>
              <a:t>  Encapsulation ARPA, loopback not set, keepalive set (10 sec)</a:t>
            </a:r>
          </a:p>
          <a:p>
            <a:r>
              <a:rPr lang="en-US" sz="1600" smtClean="0">
                <a:solidFill>
                  <a:srgbClr val="0070C0"/>
                </a:solidFill>
                <a:latin typeface="Courier New" pitchFamily="49" charset="0"/>
              </a:rPr>
              <a:t>  ............</a:t>
            </a:r>
            <a:endParaRPr lang="en-US" sz="1600">
              <a:solidFill>
                <a:srgbClr val="0070C0"/>
              </a:solidFill>
              <a:latin typeface="Courier New" pitchFamily="49" charset="0"/>
            </a:endParaRPr>
          </a:p>
        </p:txBody>
      </p:sp>
      <p:sp>
        <p:nvSpPr>
          <p:cNvPr id="23" name="TextBox 22"/>
          <p:cNvSpPr txBox="1"/>
          <p:nvPr/>
        </p:nvSpPr>
        <p:spPr>
          <a:xfrm>
            <a:off x="1917612" y="2015118"/>
            <a:ext cx="1206588" cy="320088"/>
          </a:xfrm>
          <a:prstGeom prst="rect">
            <a:avLst/>
          </a:prstGeom>
          <a:noFill/>
        </p:spPr>
        <p:txBody>
          <a:bodyPr wrap="square" rtlCol="0">
            <a:spAutoFit/>
          </a:bodyPr>
          <a:lstStyle/>
          <a:p>
            <a:r>
              <a:rPr lang="en-US" sz="1600" smtClean="0">
                <a:solidFill>
                  <a:srgbClr val="FF0000"/>
                </a:solidFill>
                <a:latin typeface="Courier New" pitchFamily="49" charset="0"/>
                <a:cs typeface="Courier New" pitchFamily="49" charset="0"/>
              </a:rPr>
              <a:t>10.0.0.1</a:t>
            </a:r>
            <a:endParaRPr lang="en-US" sz="1600">
              <a:solidFill>
                <a:srgbClr val="FF0000"/>
              </a:solidFill>
              <a:latin typeface="Courier New" pitchFamily="49" charset="0"/>
              <a:cs typeface="Courier New" pitchFamily="49" charset="0"/>
            </a:endParaRPr>
          </a:p>
        </p:txBody>
      </p:sp>
      <p:sp>
        <p:nvSpPr>
          <p:cNvPr id="25" name="TextBox 24"/>
          <p:cNvSpPr txBox="1"/>
          <p:nvPr/>
        </p:nvSpPr>
        <p:spPr>
          <a:xfrm>
            <a:off x="228600" y="5318712"/>
            <a:ext cx="3276600" cy="320088"/>
          </a:xfrm>
          <a:prstGeom prst="rect">
            <a:avLst/>
          </a:prstGeom>
          <a:noFill/>
        </p:spPr>
        <p:txBody>
          <a:bodyPr wrap="square" rtlCol="0">
            <a:spAutoFit/>
          </a:bodyPr>
          <a:lstStyle/>
          <a:p>
            <a:pPr algn="just"/>
            <a:r>
              <a:rPr lang="en-US" sz="1600" smtClean="0">
                <a:solidFill>
                  <a:srgbClr val="0070C0"/>
                </a:solidFill>
                <a:latin typeface="Courier New" pitchFamily="49" charset="0"/>
                <a:cs typeface="Courier New" pitchFamily="49" charset="0"/>
              </a:rPr>
              <a:t>Router# </a:t>
            </a:r>
            <a:r>
              <a:rPr lang="en-US" sz="1600" smtClean="0">
                <a:solidFill>
                  <a:srgbClr val="C00000"/>
                </a:solidFill>
                <a:latin typeface="Courier New" pitchFamily="49" charset="0"/>
                <a:cs typeface="Courier New" pitchFamily="49" charset="0"/>
              </a:rPr>
              <a:t>ping 10.0.0.2</a:t>
            </a:r>
            <a:endParaRPr lang="en-US" sz="1600">
              <a:solidFill>
                <a:srgbClr val="C00000"/>
              </a:solidFill>
              <a:latin typeface="Courier New" pitchFamily="49" charset="0"/>
              <a:cs typeface="Courier New" pitchFamily="49" charset="0"/>
              <a:sym typeface="Wingdings" pitchFamily="2" charset="2"/>
            </a:endParaRPr>
          </a:p>
        </p:txBody>
      </p:sp>
      <p:sp>
        <p:nvSpPr>
          <p:cNvPr id="27" name="TextBox 26"/>
          <p:cNvSpPr txBox="1"/>
          <p:nvPr/>
        </p:nvSpPr>
        <p:spPr>
          <a:xfrm>
            <a:off x="228600" y="5568315"/>
            <a:ext cx="8915400" cy="984885"/>
          </a:xfrm>
          <a:prstGeom prst="rect">
            <a:avLst/>
          </a:prstGeom>
          <a:noFill/>
        </p:spPr>
        <p:txBody>
          <a:bodyPr wrap="square" rtlCol="0">
            <a:spAutoFit/>
          </a:bodyPr>
          <a:lstStyle/>
          <a:p>
            <a:pPr algn="just"/>
            <a:r>
              <a:rPr lang="en-US" sz="1600">
                <a:solidFill>
                  <a:srgbClr val="0070C0"/>
                </a:solidFill>
                <a:latin typeface="Courier New" pitchFamily="49" charset="0"/>
                <a:cs typeface="Courier New" pitchFamily="49" charset="0"/>
              </a:rPr>
              <a:t>Type escape sequence to abort.</a:t>
            </a:r>
          </a:p>
          <a:p>
            <a:pPr algn="just"/>
            <a:r>
              <a:rPr lang="en-US" sz="1600">
                <a:solidFill>
                  <a:srgbClr val="0070C0"/>
                </a:solidFill>
                <a:latin typeface="Courier New" pitchFamily="49" charset="0"/>
                <a:cs typeface="Courier New" pitchFamily="49" charset="0"/>
              </a:rPr>
              <a:t>Sending 5, 100-byte ICMP Echos to </a:t>
            </a:r>
            <a:r>
              <a:rPr lang="en-US" sz="1600" smtClean="0">
                <a:solidFill>
                  <a:srgbClr val="0070C0"/>
                </a:solidFill>
                <a:latin typeface="Courier New" pitchFamily="49" charset="0"/>
                <a:cs typeface="Courier New" pitchFamily="49" charset="0"/>
              </a:rPr>
              <a:t>10.0.0.10</a:t>
            </a:r>
            <a:r>
              <a:rPr lang="en-US" sz="1600">
                <a:solidFill>
                  <a:srgbClr val="0070C0"/>
                </a:solidFill>
                <a:latin typeface="Courier New" pitchFamily="49" charset="0"/>
                <a:cs typeface="Courier New" pitchFamily="49" charset="0"/>
              </a:rPr>
              <a:t>, timeout is 2 seconds:</a:t>
            </a:r>
          </a:p>
          <a:p>
            <a:pPr algn="just"/>
            <a:r>
              <a:rPr lang="en-US" sz="1600">
                <a:solidFill>
                  <a:srgbClr val="FF0000"/>
                </a:solidFill>
                <a:latin typeface="Courier New" pitchFamily="49" charset="0"/>
                <a:cs typeface="Courier New" pitchFamily="49" charset="0"/>
              </a:rPr>
              <a:t>!!!!!</a:t>
            </a:r>
          </a:p>
          <a:p>
            <a:pPr algn="just"/>
            <a:r>
              <a:rPr lang="en-US" sz="1600">
                <a:solidFill>
                  <a:srgbClr val="0070C0"/>
                </a:solidFill>
                <a:latin typeface="Courier New" pitchFamily="49" charset="0"/>
                <a:cs typeface="Courier New" pitchFamily="49" charset="0"/>
              </a:rPr>
              <a:t>Success rate is 100 percent (5/5), round-trip min/avg/max = 4/4/4 ms</a:t>
            </a:r>
          </a:p>
        </p:txBody>
      </p:sp>
      <p:cxnSp>
        <p:nvCxnSpPr>
          <p:cNvPr id="8" name="Straight Arrow Connector 7"/>
          <p:cNvCxnSpPr>
            <a:stCxn id="5" idx="2"/>
          </p:cNvCxnSpPr>
          <p:nvPr/>
        </p:nvCxnSpPr>
        <p:spPr>
          <a:xfrm>
            <a:off x="1650956" y="2265391"/>
            <a:ext cx="0" cy="1102697"/>
          </a:xfrm>
          <a:prstGeom prst="straightConnector1">
            <a:avLst/>
          </a:prstGeom>
          <a:ln w="28575">
            <a:prstDash val="sysDash"/>
            <a:tailEnd type="arrow"/>
          </a:ln>
        </p:spPr>
        <p:style>
          <a:lnRef idx="1">
            <a:schemeClr val="accent1"/>
          </a:lnRef>
          <a:fillRef idx="0">
            <a:schemeClr val="accent1"/>
          </a:fillRef>
          <a:effectRef idx="0">
            <a:schemeClr val="accent1"/>
          </a:effectRef>
          <a:fontRef idx="minor">
            <a:schemeClr val="tx1"/>
          </a:fontRef>
        </p:style>
      </p:cxnSp>
      <p:pic>
        <p:nvPicPr>
          <p:cNvPr id="2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08" y="1835739"/>
            <a:ext cx="9144000" cy="4698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04301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7">
                                            <p:txEl>
                                              <p:pRg st="0" end="0"/>
                                            </p:txEl>
                                          </p:spTgt>
                                        </p:tgtEl>
                                        <p:attrNameLst>
                                          <p:attrName>style.visibility</p:attrName>
                                        </p:attrNameLst>
                                      </p:cBhvr>
                                      <p:to>
                                        <p:strVal val="visible"/>
                                      </p:to>
                                    </p:set>
                                    <p:animEffect transition="in" filter="wipe(left)">
                                      <p:cBhvr>
                                        <p:cTn id="12" dur="500"/>
                                        <p:tgtEl>
                                          <p:spTgt spid="27">
                                            <p:txEl>
                                              <p:pRg st="0" end="0"/>
                                            </p:txEl>
                                          </p:spTgt>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27">
                                            <p:txEl>
                                              <p:pRg st="1" end="1"/>
                                            </p:txEl>
                                          </p:spTgt>
                                        </p:tgtEl>
                                        <p:attrNameLst>
                                          <p:attrName>style.visibility</p:attrName>
                                        </p:attrNameLst>
                                      </p:cBhvr>
                                      <p:to>
                                        <p:strVal val="visible"/>
                                      </p:to>
                                    </p:set>
                                    <p:animEffect transition="in" filter="wipe(left)">
                                      <p:cBhvr>
                                        <p:cTn id="16" dur="500"/>
                                        <p:tgtEl>
                                          <p:spTgt spid="27">
                                            <p:txEl>
                                              <p:pRg st="1" end="1"/>
                                            </p:txEl>
                                          </p:spTgt>
                                        </p:tgtEl>
                                      </p:cBhvr>
                                    </p:animEffect>
                                  </p:childTnLst>
                                </p:cTn>
                              </p:par>
                            </p:childTnLst>
                          </p:cTn>
                        </p:par>
                        <p:par>
                          <p:cTn id="17" fill="hold">
                            <p:stCondLst>
                              <p:cond delay="1000"/>
                            </p:stCondLst>
                            <p:childTnLst>
                              <p:par>
                                <p:cTn id="18" presetID="22" presetClass="entr" presetSubtype="8" fill="hold" nodeType="afterEffect">
                                  <p:stCondLst>
                                    <p:cond delay="0"/>
                                  </p:stCondLst>
                                  <p:childTnLst>
                                    <p:set>
                                      <p:cBhvr>
                                        <p:cTn id="19" dur="1" fill="hold">
                                          <p:stCondLst>
                                            <p:cond delay="0"/>
                                          </p:stCondLst>
                                        </p:cTn>
                                        <p:tgtEl>
                                          <p:spTgt spid="27">
                                            <p:txEl>
                                              <p:pRg st="2" end="2"/>
                                            </p:txEl>
                                          </p:spTgt>
                                        </p:tgtEl>
                                        <p:attrNameLst>
                                          <p:attrName>style.visibility</p:attrName>
                                        </p:attrNameLst>
                                      </p:cBhvr>
                                      <p:to>
                                        <p:strVal val="visible"/>
                                      </p:to>
                                    </p:set>
                                    <p:animEffect transition="in" filter="wipe(left)">
                                      <p:cBhvr>
                                        <p:cTn id="20" dur="1000"/>
                                        <p:tgtEl>
                                          <p:spTgt spid="27">
                                            <p:txEl>
                                              <p:pRg st="2" end="2"/>
                                            </p:txEl>
                                          </p:spTgt>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27">
                                            <p:txEl>
                                              <p:pRg st="3" end="3"/>
                                            </p:txEl>
                                          </p:spTgt>
                                        </p:tgtEl>
                                        <p:attrNameLst>
                                          <p:attrName>style.visibility</p:attrName>
                                        </p:attrNameLst>
                                      </p:cBhvr>
                                      <p:to>
                                        <p:strVal val="visible"/>
                                      </p:to>
                                    </p:set>
                                    <p:animEffect transition="in" filter="wipe(left)">
                                      <p:cBhvr>
                                        <p:cTn id="24" dur="500"/>
                                        <p:tgtEl>
                                          <p:spTgt spid="27">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randombar(horizontal)">
                                      <p:cBhvr>
                                        <p:cTn id="2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rtlCol="0" anchor="t" anchorCtr="0" compatLnSpc="1">
            <a:prstTxWarp prst="textNoShape">
              <a:avLst/>
            </a:prstTxWarp>
            <a:normAutofit/>
          </a:bodyPr>
          <a:lstStyle/>
          <a:p>
            <a:r>
              <a:rPr lang="en-US" sz="3200" b="1" smtClean="0">
                <a:solidFill>
                  <a:srgbClr val="0070C0"/>
                </a:solidFill>
                <a:latin typeface="Courier New" pitchFamily="49" charset="0"/>
                <a:cs typeface="Courier New" pitchFamily="49" charset="0"/>
              </a:rPr>
              <a:t>Save Config</a:t>
            </a:r>
            <a:endParaRPr lang="en-US" sz="3200" b="1">
              <a:solidFill>
                <a:srgbClr val="0070C0"/>
              </a:solidFill>
              <a:latin typeface="Courier New" pitchFamily="49" charset="0"/>
              <a:cs typeface="Courier New" pitchFamily="49" charset="0"/>
            </a:endParaRPr>
          </a:p>
        </p:txBody>
      </p:sp>
      <p:sp>
        <p:nvSpPr>
          <p:cNvPr id="5" name="TextBox 4"/>
          <p:cNvSpPr txBox="1"/>
          <p:nvPr/>
        </p:nvSpPr>
        <p:spPr>
          <a:xfrm>
            <a:off x="228600" y="3496593"/>
            <a:ext cx="1295400" cy="433965"/>
          </a:xfrm>
          <a:prstGeom prst="rect">
            <a:avLst/>
          </a:prstGeom>
          <a:noFill/>
        </p:spPr>
        <p:txBody>
          <a:bodyPr wrap="square" rtlCol="0">
            <a:spAutoFit/>
          </a:bodyPr>
          <a:lstStyle/>
          <a:p>
            <a:pPr algn="just"/>
            <a:r>
              <a:rPr lang="en-US" sz="2400" smtClean="0">
                <a:solidFill>
                  <a:srgbClr val="0070C0"/>
                </a:solidFill>
                <a:latin typeface="Courier New" pitchFamily="49" charset="0"/>
                <a:cs typeface="Courier New" pitchFamily="49" charset="0"/>
              </a:rPr>
              <a:t>VnPro</a:t>
            </a:r>
            <a:r>
              <a:rPr lang="en-US" sz="2400" smtClean="0">
                <a:solidFill>
                  <a:srgbClr val="000000"/>
                </a:solidFill>
                <a:latin typeface="Courier New" pitchFamily="49" charset="0"/>
                <a:cs typeface="Courier New" pitchFamily="49" charset="0"/>
              </a:rPr>
              <a:t># </a:t>
            </a:r>
            <a:endParaRPr lang="en-US" sz="2400" smtClean="0">
              <a:solidFill>
                <a:srgbClr val="000000"/>
              </a:solidFill>
              <a:latin typeface="Courier New" pitchFamily="49" charset="0"/>
              <a:cs typeface="Courier New" pitchFamily="49" charset="0"/>
              <a:sym typeface="Wingdings" pitchFamily="2" charset="2"/>
            </a:endParaRPr>
          </a:p>
        </p:txBody>
      </p:sp>
      <p:sp>
        <p:nvSpPr>
          <p:cNvPr id="13" name="TextBox 12"/>
          <p:cNvSpPr txBox="1"/>
          <p:nvPr/>
        </p:nvSpPr>
        <p:spPr>
          <a:xfrm>
            <a:off x="1524000" y="3496593"/>
            <a:ext cx="6400800" cy="433965"/>
          </a:xfrm>
          <a:prstGeom prst="rect">
            <a:avLst/>
          </a:prstGeom>
          <a:noFill/>
        </p:spPr>
        <p:txBody>
          <a:bodyPr wrap="square" rtlCol="0">
            <a:spAutoFit/>
          </a:bodyPr>
          <a:lstStyle/>
          <a:p>
            <a:pPr algn="just"/>
            <a:r>
              <a:rPr lang="en-US" sz="2400" smtClean="0">
                <a:solidFill>
                  <a:srgbClr val="C00000"/>
                </a:solidFill>
                <a:latin typeface="Courier New" pitchFamily="49" charset="0"/>
                <a:cs typeface="Courier New" pitchFamily="49" charset="0"/>
                <a:sym typeface="Wingdings" pitchFamily="2" charset="2"/>
              </a:rPr>
              <a:t>copy running-config startup-config</a:t>
            </a:r>
          </a:p>
        </p:txBody>
      </p:sp>
      <p:sp>
        <p:nvSpPr>
          <p:cNvPr id="36" name="TextBox 35"/>
          <p:cNvSpPr txBox="1"/>
          <p:nvPr/>
        </p:nvSpPr>
        <p:spPr>
          <a:xfrm>
            <a:off x="1524000" y="3062628"/>
            <a:ext cx="2438400" cy="433965"/>
          </a:xfrm>
          <a:prstGeom prst="rect">
            <a:avLst/>
          </a:prstGeom>
          <a:noFill/>
        </p:spPr>
        <p:txBody>
          <a:bodyPr wrap="square" rtlCol="0">
            <a:spAutoFit/>
          </a:bodyPr>
          <a:lstStyle/>
          <a:p>
            <a:pPr algn="just"/>
            <a:r>
              <a:rPr lang="en-US" sz="2400" smtClean="0">
                <a:solidFill>
                  <a:srgbClr val="C00000"/>
                </a:solidFill>
                <a:latin typeface="Courier New" pitchFamily="49" charset="0"/>
                <a:cs typeface="Courier New" pitchFamily="49" charset="0"/>
                <a:sym typeface="Wingdings" pitchFamily="2" charset="2"/>
              </a:rPr>
              <a:t>write memory</a:t>
            </a:r>
          </a:p>
        </p:txBody>
      </p:sp>
      <p:sp>
        <p:nvSpPr>
          <p:cNvPr id="39" name="TextBox 38"/>
          <p:cNvSpPr txBox="1"/>
          <p:nvPr/>
        </p:nvSpPr>
        <p:spPr>
          <a:xfrm>
            <a:off x="228600" y="4359348"/>
            <a:ext cx="1295400" cy="433965"/>
          </a:xfrm>
          <a:prstGeom prst="rect">
            <a:avLst/>
          </a:prstGeom>
          <a:noFill/>
        </p:spPr>
        <p:txBody>
          <a:bodyPr wrap="square" rtlCol="0">
            <a:spAutoFit/>
          </a:bodyPr>
          <a:lstStyle/>
          <a:p>
            <a:pPr algn="just"/>
            <a:r>
              <a:rPr lang="en-US" sz="2400" smtClean="0">
                <a:solidFill>
                  <a:srgbClr val="0070C0"/>
                </a:solidFill>
                <a:latin typeface="Courier New" pitchFamily="49" charset="0"/>
                <a:cs typeface="Courier New" pitchFamily="49" charset="0"/>
              </a:rPr>
              <a:t>VnPro</a:t>
            </a:r>
            <a:r>
              <a:rPr lang="en-US" sz="2400" smtClean="0">
                <a:solidFill>
                  <a:srgbClr val="000000"/>
                </a:solidFill>
                <a:latin typeface="Courier New" pitchFamily="49" charset="0"/>
                <a:cs typeface="Courier New" pitchFamily="49" charset="0"/>
              </a:rPr>
              <a:t># </a:t>
            </a:r>
            <a:endParaRPr lang="en-US" sz="2400" smtClean="0">
              <a:solidFill>
                <a:srgbClr val="000000"/>
              </a:solidFill>
              <a:latin typeface="Courier New" pitchFamily="49" charset="0"/>
              <a:cs typeface="Courier New" pitchFamily="49" charset="0"/>
              <a:sym typeface="Wingdings" pitchFamily="2" charset="2"/>
            </a:endParaRPr>
          </a:p>
        </p:txBody>
      </p:sp>
      <p:sp>
        <p:nvSpPr>
          <p:cNvPr id="41" name="TextBox 40"/>
          <p:cNvSpPr txBox="1"/>
          <p:nvPr/>
        </p:nvSpPr>
        <p:spPr>
          <a:xfrm>
            <a:off x="228600" y="3928306"/>
            <a:ext cx="7162800" cy="433965"/>
          </a:xfrm>
          <a:prstGeom prst="rect">
            <a:avLst/>
          </a:prstGeom>
          <a:noFill/>
        </p:spPr>
        <p:txBody>
          <a:bodyPr wrap="square" rtlCol="0">
            <a:spAutoFit/>
          </a:bodyPr>
          <a:lstStyle/>
          <a:p>
            <a:pPr algn="just"/>
            <a:r>
              <a:rPr lang="en-US" sz="2400">
                <a:solidFill>
                  <a:srgbClr val="0070C0"/>
                </a:solidFill>
                <a:latin typeface="Courier New" pitchFamily="49" charset="0"/>
                <a:cs typeface="Courier New" pitchFamily="49" charset="0"/>
              </a:rPr>
              <a:t>Destination filename [startup-config]? </a:t>
            </a:r>
            <a:endParaRPr lang="en-US" sz="2400" smtClean="0">
              <a:solidFill>
                <a:srgbClr val="0070C0"/>
              </a:solidFill>
              <a:latin typeface="Courier New" pitchFamily="49" charset="0"/>
              <a:cs typeface="Courier New" pitchFamily="49" charset="0"/>
              <a:sym typeface="Wingdings" pitchFamily="2" charset="2"/>
            </a:endParaRPr>
          </a:p>
        </p:txBody>
      </p:sp>
      <p:sp>
        <p:nvSpPr>
          <p:cNvPr id="10" name="TextBox 9"/>
          <p:cNvSpPr txBox="1"/>
          <p:nvPr/>
        </p:nvSpPr>
        <p:spPr>
          <a:xfrm>
            <a:off x="1524000" y="4348466"/>
            <a:ext cx="6400800" cy="433965"/>
          </a:xfrm>
          <a:prstGeom prst="rect">
            <a:avLst/>
          </a:prstGeom>
          <a:noFill/>
        </p:spPr>
        <p:txBody>
          <a:bodyPr wrap="square" rtlCol="0">
            <a:spAutoFit/>
          </a:bodyPr>
          <a:lstStyle/>
          <a:p>
            <a:pPr algn="just"/>
            <a:r>
              <a:rPr lang="en-US" sz="2400" smtClean="0">
                <a:solidFill>
                  <a:srgbClr val="C00000"/>
                </a:solidFill>
                <a:latin typeface="Courier New" pitchFamily="49" charset="0"/>
                <a:cs typeface="Courier New" pitchFamily="49" charset="0"/>
                <a:sym typeface="Wingdings" pitchFamily="2" charset="2"/>
              </a:rPr>
              <a:t>reload</a:t>
            </a:r>
          </a:p>
        </p:txBody>
      </p:sp>
    </p:spTree>
    <p:extLst>
      <p:ext uri="{BB962C8B-B14F-4D97-AF65-F5344CB8AC3E}">
        <p14:creationId xmlns:p14="http://schemas.microsoft.com/office/powerpoint/2010/main" val="150131028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fade">
                                      <p:cBhvr>
                                        <p:cTn id="11" dur="500"/>
                                        <p:tgtEl>
                                          <p:spTgt spid="41"/>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fade">
                                      <p:cBhvr>
                                        <p:cTn id="16" dur="500"/>
                                        <p:tgtEl>
                                          <p:spTgt spid="39"/>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ipe(left)">
                                      <p:cBhvr>
                                        <p:cTn id="21" dur="500"/>
                                        <p:tgtEl>
                                          <p:spTgt spid="36"/>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36" grpId="0"/>
      <p:bldP spid="39" grpId="0"/>
      <p:bldP spid="41"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type="title"/>
          </p:nvPr>
        </p:nvSpPr>
        <p:spPr>
          <a:xfrm>
            <a:off x="655638" y="186801"/>
            <a:ext cx="8145462" cy="838200"/>
          </a:xfrm>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rtlCol="0" anchor="t" anchorCtr="0" compatLnSpc="1">
            <a:prstTxWarp prst="textNoShape">
              <a:avLst/>
            </a:prstTxWarp>
            <a:normAutofit/>
          </a:bodyPr>
          <a:lstStyle/>
          <a:p>
            <a:r>
              <a:rPr lang="en-US" sz="3200" b="1">
                <a:solidFill>
                  <a:srgbClr val="0070C0"/>
                </a:solidFill>
                <a:latin typeface="Courier New" pitchFamily="49" charset="0"/>
                <a:cs typeface="Courier New" pitchFamily="49" charset="0"/>
              </a:rPr>
              <a:t>Context-Sensitive Help</a:t>
            </a:r>
          </a:p>
        </p:txBody>
      </p:sp>
      <p:pic>
        <p:nvPicPr>
          <p:cNvPr id="9219" name="Picture 6" descr="301P_99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25001"/>
            <a:ext cx="9143999" cy="583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94727550"/>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5" descr="301P_99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57" y="1276835"/>
            <a:ext cx="9138043" cy="5352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Rectangle 2"/>
          <p:cNvSpPr>
            <a:spLocks noGrp="1" noChangeArrowheads="1"/>
          </p:cNvSpPr>
          <p:nvPr>
            <p:ph type="title"/>
          </p:nvPr>
        </p:nvSpPr>
        <p:spPr>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rtlCol="0" anchor="t" anchorCtr="0" compatLnSpc="1">
            <a:prstTxWarp prst="textNoShape">
              <a:avLst/>
            </a:prstTxWarp>
            <a:normAutofit/>
          </a:bodyPr>
          <a:lstStyle/>
          <a:p>
            <a:r>
              <a:rPr lang="en-US" sz="3200" b="1">
                <a:solidFill>
                  <a:srgbClr val="0070C0"/>
                </a:solidFill>
                <a:latin typeface="Courier New" pitchFamily="49" charset="0"/>
                <a:cs typeface="Courier New" pitchFamily="49" charset="0"/>
              </a:rPr>
              <a:t>Context-Sensitive Help (Cont.)</a:t>
            </a:r>
          </a:p>
        </p:txBody>
      </p:sp>
    </p:spTree>
    <p:extLst>
      <p:ext uri="{BB962C8B-B14F-4D97-AF65-F5344CB8AC3E}">
        <p14:creationId xmlns:p14="http://schemas.microsoft.com/office/powerpoint/2010/main" val="170553108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rtlCol="0" anchor="t" anchorCtr="0" compatLnSpc="1">
            <a:prstTxWarp prst="textNoShape">
              <a:avLst/>
            </a:prstTxWarp>
            <a:normAutofit/>
          </a:bodyPr>
          <a:lstStyle/>
          <a:p>
            <a:r>
              <a:rPr lang="en-US" sz="3200" b="1" smtClean="0">
                <a:solidFill>
                  <a:srgbClr val="0070C0"/>
                </a:solidFill>
                <a:latin typeface="Courier New" pitchFamily="49" charset="0"/>
                <a:cs typeface="Courier New" pitchFamily="49" charset="0"/>
              </a:rPr>
              <a:t>Erase config &amp; Reload</a:t>
            </a:r>
            <a:endParaRPr lang="en-US" sz="3200" b="1">
              <a:solidFill>
                <a:srgbClr val="0070C0"/>
              </a:solidFill>
              <a:latin typeface="Courier New" pitchFamily="49" charset="0"/>
              <a:cs typeface="Courier New" pitchFamily="49" charset="0"/>
            </a:endParaRPr>
          </a:p>
        </p:txBody>
      </p:sp>
      <p:sp>
        <p:nvSpPr>
          <p:cNvPr id="5" name="TextBox 4"/>
          <p:cNvSpPr txBox="1"/>
          <p:nvPr/>
        </p:nvSpPr>
        <p:spPr>
          <a:xfrm>
            <a:off x="228600" y="1786283"/>
            <a:ext cx="1295400" cy="433965"/>
          </a:xfrm>
          <a:prstGeom prst="rect">
            <a:avLst/>
          </a:prstGeom>
          <a:noFill/>
        </p:spPr>
        <p:txBody>
          <a:bodyPr wrap="square" rtlCol="0">
            <a:spAutoFit/>
          </a:bodyPr>
          <a:lstStyle/>
          <a:p>
            <a:pPr algn="just"/>
            <a:r>
              <a:rPr lang="en-US" sz="2400" smtClean="0">
                <a:solidFill>
                  <a:srgbClr val="0070C0"/>
                </a:solidFill>
                <a:latin typeface="Courier New" pitchFamily="49" charset="0"/>
                <a:cs typeface="Courier New" pitchFamily="49" charset="0"/>
              </a:rPr>
              <a:t>VnPro</a:t>
            </a:r>
            <a:r>
              <a:rPr lang="en-US" sz="2400" smtClean="0">
                <a:solidFill>
                  <a:srgbClr val="000000"/>
                </a:solidFill>
                <a:latin typeface="Courier New" pitchFamily="49" charset="0"/>
                <a:cs typeface="Courier New" pitchFamily="49" charset="0"/>
              </a:rPr>
              <a:t># </a:t>
            </a:r>
            <a:endParaRPr lang="en-US" sz="2400" smtClean="0">
              <a:solidFill>
                <a:srgbClr val="000000"/>
              </a:solidFill>
              <a:latin typeface="Courier New" pitchFamily="49" charset="0"/>
              <a:cs typeface="Courier New" pitchFamily="49" charset="0"/>
              <a:sym typeface="Wingdings" pitchFamily="2" charset="2"/>
            </a:endParaRPr>
          </a:p>
        </p:txBody>
      </p:sp>
      <p:sp>
        <p:nvSpPr>
          <p:cNvPr id="13" name="TextBox 12"/>
          <p:cNvSpPr txBox="1"/>
          <p:nvPr/>
        </p:nvSpPr>
        <p:spPr>
          <a:xfrm>
            <a:off x="1524000" y="1786283"/>
            <a:ext cx="3886200" cy="433965"/>
          </a:xfrm>
          <a:prstGeom prst="rect">
            <a:avLst/>
          </a:prstGeom>
          <a:noFill/>
        </p:spPr>
        <p:txBody>
          <a:bodyPr wrap="square" rtlCol="0">
            <a:spAutoFit/>
          </a:bodyPr>
          <a:lstStyle/>
          <a:p>
            <a:pPr algn="just"/>
            <a:r>
              <a:rPr lang="en-US" sz="2400" smtClean="0">
                <a:solidFill>
                  <a:srgbClr val="C00000"/>
                </a:solidFill>
                <a:latin typeface="Courier New" pitchFamily="49" charset="0"/>
                <a:cs typeface="Courier New" pitchFamily="49" charset="0"/>
                <a:sym typeface="Wingdings" pitchFamily="2" charset="2"/>
              </a:rPr>
              <a:t>erase startup-config</a:t>
            </a:r>
          </a:p>
        </p:txBody>
      </p:sp>
      <p:sp>
        <p:nvSpPr>
          <p:cNvPr id="16" name="TextBox 15"/>
          <p:cNvSpPr txBox="1"/>
          <p:nvPr/>
        </p:nvSpPr>
        <p:spPr>
          <a:xfrm>
            <a:off x="228600" y="2208763"/>
            <a:ext cx="8915400" cy="766364"/>
          </a:xfrm>
          <a:prstGeom prst="rect">
            <a:avLst/>
          </a:prstGeom>
          <a:noFill/>
        </p:spPr>
        <p:txBody>
          <a:bodyPr wrap="square" rtlCol="0">
            <a:spAutoFit/>
          </a:bodyPr>
          <a:lstStyle/>
          <a:p>
            <a:pPr algn="just"/>
            <a:r>
              <a:rPr lang="en-US" sz="2400">
                <a:solidFill>
                  <a:srgbClr val="0070C0"/>
                </a:solidFill>
                <a:latin typeface="Courier New" pitchFamily="49" charset="0"/>
                <a:cs typeface="Courier New" pitchFamily="49" charset="0"/>
              </a:rPr>
              <a:t>Erasing the nvram filesystem will remove all configuration files! Continue? [confirm]</a:t>
            </a:r>
            <a:endParaRPr lang="en-US" sz="2400" smtClean="0">
              <a:solidFill>
                <a:srgbClr val="0070C0"/>
              </a:solidFill>
              <a:latin typeface="Courier New" pitchFamily="49" charset="0"/>
              <a:cs typeface="Courier New" pitchFamily="49" charset="0"/>
              <a:sym typeface="Wingdings" pitchFamily="2" charset="2"/>
            </a:endParaRPr>
          </a:p>
        </p:txBody>
      </p:sp>
      <p:sp>
        <p:nvSpPr>
          <p:cNvPr id="18" name="TextBox 17"/>
          <p:cNvSpPr txBox="1"/>
          <p:nvPr/>
        </p:nvSpPr>
        <p:spPr>
          <a:xfrm>
            <a:off x="228600" y="2977695"/>
            <a:ext cx="1295400" cy="433965"/>
          </a:xfrm>
          <a:prstGeom prst="rect">
            <a:avLst/>
          </a:prstGeom>
          <a:noFill/>
        </p:spPr>
        <p:txBody>
          <a:bodyPr wrap="square" rtlCol="0">
            <a:spAutoFit/>
          </a:bodyPr>
          <a:lstStyle/>
          <a:p>
            <a:pPr algn="just"/>
            <a:r>
              <a:rPr lang="en-US" sz="2400" smtClean="0">
                <a:solidFill>
                  <a:srgbClr val="0070C0"/>
                </a:solidFill>
                <a:latin typeface="Courier New" pitchFamily="49" charset="0"/>
                <a:cs typeface="Courier New" pitchFamily="49" charset="0"/>
              </a:rPr>
              <a:t>VnPro#</a:t>
            </a:r>
            <a:endParaRPr lang="en-US" sz="2400">
              <a:solidFill>
                <a:srgbClr val="0070C0"/>
              </a:solidFill>
              <a:latin typeface="Courier New" pitchFamily="49" charset="0"/>
              <a:cs typeface="Courier New" pitchFamily="49" charset="0"/>
            </a:endParaRPr>
          </a:p>
        </p:txBody>
      </p:sp>
      <p:sp>
        <p:nvSpPr>
          <p:cNvPr id="19" name="TextBox 18"/>
          <p:cNvSpPr txBox="1"/>
          <p:nvPr/>
        </p:nvSpPr>
        <p:spPr>
          <a:xfrm>
            <a:off x="1524000" y="2977695"/>
            <a:ext cx="1295400" cy="433965"/>
          </a:xfrm>
          <a:prstGeom prst="rect">
            <a:avLst/>
          </a:prstGeom>
          <a:noFill/>
        </p:spPr>
        <p:txBody>
          <a:bodyPr wrap="square" rtlCol="0">
            <a:spAutoFit/>
          </a:bodyPr>
          <a:lstStyle/>
          <a:p>
            <a:pPr algn="just"/>
            <a:r>
              <a:rPr lang="en-US" sz="2400" smtClean="0">
                <a:solidFill>
                  <a:srgbClr val="C00000"/>
                </a:solidFill>
                <a:latin typeface="Courier New" pitchFamily="49" charset="0"/>
                <a:cs typeface="Courier New" pitchFamily="49" charset="0"/>
              </a:rPr>
              <a:t>reload</a:t>
            </a:r>
            <a:endParaRPr lang="en-US" sz="2400">
              <a:solidFill>
                <a:srgbClr val="C00000"/>
              </a:solidFill>
              <a:latin typeface="Courier New" pitchFamily="49" charset="0"/>
              <a:cs typeface="Courier New" pitchFamily="49" charset="0"/>
            </a:endParaRPr>
          </a:p>
        </p:txBody>
      </p:sp>
      <p:sp>
        <p:nvSpPr>
          <p:cNvPr id="21" name="TextBox 20"/>
          <p:cNvSpPr txBox="1"/>
          <p:nvPr/>
        </p:nvSpPr>
        <p:spPr>
          <a:xfrm>
            <a:off x="228600" y="3411660"/>
            <a:ext cx="5791200" cy="433965"/>
          </a:xfrm>
          <a:prstGeom prst="rect">
            <a:avLst/>
          </a:prstGeom>
          <a:noFill/>
        </p:spPr>
        <p:txBody>
          <a:bodyPr wrap="square" rtlCol="0">
            <a:spAutoFit/>
          </a:bodyPr>
          <a:lstStyle/>
          <a:p>
            <a:pPr algn="just"/>
            <a:r>
              <a:rPr lang="en-US" sz="2400">
                <a:solidFill>
                  <a:srgbClr val="0070C0"/>
                </a:solidFill>
                <a:latin typeface="Courier New" pitchFamily="49" charset="0"/>
                <a:cs typeface="Courier New" pitchFamily="49" charset="0"/>
              </a:rPr>
              <a:t>Proceed with reload? [confirm]</a:t>
            </a:r>
          </a:p>
        </p:txBody>
      </p:sp>
      <p:sp>
        <p:nvSpPr>
          <p:cNvPr id="22" name="TextBox 21"/>
          <p:cNvSpPr txBox="1"/>
          <p:nvPr/>
        </p:nvSpPr>
        <p:spPr>
          <a:xfrm>
            <a:off x="228600" y="3836392"/>
            <a:ext cx="8534400" cy="1089529"/>
          </a:xfrm>
          <a:prstGeom prst="rect">
            <a:avLst/>
          </a:prstGeom>
          <a:noFill/>
        </p:spPr>
        <p:txBody>
          <a:bodyPr wrap="square" rtlCol="0">
            <a:spAutoFit/>
          </a:bodyPr>
          <a:lstStyle/>
          <a:p>
            <a:pPr algn="just"/>
            <a:r>
              <a:rPr lang="en-US" sz="2400">
                <a:solidFill>
                  <a:srgbClr val="0070C0"/>
                </a:solidFill>
                <a:latin typeface="Courier New" pitchFamily="49" charset="0"/>
                <a:cs typeface="Courier New" pitchFamily="49" charset="0"/>
              </a:rPr>
              <a:t> --- System Configuration Dialog ---</a:t>
            </a:r>
          </a:p>
          <a:p>
            <a:pPr algn="just"/>
            <a:endParaRPr lang="en-US" sz="2400">
              <a:solidFill>
                <a:srgbClr val="0070C0"/>
              </a:solidFill>
              <a:latin typeface="Courier New" pitchFamily="49" charset="0"/>
              <a:cs typeface="Courier New" pitchFamily="49" charset="0"/>
            </a:endParaRPr>
          </a:p>
          <a:p>
            <a:pPr algn="just"/>
            <a:r>
              <a:rPr lang="en-US" sz="2400">
                <a:solidFill>
                  <a:srgbClr val="0070C0"/>
                </a:solidFill>
                <a:latin typeface="Courier New" pitchFamily="49" charset="0"/>
                <a:cs typeface="Courier New" pitchFamily="49" charset="0"/>
              </a:rPr>
              <a:t>Continue with configuration dialog? [yes/no]: </a:t>
            </a:r>
          </a:p>
        </p:txBody>
      </p:sp>
      <p:sp>
        <p:nvSpPr>
          <p:cNvPr id="23" name="TextBox 22"/>
          <p:cNvSpPr txBox="1"/>
          <p:nvPr/>
        </p:nvSpPr>
        <p:spPr>
          <a:xfrm>
            <a:off x="8597900" y="4501189"/>
            <a:ext cx="647700" cy="433965"/>
          </a:xfrm>
          <a:prstGeom prst="rect">
            <a:avLst/>
          </a:prstGeom>
          <a:noFill/>
        </p:spPr>
        <p:txBody>
          <a:bodyPr wrap="square" rtlCol="0">
            <a:spAutoFit/>
          </a:bodyPr>
          <a:lstStyle/>
          <a:p>
            <a:pPr algn="just"/>
            <a:r>
              <a:rPr lang="en-US" sz="2400" smtClean="0">
                <a:solidFill>
                  <a:srgbClr val="C00000"/>
                </a:solidFill>
                <a:latin typeface="Courier New" pitchFamily="49" charset="0"/>
                <a:cs typeface="Courier New" pitchFamily="49" charset="0"/>
              </a:rPr>
              <a:t>no</a:t>
            </a:r>
            <a:endParaRPr lang="en-US" sz="2400">
              <a:solidFill>
                <a:srgbClr val="C00000"/>
              </a:solidFill>
              <a:latin typeface="Courier New" pitchFamily="49" charset="0"/>
              <a:cs typeface="Courier New" pitchFamily="49" charset="0"/>
            </a:endParaRPr>
          </a:p>
        </p:txBody>
      </p:sp>
      <p:sp>
        <p:nvSpPr>
          <p:cNvPr id="24" name="TextBox 23"/>
          <p:cNvSpPr txBox="1"/>
          <p:nvPr/>
        </p:nvSpPr>
        <p:spPr>
          <a:xfrm>
            <a:off x="20782" y="6488668"/>
            <a:ext cx="9151257" cy="348557"/>
          </a:xfrm>
          <a:prstGeom prst="rect">
            <a:avLst/>
          </a:prstGeom>
          <a:noFill/>
        </p:spPr>
        <p:txBody>
          <a:bodyPr wrap="square" rtlCol="0">
            <a:spAutoFit/>
          </a:bodyPr>
          <a:lstStyle/>
          <a:p>
            <a:pPr lvl="0" algn="ctr"/>
            <a:r>
              <a:rPr lang="en-US" sz="1800" b="0" smtClean="0">
                <a:solidFill>
                  <a:schemeClr val="accent6"/>
                </a:solidFill>
                <a:latin typeface="Courier New" pitchFamily="49" charset="0"/>
                <a:cs typeface="Courier New" pitchFamily="49" charset="0"/>
              </a:rPr>
              <a:t>Ctrl + C để bỏ qua Initial Setup</a:t>
            </a:r>
            <a:endParaRPr lang="en-US" sz="1800" b="0">
              <a:solidFill>
                <a:schemeClr val="accent6"/>
              </a:solidFill>
              <a:latin typeface="Courier New" pitchFamily="49" charset="0"/>
              <a:cs typeface="Courier New" pitchFamily="49" charset="0"/>
            </a:endParaRPr>
          </a:p>
        </p:txBody>
      </p:sp>
    </p:spTree>
    <p:extLst>
      <p:ext uri="{BB962C8B-B14F-4D97-AF65-F5344CB8AC3E}">
        <p14:creationId xmlns:p14="http://schemas.microsoft.com/office/powerpoint/2010/main" val="293039016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left)">
                                      <p:cBhvr>
                                        <p:cTn id="20" dur="500"/>
                                        <p:tgtEl>
                                          <p:spTgt spid="1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wipe(up)">
                                      <p:cBhvr>
                                        <p:cTn id="30" dur="5000"/>
                                        <p:tgtEl>
                                          <p:spTgt spid="22"/>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left)">
                                      <p:cBhvr>
                                        <p:cTn id="35" dur="500"/>
                                        <p:tgtEl>
                                          <p:spTgt spid="23"/>
                                        </p:tgtEl>
                                      </p:cBhvr>
                                    </p:animEffect>
                                  </p:childTnLst>
                                </p:cTn>
                              </p:par>
                            </p:childTnLst>
                          </p:cTn>
                        </p:par>
                        <p:par>
                          <p:cTn id="36" fill="hold">
                            <p:stCondLst>
                              <p:cond delay="500"/>
                            </p:stCondLst>
                            <p:childTnLst>
                              <p:par>
                                <p:cTn id="37" presetID="26" presetClass="entr" presetSubtype="0" fill="hold" nodeType="afterEffect">
                                  <p:stCondLst>
                                    <p:cond delay="0"/>
                                  </p:stCondLst>
                                  <p:childTnLst>
                                    <p:set>
                                      <p:cBhvr>
                                        <p:cTn id="38" dur="1" fill="hold">
                                          <p:stCondLst>
                                            <p:cond delay="0"/>
                                          </p:stCondLst>
                                        </p:cTn>
                                        <p:tgtEl>
                                          <p:spTgt spid="24">
                                            <p:txEl>
                                              <p:pRg st="0" end="0"/>
                                            </p:txEl>
                                          </p:spTgt>
                                        </p:tgtEl>
                                        <p:attrNameLst>
                                          <p:attrName>style.visibility</p:attrName>
                                        </p:attrNameLst>
                                      </p:cBhvr>
                                      <p:to>
                                        <p:strVal val="visible"/>
                                      </p:to>
                                    </p:set>
                                    <p:animEffect transition="in" filter="wipe(down)">
                                      <p:cBhvr>
                                        <p:cTn id="39" dur="580">
                                          <p:stCondLst>
                                            <p:cond delay="0"/>
                                          </p:stCondLst>
                                        </p:cTn>
                                        <p:tgtEl>
                                          <p:spTgt spid="24">
                                            <p:txEl>
                                              <p:pRg st="0" end="0"/>
                                            </p:txEl>
                                          </p:spTgt>
                                        </p:tgtEl>
                                      </p:cBhvr>
                                    </p:animEffect>
                                    <p:anim calcmode="lin" valueType="num">
                                      <p:cBhvr>
                                        <p:cTn id="40" dur="1822" tmFilter="0,0; 0.14,0.36; 0.43,0.73; 0.71,0.91; 1.0,1.0">
                                          <p:stCondLst>
                                            <p:cond delay="0"/>
                                          </p:stCondLst>
                                        </p:cTn>
                                        <p:tgtEl>
                                          <p:spTgt spid="24">
                                            <p:txEl>
                                              <p:pRg st="0" end="0"/>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24">
                                            <p:txEl>
                                              <p:pRg st="0" end="0"/>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24">
                                            <p:txEl>
                                              <p:pRg st="0" end="0"/>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24">
                                            <p:txEl>
                                              <p:pRg st="0" end="0"/>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24">
                                            <p:txEl>
                                              <p:pRg st="0" end="0"/>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24">
                                            <p:txEl>
                                              <p:pRg st="0" end="0"/>
                                            </p:txEl>
                                          </p:spTgt>
                                        </p:tgtEl>
                                      </p:cBhvr>
                                      <p:to x="100000" y="60000"/>
                                    </p:animScale>
                                    <p:animScale>
                                      <p:cBhvr>
                                        <p:cTn id="46" dur="166" decel="50000">
                                          <p:stCondLst>
                                            <p:cond delay="676"/>
                                          </p:stCondLst>
                                        </p:cTn>
                                        <p:tgtEl>
                                          <p:spTgt spid="24">
                                            <p:txEl>
                                              <p:pRg st="0" end="0"/>
                                            </p:txEl>
                                          </p:spTgt>
                                        </p:tgtEl>
                                      </p:cBhvr>
                                      <p:to x="100000" y="100000"/>
                                    </p:animScale>
                                    <p:animScale>
                                      <p:cBhvr>
                                        <p:cTn id="47" dur="26">
                                          <p:stCondLst>
                                            <p:cond delay="1312"/>
                                          </p:stCondLst>
                                        </p:cTn>
                                        <p:tgtEl>
                                          <p:spTgt spid="24">
                                            <p:txEl>
                                              <p:pRg st="0" end="0"/>
                                            </p:txEl>
                                          </p:spTgt>
                                        </p:tgtEl>
                                      </p:cBhvr>
                                      <p:to x="100000" y="80000"/>
                                    </p:animScale>
                                    <p:animScale>
                                      <p:cBhvr>
                                        <p:cTn id="48" dur="166" decel="50000">
                                          <p:stCondLst>
                                            <p:cond delay="1338"/>
                                          </p:stCondLst>
                                        </p:cTn>
                                        <p:tgtEl>
                                          <p:spTgt spid="24">
                                            <p:txEl>
                                              <p:pRg st="0" end="0"/>
                                            </p:txEl>
                                          </p:spTgt>
                                        </p:tgtEl>
                                      </p:cBhvr>
                                      <p:to x="100000" y="100000"/>
                                    </p:animScale>
                                    <p:animScale>
                                      <p:cBhvr>
                                        <p:cTn id="49" dur="26">
                                          <p:stCondLst>
                                            <p:cond delay="1642"/>
                                          </p:stCondLst>
                                        </p:cTn>
                                        <p:tgtEl>
                                          <p:spTgt spid="24">
                                            <p:txEl>
                                              <p:pRg st="0" end="0"/>
                                            </p:txEl>
                                          </p:spTgt>
                                        </p:tgtEl>
                                      </p:cBhvr>
                                      <p:to x="100000" y="90000"/>
                                    </p:animScale>
                                    <p:animScale>
                                      <p:cBhvr>
                                        <p:cTn id="50" dur="166" decel="50000">
                                          <p:stCondLst>
                                            <p:cond delay="1668"/>
                                          </p:stCondLst>
                                        </p:cTn>
                                        <p:tgtEl>
                                          <p:spTgt spid="24">
                                            <p:txEl>
                                              <p:pRg st="0" end="0"/>
                                            </p:txEl>
                                          </p:spTgt>
                                        </p:tgtEl>
                                      </p:cBhvr>
                                      <p:to x="100000" y="100000"/>
                                    </p:animScale>
                                    <p:animScale>
                                      <p:cBhvr>
                                        <p:cTn id="51" dur="26">
                                          <p:stCondLst>
                                            <p:cond delay="1808"/>
                                          </p:stCondLst>
                                        </p:cTn>
                                        <p:tgtEl>
                                          <p:spTgt spid="24">
                                            <p:txEl>
                                              <p:pRg st="0" end="0"/>
                                            </p:txEl>
                                          </p:spTgt>
                                        </p:tgtEl>
                                      </p:cBhvr>
                                      <p:to x="100000" y="95000"/>
                                    </p:animScale>
                                    <p:animScale>
                                      <p:cBhvr>
                                        <p:cTn id="52" dur="166" decel="50000">
                                          <p:stCondLst>
                                            <p:cond delay="1834"/>
                                          </p:stCondLst>
                                        </p:cTn>
                                        <p:tgtEl>
                                          <p:spTgt spid="24">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p:bldP spid="18" grpId="0"/>
      <p:bldP spid="19" grpId="0"/>
      <p:bldP spid="21" grpId="0"/>
      <p:bldP spid="22" grpId="0"/>
      <p:bldP spid="2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0188" y="3746900"/>
            <a:ext cx="609600" cy="506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70" name="Rectangle 2"/>
          <p:cNvSpPr>
            <a:spLocks noGrp="1" noChangeArrowheads="1"/>
          </p:cNvSpPr>
          <p:nvPr>
            <p:ph type="title"/>
          </p:nvPr>
        </p:nvSpPr>
        <p:spPr>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rtlCol="0" anchor="t" anchorCtr="0" compatLnSpc="1">
            <a:prstTxWarp prst="textNoShape">
              <a:avLst/>
            </a:prstTxWarp>
            <a:normAutofit/>
          </a:bodyPr>
          <a:lstStyle/>
          <a:p>
            <a:r>
              <a:rPr lang="en-US" sz="3200" b="1">
                <a:solidFill>
                  <a:srgbClr val="0070C0"/>
                </a:solidFill>
                <a:latin typeface="Courier New" pitchFamily="49" charset="0"/>
                <a:cs typeface="Courier New" pitchFamily="49" charset="0"/>
              </a:rPr>
              <a:t>Note</a:t>
            </a:r>
          </a:p>
        </p:txBody>
      </p:sp>
      <p:cxnSp>
        <p:nvCxnSpPr>
          <p:cNvPr id="5" name="Straight Connector 4"/>
          <p:cNvCxnSpPr/>
          <p:nvPr/>
        </p:nvCxnSpPr>
        <p:spPr>
          <a:xfrm flipH="1">
            <a:off x="1955756" y="4000288"/>
            <a:ext cx="5232488"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Arc 1"/>
          <p:cNvSpPr/>
          <p:nvPr/>
        </p:nvSpPr>
        <p:spPr bwMode="auto">
          <a:xfrm>
            <a:off x="2209800" y="3276600"/>
            <a:ext cx="4800600" cy="1491637"/>
          </a:xfrm>
          <a:prstGeom prst="arc">
            <a:avLst>
              <a:gd name="adj1" fmla="val 11175685"/>
              <a:gd name="adj2" fmla="val 21168991"/>
            </a:avLst>
          </a:prstGeom>
          <a:noFill/>
          <a:ln w="28575" cap="flat" cmpd="sng" algn="ctr">
            <a:solidFill>
              <a:srgbClr val="C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chemeClr val="bg2"/>
                  </a:outerShdw>
                </a:effectLst>
              </a14:hiddenEffects>
            </a:ext>
          </a:extLst>
        </p:spPr>
        <p:txBody>
          <a:bodyPr vert="horz" wrap="square" lIns="82124" tIns="41061" rIns="82124" bIns="41061" numCol="1" rtlCol="0" anchor="t" anchorCtr="0" compatLnSpc="1">
            <a:prstTxWarp prst="textNoShape">
              <a:avLst/>
            </a:prstTxWarp>
          </a:bodyPr>
          <a:lstStyle/>
          <a:p>
            <a:pPr marL="0" marR="0" indent="0" algn="l" defTabSz="814388" rtl="0" eaLnBrk="0" fontAlgn="base" latinLnBrk="0" hangingPunct="0">
              <a:lnSpc>
                <a:spcPct val="90000"/>
              </a:lnSpc>
              <a:spcBef>
                <a:spcPct val="0"/>
              </a:spcBef>
              <a:spcAft>
                <a:spcPct val="0"/>
              </a:spcAft>
              <a:buClrTx/>
              <a:buSzTx/>
              <a:buFontTx/>
              <a:buNone/>
              <a:tabLst/>
            </a:pPr>
            <a:endParaRPr kumimoji="0" lang="en-US" sz="3000" b="0" i="0" u="none" strike="noStrike" cap="none" normalizeH="0" baseline="0" smtClean="0">
              <a:ln>
                <a:noFill/>
              </a:ln>
              <a:solidFill>
                <a:schemeClr val="tx1"/>
              </a:solidFill>
              <a:effectLst/>
              <a:latin typeface="Arial" charset="0"/>
            </a:endParaRPr>
          </a:p>
        </p:txBody>
      </p:sp>
      <p:sp>
        <p:nvSpPr>
          <p:cNvPr id="24" name="TextBox 23"/>
          <p:cNvSpPr txBox="1"/>
          <p:nvPr/>
        </p:nvSpPr>
        <p:spPr>
          <a:xfrm>
            <a:off x="4112949" y="3020380"/>
            <a:ext cx="1233773" cy="320088"/>
          </a:xfrm>
          <a:prstGeom prst="rect">
            <a:avLst/>
          </a:prstGeom>
          <a:noFill/>
        </p:spPr>
        <p:txBody>
          <a:bodyPr wrap="square" rtlCol="0">
            <a:spAutoFit/>
          </a:bodyPr>
          <a:lstStyle/>
          <a:p>
            <a:r>
              <a:rPr lang="en-US" sz="1600" smtClean="0">
                <a:solidFill>
                  <a:srgbClr val="C00000"/>
                </a:solidFill>
                <a:latin typeface="Courier New" pitchFamily="49" charset="0"/>
                <a:cs typeface="Courier New" pitchFamily="49" charset="0"/>
              </a:rPr>
              <a:t>console</a:t>
            </a:r>
            <a:endParaRPr lang="en-US" sz="1600">
              <a:solidFill>
                <a:srgbClr val="C00000"/>
              </a:solidFill>
              <a:latin typeface="Courier New" pitchFamily="49" charset="0"/>
              <a:cs typeface="Courier New" pitchFamily="49" charset="0"/>
            </a:endParaRPr>
          </a:p>
        </p:txBody>
      </p:sp>
      <p:sp>
        <p:nvSpPr>
          <p:cNvPr id="18" name="TextBox 17"/>
          <p:cNvSpPr txBox="1"/>
          <p:nvPr/>
        </p:nvSpPr>
        <p:spPr>
          <a:xfrm>
            <a:off x="6216004" y="4804357"/>
            <a:ext cx="2477967" cy="320088"/>
          </a:xfrm>
          <a:prstGeom prst="rect">
            <a:avLst/>
          </a:prstGeom>
          <a:solidFill>
            <a:schemeClr val="accent6">
              <a:lumMod val="20000"/>
              <a:lumOff val="80000"/>
            </a:schemeClr>
          </a:solidFill>
          <a:ln w="28575">
            <a:solidFill>
              <a:schemeClr val="accent1"/>
            </a:solidFill>
          </a:ln>
        </p:spPr>
        <p:txBody>
          <a:bodyPr wrap="square" rtlCol="0">
            <a:spAutoFit/>
          </a:bodyPr>
          <a:lstStyle/>
          <a:p>
            <a:r>
              <a:rPr lang="en-US" sz="1600" smtClean="0">
                <a:solidFill>
                  <a:schemeClr val="accent1"/>
                </a:solidFill>
                <a:latin typeface="Courier New" pitchFamily="49" charset="0"/>
                <a:cs typeface="Courier New" pitchFamily="49" charset="0"/>
              </a:rPr>
              <a:t>C</a:t>
            </a:r>
            <a:r>
              <a:rPr lang="en-US" sz="1600" smtClean="0">
                <a:solidFill>
                  <a:schemeClr val="accent1"/>
                </a:solidFill>
                <a:latin typeface="Courier New" pitchFamily="49" charset="0"/>
                <a:cs typeface="Courier New" pitchFamily="49" charset="0"/>
                <a:sym typeface="Wingdings" pitchFamily="2" charset="2"/>
              </a:rPr>
              <a:t>:\</a:t>
            </a:r>
            <a:r>
              <a:rPr lang="en-US" sz="1600" smtClean="0">
                <a:solidFill>
                  <a:schemeClr val="accent1"/>
                </a:solidFill>
                <a:latin typeface="Courier New" pitchFamily="49" charset="0"/>
                <a:cs typeface="Courier New" pitchFamily="49" charset="0"/>
              </a:rPr>
              <a:t>&gt; </a:t>
            </a:r>
            <a:r>
              <a:rPr lang="en-US" sz="1600" smtClean="0">
                <a:solidFill>
                  <a:srgbClr val="C00000"/>
                </a:solidFill>
                <a:latin typeface="Courier New" pitchFamily="49" charset="0"/>
                <a:cs typeface="Courier New" pitchFamily="49" charset="0"/>
              </a:rPr>
              <a:t>ping 10.0.0.1</a:t>
            </a:r>
            <a:endParaRPr lang="en-US" sz="1600">
              <a:solidFill>
                <a:srgbClr val="C00000"/>
              </a:solidFill>
              <a:latin typeface="Courier New" pitchFamily="49" charset="0"/>
              <a:cs typeface="Courier New" pitchFamily="49" charset="0"/>
            </a:endParaRPr>
          </a:p>
        </p:txBody>
      </p:sp>
      <p:sp>
        <p:nvSpPr>
          <p:cNvPr id="32" name="TextBox 31"/>
          <p:cNvSpPr txBox="1"/>
          <p:nvPr/>
        </p:nvSpPr>
        <p:spPr>
          <a:xfrm>
            <a:off x="1828800" y="3718512"/>
            <a:ext cx="937536" cy="320088"/>
          </a:xfrm>
          <a:prstGeom prst="rect">
            <a:avLst/>
          </a:prstGeom>
          <a:noFill/>
        </p:spPr>
        <p:txBody>
          <a:bodyPr wrap="square" rtlCol="0">
            <a:spAutoFit/>
          </a:bodyPr>
          <a:lstStyle/>
          <a:p>
            <a:pPr algn="ctr"/>
            <a:r>
              <a:rPr lang="en-US" sz="1600" smtClean="0">
                <a:solidFill>
                  <a:srgbClr val="C00000"/>
                </a:solidFill>
                <a:latin typeface="Courier New" pitchFamily="49" charset="0"/>
                <a:cs typeface="Courier New" pitchFamily="49" charset="0"/>
              </a:rPr>
              <a:t>Con 0</a:t>
            </a:r>
            <a:endParaRPr lang="en-US" sz="1600">
              <a:solidFill>
                <a:srgbClr val="C00000"/>
              </a:solidFill>
              <a:latin typeface="Courier New" pitchFamily="49" charset="0"/>
              <a:cs typeface="Courier New" pitchFamily="49" charset="0"/>
            </a:endParaRPr>
          </a:p>
        </p:txBody>
      </p:sp>
      <p:sp>
        <p:nvSpPr>
          <p:cNvPr id="33" name="TextBox 32"/>
          <p:cNvSpPr txBox="1"/>
          <p:nvPr/>
        </p:nvSpPr>
        <p:spPr>
          <a:xfrm>
            <a:off x="6524652" y="3718512"/>
            <a:ext cx="816006" cy="313932"/>
          </a:xfrm>
          <a:prstGeom prst="rect">
            <a:avLst/>
          </a:prstGeom>
          <a:noFill/>
        </p:spPr>
        <p:txBody>
          <a:bodyPr wrap="square" rtlCol="0">
            <a:spAutoFit/>
          </a:bodyPr>
          <a:lstStyle/>
          <a:p>
            <a:pPr algn="ctr"/>
            <a:r>
              <a:rPr lang="en-US" sz="1600" smtClean="0">
                <a:solidFill>
                  <a:srgbClr val="C00000"/>
                </a:solidFill>
                <a:latin typeface="Courier New" pitchFamily="49" charset="0"/>
                <a:cs typeface="Courier New" pitchFamily="49" charset="0"/>
              </a:rPr>
              <a:t>Com</a:t>
            </a:r>
            <a:endParaRPr lang="en-US" sz="1600">
              <a:solidFill>
                <a:srgbClr val="C00000"/>
              </a:solidFill>
              <a:latin typeface="Courier New" pitchFamily="49" charset="0"/>
              <a:cs typeface="Courier New" pitchFamily="49" charset="0"/>
            </a:endParaRPr>
          </a:p>
        </p:txBody>
      </p:sp>
      <p:sp>
        <p:nvSpPr>
          <p:cNvPr id="34" name="TextBox 33"/>
          <p:cNvSpPr txBox="1"/>
          <p:nvPr/>
        </p:nvSpPr>
        <p:spPr>
          <a:xfrm>
            <a:off x="1752600" y="3947112"/>
            <a:ext cx="937536" cy="320088"/>
          </a:xfrm>
          <a:prstGeom prst="rect">
            <a:avLst/>
          </a:prstGeom>
          <a:noFill/>
        </p:spPr>
        <p:txBody>
          <a:bodyPr wrap="square" rtlCol="0">
            <a:spAutoFit/>
          </a:bodyPr>
          <a:lstStyle/>
          <a:p>
            <a:pPr algn="ctr"/>
            <a:r>
              <a:rPr lang="en-US" sz="1600" smtClean="0">
                <a:solidFill>
                  <a:srgbClr val="0070C0"/>
                </a:solidFill>
                <a:latin typeface="Courier New" pitchFamily="49" charset="0"/>
                <a:cs typeface="Courier New" pitchFamily="49" charset="0"/>
              </a:rPr>
              <a:t>f0/0</a:t>
            </a:r>
            <a:endParaRPr lang="en-US" sz="1600">
              <a:solidFill>
                <a:srgbClr val="0070C0"/>
              </a:solidFill>
              <a:latin typeface="Courier New" pitchFamily="49" charset="0"/>
              <a:cs typeface="Courier New" pitchFamily="49" charset="0"/>
            </a:endParaRPr>
          </a:p>
        </p:txBody>
      </p:sp>
      <p:sp>
        <p:nvSpPr>
          <p:cNvPr id="35" name="TextBox 34"/>
          <p:cNvSpPr txBox="1"/>
          <p:nvPr/>
        </p:nvSpPr>
        <p:spPr>
          <a:xfrm>
            <a:off x="1822366" y="4162401"/>
            <a:ext cx="1295400" cy="313932"/>
          </a:xfrm>
          <a:prstGeom prst="rect">
            <a:avLst/>
          </a:prstGeom>
          <a:noFill/>
        </p:spPr>
        <p:txBody>
          <a:bodyPr wrap="square" rtlCol="0">
            <a:spAutoFit/>
          </a:bodyPr>
          <a:lstStyle/>
          <a:p>
            <a:pPr algn="ctr"/>
            <a:r>
              <a:rPr lang="en-US" sz="1600" smtClean="0">
                <a:solidFill>
                  <a:srgbClr val="0070C0"/>
                </a:solidFill>
                <a:latin typeface="Courier New" pitchFamily="49" charset="0"/>
                <a:cs typeface="Courier New" pitchFamily="49" charset="0"/>
              </a:rPr>
              <a:t>10.0.0.1</a:t>
            </a:r>
            <a:endParaRPr lang="en-US" sz="1600">
              <a:solidFill>
                <a:srgbClr val="0070C0"/>
              </a:solidFill>
              <a:latin typeface="Courier New" pitchFamily="49" charset="0"/>
              <a:cs typeface="Courier New" pitchFamily="49" charset="0"/>
            </a:endParaRPr>
          </a:p>
        </p:txBody>
      </p:sp>
      <p:sp>
        <p:nvSpPr>
          <p:cNvPr id="36" name="TextBox 35"/>
          <p:cNvSpPr txBox="1"/>
          <p:nvPr/>
        </p:nvSpPr>
        <p:spPr>
          <a:xfrm>
            <a:off x="6629399" y="3947112"/>
            <a:ext cx="685129" cy="313932"/>
          </a:xfrm>
          <a:prstGeom prst="rect">
            <a:avLst/>
          </a:prstGeom>
          <a:noFill/>
        </p:spPr>
        <p:txBody>
          <a:bodyPr wrap="square" rtlCol="0">
            <a:spAutoFit/>
          </a:bodyPr>
          <a:lstStyle/>
          <a:p>
            <a:pPr algn="ctr"/>
            <a:r>
              <a:rPr lang="en-US" sz="1600" smtClean="0">
                <a:solidFill>
                  <a:srgbClr val="0070C0"/>
                </a:solidFill>
                <a:latin typeface="Courier New" pitchFamily="49" charset="0"/>
                <a:cs typeface="Courier New" pitchFamily="49" charset="0"/>
              </a:rPr>
              <a:t>NIC</a:t>
            </a:r>
            <a:endParaRPr lang="en-US" sz="1600">
              <a:solidFill>
                <a:srgbClr val="0070C0"/>
              </a:solidFill>
              <a:latin typeface="Courier New" pitchFamily="49" charset="0"/>
              <a:cs typeface="Courier New" pitchFamily="49" charset="0"/>
            </a:endParaRPr>
          </a:p>
        </p:txBody>
      </p:sp>
      <p:sp>
        <p:nvSpPr>
          <p:cNvPr id="37" name="TextBox 36"/>
          <p:cNvSpPr txBox="1"/>
          <p:nvPr/>
        </p:nvSpPr>
        <p:spPr>
          <a:xfrm>
            <a:off x="6019800" y="4162401"/>
            <a:ext cx="1295400" cy="320088"/>
          </a:xfrm>
          <a:prstGeom prst="rect">
            <a:avLst/>
          </a:prstGeom>
          <a:noFill/>
        </p:spPr>
        <p:txBody>
          <a:bodyPr wrap="square" rtlCol="0">
            <a:spAutoFit/>
          </a:bodyPr>
          <a:lstStyle/>
          <a:p>
            <a:pPr algn="ctr"/>
            <a:r>
              <a:rPr lang="en-US" sz="1600" smtClean="0">
                <a:solidFill>
                  <a:srgbClr val="0070C0"/>
                </a:solidFill>
                <a:latin typeface="Courier New" pitchFamily="49" charset="0"/>
                <a:cs typeface="Courier New" pitchFamily="49" charset="0"/>
              </a:rPr>
              <a:t>10.0.0.2</a:t>
            </a:r>
            <a:endParaRPr lang="en-US" sz="1600">
              <a:solidFill>
                <a:srgbClr val="0070C0"/>
              </a:solidFill>
              <a:latin typeface="Courier New" pitchFamily="49" charset="0"/>
              <a:cs typeface="Courier New" pitchFamily="49" charset="0"/>
            </a:endParaRPr>
          </a:p>
        </p:txBody>
      </p:sp>
      <p:pic>
        <p:nvPicPr>
          <p:cNvPr id="39" name="Picture 8" descr="Route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44486" y="3746900"/>
            <a:ext cx="687386" cy="482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735058"/>
            <a:ext cx="3476625" cy="2466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TextBox 20"/>
          <p:cNvSpPr txBox="1"/>
          <p:nvPr/>
        </p:nvSpPr>
        <p:spPr>
          <a:xfrm>
            <a:off x="5702564" y="2700970"/>
            <a:ext cx="2884032" cy="320088"/>
          </a:xfrm>
          <a:prstGeom prst="rect">
            <a:avLst/>
          </a:prstGeom>
          <a:noFill/>
          <a:ln>
            <a:noFill/>
          </a:ln>
        </p:spPr>
        <p:txBody>
          <a:bodyPr wrap="square" rtlCol="0">
            <a:spAutoFit/>
          </a:bodyPr>
          <a:lstStyle/>
          <a:p>
            <a:r>
              <a:rPr lang="en-US" sz="1600" smtClean="0">
                <a:solidFill>
                  <a:srgbClr val="0070C0"/>
                </a:solidFill>
                <a:latin typeface="Courier New" pitchFamily="49" charset="0"/>
                <a:cs typeface="Courier New" pitchFamily="49" charset="0"/>
              </a:rPr>
              <a:t>Router# </a:t>
            </a:r>
            <a:r>
              <a:rPr lang="en-US" sz="1600" smtClean="0">
                <a:solidFill>
                  <a:srgbClr val="C00000"/>
                </a:solidFill>
                <a:latin typeface="Courier New" pitchFamily="49" charset="0"/>
                <a:cs typeface="Courier New" pitchFamily="49" charset="0"/>
              </a:rPr>
              <a:t>ping 10.0.0.2</a:t>
            </a:r>
            <a:endParaRPr lang="en-US" sz="1600">
              <a:solidFill>
                <a:srgbClr val="C00000"/>
              </a:solidFill>
              <a:latin typeface="Courier New" pitchFamily="49" charset="0"/>
              <a:cs typeface="Courier New" pitchFamily="49" charset="0"/>
            </a:endParaRPr>
          </a:p>
        </p:txBody>
      </p:sp>
      <p:cxnSp>
        <p:nvCxnSpPr>
          <p:cNvPr id="42" name="Straight Connector 41"/>
          <p:cNvCxnSpPr/>
          <p:nvPr/>
        </p:nvCxnSpPr>
        <p:spPr>
          <a:xfrm flipH="1">
            <a:off x="1931872" y="2861014"/>
            <a:ext cx="3770692" cy="0"/>
          </a:xfrm>
          <a:prstGeom prst="line">
            <a:avLst/>
          </a:prstGeom>
          <a:ln w="28575">
            <a:solidFill>
              <a:srgbClr val="C00000"/>
            </a:solidFill>
            <a:prstDash val="sysDash"/>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a:endCxn id="34" idx="3"/>
          </p:cNvCxnSpPr>
          <p:nvPr/>
        </p:nvCxnSpPr>
        <p:spPr>
          <a:xfrm flipH="1">
            <a:off x="2690136" y="4107156"/>
            <a:ext cx="3977364" cy="0"/>
          </a:xfrm>
          <a:prstGeom prst="line">
            <a:avLst/>
          </a:prstGeom>
          <a:ln w="28575">
            <a:solidFill>
              <a:srgbClr val="C00000"/>
            </a:solidFill>
            <a:prstDash val="sysDash"/>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H="1">
            <a:off x="3117766" y="4312300"/>
            <a:ext cx="2902034" cy="0"/>
          </a:xfrm>
          <a:prstGeom prst="line">
            <a:avLst/>
          </a:prstGeom>
          <a:ln w="28575">
            <a:prstDash val="sysDash"/>
            <a:headEnd type="none" w="med" len="med"/>
            <a:tailEnd type="arrow"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9372038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randombar(horizontal)">
                                      <p:cBhvr>
                                        <p:cTn id="7" dur="500"/>
                                        <p:tgtEl>
                                          <p:spTgt spid="18"/>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wipe(right)">
                                      <p:cBhvr>
                                        <p:cTn id="11" dur="500"/>
                                        <p:tgtEl>
                                          <p:spTgt spid="46"/>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nodeType="clickEffect">
                                  <p:stCondLst>
                                    <p:cond delay="0"/>
                                  </p:stCondLst>
                                  <p:childTnLst>
                                    <p:set>
                                      <p:cBhvr>
                                        <p:cTn id="15" dur="1" fill="hold">
                                          <p:stCondLst>
                                            <p:cond delay="0"/>
                                          </p:stCondLst>
                                        </p:cTn>
                                        <p:tgtEl>
                                          <p:spTgt spid="1026"/>
                                        </p:tgtEl>
                                        <p:attrNameLst>
                                          <p:attrName>style.visibility</p:attrName>
                                        </p:attrNameLst>
                                      </p:cBhvr>
                                      <p:to>
                                        <p:strVal val="visible"/>
                                      </p:to>
                                    </p:set>
                                    <p:animEffect transition="in" filter="randombar(horizontal)">
                                      <p:cBhvr>
                                        <p:cTn id="16" dur="500"/>
                                        <p:tgtEl>
                                          <p:spTgt spid="1026"/>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randombar(horizontal)">
                                      <p:cBhvr>
                                        <p:cTn id="19" dur="500"/>
                                        <p:tgtEl>
                                          <p:spTgt spid="21"/>
                                        </p:tgtEl>
                                      </p:cBhvr>
                                    </p:animEffect>
                                  </p:childTnLst>
                                </p:cTn>
                              </p:par>
                              <p:par>
                                <p:cTn id="20" presetID="14" presetClass="exit" presetSubtype="10" fill="hold" nodeType="withEffect">
                                  <p:stCondLst>
                                    <p:cond delay="0"/>
                                  </p:stCondLst>
                                  <p:childTnLst>
                                    <p:animEffect transition="out" filter="randombar(horizontal)">
                                      <p:cBhvr>
                                        <p:cTn id="21" dur="500"/>
                                        <p:tgtEl>
                                          <p:spTgt spid="46"/>
                                        </p:tgtEl>
                                      </p:cBhvr>
                                    </p:animEffect>
                                    <p:set>
                                      <p:cBhvr>
                                        <p:cTn id="22" dur="1" fill="hold">
                                          <p:stCondLst>
                                            <p:cond delay="499"/>
                                          </p:stCondLst>
                                        </p:cTn>
                                        <p:tgtEl>
                                          <p:spTgt spid="46"/>
                                        </p:tgtEl>
                                        <p:attrNameLst>
                                          <p:attrName>style.visibility</p:attrName>
                                        </p:attrNameLst>
                                      </p:cBhvr>
                                      <p:to>
                                        <p:strVal val="hidden"/>
                                      </p:to>
                                    </p:set>
                                  </p:childTnLst>
                                </p:cTn>
                              </p:par>
                            </p:childTnLst>
                          </p:cTn>
                        </p:par>
                        <p:par>
                          <p:cTn id="23" fill="hold">
                            <p:stCondLst>
                              <p:cond delay="500"/>
                            </p:stCondLst>
                            <p:childTnLst>
                              <p:par>
                                <p:cTn id="24" presetID="22" presetClass="entr" presetSubtype="2" fill="hold" nodeType="after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wipe(right)">
                                      <p:cBhvr>
                                        <p:cTn id="26" dur="500"/>
                                        <p:tgtEl>
                                          <p:spTgt spid="42"/>
                                        </p:tgtEl>
                                      </p:cBhvr>
                                    </p:animEffect>
                                  </p:childTnLst>
                                </p:cTn>
                              </p:par>
                            </p:childTnLst>
                          </p:cTn>
                        </p:par>
                        <p:par>
                          <p:cTn id="27" fill="hold">
                            <p:stCondLst>
                              <p:cond delay="1000"/>
                            </p:stCondLst>
                            <p:childTnLst>
                              <p:par>
                                <p:cTn id="28" presetID="22" presetClass="entr" presetSubtype="8" fill="hold" nodeType="after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wipe(left)">
                                      <p:cBhvr>
                                        <p:cTn id="30"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a:solidFill>
                  <a:srgbClr val="0070C0"/>
                </a:solidFill>
                <a:latin typeface="Courier New" pitchFamily="49" charset="0"/>
                <a:cs typeface="Courier New" pitchFamily="49" charset="0"/>
              </a:rPr>
              <a:t>logging </a:t>
            </a:r>
            <a:r>
              <a:rPr lang="en-US" sz="3200" b="1" smtClean="0">
                <a:solidFill>
                  <a:srgbClr val="0070C0"/>
                </a:solidFill>
                <a:latin typeface="Courier New" pitchFamily="49" charset="0"/>
                <a:cs typeface="Courier New" pitchFamily="49" charset="0"/>
              </a:rPr>
              <a:t>synchronous</a:t>
            </a:r>
            <a:endParaRPr lang="vi-VN" sz="3200" b="1">
              <a:solidFill>
                <a:srgbClr val="0070C0"/>
              </a:solidFill>
              <a:latin typeface="Courier New" pitchFamily="49" charset="0"/>
              <a:cs typeface="Courier New" pitchFamily="49" charset="0"/>
            </a:endParaRPr>
          </a:p>
        </p:txBody>
      </p:sp>
      <p:sp>
        <p:nvSpPr>
          <p:cNvPr id="27" name="TextBox 26"/>
          <p:cNvSpPr txBox="1"/>
          <p:nvPr/>
        </p:nvSpPr>
        <p:spPr>
          <a:xfrm>
            <a:off x="228600" y="1786283"/>
            <a:ext cx="1295400" cy="424732"/>
          </a:xfrm>
          <a:prstGeom prst="rect">
            <a:avLst/>
          </a:prstGeom>
          <a:noFill/>
        </p:spPr>
        <p:txBody>
          <a:bodyPr wrap="square" rtlCol="0">
            <a:spAutoFit/>
          </a:bodyPr>
          <a:lstStyle/>
          <a:p>
            <a:pPr algn="just"/>
            <a:r>
              <a:rPr lang="en-US" sz="2400">
                <a:solidFill>
                  <a:srgbClr val="000000"/>
                </a:solidFill>
                <a:latin typeface="Courier New" pitchFamily="49" charset="0"/>
                <a:cs typeface="Courier New" pitchFamily="49" charset="0"/>
              </a:rPr>
              <a:t>VnPro# </a:t>
            </a:r>
            <a:endParaRPr lang="en-US" sz="2400">
              <a:solidFill>
                <a:srgbClr val="000000"/>
              </a:solidFill>
              <a:latin typeface="Courier New" pitchFamily="49" charset="0"/>
              <a:cs typeface="Courier New" pitchFamily="49" charset="0"/>
              <a:sym typeface="Wingdings" pitchFamily="2" charset="2"/>
            </a:endParaRPr>
          </a:p>
        </p:txBody>
      </p:sp>
      <p:sp>
        <p:nvSpPr>
          <p:cNvPr id="28" name="TextBox 27"/>
          <p:cNvSpPr txBox="1"/>
          <p:nvPr/>
        </p:nvSpPr>
        <p:spPr>
          <a:xfrm>
            <a:off x="1524000" y="1786283"/>
            <a:ext cx="2590800" cy="433965"/>
          </a:xfrm>
          <a:prstGeom prst="rect">
            <a:avLst/>
          </a:prstGeom>
          <a:noFill/>
        </p:spPr>
        <p:txBody>
          <a:bodyPr wrap="square" rtlCol="0">
            <a:spAutoFit/>
          </a:bodyPr>
          <a:lstStyle/>
          <a:p>
            <a:pPr algn="just"/>
            <a:r>
              <a:rPr lang="en-US" sz="2400">
                <a:solidFill>
                  <a:srgbClr val="C00000"/>
                </a:solidFill>
                <a:latin typeface="Courier New" pitchFamily="49" charset="0"/>
                <a:cs typeface="Courier New" pitchFamily="49" charset="0"/>
              </a:rPr>
              <a:t>configure ter</a:t>
            </a:r>
            <a:endParaRPr lang="en-US" sz="2400">
              <a:solidFill>
                <a:srgbClr val="C00000"/>
              </a:solidFill>
              <a:latin typeface="Courier New" pitchFamily="49" charset="0"/>
              <a:cs typeface="Courier New" pitchFamily="49" charset="0"/>
              <a:sym typeface="Wingdings" pitchFamily="2" charset="2"/>
            </a:endParaRPr>
          </a:p>
        </p:txBody>
      </p:sp>
      <p:sp>
        <p:nvSpPr>
          <p:cNvPr id="29" name="TextBox 28"/>
          <p:cNvSpPr txBox="1"/>
          <p:nvPr/>
        </p:nvSpPr>
        <p:spPr>
          <a:xfrm>
            <a:off x="228600" y="2211015"/>
            <a:ext cx="8915400" cy="757130"/>
          </a:xfrm>
          <a:prstGeom prst="rect">
            <a:avLst/>
          </a:prstGeom>
          <a:noFill/>
        </p:spPr>
        <p:txBody>
          <a:bodyPr wrap="square" rtlCol="0">
            <a:spAutoFit/>
          </a:bodyPr>
          <a:lstStyle/>
          <a:p>
            <a:pPr algn="just"/>
            <a:r>
              <a:rPr lang="en-US" sz="2400">
                <a:solidFill>
                  <a:srgbClr val="000000"/>
                </a:solidFill>
                <a:latin typeface="Courier New" pitchFamily="49" charset="0"/>
                <a:cs typeface="Courier New" pitchFamily="49" charset="0"/>
              </a:rPr>
              <a:t>%SYS-5-CONFIG_I: Configured from console by console</a:t>
            </a:r>
            <a:endParaRPr lang="en-US" sz="2400">
              <a:solidFill>
                <a:srgbClr val="000000"/>
              </a:solidFill>
              <a:latin typeface="Courier New" pitchFamily="49" charset="0"/>
              <a:cs typeface="Courier New" pitchFamily="49" charset="0"/>
              <a:sym typeface="Wingdings" pitchFamily="2" charset="2"/>
            </a:endParaRPr>
          </a:p>
        </p:txBody>
      </p:sp>
      <p:sp>
        <p:nvSpPr>
          <p:cNvPr id="30" name="TextBox 29"/>
          <p:cNvSpPr txBox="1"/>
          <p:nvPr/>
        </p:nvSpPr>
        <p:spPr>
          <a:xfrm>
            <a:off x="1676400" y="2543413"/>
            <a:ext cx="1143000" cy="433965"/>
          </a:xfrm>
          <a:prstGeom prst="rect">
            <a:avLst/>
          </a:prstGeom>
          <a:noFill/>
        </p:spPr>
        <p:txBody>
          <a:bodyPr wrap="square" rtlCol="0">
            <a:spAutoFit/>
          </a:bodyPr>
          <a:lstStyle/>
          <a:p>
            <a:pPr algn="just"/>
            <a:r>
              <a:rPr lang="en-US" sz="2400">
                <a:solidFill>
                  <a:srgbClr val="C00000"/>
                </a:solidFill>
                <a:latin typeface="Courier New" pitchFamily="49" charset="0"/>
                <a:cs typeface="Courier New" pitchFamily="49" charset="0"/>
                <a:sym typeface="Wingdings" pitchFamily="2" charset="2"/>
              </a:rPr>
              <a:t>minal</a:t>
            </a:r>
          </a:p>
        </p:txBody>
      </p:sp>
      <p:sp>
        <p:nvSpPr>
          <p:cNvPr id="31" name="TextBox 30"/>
          <p:cNvSpPr txBox="1"/>
          <p:nvPr/>
        </p:nvSpPr>
        <p:spPr>
          <a:xfrm>
            <a:off x="228600" y="2977378"/>
            <a:ext cx="2819400" cy="433965"/>
          </a:xfrm>
          <a:prstGeom prst="rect">
            <a:avLst/>
          </a:prstGeom>
          <a:noFill/>
        </p:spPr>
        <p:txBody>
          <a:bodyPr wrap="square" rtlCol="0">
            <a:spAutoFit/>
          </a:bodyPr>
          <a:lstStyle/>
          <a:p>
            <a:pPr algn="just"/>
            <a:r>
              <a:rPr lang="en-US" sz="2400">
                <a:solidFill>
                  <a:srgbClr val="000000"/>
                </a:solidFill>
                <a:latin typeface="Courier New" pitchFamily="49" charset="0"/>
                <a:cs typeface="Courier New" pitchFamily="49" charset="0"/>
              </a:rPr>
              <a:t>VnPro(config)#</a:t>
            </a:r>
            <a:endParaRPr lang="en-US" sz="2400">
              <a:solidFill>
                <a:srgbClr val="000000"/>
              </a:solidFill>
              <a:latin typeface="Courier New" pitchFamily="49" charset="0"/>
              <a:cs typeface="Courier New" pitchFamily="49" charset="0"/>
              <a:sym typeface="Wingdings" pitchFamily="2" charset="2"/>
            </a:endParaRPr>
          </a:p>
        </p:txBody>
      </p:sp>
      <p:sp>
        <p:nvSpPr>
          <p:cNvPr id="32" name="TextBox 31"/>
          <p:cNvSpPr txBox="1"/>
          <p:nvPr/>
        </p:nvSpPr>
        <p:spPr>
          <a:xfrm>
            <a:off x="3048000" y="2977378"/>
            <a:ext cx="2743200" cy="433965"/>
          </a:xfrm>
          <a:prstGeom prst="rect">
            <a:avLst/>
          </a:prstGeom>
          <a:noFill/>
        </p:spPr>
        <p:txBody>
          <a:bodyPr wrap="square" rtlCol="0">
            <a:spAutoFit/>
          </a:bodyPr>
          <a:lstStyle/>
          <a:p>
            <a:pPr algn="just"/>
            <a:r>
              <a:rPr lang="en-US" sz="2400">
                <a:solidFill>
                  <a:srgbClr val="00B050"/>
                </a:solidFill>
                <a:latin typeface="Courier New" pitchFamily="49" charset="0"/>
                <a:cs typeface="Courier New" pitchFamily="49" charset="0"/>
              </a:rPr>
              <a:t>line console 0</a:t>
            </a:r>
            <a:endParaRPr lang="en-US" sz="2400">
              <a:solidFill>
                <a:srgbClr val="00B050"/>
              </a:solidFill>
              <a:latin typeface="Courier New" pitchFamily="49" charset="0"/>
              <a:cs typeface="Courier New" pitchFamily="49" charset="0"/>
              <a:sym typeface="Wingdings" pitchFamily="2" charset="2"/>
            </a:endParaRPr>
          </a:p>
        </p:txBody>
      </p:sp>
      <p:sp>
        <p:nvSpPr>
          <p:cNvPr id="33" name="TextBox 32"/>
          <p:cNvSpPr txBox="1"/>
          <p:nvPr/>
        </p:nvSpPr>
        <p:spPr>
          <a:xfrm>
            <a:off x="228600" y="3411343"/>
            <a:ext cx="3657600" cy="433965"/>
          </a:xfrm>
          <a:prstGeom prst="rect">
            <a:avLst/>
          </a:prstGeom>
          <a:noFill/>
        </p:spPr>
        <p:txBody>
          <a:bodyPr wrap="square" rtlCol="0">
            <a:spAutoFit/>
          </a:bodyPr>
          <a:lstStyle/>
          <a:p>
            <a:pPr algn="just"/>
            <a:r>
              <a:rPr lang="en-US" sz="2400">
                <a:solidFill>
                  <a:srgbClr val="000000"/>
                </a:solidFill>
                <a:latin typeface="Courier New" pitchFamily="49" charset="0"/>
                <a:cs typeface="Courier New" pitchFamily="49" charset="0"/>
              </a:rPr>
              <a:t>VnPro(config-line)#</a:t>
            </a:r>
            <a:endParaRPr lang="en-US" sz="2400">
              <a:solidFill>
                <a:srgbClr val="000000"/>
              </a:solidFill>
              <a:latin typeface="Courier New" pitchFamily="49" charset="0"/>
              <a:cs typeface="Courier New" pitchFamily="49" charset="0"/>
              <a:sym typeface="Wingdings" pitchFamily="2" charset="2"/>
            </a:endParaRPr>
          </a:p>
        </p:txBody>
      </p:sp>
      <p:sp>
        <p:nvSpPr>
          <p:cNvPr id="34" name="TextBox 33"/>
          <p:cNvSpPr txBox="1"/>
          <p:nvPr/>
        </p:nvSpPr>
        <p:spPr>
          <a:xfrm>
            <a:off x="3886200" y="3411343"/>
            <a:ext cx="3657600" cy="433965"/>
          </a:xfrm>
          <a:prstGeom prst="rect">
            <a:avLst/>
          </a:prstGeom>
          <a:noFill/>
        </p:spPr>
        <p:txBody>
          <a:bodyPr wrap="square" rtlCol="0">
            <a:spAutoFit/>
          </a:bodyPr>
          <a:lstStyle/>
          <a:p>
            <a:pPr algn="just"/>
            <a:r>
              <a:rPr lang="en-US" sz="2400">
                <a:solidFill>
                  <a:srgbClr val="00B050"/>
                </a:solidFill>
                <a:latin typeface="Courier New" pitchFamily="49" charset="0"/>
                <a:cs typeface="Courier New" pitchFamily="49" charset="0"/>
              </a:rPr>
              <a:t>logging synchronous</a:t>
            </a:r>
            <a:endParaRPr lang="en-US" sz="2400">
              <a:solidFill>
                <a:srgbClr val="00B050"/>
              </a:solidFill>
              <a:latin typeface="Courier New" pitchFamily="49" charset="0"/>
              <a:cs typeface="Courier New" pitchFamily="49" charset="0"/>
              <a:sym typeface="Wingdings" pitchFamily="2" charset="2"/>
            </a:endParaRPr>
          </a:p>
        </p:txBody>
      </p:sp>
      <p:sp>
        <p:nvSpPr>
          <p:cNvPr id="37" name="TextBox 36"/>
          <p:cNvSpPr txBox="1"/>
          <p:nvPr/>
        </p:nvSpPr>
        <p:spPr>
          <a:xfrm>
            <a:off x="228600" y="4279273"/>
            <a:ext cx="1295400" cy="433965"/>
          </a:xfrm>
          <a:prstGeom prst="rect">
            <a:avLst/>
          </a:prstGeom>
          <a:noFill/>
        </p:spPr>
        <p:txBody>
          <a:bodyPr wrap="square" rtlCol="0">
            <a:spAutoFit/>
          </a:bodyPr>
          <a:lstStyle/>
          <a:p>
            <a:pPr algn="just"/>
            <a:r>
              <a:rPr lang="en-US" sz="2400">
                <a:solidFill>
                  <a:srgbClr val="000000"/>
                </a:solidFill>
                <a:latin typeface="Courier New" pitchFamily="49" charset="0"/>
                <a:cs typeface="Courier New" pitchFamily="49" charset="0"/>
              </a:rPr>
              <a:t>VnPro#</a:t>
            </a:r>
            <a:endParaRPr lang="en-US" sz="2400">
              <a:solidFill>
                <a:srgbClr val="000000"/>
              </a:solidFill>
              <a:latin typeface="Courier New" pitchFamily="49" charset="0"/>
              <a:cs typeface="Courier New" pitchFamily="49" charset="0"/>
              <a:sym typeface="Wingdings" pitchFamily="2" charset="2"/>
            </a:endParaRPr>
          </a:p>
        </p:txBody>
      </p:sp>
      <p:sp>
        <p:nvSpPr>
          <p:cNvPr id="38" name="TextBox 37"/>
          <p:cNvSpPr txBox="1"/>
          <p:nvPr/>
        </p:nvSpPr>
        <p:spPr>
          <a:xfrm>
            <a:off x="1524000" y="4279272"/>
            <a:ext cx="2590800" cy="433965"/>
          </a:xfrm>
          <a:prstGeom prst="rect">
            <a:avLst/>
          </a:prstGeom>
          <a:noFill/>
        </p:spPr>
        <p:txBody>
          <a:bodyPr wrap="square" rtlCol="0">
            <a:spAutoFit/>
          </a:bodyPr>
          <a:lstStyle/>
          <a:p>
            <a:pPr algn="just"/>
            <a:r>
              <a:rPr lang="en-US" sz="2400">
                <a:solidFill>
                  <a:srgbClr val="C00000"/>
                </a:solidFill>
                <a:latin typeface="Courier New" pitchFamily="49" charset="0"/>
                <a:cs typeface="Courier New" pitchFamily="49" charset="0"/>
              </a:rPr>
              <a:t>configure ter</a:t>
            </a:r>
            <a:endParaRPr lang="en-US" sz="2400">
              <a:solidFill>
                <a:srgbClr val="C00000"/>
              </a:solidFill>
              <a:latin typeface="Courier New" pitchFamily="49" charset="0"/>
              <a:cs typeface="Courier New" pitchFamily="49" charset="0"/>
              <a:sym typeface="Wingdings" pitchFamily="2" charset="2"/>
            </a:endParaRPr>
          </a:p>
        </p:txBody>
      </p:sp>
      <p:sp>
        <p:nvSpPr>
          <p:cNvPr id="39" name="TextBox 38"/>
          <p:cNvSpPr txBox="1"/>
          <p:nvPr/>
        </p:nvSpPr>
        <p:spPr>
          <a:xfrm>
            <a:off x="228600" y="4713238"/>
            <a:ext cx="8915400" cy="757130"/>
          </a:xfrm>
          <a:prstGeom prst="rect">
            <a:avLst/>
          </a:prstGeom>
          <a:noFill/>
        </p:spPr>
        <p:txBody>
          <a:bodyPr wrap="square" rtlCol="0">
            <a:spAutoFit/>
          </a:bodyPr>
          <a:lstStyle/>
          <a:p>
            <a:pPr algn="just"/>
            <a:r>
              <a:rPr lang="en-US" sz="2400">
                <a:solidFill>
                  <a:srgbClr val="000000"/>
                </a:solidFill>
                <a:latin typeface="Courier New" pitchFamily="49" charset="0"/>
                <a:cs typeface="Courier New" pitchFamily="49" charset="0"/>
              </a:rPr>
              <a:t>%SYS-5-CONFIG_I: Configured from console by console</a:t>
            </a:r>
            <a:endParaRPr lang="en-US" sz="2400">
              <a:solidFill>
                <a:srgbClr val="000000"/>
              </a:solidFill>
              <a:latin typeface="Courier New" pitchFamily="49" charset="0"/>
              <a:cs typeface="Courier New" pitchFamily="49" charset="0"/>
              <a:sym typeface="Wingdings" pitchFamily="2" charset="2"/>
            </a:endParaRPr>
          </a:p>
        </p:txBody>
      </p:sp>
      <p:sp>
        <p:nvSpPr>
          <p:cNvPr id="40" name="TextBox 39"/>
          <p:cNvSpPr txBox="1"/>
          <p:nvPr/>
        </p:nvSpPr>
        <p:spPr>
          <a:xfrm>
            <a:off x="228600" y="5470369"/>
            <a:ext cx="1295400" cy="433965"/>
          </a:xfrm>
          <a:prstGeom prst="rect">
            <a:avLst/>
          </a:prstGeom>
          <a:noFill/>
        </p:spPr>
        <p:txBody>
          <a:bodyPr wrap="square" rtlCol="0">
            <a:spAutoFit/>
          </a:bodyPr>
          <a:lstStyle/>
          <a:p>
            <a:pPr algn="just"/>
            <a:r>
              <a:rPr lang="en-US" sz="2400">
                <a:solidFill>
                  <a:srgbClr val="000000"/>
                </a:solidFill>
                <a:latin typeface="Courier New" pitchFamily="49" charset="0"/>
                <a:cs typeface="Courier New" pitchFamily="49" charset="0"/>
              </a:rPr>
              <a:t>VnPro#</a:t>
            </a:r>
            <a:endParaRPr lang="en-US" sz="2400">
              <a:solidFill>
                <a:srgbClr val="000000"/>
              </a:solidFill>
              <a:latin typeface="Courier New" pitchFamily="49" charset="0"/>
              <a:cs typeface="Courier New" pitchFamily="49" charset="0"/>
              <a:sym typeface="Wingdings" pitchFamily="2" charset="2"/>
            </a:endParaRPr>
          </a:p>
        </p:txBody>
      </p:sp>
      <p:sp>
        <p:nvSpPr>
          <p:cNvPr id="41" name="TextBox 40"/>
          <p:cNvSpPr txBox="1"/>
          <p:nvPr/>
        </p:nvSpPr>
        <p:spPr>
          <a:xfrm>
            <a:off x="1524000" y="5470368"/>
            <a:ext cx="2590800" cy="433965"/>
          </a:xfrm>
          <a:prstGeom prst="rect">
            <a:avLst/>
          </a:prstGeom>
          <a:noFill/>
        </p:spPr>
        <p:txBody>
          <a:bodyPr wrap="square" rtlCol="0">
            <a:spAutoFit/>
          </a:bodyPr>
          <a:lstStyle/>
          <a:p>
            <a:pPr algn="just"/>
            <a:r>
              <a:rPr lang="en-US" sz="2400">
                <a:solidFill>
                  <a:srgbClr val="C00000"/>
                </a:solidFill>
                <a:latin typeface="Courier New" pitchFamily="49" charset="0"/>
                <a:cs typeface="Courier New" pitchFamily="49" charset="0"/>
              </a:rPr>
              <a:t>configure ter</a:t>
            </a:r>
            <a:endParaRPr lang="en-US" sz="2400">
              <a:solidFill>
                <a:srgbClr val="C00000"/>
              </a:solidFill>
              <a:latin typeface="Courier New" pitchFamily="49" charset="0"/>
              <a:cs typeface="Courier New" pitchFamily="49" charset="0"/>
              <a:sym typeface="Wingdings" pitchFamily="2" charset="2"/>
            </a:endParaRPr>
          </a:p>
        </p:txBody>
      </p:sp>
      <p:sp>
        <p:nvSpPr>
          <p:cNvPr id="43" name="TextBox 42"/>
          <p:cNvSpPr txBox="1"/>
          <p:nvPr/>
        </p:nvSpPr>
        <p:spPr>
          <a:xfrm>
            <a:off x="0" y="6537912"/>
            <a:ext cx="9144000" cy="320088"/>
          </a:xfrm>
          <a:prstGeom prst="rect">
            <a:avLst/>
          </a:prstGeom>
          <a:noFill/>
        </p:spPr>
        <p:txBody>
          <a:bodyPr wrap="square" rtlCol="0">
            <a:spAutoFit/>
          </a:bodyPr>
          <a:lstStyle/>
          <a:p>
            <a:pPr algn="ctr"/>
            <a:r>
              <a:rPr lang="en-US" sz="1600">
                <a:solidFill>
                  <a:srgbClr val="0070C0"/>
                </a:solidFill>
                <a:latin typeface="Courier New" pitchFamily="49" charset="0"/>
                <a:cs typeface="Courier New" pitchFamily="49" charset="0"/>
              </a:rPr>
              <a:t>no logging console</a:t>
            </a:r>
            <a:endParaRPr lang="en-US" sz="1600">
              <a:solidFill>
                <a:srgbClr val="0070C0"/>
              </a:solidFill>
              <a:latin typeface="Courier New" pitchFamily="49" charset="0"/>
              <a:cs typeface="Courier New" pitchFamily="49" charset="0"/>
              <a:sym typeface="Wingdings" pitchFamily="2" charset="2"/>
            </a:endParaRPr>
          </a:p>
        </p:txBody>
      </p:sp>
    </p:spTree>
    <p:extLst>
      <p:ext uri="{BB962C8B-B14F-4D97-AF65-F5344CB8AC3E}">
        <p14:creationId xmlns:p14="http://schemas.microsoft.com/office/powerpoint/2010/main" val="2957808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wipe(left)">
                                      <p:cBhvr>
                                        <p:cTn id="17" dur="500"/>
                                        <p:tgtEl>
                                          <p:spTgt spid="3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wipe(left)">
                                      <p:cBhvr>
                                        <p:cTn id="27" dur="500"/>
                                        <p:tgtEl>
                                          <p:spTgt spid="3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wipe(left)">
                                      <p:cBhvr>
                                        <p:cTn id="37" dur="500"/>
                                        <p:tgtEl>
                                          <p:spTgt spid="3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fade">
                                      <p:cBhvr>
                                        <p:cTn id="42" dur="500"/>
                                        <p:tgtEl>
                                          <p:spTgt spid="37"/>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wipe(left)">
                                      <p:cBhvr>
                                        <p:cTn id="47" dur="500"/>
                                        <p:tgtEl>
                                          <p:spTgt spid="3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500"/>
                                        <p:tgtEl>
                                          <p:spTgt spid="39"/>
                                        </p:tgtEl>
                                      </p:cBhvr>
                                    </p:animEffect>
                                  </p:childTnLst>
                                </p:cTn>
                              </p:par>
                            </p:childTnLst>
                          </p:cTn>
                        </p:par>
                        <p:par>
                          <p:cTn id="53" fill="hold">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40"/>
                                        </p:tgtEl>
                                        <p:attrNameLst>
                                          <p:attrName>style.visibility</p:attrName>
                                        </p:attrNameLst>
                                      </p:cBhvr>
                                      <p:to>
                                        <p:strVal val="visible"/>
                                      </p:to>
                                    </p:set>
                                    <p:animEffect transition="in" filter="fade">
                                      <p:cBhvr>
                                        <p:cTn id="56" dur="500"/>
                                        <p:tgtEl>
                                          <p:spTgt spid="40"/>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41"/>
                                        </p:tgtEl>
                                        <p:attrNameLst>
                                          <p:attrName>style.visibility</p:attrName>
                                        </p:attrNameLst>
                                      </p:cBhvr>
                                      <p:to>
                                        <p:strVal val="visible"/>
                                      </p:to>
                                    </p:set>
                                    <p:animEffect transition="in" filter="fade">
                                      <p:cBhvr>
                                        <p:cTn id="59"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P spid="32" grpId="0"/>
      <p:bldP spid="33" grpId="0"/>
      <p:bldP spid="34" grpId="0"/>
      <p:bldP spid="37" grpId="0"/>
      <p:bldP spid="38" grpId="0"/>
      <p:bldP spid="39" grpId="0"/>
      <p:bldP spid="40" grpId="0"/>
      <p:bldP spid="41" grpId="0"/>
    </p:bld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a:solidFill>
                  <a:srgbClr val="0070C0"/>
                </a:solidFill>
                <a:latin typeface="Courier New" pitchFamily="49" charset="0"/>
                <a:cs typeface="Courier New" pitchFamily="49" charset="0"/>
              </a:rPr>
              <a:t>logging </a:t>
            </a:r>
            <a:r>
              <a:rPr lang="en-US" sz="3200" b="1" smtClean="0">
                <a:solidFill>
                  <a:srgbClr val="0070C0"/>
                </a:solidFill>
                <a:latin typeface="Courier New" pitchFamily="49" charset="0"/>
                <a:cs typeface="Courier New" pitchFamily="49" charset="0"/>
              </a:rPr>
              <a:t>synchronous</a:t>
            </a:r>
            <a:endParaRPr lang="vi-VN" sz="3200" b="1">
              <a:solidFill>
                <a:srgbClr val="0070C0"/>
              </a:solidFill>
              <a:latin typeface="Courier New" pitchFamily="49" charset="0"/>
              <a:cs typeface="Courier New" pitchFamily="49" charset="0"/>
            </a:endParaRPr>
          </a:p>
        </p:txBody>
      </p:sp>
      <p:pic>
        <p:nvPicPr>
          <p:cNvPr id="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4588" y="2336603"/>
            <a:ext cx="609600" cy="426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p:cNvSpPr txBox="1"/>
          <p:nvPr/>
        </p:nvSpPr>
        <p:spPr>
          <a:xfrm>
            <a:off x="2756028" y="2380358"/>
            <a:ext cx="666720" cy="338554"/>
          </a:xfrm>
          <a:prstGeom prst="rect">
            <a:avLst/>
          </a:prstGeom>
          <a:noFill/>
        </p:spPr>
        <p:txBody>
          <a:bodyPr wrap="square" rtlCol="0">
            <a:spAutoFit/>
          </a:bodyPr>
          <a:lstStyle/>
          <a:p>
            <a:pPr algn="ctr" eaLnBrk="1" fontAlgn="auto" hangingPunct="1">
              <a:lnSpc>
                <a:spcPct val="100000"/>
              </a:lnSpc>
              <a:spcBef>
                <a:spcPts val="0"/>
              </a:spcBef>
              <a:spcAft>
                <a:spcPts val="0"/>
              </a:spcAft>
            </a:pPr>
            <a:r>
              <a:rPr lang="en-US" sz="1600" smtClean="0">
                <a:solidFill>
                  <a:srgbClr val="FFFF00"/>
                </a:solidFill>
                <a:effectLst>
                  <a:glow rad="228600">
                    <a:srgbClr val="C0504D">
                      <a:satMod val="175000"/>
                      <a:alpha val="40000"/>
                    </a:srgbClr>
                  </a:glow>
                </a:effectLst>
                <a:latin typeface="Courier New" pitchFamily="49" charset="0"/>
                <a:cs typeface="Courier New" pitchFamily="49" charset="0"/>
              </a:rPr>
              <a:t>R1</a:t>
            </a:r>
          </a:p>
        </p:txBody>
      </p:sp>
      <p:cxnSp>
        <p:nvCxnSpPr>
          <p:cNvPr id="20" name="Straight Connector 19"/>
          <p:cNvCxnSpPr/>
          <p:nvPr/>
        </p:nvCxnSpPr>
        <p:spPr>
          <a:xfrm flipH="1">
            <a:off x="3394190" y="2549635"/>
            <a:ext cx="2457478"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pic>
        <p:nvPicPr>
          <p:cNvPr id="2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6048" y="2336603"/>
            <a:ext cx="609600" cy="426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TextBox 21"/>
          <p:cNvSpPr txBox="1"/>
          <p:nvPr/>
        </p:nvSpPr>
        <p:spPr>
          <a:xfrm>
            <a:off x="5777488" y="2380358"/>
            <a:ext cx="666720" cy="338554"/>
          </a:xfrm>
          <a:prstGeom prst="rect">
            <a:avLst/>
          </a:prstGeom>
          <a:noFill/>
        </p:spPr>
        <p:txBody>
          <a:bodyPr wrap="square" rtlCol="0">
            <a:spAutoFit/>
          </a:bodyPr>
          <a:lstStyle/>
          <a:p>
            <a:pPr algn="ctr" eaLnBrk="1" fontAlgn="auto" hangingPunct="1">
              <a:lnSpc>
                <a:spcPct val="100000"/>
              </a:lnSpc>
              <a:spcBef>
                <a:spcPts val="0"/>
              </a:spcBef>
              <a:spcAft>
                <a:spcPts val="0"/>
              </a:spcAft>
            </a:pPr>
            <a:r>
              <a:rPr lang="en-US" sz="1600" smtClean="0">
                <a:solidFill>
                  <a:srgbClr val="FFFF00"/>
                </a:solidFill>
                <a:effectLst>
                  <a:glow rad="228600">
                    <a:srgbClr val="C0504D">
                      <a:satMod val="175000"/>
                      <a:alpha val="40000"/>
                    </a:srgbClr>
                  </a:glow>
                </a:effectLst>
                <a:latin typeface="Courier New" pitchFamily="49" charset="0"/>
                <a:cs typeface="Courier New" pitchFamily="49" charset="0"/>
              </a:rPr>
              <a:t>R2</a:t>
            </a:r>
          </a:p>
        </p:txBody>
      </p:sp>
      <p:sp>
        <p:nvSpPr>
          <p:cNvPr id="23" name="TextBox 22"/>
          <p:cNvSpPr txBox="1"/>
          <p:nvPr/>
        </p:nvSpPr>
        <p:spPr>
          <a:xfrm>
            <a:off x="3784729" y="2041804"/>
            <a:ext cx="1676400" cy="338554"/>
          </a:xfrm>
          <a:prstGeom prst="rect">
            <a:avLst/>
          </a:prstGeom>
          <a:noFill/>
        </p:spPr>
        <p:txBody>
          <a:bodyPr wrap="square" rtlCol="0">
            <a:spAutoFit/>
          </a:bodyPr>
          <a:lstStyle/>
          <a:p>
            <a:pPr algn="ctr" eaLnBrk="1" fontAlgn="auto" hangingPunct="1">
              <a:lnSpc>
                <a:spcPct val="100000"/>
              </a:lnSpc>
              <a:spcBef>
                <a:spcPts val="0"/>
              </a:spcBef>
              <a:spcAft>
                <a:spcPts val="0"/>
              </a:spcAft>
            </a:pPr>
            <a:r>
              <a:rPr lang="en-US" sz="1600" smtClean="0">
                <a:solidFill>
                  <a:srgbClr val="1F497D">
                    <a:lumMod val="60000"/>
                    <a:lumOff val="40000"/>
                  </a:srgbClr>
                </a:solidFill>
                <a:latin typeface="Courier New" pitchFamily="49" charset="0"/>
                <a:cs typeface="Courier New" pitchFamily="49" charset="0"/>
              </a:rPr>
              <a:t>10.0.12.0/24</a:t>
            </a:r>
            <a:endParaRPr lang="en-US" sz="1600">
              <a:solidFill>
                <a:srgbClr val="1F497D">
                  <a:lumMod val="60000"/>
                  <a:lumOff val="40000"/>
                </a:srgbClr>
              </a:solidFill>
              <a:latin typeface="Courier New" pitchFamily="49" charset="0"/>
              <a:cs typeface="Courier New" pitchFamily="49" charset="0"/>
            </a:endParaRPr>
          </a:p>
        </p:txBody>
      </p:sp>
      <p:sp>
        <p:nvSpPr>
          <p:cNvPr id="26" name="TextBox 25"/>
          <p:cNvSpPr txBox="1"/>
          <p:nvPr/>
        </p:nvSpPr>
        <p:spPr>
          <a:xfrm>
            <a:off x="1711374" y="3212976"/>
            <a:ext cx="3004642" cy="584775"/>
          </a:xfrm>
          <a:prstGeom prst="rect">
            <a:avLst/>
          </a:prstGeom>
          <a:noFill/>
          <a:ln w="28575">
            <a:solidFill>
              <a:schemeClr val="accent1"/>
            </a:solidFill>
          </a:ln>
        </p:spPr>
        <p:txBody>
          <a:bodyPr wrap="square" rtlCol="0">
            <a:spAutoFit/>
          </a:bodyPr>
          <a:lstStyle/>
          <a:p>
            <a:pPr eaLnBrk="1" fontAlgn="auto" hangingPunct="1">
              <a:lnSpc>
                <a:spcPct val="100000"/>
              </a:lnSpc>
              <a:spcBef>
                <a:spcPts val="0"/>
              </a:spcBef>
              <a:spcAft>
                <a:spcPts val="0"/>
              </a:spcAft>
            </a:pPr>
            <a:r>
              <a:rPr lang="en-US" sz="1600" smtClean="0">
                <a:solidFill>
                  <a:srgbClr val="1F497D">
                    <a:lumMod val="60000"/>
                    <a:lumOff val="40000"/>
                  </a:srgbClr>
                </a:solidFill>
                <a:latin typeface="Courier New" pitchFamily="49" charset="0"/>
                <a:cs typeface="Courier New" pitchFamily="49" charset="0"/>
              </a:rPr>
              <a:t>R1# </a:t>
            </a:r>
            <a:r>
              <a:rPr lang="en-US" sz="1600" smtClean="0">
                <a:solidFill>
                  <a:srgbClr val="C00000"/>
                </a:solidFill>
                <a:latin typeface="Courier New" pitchFamily="49" charset="0"/>
                <a:cs typeface="Courier New" pitchFamily="49" charset="0"/>
              </a:rPr>
              <a:t>telnet 10.0.12.2</a:t>
            </a:r>
          </a:p>
          <a:p>
            <a:pPr eaLnBrk="1" fontAlgn="auto" hangingPunct="1">
              <a:lnSpc>
                <a:spcPct val="100000"/>
              </a:lnSpc>
              <a:spcBef>
                <a:spcPts val="0"/>
              </a:spcBef>
              <a:spcAft>
                <a:spcPts val="0"/>
              </a:spcAft>
            </a:pPr>
            <a:r>
              <a:rPr lang="en-US" sz="1600" smtClean="0">
                <a:solidFill>
                  <a:srgbClr val="1F497D">
                    <a:lumMod val="60000"/>
                    <a:lumOff val="40000"/>
                  </a:srgbClr>
                </a:solidFill>
                <a:latin typeface="Courier New" pitchFamily="49" charset="0"/>
                <a:cs typeface="Courier New" pitchFamily="49" charset="0"/>
              </a:rPr>
              <a:t>R2# </a:t>
            </a:r>
            <a:r>
              <a:rPr lang="en-US" sz="1600" smtClean="0">
                <a:solidFill>
                  <a:srgbClr val="C00000"/>
                </a:solidFill>
                <a:latin typeface="Courier New" pitchFamily="49" charset="0"/>
                <a:cs typeface="Courier New" pitchFamily="49" charset="0"/>
              </a:rPr>
              <a:t>debug ip packet</a:t>
            </a:r>
          </a:p>
        </p:txBody>
      </p:sp>
      <p:sp>
        <p:nvSpPr>
          <p:cNvPr id="36" name="TextBox 35"/>
          <p:cNvSpPr txBox="1"/>
          <p:nvPr/>
        </p:nvSpPr>
        <p:spPr>
          <a:xfrm>
            <a:off x="1" y="4795897"/>
            <a:ext cx="9143999" cy="2062103"/>
          </a:xfrm>
          <a:prstGeom prst="rect">
            <a:avLst/>
          </a:prstGeom>
          <a:noFill/>
          <a:ln w="28575">
            <a:solidFill>
              <a:schemeClr val="accent1"/>
            </a:solidFill>
          </a:ln>
        </p:spPr>
        <p:txBody>
          <a:bodyPr wrap="square" rtlCol="0">
            <a:spAutoFit/>
          </a:bodyPr>
          <a:lstStyle/>
          <a:p>
            <a:pPr eaLnBrk="1" fontAlgn="auto" hangingPunct="1">
              <a:lnSpc>
                <a:spcPct val="100000"/>
              </a:lnSpc>
              <a:spcBef>
                <a:spcPts val="0"/>
              </a:spcBef>
              <a:spcAft>
                <a:spcPts val="0"/>
              </a:spcAft>
            </a:pPr>
            <a:r>
              <a:rPr lang="en-US" sz="1600">
                <a:solidFill>
                  <a:srgbClr val="00B050"/>
                </a:solidFill>
                <a:latin typeface="Courier New" pitchFamily="49" charset="0"/>
                <a:cs typeface="Courier New" pitchFamily="49" charset="0"/>
              </a:rPr>
              <a:t>*Mar  1 00:09:38.035: IP: tableid=0, s=10.0.12.1 (FastEthernet0/0), d=10.0.12.2 (FastEthernet0/0), routed via RIB</a:t>
            </a:r>
          </a:p>
          <a:p>
            <a:pPr eaLnBrk="1" fontAlgn="auto" hangingPunct="1">
              <a:lnSpc>
                <a:spcPct val="100000"/>
              </a:lnSpc>
              <a:spcBef>
                <a:spcPts val="0"/>
              </a:spcBef>
              <a:spcAft>
                <a:spcPts val="0"/>
              </a:spcAft>
            </a:pPr>
            <a:r>
              <a:rPr lang="en-US" sz="1600">
                <a:solidFill>
                  <a:srgbClr val="00B050"/>
                </a:solidFill>
                <a:latin typeface="Courier New" pitchFamily="49" charset="0"/>
                <a:cs typeface="Courier New" pitchFamily="49" charset="0"/>
              </a:rPr>
              <a:t>*Mar  1 00:09:38.035: IP: s=10.0.12.1 (FastEthernet0/0), d=10.0.12.2 (FastEthernet0/0), len 41, rcvd 3</a:t>
            </a:r>
          </a:p>
          <a:p>
            <a:pPr eaLnBrk="1" fontAlgn="auto" hangingPunct="1">
              <a:lnSpc>
                <a:spcPct val="100000"/>
              </a:lnSpc>
              <a:spcBef>
                <a:spcPts val="0"/>
              </a:spcBef>
              <a:spcAft>
                <a:spcPts val="0"/>
              </a:spcAft>
            </a:pPr>
            <a:r>
              <a:rPr lang="en-US" sz="1600">
                <a:solidFill>
                  <a:srgbClr val="00B050"/>
                </a:solidFill>
                <a:latin typeface="Courier New" pitchFamily="49" charset="0"/>
                <a:cs typeface="Courier New" pitchFamily="49" charset="0"/>
              </a:rPr>
              <a:t>*Mar  1 00:09:38.039: IP: tableid=0, s=10.0.12.2 (local), d=10.0.12.1 (FastEthernet0/0), routed via FIB</a:t>
            </a:r>
          </a:p>
          <a:p>
            <a:pPr eaLnBrk="1" fontAlgn="auto" hangingPunct="1">
              <a:lnSpc>
                <a:spcPct val="100000"/>
              </a:lnSpc>
              <a:spcBef>
                <a:spcPts val="0"/>
              </a:spcBef>
              <a:spcAft>
                <a:spcPts val="0"/>
              </a:spcAft>
            </a:pPr>
            <a:r>
              <a:rPr lang="en-US" sz="1600">
                <a:solidFill>
                  <a:srgbClr val="00B050"/>
                </a:solidFill>
                <a:latin typeface="Courier New" pitchFamily="49" charset="0"/>
                <a:cs typeface="Courier New" pitchFamily="49" charset="0"/>
              </a:rPr>
              <a:t>*Mar  1 00:09:38.039: IP: s=10.0.12.2 (local), d=10.0.12.1 (FastEthernet0/0), len 41, </a:t>
            </a:r>
            <a:r>
              <a:rPr lang="en-US" sz="1600" smtClean="0">
                <a:solidFill>
                  <a:srgbClr val="00B050"/>
                </a:solidFill>
                <a:latin typeface="Courier New" pitchFamily="49" charset="0"/>
                <a:cs typeface="Courier New" pitchFamily="49" charset="0"/>
              </a:rPr>
              <a:t>sending</a:t>
            </a:r>
            <a:endParaRPr lang="en-US" sz="1600">
              <a:solidFill>
                <a:srgbClr val="00B050"/>
              </a:solidFill>
              <a:latin typeface="Courier New" pitchFamily="49" charset="0"/>
              <a:cs typeface="Courier New" pitchFamily="49" charset="0"/>
            </a:endParaRPr>
          </a:p>
        </p:txBody>
      </p:sp>
      <p:cxnSp>
        <p:nvCxnSpPr>
          <p:cNvPr id="44" name="Straight Connector 43"/>
          <p:cNvCxnSpPr/>
          <p:nvPr/>
        </p:nvCxnSpPr>
        <p:spPr>
          <a:xfrm flipV="1">
            <a:off x="3089388" y="2718912"/>
            <a:ext cx="0" cy="494064"/>
          </a:xfrm>
          <a:prstGeom prst="line">
            <a:avLst/>
          </a:prstGeom>
          <a:ln w="28575">
            <a:solidFill>
              <a:schemeClr val="accent1"/>
            </a:solidFill>
            <a:prstDash val="sysDash"/>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flipV="1">
            <a:off x="6110848" y="2718913"/>
            <a:ext cx="0" cy="2076984"/>
          </a:xfrm>
          <a:prstGeom prst="line">
            <a:avLst/>
          </a:prstGeom>
          <a:ln w="28575">
            <a:solidFill>
              <a:schemeClr val="accent1"/>
            </a:solidFill>
            <a:prstDash val="sysDash"/>
            <a:headEnd type="arrow"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85096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wipe(up)">
                                      <p:cBhvr>
                                        <p:cTn id="7" dur="500"/>
                                        <p:tgtEl>
                                          <p:spTgt spid="4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wipe(up)">
                                      <p:cBhvr>
                                        <p:cTn id="15" dur="500"/>
                                        <p:tgtEl>
                                          <p:spTgt spid="4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36" grpId="0" animBg="1"/>
    </p:bldLst>
  </p:timing>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4588" y="2336603"/>
            <a:ext cx="609600" cy="426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p:cNvSpPr txBox="1"/>
          <p:nvPr/>
        </p:nvSpPr>
        <p:spPr>
          <a:xfrm>
            <a:off x="2756028" y="2380358"/>
            <a:ext cx="666720" cy="338554"/>
          </a:xfrm>
          <a:prstGeom prst="rect">
            <a:avLst/>
          </a:prstGeom>
          <a:noFill/>
        </p:spPr>
        <p:txBody>
          <a:bodyPr wrap="square" rtlCol="0">
            <a:spAutoFit/>
          </a:bodyPr>
          <a:lstStyle/>
          <a:p>
            <a:pPr algn="ctr" eaLnBrk="1" fontAlgn="auto" hangingPunct="1">
              <a:lnSpc>
                <a:spcPct val="100000"/>
              </a:lnSpc>
              <a:spcBef>
                <a:spcPts val="0"/>
              </a:spcBef>
              <a:spcAft>
                <a:spcPts val="0"/>
              </a:spcAft>
            </a:pPr>
            <a:r>
              <a:rPr lang="en-US" sz="1600" smtClean="0">
                <a:solidFill>
                  <a:srgbClr val="FFFF00"/>
                </a:solidFill>
                <a:effectLst>
                  <a:glow rad="228600">
                    <a:srgbClr val="C0504D">
                      <a:satMod val="175000"/>
                      <a:alpha val="40000"/>
                    </a:srgbClr>
                  </a:glow>
                </a:effectLst>
                <a:latin typeface="Courier New" pitchFamily="49" charset="0"/>
                <a:cs typeface="Courier New" pitchFamily="49" charset="0"/>
              </a:rPr>
              <a:t>R1</a:t>
            </a:r>
          </a:p>
        </p:txBody>
      </p:sp>
      <p:cxnSp>
        <p:nvCxnSpPr>
          <p:cNvPr id="20" name="Straight Connector 19"/>
          <p:cNvCxnSpPr/>
          <p:nvPr/>
        </p:nvCxnSpPr>
        <p:spPr>
          <a:xfrm flipH="1">
            <a:off x="3394190" y="2549635"/>
            <a:ext cx="2457478"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pic>
        <p:nvPicPr>
          <p:cNvPr id="2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6048" y="2336603"/>
            <a:ext cx="609600" cy="426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TextBox 21"/>
          <p:cNvSpPr txBox="1"/>
          <p:nvPr/>
        </p:nvSpPr>
        <p:spPr>
          <a:xfrm>
            <a:off x="5777488" y="2380358"/>
            <a:ext cx="666720" cy="338554"/>
          </a:xfrm>
          <a:prstGeom prst="rect">
            <a:avLst/>
          </a:prstGeom>
          <a:noFill/>
        </p:spPr>
        <p:txBody>
          <a:bodyPr wrap="square" rtlCol="0">
            <a:spAutoFit/>
          </a:bodyPr>
          <a:lstStyle/>
          <a:p>
            <a:pPr algn="ctr" eaLnBrk="1" fontAlgn="auto" hangingPunct="1">
              <a:lnSpc>
                <a:spcPct val="100000"/>
              </a:lnSpc>
              <a:spcBef>
                <a:spcPts val="0"/>
              </a:spcBef>
              <a:spcAft>
                <a:spcPts val="0"/>
              </a:spcAft>
            </a:pPr>
            <a:r>
              <a:rPr lang="en-US" sz="1600" smtClean="0">
                <a:solidFill>
                  <a:srgbClr val="FFFF00"/>
                </a:solidFill>
                <a:effectLst>
                  <a:glow rad="228600">
                    <a:srgbClr val="C0504D">
                      <a:satMod val="175000"/>
                      <a:alpha val="40000"/>
                    </a:srgbClr>
                  </a:glow>
                </a:effectLst>
                <a:latin typeface="Courier New" pitchFamily="49" charset="0"/>
                <a:cs typeface="Courier New" pitchFamily="49" charset="0"/>
              </a:rPr>
              <a:t>R2</a:t>
            </a:r>
          </a:p>
        </p:txBody>
      </p:sp>
      <p:sp>
        <p:nvSpPr>
          <p:cNvPr id="23" name="TextBox 22"/>
          <p:cNvSpPr txBox="1"/>
          <p:nvPr/>
        </p:nvSpPr>
        <p:spPr>
          <a:xfrm>
            <a:off x="3784729" y="2041804"/>
            <a:ext cx="1676400" cy="338554"/>
          </a:xfrm>
          <a:prstGeom prst="rect">
            <a:avLst/>
          </a:prstGeom>
          <a:noFill/>
        </p:spPr>
        <p:txBody>
          <a:bodyPr wrap="square" rtlCol="0">
            <a:spAutoFit/>
          </a:bodyPr>
          <a:lstStyle/>
          <a:p>
            <a:pPr algn="ctr" eaLnBrk="1" fontAlgn="auto" hangingPunct="1">
              <a:lnSpc>
                <a:spcPct val="100000"/>
              </a:lnSpc>
              <a:spcBef>
                <a:spcPts val="0"/>
              </a:spcBef>
              <a:spcAft>
                <a:spcPts val="0"/>
              </a:spcAft>
            </a:pPr>
            <a:r>
              <a:rPr lang="en-US" sz="1600" smtClean="0">
                <a:solidFill>
                  <a:srgbClr val="1F497D">
                    <a:lumMod val="60000"/>
                    <a:lumOff val="40000"/>
                  </a:srgbClr>
                </a:solidFill>
                <a:latin typeface="Courier New" pitchFamily="49" charset="0"/>
                <a:cs typeface="Courier New" pitchFamily="49" charset="0"/>
              </a:rPr>
              <a:t>10.0.12.0/24</a:t>
            </a:r>
            <a:endParaRPr lang="en-US" sz="1600">
              <a:solidFill>
                <a:srgbClr val="1F497D">
                  <a:lumMod val="60000"/>
                  <a:lumOff val="40000"/>
                </a:srgbClr>
              </a:solidFill>
              <a:latin typeface="Courier New" pitchFamily="49" charset="0"/>
              <a:cs typeface="Courier New" pitchFamily="49" charset="0"/>
            </a:endParaRPr>
          </a:p>
        </p:txBody>
      </p:sp>
      <p:sp>
        <p:nvSpPr>
          <p:cNvPr id="26" name="TextBox 25"/>
          <p:cNvSpPr txBox="1"/>
          <p:nvPr/>
        </p:nvSpPr>
        <p:spPr>
          <a:xfrm>
            <a:off x="1711374" y="3212976"/>
            <a:ext cx="3004642" cy="584775"/>
          </a:xfrm>
          <a:prstGeom prst="rect">
            <a:avLst/>
          </a:prstGeom>
          <a:noFill/>
          <a:ln w="28575">
            <a:solidFill>
              <a:schemeClr val="accent1"/>
            </a:solidFill>
          </a:ln>
        </p:spPr>
        <p:txBody>
          <a:bodyPr wrap="square" rtlCol="0">
            <a:spAutoFit/>
          </a:bodyPr>
          <a:lstStyle/>
          <a:p>
            <a:pPr eaLnBrk="1" fontAlgn="auto" hangingPunct="1">
              <a:lnSpc>
                <a:spcPct val="100000"/>
              </a:lnSpc>
              <a:spcBef>
                <a:spcPts val="0"/>
              </a:spcBef>
              <a:spcAft>
                <a:spcPts val="0"/>
              </a:spcAft>
            </a:pPr>
            <a:r>
              <a:rPr lang="en-US" sz="1600" smtClean="0">
                <a:solidFill>
                  <a:srgbClr val="1F497D">
                    <a:lumMod val="60000"/>
                    <a:lumOff val="40000"/>
                  </a:srgbClr>
                </a:solidFill>
                <a:latin typeface="Courier New" pitchFamily="49" charset="0"/>
                <a:cs typeface="Courier New" pitchFamily="49" charset="0"/>
              </a:rPr>
              <a:t>R1# </a:t>
            </a:r>
            <a:r>
              <a:rPr lang="en-US" sz="1600" smtClean="0">
                <a:solidFill>
                  <a:srgbClr val="C00000"/>
                </a:solidFill>
                <a:latin typeface="Courier New" pitchFamily="49" charset="0"/>
                <a:cs typeface="Courier New" pitchFamily="49" charset="0"/>
              </a:rPr>
              <a:t>telnet 10.0.12.2</a:t>
            </a:r>
          </a:p>
          <a:p>
            <a:pPr eaLnBrk="1" fontAlgn="auto" hangingPunct="1">
              <a:lnSpc>
                <a:spcPct val="100000"/>
              </a:lnSpc>
              <a:spcBef>
                <a:spcPts val="0"/>
              </a:spcBef>
              <a:spcAft>
                <a:spcPts val="0"/>
              </a:spcAft>
            </a:pPr>
            <a:r>
              <a:rPr lang="en-US" sz="1600" smtClean="0">
                <a:solidFill>
                  <a:srgbClr val="1F497D">
                    <a:lumMod val="60000"/>
                    <a:lumOff val="40000"/>
                  </a:srgbClr>
                </a:solidFill>
                <a:latin typeface="Courier New" pitchFamily="49" charset="0"/>
                <a:cs typeface="Courier New" pitchFamily="49" charset="0"/>
              </a:rPr>
              <a:t>R2# </a:t>
            </a:r>
            <a:r>
              <a:rPr lang="en-US" sz="1600" smtClean="0">
                <a:solidFill>
                  <a:srgbClr val="C00000"/>
                </a:solidFill>
                <a:latin typeface="Courier New" pitchFamily="49" charset="0"/>
                <a:cs typeface="Courier New" pitchFamily="49" charset="0"/>
              </a:rPr>
              <a:t>debug ip packet</a:t>
            </a:r>
          </a:p>
        </p:txBody>
      </p:sp>
      <p:sp>
        <p:nvSpPr>
          <p:cNvPr id="36" name="TextBox 35"/>
          <p:cNvSpPr txBox="1"/>
          <p:nvPr/>
        </p:nvSpPr>
        <p:spPr>
          <a:xfrm>
            <a:off x="1" y="4795897"/>
            <a:ext cx="9143999" cy="2062103"/>
          </a:xfrm>
          <a:prstGeom prst="rect">
            <a:avLst/>
          </a:prstGeom>
          <a:noFill/>
          <a:ln w="28575">
            <a:solidFill>
              <a:schemeClr val="accent1"/>
            </a:solidFill>
          </a:ln>
        </p:spPr>
        <p:txBody>
          <a:bodyPr wrap="square" rtlCol="0">
            <a:spAutoFit/>
          </a:bodyPr>
          <a:lstStyle/>
          <a:p>
            <a:pPr eaLnBrk="1" fontAlgn="auto" hangingPunct="1">
              <a:lnSpc>
                <a:spcPct val="100000"/>
              </a:lnSpc>
              <a:spcBef>
                <a:spcPts val="0"/>
              </a:spcBef>
              <a:spcAft>
                <a:spcPts val="0"/>
              </a:spcAft>
            </a:pPr>
            <a:r>
              <a:rPr lang="en-US" sz="1600">
                <a:solidFill>
                  <a:srgbClr val="00B050"/>
                </a:solidFill>
                <a:latin typeface="Courier New" pitchFamily="49" charset="0"/>
                <a:cs typeface="Courier New" pitchFamily="49" charset="0"/>
              </a:rPr>
              <a:t>*Mar  1 00:09:38.035: IP: tableid=0, s=10.0.12.1 (FastEthernet0/0), d=10.0.12.2 (FastEthernet0/0), routed via RIB</a:t>
            </a:r>
          </a:p>
          <a:p>
            <a:pPr eaLnBrk="1" fontAlgn="auto" hangingPunct="1">
              <a:lnSpc>
                <a:spcPct val="100000"/>
              </a:lnSpc>
              <a:spcBef>
                <a:spcPts val="0"/>
              </a:spcBef>
              <a:spcAft>
                <a:spcPts val="0"/>
              </a:spcAft>
            </a:pPr>
            <a:r>
              <a:rPr lang="en-US" sz="1600">
                <a:solidFill>
                  <a:srgbClr val="00B050"/>
                </a:solidFill>
                <a:latin typeface="Courier New" pitchFamily="49" charset="0"/>
                <a:cs typeface="Courier New" pitchFamily="49" charset="0"/>
              </a:rPr>
              <a:t>*Mar  1 00:09:38.035: IP: s=10.0.12.1 (FastEthernet0/0), d=10.0.12.2 (FastEthernet0/0), len 41, rcvd 3</a:t>
            </a:r>
          </a:p>
          <a:p>
            <a:pPr eaLnBrk="1" fontAlgn="auto" hangingPunct="1">
              <a:lnSpc>
                <a:spcPct val="100000"/>
              </a:lnSpc>
              <a:spcBef>
                <a:spcPts val="0"/>
              </a:spcBef>
              <a:spcAft>
                <a:spcPts val="0"/>
              </a:spcAft>
            </a:pPr>
            <a:r>
              <a:rPr lang="en-US" sz="1600">
                <a:solidFill>
                  <a:srgbClr val="00B050"/>
                </a:solidFill>
                <a:latin typeface="Courier New" pitchFamily="49" charset="0"/>
                <a:cs typeface="Courier New" pitchFamily="49" charset="0"/>
              </a:rPr>
              <a:t>*Mar  1 00:09:38.039: IP: tableid=0, s=10.0.12.2 (local), d=10.0.12.1 (FastEthernet0/0), routed via FIB</a:t>
            </a:r>
          </a:p>
          <a:p>
            <a:pPr eaLnBrk="1" fontAlgn="auto" hangingPunct="1">
              <a:lnSpc>
                <a:spcPct val="100000"/>
              </a:lnSpc>
              <a:spcBef>
                <a:spcPts val="0"/>
              </a:spcBef>
              <a:spcAft>
                <a:spcPts val="0"/>
              </a:spcAft>
            </a:pPr>
            <a:r>
              <a:rPr lang="en-US" sz="1600">
                <a:solidFill>
                  <a:srgbClr val="00B050"/>
                </a:solidFill>
                <a:latin typeface="Courier New" pitchFamily="49" charset="0"/>
                <a:cs typeface="Courier New" pitchFamily="49" charset="0"/>
              </a:rPr>
              <a:t>*Mar  1 00:09:38.039: IP: s=10.0.12.2 (local), d=10.0.12.1 (FastEthernet0/0), len 41, </a:t>
            </a:r>
            <a:r>
              <a:rPr lang="en-US" sz="1600" smtClean="0">
                <a:solidFill>
                  <a:srgbClr val="00B050"/>
                </a:solidFill>
                <a:latin typeface="Courier New" pitchFamily="49" charset="0"/>
                <a:cs typeface="Courier New" pitchFamily="49" charset="0"/>
              </a:rPr>
              <a:t>sending</a:t>
            </a:r>
            <a:endParaRPr lang="en-US" sz="1600">
              <a:solidFill>
                <a:srgbClr val="00B050"/>
              </a:solidFill>
              <a:latin typeface="Courier New" pitchFamily="49" charset="0"/>
              <a:cs typeface="Courier New" pitchFamily="49" charset="0"/>
            </a:endParaRPr>
          </a:p>
        </p:txBody>
      </p:sp>
      <p:cxnSp>
        <p:nvCxnSpPr>
          <p:cNvPr id="44" name="Straight Connector 43"/>
          <p:cNvCxnSpPr/>
          <p:nvPr/>
        </p:nvCxnSpPr>
        <p:spPr>
          <a:xfrm flipV="1">
            <a:off x="3089388" y="2718912"/>
            <a:ext cx="0" cy="494064"/>
          </a:xfrm>
          <a:prstGeom prst="line">
            <a:avLst/>
          </a:prstGeom>
          <a:ln w="28575">
            <a:solidFill>
              <a:schemeClr val="accent1"/>
            </a:solidFill>
            <a:prstDash val="sysDash"/>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flipV="1">
            <a:off x="6110848" y="2718913"/>
            <a:ext cx="0" cy="2076984"/>
          </a:xfrm>
          <a:prstGeom prst="line">
            <a:avLst/>
          </a:prstGeom>
          <a:ln w="28575">
            <a:solidFill>
              <a:schemeClr val="accent1"/>
            </a:solidFill>
            <a:prstDash val="sysDash"/>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1711374" y="3861048"/>
            <a:ext cx="3004642" cy="338554"/>
          </a:xfrm>
          <a:prstGeom prst="rect">
            <a:avLst/>
          </a:prstGeom>
          <a:noFill/>
          <a:ln w="28575">
            <a:solidFill>
              <a:schemeClr val="accent1"/>
            </a:solidFill>
          </a:ln>
        </p:spPr>
        <p:txBody>
          <a:bodyPr wrap="square" rtlCol="0">
            <a:spAutoFit/>
          </a:bodyPr>
          <a:lstStyle/>
          <a:p>
            <a:pPr eaLnBrk="1" fontAlgn="auto" hangingPunct="1">
              <a:lnSpc>
                <a:spcPct val="100000"/>
              </a:lnSpc>
              <a:spcBef>
                <a:spcPts val="0"/>
              </a:spcBef>
              <a:spcAft>
                <a:spcPts val="0"/>
              </a:spcAft>
            </a:pPr>
            <a:r>
              <a:rPr lang="en-US" sz="1600" smtClean="0">
                <a:solidFill>
                  <a:srgbClr val="1F497D">
                    <a:lumMod val="60000"/>
                    <a:lumOff val="40000"/>
                  </a:srgbClr>
                </a:solidFill>
                <a:latin typeface="Courier New" pitchFamily="49" charset="0"/>
                <a:cs typeface="Courier New" pitchFamily="49" charset="0"/>
              </a:rPr>
              <a:t>R2# </a:t>
            </a:r>
            <a:r>
              <a:rPr lang="en-US" sz="1600">
                <a:solidFill>
                  <a:srgbClr val="C00000"/>
                </a:solidFill>
                <a:latin typeface="Courier New" pitchFamily="49" charset="0"/>
                <a:cs typeface="Courier New" pitchFamily="49" charset="0"/>
              </a:rPr>
              <a:t>terminal monitor</a:t>
            </a:r>
          </a:p>
        </p:txBody>
      </p:sp>
      <p:cxnSp>
        <p:nvCxnSpPr>
          <p:cNvPr id="17" name="Straight Connector 16"/>
          <p:cNvCxnSpPr/>
          <p:nvPr/>
        </p:nvCxnSpPr>
        <p:spPr>
          <a:xfrm flipV="1">
            <a:off x="3089388" y="2041804"/>
            <a:ext cx="0" cy="294799"/>
          </a:xfrm>
          <a:prstGeom prst="line">
            <a:avLst/>
          </a:prstGeom>
          <a:ln w="28575">
            <a:solidFill>
              <a:schemeClr val="accent1"/>
            </a:solidFill>
            <a:prstDash val="sysDash"/>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1" y="-20299"/>
            <a:ext cx="9143999" cy="2062103"/>
          </a:xfrm>
          <a:prstGeom prst="rect">
            <a:avLst/>
          </a:prstGeom>
          <a:noFill/>
          <a:ln w="28575">
            <a:solidFill>
              <a:schemeClr val="accent1"/>
            </a:solidFill>
          </a:ln>
        </p:spPr>
        <p:txBody>
          <a:bodyPr wrap="square" rtlCol="0">
            <a:spAutoFit/>
          </a:bodyPr>
          <a:lstStyle/>
          <a:p>
            <a:pPr eaLnBrk="1" fontAlgn="auto" hangingPunct="1">
              <a:lnSpc>
                <a:spcPct val="100000"/>
              </a:lnSpc>
              <a:spcBef>
                <a:spcPts val="0"/>
              </a:spcBef>
              <a:spcAft>
                <a:spcPts val="0"/>
              </a:spcAft>
            </a:pPr>
            <a:r>
              <a:rPr lang="en-US" sz="1600">
                <a:solidFill>
                  <a:srgbClr val="00B050"/>
                </a:solidFill>
                <a:latin typeface="Courier New" pitchFamily="49" charset="0"/>
                <a:cs typeface="Courier New" pitchFamily="49" charset="0"/>
              </a:rPr>
              <a:t>*Mar  1 00:09:38.035: IP: tableid=0, s=10.0.12.1 (FastEthernet0/0), d=10.0.12.2 (FastEthernet0/0), routed via RIB</a:t>
            </a:r>
          </a:p>
          <a:p>
            <a:pPr eaLnBrk="1" fontAlgn="auto" hangingPunct="1">
              <a:lnSpc>
                <a:spcPct val="100000"/>
              </a:lnSpc>
              <a:spcBef>
                <a:spcPts val="0"/>
              </a:spcBef>
              <a:spcAft>
                <a:spcPts val="0"/>
              </a:spcAft>
            </a:pPr>
            <a:r>
              <a:rPr lang="en-US" sz="1600">
                <a:solidFill>
                  <a:srgbClr val="00B050"/>
                </a:solidFill>
                <a:latin typeface="Courier New" pitchFamily="49" charset="0"/>
                <a:cs typeface="Courier New" pitchFamily="49" charset="0"/>
              </a:rPr>
              <a:t>*Mar  1 00:09:38.035: IP: s=10.0.12.1 (FastEthernet0/0), d=10.0.12.2 (FastEthernet0/0), len 41, rcvd 3</a:t>
            </a:r>
          </a:p>
          <a:p>
            <a:pPr eaLnBrk="1" fontAlgn="auto" hangingPunct="1">
              <a:lnSpc>
                <a:spcPct val="100000"/>
              </a:lnSpc>
              <a:spcBef>
                <a:spcPts val="0"/>
              </a:spcBef>
              <a:spcAft>
                <a:spcPts val="0"/>
              </a:spcAft>
            </a:pPr>
            <a:r>
              <a:rPr lang="en-US" sz="1600">
                <a:solidFill>
                  <a:srgbClr val="00B050"/>
                </a:solidFill>
                <a:latin typeface="Courier New" pitchFamily="49" charset="0"/>
                <a:cs typeface="Courier New" pitchFamily="49" charset="0"/>
              </a:rPr>
              <a:t>*Mar  1 00:09:38.039: IP: tableid=0, s=10.0.12.2 (local), d=10.0.12.1 (FastEthernet0/0), routed via FIB</a:t>
            </a:r>
          </a:p>
          <a:p>
            <a:pPr eaLnBrk="1" fontAlgn="auto" hangingPunct="1">
              <a:lnSpc>
                <a:spcPct val="100000"/>
              </a:lnSpc>
              <a:spcBef>
                <a:spcPts val="0"/>
              </a:spcBef>
              <a:spcAft>
                <a:spcPts val="0"/>
              </a:spcAft>
            </a:pPr>
            <a:r>
              <a:rPr lang="en-US" sz="1600">
                <a:solidFill>
                  <a:srgbClr val="00B050"/>
                </a:solidFill>
                <a:latin typeface="Courier New" pitchFamily="49" charset="0"/>
                <a:cs typeface="Courier New" pitchFamily="49" charset="0"/>
              </a:rPr>
              <a:t>*Mar  1 00:09:38.039: IP: s=10.0.12.2 (local), d=10.0.12.1 (FastEthernet0/0), len 41, </a:t>
            </a:r>
            <a:r>
              <a:rPr lang="en-US" sz="1600" smtClean="0">
                <a:solidFill>
                  <a:srgbClr val="00B050"/>
                </a:solidFill>
                <a:latin typeface="Courier New" pitchFamily="49" charset="0"/>
                <a:cs typeface="Courier New" pitchFamily="49" charset="0"/>
              </a:rPr>
              <a:t>sending</a:t>
            </a:r>
            <a:endParaRPr lang="en-US" sz="1600">
              <a:solidFill>
                <a:srgbClr val="00B050"/>
              </a:solidFill>
              <a:latin typeface="Courier New" pitchFamily="49" charset="0"/>
              <a:cs typeface="Courier New" pitchFamily="49" charset="0"/>
            </a:endParaRPr>
          </a:p>
        </p:txBody>
      </p:sp>
      <p:sp>
        <p:nvSpPr>
          <p:cNvPr id="25" name="TextBox 24"/>
          <p:cNvSpPr txBox="1"/>
          <p:nvPr/>
        </p:nvSpPr>
        <p:spPr>
          <a:xfrm>
            <a:off x="1711373" y="4275278"/>
            <a:ext cx="3004643" cy="338554"/>
          </a:xfrm>
          <a:prstGeom prst="rect">
            <a:avLst/>
          </a:prstGeom>
          <a:noFill/>
          <a:ln w="28575">
            <a:solidFill>
              <a:schemeClr val="accent1"/>
            </a:solidFill>
          </a:ln>
        </p:spPr>
        <p:txBody>
          <a:bodyPr wrap="square" rtlCol="0">
            <a:spAutoFit/>
          </a:bodyPr>
          <a:lstStyle/>
          <a:p>
            <a:pPr eaLnBrk="1" fontAlgn="auto" hangingPunct="1">
              <a:lnSpc>
                <a:spcPct val="100000"/>
              </a:lnSpc>
              <a:spcBef>
                <a:spcPts val="0"/>
              </a:spcBef>
              <a:spcAft>
                <a:spcPts val="0"/>
              </a:spcAft>
            </a:pPr>
            <a:r>
              <a:rPr lang="en-US" sz="1600" smtClean="0">
                <a:solidFill>
                  <a:srgbClr val="1F497D">
                    <a:lumMod val="60000"/>
                    <a:lumOff val="40000"/>
                  </a:srgbClr>
                </a:solidFill>
                <a:latin typeface="Courier New" pitchFamily="49" charset="0"/>
                <a:cs typeface="Courier New" pitchFamily="49" charset="0"/>
              </a:rPr>
              <a:t>R2# </a:t>
            </a:r>
            <a:r>
              <a:rPr lang="en-US" sz="1600">
                <a:solidFill>
                  <a:srgbClr val="C00000"/>
                </a:solidFill>
                <a:latin typeface="Courier New" pitchFamily="49" charset="0"/>
                <a:cs typeface="Courier New" pitchFamily="49" charset="0"/>
              </a:rPr>
              <a:t>terminal </a:t>
            </a:r>
            <a:r>
              <a:rPr lang="en-US" sz="1600" smtClean="0">
                <a:solidFill>
                  <a:srgbClr val="C00000"/>
                </a:solidFill>
                <a:latin typeface="Courier New" pitchFamily="49" charset="0"/>
                <a:cs typeface="Courier New" pitchFamily="49" charset="0"/>
              </a:rPr>
              <a:t>no monitor</a:t>
            </a:r>
            <a:endParaRPr lang="en-US" sz="1600">
              <a:solidFill>
                <a:srgbClr val="C00000"/>
              </a:solidFill>
              <a:latin typeface="Courier New" pitchFamily="49" charset="0"/>
              <a:cs typeface="Courier New" pitchFamily="49" charset="0"/>
            </a:endParaRPr>
          </a:p>
        </p:txBody>
      </p:sp>
    </p:spTree>
    <p:extLst>
      <p:ext uri="{BB962C8B-B14F-4D97-AF65-F5344CB8AC3E}">
        <p14:creationId xmlns:p14="http://schemas.microsoft.com/office/powerpoint/2010/main" val="12449196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down)">
                                      <p:cBhvr>
                                        <p:cTn id="11" dur="500"/>
                                        <p:tgtEl>
                                          <p:spTgt spid="1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4" grpId="0" animBg="1"/>
      <p:bldP spid="2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smtClean="0">
                <a:solidFill>
                  <a:srgbClr val="0070C0"/>
                </a:solidFill>
                <a:latin typeface="Courier New" pitchFamily="49" charset="0"/>
                <a:cs typeface="Courier New" pitchFamily="49" charset="0"/>
              </a:rPr>
              <a:t>ip domain-lookup</a:t>
            </a:r>
            <a:endParaRPr lang="vi-VN" sz="3200" b="1">
              <a:solidFill>
                <a:srgbClr val="0070C0"/>
              </a:solidFill>
              <a:latin typeface="Courier New" pitchFamily="49" charset="0"/>
              <a:cs typeface="Courier New" pitchFamily="49" charset="0"/>
            </a:endParaRPr>
          </a:p>
        </p:txBody>
      </p:sp>
      <p:sp>
        <p:nvSpPr>
          <p:cNvPr id="17" name="TextBox 16"/>
          <p:cNvSpPr txBox="1"/>
          <p:nvPr/>
        </p:nvSpPr>
        <p:spPr>
          <a:xfrm>
            <a:off x="0" y="2090273"/>
            <a:ext cx="9144000" cy="1421928"/>
          </a:xfrm>
          <a:prstGeom prst="rect">
            <a:avLst/>
          </a:prstGeom>
          <a:solidFill>
            <a:schemeClr val="accent6">
              <a:lumMod val="20000"/>
              <a:lumOff val="80000"/>
            </a:schemeClr>
          </a:solidFill>
          <a:ln w="28575">
            <a:solidFill>
              <a:schemeClr val="accent1"/>
            </a:solidFill>
          </a:ln>
        </p:spPr>
        <p:txBody>
          <a:bodyPr wrap="square" rtlCol="0">
            <a:spAutoFit/>
          </a:bodyPr>
          <a:lstStyle/>
          <a:p>
            <a:r>
              <a:rPr lang="en-US" sz="1600" smtClean="0">
                <a:solidFill>
                  <a:srgbClr val="0070C0"/>
                </a:solidFill>
                <a:latin typeface="Courier New" pitchFamily="49" charset="0"/>
                <a:cs typeface="Courier New" pitchFamily="49" charset="0"/>
              </a:rPr>
              <a:t>Router(config)# </a:t>
            </a:r>
            <a:r>
              <a:rPr lang="en-US" sz="1600" smtClean="0">
                <a:solidFill>
                  <a:srgbClr val="C00000"/>
                </a:solidFill>
                <a:latin typeface="Courier New" pitchFamily="49" charset="0"/>
                <a:cs typeface="Courier New" pitchFamily="49" charset="0"/>
              </a:rPr>
              <a:t>ip </a:t>
            </a:r>
            <a:r>
              <a:rPr lang="en-US" sz="1600">
                <a:solidFill>
                  <a:srgbClr val="C00000"/>
                </a:solidFill>
                <a:latin typeface="Courier New" pitchFamily="49" charset="0"/>
                <a:cs typeface="Courier New" pitchFamily="49" charset="0"/>
              </a:rPr>
              <a:t>domain-lookup</a:t>
            </a:r>
          </a:p>
          <a:p>
            <a:endParaRPr lang="en-US" sz="1600" smtClean="0">
              <a:solidFill>
                <a:srgbClr val="0070C0"/>
              </a:solidFill>
              <a:latin typeface="Courier New" pitchFamily="49" charset="0"/>
              <a:cs typeface="Courier New" pitchFamily="49" charset="0"/>
            </a:endParaRPr>
          </a:p>
          <a:p>
            <a:r>
              <a:rPr lang="en-US" sz="1600" smtClean="0">
                <a:solidFill>
                  <a:srgbClr val="0070C0"/>
                </a:solidFill>
                <a:latin typeface="Courier New" pitchFamily="49" charset="0"/>
                <a:cs typeface="Courier New" pitchFamily="49" charset="0"/>
              </a:rPr>
              <a:t>Router# </a:t>
            </a:r>
            <a:r>
              <a:rPr lang="en-US" sz="1600" smtClean="0">
                <a:solidFill>
                  <a:srgbClr val="C00000"/>
                </a:solidFill>
                <a:latin typeface="Courier New" pitchFamily="49" charset="0"/>
                <a:cs typeface="Courier New" pitchFamily="49" charset="0"/>
              </a:rPr>
              <a:t>cont</a:t>
            </a:r>
            <a:endParaRPr lang="en-US" sz="1600">
              <a:solidFill>
                <a:srgbClr val="C00000"/>
              </a:solidFill>
              <a:latin typeface="Courier New" pitchFamily="49" charset="0"/>
              <a:cs typeface="Courier New" pitchFamily="49" charset="0"/>
            </a:endParaRPr>
          </a:p>
          <a:p>
            <a:r>
              <a:rPr lang="en-US" sz="1600" smtClean="0">
                <a:solidFill>
                  <a:srgbClr val="0070C0"/>
                </a:solidFill>
                <a:latin typeface="Courier New" pitchFamily="49" charset="0"/>
                <a:cs typeface="Courier New" pitchFamily="49" charset="0"/>
              </a:rPr>
              <a:t>Translating </a:t>
            </a:r>
            <a:r>
              <a:rPr lang="en-US" sz="1600">
                <a:solidFill>
                  <a:srgbClr val="0070C0"/>
                </a:solidFill>
                <a:latin typeface="Courier New" pitchFamily="49" charset="0"/>
                <a:cs typeface="Courier New" pitchFamily="49" charset="0"/>
              </a:rPr>
              <a:t>"cont"...domain server (255.255.255.255)</a:t>
            </a:r>
          </a:p>
          <a:p>
            <a:r>
              <a:rPr lang="en-US" sz="1600">
                <a:solidFill>
                  <a:srgbClr val="0070C0"/>
                </a:solidFill>
                <a:latin typeface="Courier New" pitchFamily="49" charset="0"/>
                <a:cs typeface="Courier New" pitchFamily="49" charset="0"/>
              </a:rPr>
              <a:t>% Unknown command or computer name, or unable to find computer address</a:t>
            </a:r>
          </a:p>
          <a:p>
            <a:r>
              <a:rPr lang="en-US" sz="1600">
                <a:solidFill>
                  <a:srgbClr val="0070C0"/>
                </a:solidFill>
                <a:latin typeface="Courier New" pitchFamily="49" charset="0"/>
                <a:cs typeface="Courier New" pitchFamily="49" charset="0"/>
              </a:rPr>
              <a:t>Router#</a:t>
            </a:r>
          </a:p>
        </p:txBody>
      </p:sp>
      <p:sp>
        <p:nvSpPr>
          <p:cNvPr id="18" name="TextBox 17"/>
          <p:cNvSpPr txBox="1"/>
          <p:nvPr/>
        </p:nvSpPr>
        <p:spPr>
          <a:xfrm>
            <a:off x="0" y="4147673"/>
            <a:ext cx="9144000" cy="1643527"/>
          </a:xfrm>
          <a:prstGeom prst="rect">
            <a:avLst/>
          </a:prstGeom>
          <a:solidFill>
            <a:schemeClr val="accent6">
              <a:lumMod val="20000"/>
              <a:lumOff val="80000"/>
            </a:schemeClr>
          </a:solidFill>
          <a:ln w="28575">
            <a:solidFill>
              <a:schemeClr val="accent1"/>
            </a:solidFill>
          </a:ln>
        </p:spPr>
        <p:txBody>
          <a:bodyPr wrap="square" rtlCol="0">
            <a:spAutoFit/>
          </a:bodyPr>
          <a:lstStyle/>
          <a:p>
            <a:r>
              <a:rPr lang="en-US" sz="1600">
                <a:solidFill>
                  <a:srgbClr val="0070C0"/>
                </a:solidFill>
                <a:latin typeface="Courier New" pitchFamily="49" charset="0"/>
                <a:cs typeface="Courier New" pitchFamily="49" charset="0"/>
              </a:rPr>
              <a:t>Router(config)# </a:t>
            </a:r>
            <a:r>
              <a:rPr lang="en-US" sz="1600" smtClean="0">
                <a:solidFill>
                  <a:srgbClr val="C00000"/>
                </a:solidFill>
                <a:latin typeface="Courier New" pitchFamily="49" charset="0"/>
                <a:cs typeface="Courier New" pitchFamily="49" charset="0"/>
              </a:rPr>
              <a:t>no ip </a:t>
            </a:r>
            <a:r>
              <a:rPr lang="en-US" sz="1600">
                <a:solidFill>
                  <a:srgbClr val="C00000"/>
                </a:solidFill>
                <a:latin typeface="Courier New" pitchFamily="49" charset="0"/>
                <a:cs typeface="Courier New" pitchFamily="49" charset="0"/>
              </a:rPr>
              <a:t>domain-lookup</a:t>
            </a:r>
          </a:p>
          <a:p>
            <a:endParaRPr lang="en-US" sz="1600" smtClean="0">
              <a:solidFill>
                <a:srgbClr val="0070C0"/>
              </a:solidFill>
              <a:latin typeface="Courier New" pitchFamily="49" charset="0"/>
              <a:cs typeface="Courier New" pitchFamily="49" charset="0"/>
            </a:endParaRPr>
          </a:p>
          <a:p>
            <a:r>
              <a:rPr lang="en-US" sz="1600" smtClean="0">
                <a:solidFill>
                  <a:srgbClr val="0070C0"/>
                </a:solidFill>
                <a:latin typeface="Courier New" pitchFamily="49" charset="0"/>
                <a:cs typeface="Courier New" pitchFamily="49" charset="0"/>
              </a:rPr>
              <a:t>Router# </a:t>
            </a:r>
            <a:r>
              <a:rPr lang="en-US" sz="1600" smtClean="0">
                <a:solidFill>
                  <a:srgbClr val="C00000"/>
                </a:solidFill>
                <a:latin typeface="Courier New" pitchFamily="49" charset="0"/>
                <a:cs typeface="Courier New" pitchFamily="49" charset="0"/>
              </a:rPr>
              <a:t>cont</a:t>
            </a:r>
            <a:endParaRPr lang="en-US" sz="1600">
              <a:solidFill>
                <a:srgbClr val="C00000"/>
              </a:solidFill>
              <a:latin typeface="Courier New" pitchFamily="49" charset="0"/>
              <a:cs typeface="Courier New" pitchFamily="49" charset="0"/>
            </a:endParaRPr>
          </a:p>
          <a:p>
            <a:r>
              <a:rPr lang="en-US" sz="1600" smtClean="0">
                <a:solidFill>
                  <a:srgbClr val="0070C0"/>
                </a:solidFill>
                <a:latin typeface="Courier New" pitchFamily="49" charset="0"/>
                <a:cs typeface="Courier New" pitchFamily="49" charset="0"/>
              </a:rPr>
              <a:t>Translating </a:t>
            </a:r>
            <a:r>
              <a:rPr lang="en-US" sz="1600">
                <a:solidFill>
                  <a:srgbClr val="0070C0"/>
                </a:solidFill>
                <a:latin typeface="Courier New" pitchFamily="49" charset="0"/>
                <a:cs typeface="Courier New" pitchFamily="49" charset="0"/>
              </a:rPr>
              <a:t>"cont"</a:t>
            </a:r>
          </a:p>
          <a:p>
            <a:r>
              <a:rPr lang="en-US" sz="1600" smtClean="0">
                <a:solidFill>
                  <a:srgbClr val="0070C0"/>
                </a:solidFill>
                <a:latin typeface="Courier New" pitchFamily="49" charset="0"/>
                <a:cs typeface="Courier New" pitchFamily="49" charset="0"/>
              </a:rPr>
              <a:t>% </a:t>
            </a:r>
            <a:r>
              <a:rPr lang="en-US" sz="1600">
                <a:solidFill>
                  <a:srgbClr val="0070C0"/>
                </a:solidFill>
                <a:latin typeface="Courier New" pitchFamily="49" charset="0"/>
                <a:cs typeface="Courier New" pitchFamily="49" charset="0"/>
              </a:rPr>
              <a:t>Bad IP address or host name% Unknown command or computer name, or unable to find computer address</a:t>
            </a:r>
          </a:p>
          <a:p>
            <a:r>
              <a:rPr lang="en-US" sz="1600">
                <a:solidFill>
                  <a:srgbClr val="0070C0"/>
                </a:solidFill>
                <a:latin typeface="Courier New" pitchFamily="49" charset="0"/>
                <a:cs typeface="Courier New" pitchFamily="49" charset="0"/>
              </a:rPr>
              <a:t>Router#</a:t>
            </a:r>
          </a:p>
        </p:txBody>
      </p:sp>
    </p:spTree>
    <p:extLst>
      <p:ext uri="{BB962C8B-B14F-4D97-AF65-F5344CB8AC3E}">
        <p14:creationId xmlns:p14="http://schemas.microsoft.com/office/powerpoint/2010/main" val="429315960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14" tIns="41056" rIns="82114" bIns="41056" numCol="1" rtlCol="0" anchor="t" anchorCtr="0" compatLnSpc="1">
            <a:prstTxWarp prst="textNoShape">
              <a:avLst/>
            </a:prstTxWarp>
            <a:normAutofit/>
          </a:bodyPr>
          <a:lstStyle/>
          <a:p>
            <a:r>
              <a:rPr lang="en-US" sz="3200" b="1" smtClean="0">
                <a:solidFill>
                  <a:srgbClr val="0070C0"/>
                </a:solidFill>
                <a:latin typeface="Courier New" pitchFamily="49" charset="0"/>
                <a:cs typeface="Courier New" pitchFamily="49" charset="0"/>
              </a:rPr>
              <a:t>Banner</a:t>
            </a:r>
            <a:endParaRPr lang="en-US" sz="3200" b="1">
              <a:solidFill>
                <a:srgbClr val="0070C0"/>
              </a:solidFill>
              <a:latin typeface="Courier New" pitchFamily="49" charset="0"/>
              <a:cs typeface="Courier New" pitchFamily="49" charset="0"/>
            </a:endParaRPr>
          </a:p>
        </p:txBody>
      </p:sp>
      <p:sp>
        <p:nvSpPr>
          <p:cNvPr id="5" name="TextBox 4"/>
          <p:cNvSpPr txBox="1"/>
          <p:nvPr/>
        </p:nvSpPr>
        <p:spPr>
          <a:xfrm>
            <a:off x="228600" y="1786283"/>
            <a:ext cx="1295400" cy="424732"/>
          </a:xfrm>
          <a:prstGeom prst="rect">
            <a:avLst/>
          </a:prstGeom>
          <a:noFill/>
        </p:spPr>
        <p:txBody>
          <a:bodyPr wrap="square" lIns="91428" tIns="45714" rIns="91428" bIns="45714" rtlCol="0">
            <a:spAutoFit/>
          </a:bodyPr>
          <a:lstStyle/>
          <a:p>
            <a:pPr algn="just" defTabSz="914285"/>
            <a:r>
              <a:rPr lang="en-US" sz="2400">
                <a:solidFill>
                  <a:srgbClr val="0070C0"/>
                </a:solidFill>
                <a:latin typeface="Courier New" pitchFamily="49" charset="0"/>
                <a:cs typeface="Courier New" pitchFamily="49" charset="0"/>
              </a:rPr>
              <a:t>VnPro</a:t>
            </a:r>
            <a:r>
              <a:rPr lang="en-US" sz="2400">
                <a:solidFill>
                  <a:srgbClr val="000000"/>
                </a:solidFill>
                <a:latin typeface="Courier New" pitchFamily="49" charset="0"/>
                <a:cs typeface="Courier New" pitchFamily="49" charset="0"/>
              </a:rPr>
              <a:t># </a:t>
            </a:r>
            <a:endParaRPr lang="en-US" sz="2400">
              <a:solidFill>
                <a:srgbClr val="000000"/>
              </a:solidFill>
              <a:latin typeface="Courier New" pitchFamily="49" charset="0"/>
              <a:cs typeface="Courier New" pitchFamily="49" charset="0"/>
              <a:sym typeface="Wingdings" pitchFamily="2" charset="2"/>
            </a:endParaRPr>
          </a:p>
        </p:txBody>
      </p:sp>
      <p:sp>
        <p:nvSpPr>
          <p:cNvPr id="13" name="TextBox 12"/>
          <p:cNvSpPr txBox="1"/>
          <p:nvPr/>
        </p:nvSpPr>
        <p:spPr>
          <a:xfrm>
            <a:off x="1524000" y="1786284"/>
            <a:ext cx="914400" cy="433965"/>
          </a:xfrm>
          <a:prstGeom prst="rect">
            <a:avLst/>
          </a:prstGeom>
          <a:noFill/>
        </p:spPr>
        <p:txBody>
          <a:bodyPr wrap="square" lIns="91428" tIns="45714" rIns="91428" bIns="45714" rtlCol="0">
            <a:spAutoFit/>
          </a:bodyPr>
          <a:lstStyle/>
          <a:p>
            <a:pPr algn="just" defTabSz="914285"/>
            <a:r>
              <a:rPr lang="en-US" sz="2400">
                <a:solidFill>
                  <a:srgbClr val="00B050"/>
                </a:solidFill>
                <a:latin typeface="Courier New" pitchFamily="49" charset="0"/>
                <a:cs typeface="Courier New" pitchFamily="49" charset="0"/>
                <a:sym typeface="Wingdings" pitchFamily="2" charset="2"/>
              </a:rPr>
              <a:t>exit</a:t>
            </a:r>
          </a:p>
        </p:txBody>
      </p:sp>
      <p:sp>
        <p:nvSpPr>
          <p:cNvPr id="14" name="TextBox 13"/>
          <p:cNvSpPr txBox="1"/>
          <p:nvPr/>
        </p:nvSpPr>
        <p:spPr>
          <a:xfrm>
            <a:off x="228601" y="2221464"/>
            <a:ext cx="5334000" cy="433965"/>
          </a:xfrm>
          <a:prstGeom prst="rect">
            <a:avLst/>
          </a:prstGeom>
          <a:noFill/>
        </p:spPr>
        <p:txBody>
          <a:bodyPr wrap="square" lIns="91428" tIns="45714" rIns="91428" bIns="45714" rtlCol="0">
            <a:spAutoFit/>
          </a:bodyPr>
          <a:lstStyle/>
          <a:p>
            <a:pPr algn="just" defTabSz="914285"/>
            <a:r>
              <a:rPr lang="en-US" sz="2400">
                <a:solidFill>
                  <a:srgbClr val="0070C0"/>
                </a:solidFill>
                <a:latin typeface="Courier New" pitchFamily="49" charset="0"/>
                <a:cs typeface="Courier New" pitchFamily="49" charset="0"/>
              </a:rPr>
              <a:t>Press RETURN to get started.</a:t>
            </a:r>
            <a:endParaRPr lang="en-US" sz="2400">
              <a:solidFill>
                <a:srgbClr val="0070C0"/>
              </a:solidFill>
              <a:latin typeface="Courier New" pitchFamily="49" charset="0"/>
              <a:cs typeface="Courier New" pitchFamily="49" charset="0"/>
              <a:sym typeface="Wingdings" pitchFamily="2" charset="2"/>
            </a:endParaRPr>
          </a:p>
        </p:txBody>
      </p:sp>
      <p:sp>
        <p:nvSpPr>
          <p:cNvPr id="15" name="TextBox 14"/>
          <p:cNvSpPr txBox="1"/>
          <p:nvPr/>
        </p:nvSpPr>
        <p:spPr>
          <a:xfrm>
            <a:off x="228600" y="2655429"/>
            <a:ext cx="3848100" cy="433965"/>
          </a:xfrm>
          <a:prstGeom prst="rect">
            <a:avLst/>
          </a:prstGeom>
          <a:noFill/>
        </p:spPr>
        <p:txBody>
          <a:bodyPr wrap="square" lIns="91428" tIns="45714" rIns="91428" bIns="45714" rtlCol="0">
            <a:spAutoFit/>
          </a:bodyPr>
          <a:lstStyle/>
          <a:p>
            <a:pPr algn="just" defTabSz="914285"/>
            <a:r>
              <a:rPr lang="en-US" sz="2400">
                <a:solidFill>
                  <a:srgbClr val="C00000"/>
                </a:solidFill>
                <a:latin typeface="Courier New" pitchFamily="49" charset="0"/>
                <a:cs typeface="Courier New" pitchFamily="49" charset="0"/>
              </a:rPr>
              <a:t>Day la Router VnPro</a:t>
            </a:r>
            <a:endParaRPr lang="en-US" sz="2400">
              <a:solidFill>
                <a:srgbClr val="C00000"/>
              </a:solidFill>
              <a:latin typeface="Courier New" pitchFamily="49" charset="0"/>
              <a:cs typeface="Courier New" pitchFamily="49" charset="0"/>
              <a:sym typeface="Wingdings" pitchFamily="2" charset="2"/>
            </a:endParaRPr>
          </a:p>
        </p:txBody>
      </p:sp>
      <p:sp>
        <p:nvSpPr>
          <p:cNvPr id="16" name="TextBox 15"/>
          <p:cNvSpPr txBox="1"/>
          <p:nvPr/>
        </p:nvSpPr>
        <p:spPr>
          <a:xfrm>
            <a:off x="228600" y="3089394"/>
            <a:ext cx="1295400" cy="433965"/>
          </a:xfrm>
          <a:prstGeom prst="rect">
            <a:avLst/>
          </a:prstGeom>
          <a:noFill/>
        </p:spPr>
        <p:txBody>
          <a:bodyPr wrap="square" lIns="91428" tIns="45714" rIns="91428" bIns="45714" rtlCol="0">
            <a:spAutoFit/>
          </a:bodyPr>
          <a:lstStyle/>
          <a:p>
            <a:pPr algn="just" defTabSz="914285"/>
            <a:r>
              <a:rPr lang="en-US" sz="2400">
                <a:solidFill>
                  <a:srgbClr val="0070C0"/>
                </a:solidFill>
                <a:latin typeface="Courier New" pitchFamily="49" charset="0"/>
                <a:cs typeface="Courier New" pitchFamily="49" charset="0"/>
              </a:rPr>
              <a:t>VnPro&gt;</a:t>
            </a:r>
            <a:endParaRPr lang="en-US" sz="2400">
              <a:solidFill>
                <a:srgbClr val="0070C0"/>
              </a:solidFill>
              <a:latin typeface="Courier New" pitchFamily="49" charset="0"/>
              <a:cs typeface="Courier New" pitchFamily="49" charset="0"/>
              <a:sym typeface="Wingdings" pitchFamily="2" charset="2"/>
            </a:endParaRPr>
          </a:p>
        </p:txBody>
      </p:sp>
      <p:sp>
        <p:nvSpPr>
          <p:cNvPr id="8" name="TextBox 7"/>
          <p:cNvSpPr txBox="1"/>
          <p:nvPr/>
        </p:nvSpPr>
        <p:spPr>
          <a:xfrm>
            <a:off x="228600" y="3503828"/>
            <a:ext cx="2743200" cy="433965"/>
          </a:xfrm>
          <a:prstGeom prst="rect">
            <a:avLst/>
          </a:prstGeom>
          <a:noFill/>
        </p:spPr>
        <p:txBody>
          <a:bodyPr wrap="square" lIns="91428" tIns="45714" rIns="91428" bIns="45714" rtlCol="0">
            <a:spAutoFit/>
          </a:bodyPr>
          <a:lstStyle/>
          <a:p>
            <a:pPr algn="just" defTabSz="914285"/>
            <a:r>
              <a:rPr lang="en-US" sz="2400">
                <a:solidFill>
                  <a:srgbClr val="0070C0"/>
                </a:solidFill>
                <a:latin typeface="Courier New" pitchFamily="49" charset="0"/>
                <a:cs typeface="Courier New" pitchFamily="49" charset="0"/>
              </a:rPr>
              <a:t>VnPro(config)</a:t>
            </a:r>
            <a:r>
              <a:rPr lang="en-US" sz="2400">
                <a:solidFill>
                  <a:srgbClr val="000000"/>
                </a:solidFill>
                <a:latin typeface="Courier New" pitchFamily="49" charset="0"/>
                <a:cs typeface="Courier New" pitchFamily="49" charset="0"/>
              </a:rPr>
              <a:t># </a:t>
            </a:r>
            <a:endParaRPr lang="en-US" sz="2400">
              <a:solidFill>
                <a:srgbClr val="000000"/>
              </a:solidFill>
              <a:latin typeface="Courier New" pitchFamily="49" charset="0"/>
              <a:cs typeface="Courier New" pitchFamily="49" charset="0"/>
              <a:sym typeface="Wingdings" pitchFamily="2" charset="2"/>
            </a:endParaRPr>
          </a:p>
        </p:txBody>
      </p:sp>
      <p:sp>
        <p:nvSpPr>
          <p:cNvPr id="9" name="TextBox 8"/>
          <p:cNvSpPr txBox="1"/>
          <p:nvPr/>
        </p:nvSpPr>
        <p:spPr>
          <a:xfrm>
            <a:off x="2971800" y="3503827"/>
            <a:ext cx="6324600" cy="424732"/>
          </a:xfrm>
          <a:prstGeom prst="rect">
            <a:avLst/>
          </a:prstGeom>
          <a:noFill/>
        </p:spPr>
        <p:txBody>
          <a:bodyPr wrap="square" lIns="91428" tIns="45714" rIns="91428" bIns="45714" rtlCol="0">
            <a:spAutoFit/>
          </a:bodyPr>
          <a:lstStyle/>
          <a:p>
            <a:pPr algn="just" defTabSz="914285"/>
            <a:r>
              <a:rPr lang="en-US" sz="2400">
                <a:solidFill>
                  <a:srgbClr val="00B050"/>
                </a:solidFill>
                <a:latin typeface="Courier New" pitchFamily="49" charset="0"/>
                <a:cs typeface="Courier New" pitchFamily="49" charset="0"/>
                <a:sym typeface="Wingdings" pitchFamily="2" charset="2"/>
              </a:rPr>
              <a:t>banner motd </a:t>
            </a:r>
            <a:r>
              <a:rPr lang="en-US" sz="2400">
                <a:solidFill>
                  <a:srgbClr val="C00000"/>
                </a:solidFill>
                <a:latin typeface="Courier New" pitchFamily="49" charset="0"/>
                <a:cs typeface="Courier New" pitchFamily="49" charset="0"/>
                <a:sym typeface="Wingdings" pitchFamily="2" charset="2"/>
              </a:rPr>
              <a:t>“</a:t>
            </a:r>
            <a:r>
              <a:rPr lang="en-US" sz="2400">
                <a:solidFill>
                  <a:srgbClr val="00B050"/>
                </a:solidFill>
                <a:latin typeface="Courier New" pitchFamily="49" charset="0"/>
                <a:cs typeface="Courier New" pitchFamily="49" charset="0"/>
                <a:sym typeface="Wingdings" pitchFamily="2" charset="2"/>
              </a:rPr>
              <a:t>Day la Router Vnpro</a:t>
            </a:r>
            <a:r>
              <a:rPr lang="en-US" sz="2400">
                <a:solidFill>
                  <a:srgbClr val="C00000"/>
                </a:solidFill>
                <a:latin typeface="Courier New" pitchFamily="49" charset="0"/>
                <a:cs typeface="Courier New" pitchFamily="49" charset="0"/>
                <a:sym typeface="Wingdings" pitchFamily="2" charset="2"/>
              </a:rPr>
              <a:t>”</a:t>
            </a:r>
          </a:p>
        </p:txBody>
      </p:sp>
      <p:sp>
        <p:nvSpPr>
          <p:cNvPr id="17" name="TextBox 16"/>
          <p:cNvSpPr txBox="1"/>
          <p:nvPr/>
        </p:nvSpPr>
        <p:spPr>
          <a:xfrm>
            <a:off x="2152651" y="6509455"/>
            <a:ext cx="4800600" cy="348545"/>
          </a:xfrm>
          <a:prstGeom prst="rect">
            <a:avLst/>
          </a:prstGeom>
          <a:noFill/>
        </p:spPr>
        <p:txBody>
          <a:bodyPr wrap="square" lIns="91428" tIns="45714" rIns="91428" bIns="45714" rtlCol="0">
            <a:spAutoFit/>
          </a:bodyPr>
          <a:lstStyle/>
          <a:p>
            <a:pPr algn="ctr" defTabSz="914285"/>
            <a:r>
              <a:rPr lang="en-US" sz="1800">
                <a:solidFill>
                  <a:srgbClr val="00B050"/>
                </a:solidFill>
                <a:latin typeface="Courier New" pitchFamily="49" charset="0"/>
                <a:cs typeface="Courier New" pitchFamily="49" charset="0"/>
              </a:rPr>
              <a:t>motd</a:t>
            </a:r>
            <a:r>
              <a:rPr lang="en-US" sz="1800">
                <a:solidFill>
                  <a:srgbClr val="C00000"/>
                </a:solidFill>
                <a:latin typeface="Courier New" pitchFamily="49" charset="0"/>
                <a:cs typeface="Courier New" pitchFamily="49" charset="0"/>
              </a:rPr>
              <a:t> = message of the day</a:t>
            </a:r>
            <a:endParaRPr lang="en-US" sz="1800">
              <a:solidFill>
                <a:srgbClr val="C00000"/>
              </a:solidFill>
              <a:latin typeface="Courier New" pitchFamily="49" charset="0"/>
              <a:cs typeface="Courier New" pitchFamily="49" charset="0"/>
              <a:sym typeface="Wingdings" pitchFamily="2" charset="2"/>
            </a:endParaRPr>
          </a:p>
        </p:txBody>
      </p:sp>
    </p:spTree>
    <p:extLst>
      <p:ext uri="{BB962C8B-B14F-4D97-AF65-F5344CB8AC3E}">
        <p14:creationId xmlns:p14="http://schemas.microsoft.com/office/powerpoint/2010/main" val="395084708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par>
                          <p:cTn id="26" fill="hold">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500"/>
                                        <p:tgtEl>
                                          <p:spTgt spid="9"/>
                                        </p:tgtEl>
                                      </p:cBhvr>
                                    </p:animEffect>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1000"/>
                                        <p:tgtEl>
                                          <p:spTgt spid="17"/>
                                        </p:tgtEl>
                                      </p:cBhvr>
                                    </p:animEffect>
                                    <p:anim calcmode="lin" valueType="num">
                                      <p:cBhvr>
                                        <p:cTn id="34" dur="1000" fill="hold"/>
                                        <p:tgtEl>
                                          <p:spTgt spid="17"/>
                                        </p:tgtEl>
                                        <p:attrNameLst>
                                          <p:attrName>ppt_x</p:attrName>
                                        </p:attrNameLst>
                                      </p:cBhvr>
                                      <p:tavLst>
                                        <p:tav tm="0">
                                          <p:val>
                                            <p:strVal val="#ppt_x"/>
                                          </p:val>
                                        </p:tav>
                                        <p:tav tm="100000">
                                          <p:val>
                                            <p:strVal val="#ppt_x"/>
                                          </p:val>
                                        </p:tav>
                                      </p:tavLst>
                                    </p:anim>
                                    <p:anim calcmode="lin" valueType="num">
                                      <p:cBhvr>
                                        <p:cTn id="35"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8" grpId="0"/>
      <p:bldP spid="9" grpId="0"/>
      <p:bldP spid="1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a:noFill/>
          <a:ln>
            <a:noFill/>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vert="horz" wrap="square" lIns="82124" tIns="41061" rIns="82124" bIns="41061" numCol="1" rtlCol="0" anchor="t" anchorCtr="0" compatLnSpc="1">
            <a:prstTxWarp prst="textNoShape">
              <a:avLst/>
            </a:prstTxWarp>
            <a:normAutofit/>
          </a:bodyPr>
          <a:lstStyle/>
          <a:p>
            <a:r>
              <a:rPr lang="en-US" sz="3200" b="1">
                <a:solidFill>
                  <a:srgbClr val="0070C0"/>
                </a:solidFill>
                <a:latin typeface="Courier New" pitchFamily="49" charset="0"/>
                <a:cs typeface="Courier New" pitchFamily="49" charset="0"/>
              </a:rPr>
              <a:t>Configure Interface</a:t>
            </a:r>
          </a:p>
        </p:txBody>
      </p:sp>
      <p:sp>
        <p:nvSpPr>
          <p:cNvPr id="5" name="TextBox 4"/>
          <p:cNvSpPr txBox="1"/>
          <p:nvPr/>
        </p:nvSpPr>
        <p:spPr>
          <a:xfrm>
            <a:off x="228600" y="1786283"/>
            <a:ext cx="2743200" cy="433965"/>
          </a:xfrm>
          <a:prstGeom prst="rect">
            <a:avLst/>
          </a:prstGeom>
          <a:noFill/>
        </p:spPr>
        <p:txBody>
          <a:bodyPr wrap="square" rtlCol="0">
            <a:spAutoFit/>
          </a:bodyPr>
          <a:lstStyle/>
          <a:p>
            <a:pPr algn="just"/>
            <a:r>
              <a:rPr lang="en-US" sz="2400" smtClean="0">
                <a:solidFill>
                  <a:srgbClr val="0070C0"/>
                </a:solidFill>
                <a:latin typeface="Courier New" pitchFamily="49" charset="0"/>
                <a:cs typeface="Courier New" pitchFamily="49" charset="0"/>
              </a:rPr>
              <a:t>VnPro(config)</a:t>
            </a:r>
            <a:r>
              <a:rPr lang="en-US" sz="2400" smtClean="0">
                <a:solidFill>
                  <a:srgbClr val="000000"/>
                </a:solidFill>
                <a:latin typeface="Courier New" pitchFamily="49" charset="0"/>
                <a:cs typeface="Courier New" pitchFamily="49" charset="0"/>
              </a:rPr>
              <a:t># </a:t>
            </a:r>
            <a:endParaRPr lang="en-US" sz="2400" smtClean="0">
              <a:solidFill>
                <a:srgbClr val="000000"/>
              </a:solidFill>
              <a:latin typeface="Courier New" pitchFamily="49" charset="0"/>
              <a:cs typeface="Courier New" pitchFamily="49" charset="0"/>
              <a:sym typeface="Wingdings" pitchFamily="2" charset="2"/>
            </a:endParaRPr>
          </a:p>
        </p:txBody>
      </p:sp>
      <p:sp>
        <p:nvSpPr>
          <p:cNvPr id="13" name="TextBox 12"/>
          <p:cNvSpPr txBox="1"/>
          <p:nvPr/>
        </p:nvSpPr>
        <p:spPr>
          <a:xfrm>
            <a:off x="2971800" y="1786283"/>
            <a:ext cx="2743200" cy="433965"/>
          </a:xfrm>
          <a:prstGeom prst="rect">
            <a:avLst/>
          </a:prstGeom>
          <a:noFill/>
        </p:spPr>
        <p:txBody>
          <a:bodyPr wrap="square" rtlCol="0">
            <a:spAutoFit/>
          </a:bodyPr>
          <a:lstStyle/>
          <a:p>
            <a:pPr algn="just"/>
            <a:r>
              <a:rPr lang="en-US" sz="2400" smtClean="0">
                <a:solidFill>
                  <a:srgbClr val="C00000"/>
                </a:solidFill>
                <a:latin typeface="Courier New" pitchFamily="49" charset="0"/>
                <a:cs typeface="Courier New" pitchFamily="49" charset="0"/>
                <a:sym typeface="Wingdings" pitchFamily="2" charset="2"/>
              </a:rPr>
              <a:t>interface f0/0</a:t>
            </a:r>
          </a:p>
        </p:txBody>
      </p:sp>
      <p:sp>
        <p:nvSpPr>
          <p:cNvPr id="10" name="TextBox 9"/>
          <p:cNvSpPr txBox="1"/>
          <p:nvPr/>
        </p:nvSpPr>
        <p:spPr>
          <a:xfrm>
            <a:off x="228600" y="2211015"/>
            <a:ext cx="3352800" cy="433965"/>
          </a:xfrm>
          <a:prstGeom prst="rect">
            <a:avLst/>
          </a:prstGeom>
          <a:noFill/>
        </p:spPr>
        <p:txBody>
          <a:bodyPr wrap="square" rtlCol="0">
            <a:spAutoFit/>
          </a:bodyPr>
          <a:lstStyle/>
          <a:p>
            <a:pPr algn="just"/>
            <a:r>
              <a:rPr lang="en-US" sz="2400" smtClean="0">
                <a:solidFill>
                  <a:srgbClr val="0070C0"/>
                </a:solidFill>
                <a:latin typeface="Courier New" pitchFamily="49" charset="0"/>
                <a:cs typeface="Courier New" pitchFamily="49" charset="0"/>
              </a:rPr>
              <a:t>VnPro(config-if)</a:t>
            </a:r>
            <a:r>
              <a:rPr lang="en-US" sz="2400" smtClean="0">
                <a:solidFill>
                  <a:srgbClr val="000000"/>
                </a:solidFill>
                <a:latin typeface="Courier New" pitchFamily="49" charset="0"/>
                <a:cs typeface="Courier New" pitchFamily="49" charset="0"/>
              </a:rPr>
              <a:t># </a:t>
            </a:r>
            <a:endParaRPr lang="en-US" sz="2400" smtClean="0">
              <a:solidFill>
                <a:srgbClr val="000000"/>
              </a:solidFill>
              <a:latin typeface="Courier New" pitchFamily="49" charset="0"/>
              <a:cs typeface="Courier New" pitchFamily="49" charset="0"/>
              <a:sym typeface="Wingdings" pitchFamily="2" charset="2"/>
            </a:endParaRPr>
          </a:p>
        </p:txBody>
      </p:sp>
      <p:sp>
        <p:nvSpPr>
          <p:cNvPr id="14" name="TextBox 13"/>
          <p:cNvSpPr txBox="1"/>
          <p:nvPr/>
        </p:nvSpPr>
        <p:spPr>
          <a:xfrm>
            <a:off x="3581400" y="2211015"/>
            <a:ext cx="5562600" cy="433965"/>
          </a:xfrm>
          <a:prstGeom prst="rect">
            <a:avLst/>
          </a:prstGeom>
          <a:noFill/>
        </p:spPr>
        <p:txBody>
          <a:bodyPr wrap="square" rtlCol="0">
            <a:spAutoFit/>
          </a:bodyPr>
          <a:lstStyle/>
          <a:p>
            <a:pPr algn="just"/>
            <a:r>
              <a:rPr lang="en-US" sz="2400" smtClean="0">
                <a:solidFill>
                  <a:srgbClr val="C00000"/>
                </a:solidFill>
                <a:latin typeface="Courier New" pitchFamily="49" charset="0"/>
                <a:cs typeface="Courier New" pitchFamily="49" charset="0"/>
              </a:rPr>
              <a:t>description </a:t>
            </a:r>
            <a:r>
              <a:rPr lang="en-US" sz="2400" smtClean="0">
                <a:solidFill>
                  <a:srgbClr val="0070C0"/>
                </a:solidFill>
                <a:latin typeface="Courier New" pitchFamily="49" charset="0"/>
                <a:cs typeface="Courier New" pitchFamily="49" charset="0"/>
              </a:rPr>
              <a:t>Link to ISP</a:t>
            </a:r>
            <a:endParaRPr lang="en-US" sz="2400" smtClean="0">
              <a:solidFill>
                <a:srgbClr val="0070C0"/>
              </a:solidFill>
              <a:latin typeface="Courier New" pitchFamily="49" charset="0"/>
              <a:cs typeface="Courier New" pitchFamily="49" charset="0"/>
              <a:sym typeface="Wingdings" pitchFamily="2" charset="2"/>
            </a:endParaRPr>
          </a:p>
        </p:txBody>
      </p:sp>
      <p:sp>
        <p:nvSpPr>
          <p:cNvPr id="26" name="TextBox 25"/>
          <p:cNvSpPr txBox="1"/>
          <p:nvPr/>
        </p:nvSpPr>
        <p:spPr>
          <a:xfrm>
            <a:off x="228600" y="3503677"/>
            <a:ext cx="1295400" cy="433965"/>
          </a:xfrm>
          <a:prstGeom prst="rect">
            <a:avLst/>
          </a:prstGeom>
          <a:noFill/>
        </p:spPr>
        <p:txBody>
          <a:bodyPr wrap="square" rtlCol="0">
            <a:spAutoFit/>
          </a:bodyPr>
          <a:lstStyle/>
          <a:p>
            <a:pPr algn="just"/>
            <a:r>
              <a:rPr lang="en-US" sz="2400" smtClean="0">
                <a:solidFill>
                  <a:srgbClr val="0070C0"/>
                </a:solidFill>
                <a:latin typeface="Courier New" pitchFamily="49" charset="0"/>
                <a:cs typeface="Courier New" pitchFamily="49" charset="0"/>
              </a:rPr>
              <a:t>VnPro</a:t>
            </a:r>
            <a:r>
              <a:rPr lang="en-US" sz="2400" smtClean="0">
                <a:solidFill>
                  <a:srgbClr val="000000"/>
                </a:solidFill>
                <a:latin typeface="Courier New" pitchFamily="49" charset="0"/>
                <a:cs typeface="Courier New" pitchFamily="49" charset="0"/>
              </a:rPr>
              <a:t># </a:t>
            </a:r>
            <a:endParaRPr lang="en-US" sz="2400" smtClean="0">
              <a:solidFill>
                <a:srgbClr val="000000"/>
              </a:solidFill>
              <a:latin typeface="Courier New" pitchFamily="49" charset="0"/>
              <a:cs typeface="Courier New" pitchFamily="49" charset="0"/>
              <a:sym typeface="Wingdings" pitchFamily="2" charset="2"/>
            </a:endParaRPr>
          </a:p>
        </p:txBody>
      </p:sp>
      <p:sp>
        <p:nvSpPr>
          <p:cNvPr id="27" name="TextBox 26"/>
          <p:cNvSpPr txBox="1"/>
          <p:nvPr/>
        </p:nvSpPr>
        <p:spPr>
          <a:xfrm>
            <a:off x="1524000" y="3503677"/>
            <a:ext cx="4419600" cy="433965"/>
          </a:xfrm>
          <a:prstGeom prst="rect">
            <a:avLst/>
          </a:prstGeom>
          <a:noFill/>
        </p:spPr>
        <p:txBody>
          <a:bodyPr wrap="square" rtlCol="0">
            <a:spAutoFit/>
          </a:bodyPr>
          <a:lstStyle/>
          <a:p>
            <a:pPr algn="just"/>
            <a:r>
              <a:rPr lang="en-US" sz="2400" smtClean="0">
                <a:solidFill>
                  <a:srgbClr val="C00000"/>
                </a:solidFill>
                <a:latin typeface="Courier New" pitchFamily="49" charset="0"/>
                <a:cs typeface="Courier New" pitchFamily="49" charset="0"/>
              </a:rPr>
              <a:t>show running-config</a:t>
            </a:r>
            <a:endParaRPr lang="en-US" sz="2400" smtClean="0">
              <a:solidFill>
                <a:srgbClr val="C00000"/>
              </a:solidFill>
              <a:latin typeface="Courier New" pitchFamily="49" charset="0"/>
              <a:cs typeface="Courier New" pitchFamily="49" charset="0"/>
              <a:sym typeface="Wingdings" pitchFamily="2" charset="2"/>
            </a:endParaRPr>
          </a:p>
        </p:txBody>
      </p:sp>
      <p:sp>
        <p:nvSpPr>
          <p:cNvPr id="29" name="TextBox 28"/>
          <p:cNvSpPr txBox="1"/>
          <p:nvPr/>
        </p:nvSpPr>
        <p:spPr>
          <a:xfrm>
            <a:off x="228600" y="3937642"/>
            <a:ext cx="7543800" cy="1421928"/>
          </a:xfrm>
          <a:prstGeom prst="rect">
            <a:avLst/>
          </a:prstGeom>
          <a:noFill/>
        </p:spPr>
        <p:txBody>
          <a:bodyPr wrap="square" rtlCol="0">
            <a:spAutoFit/>
          </a:bodyPr>
          <a:lstStyle/>
          <a:p>
            <a:r>
              <a:rPr lang="en-US" sz="2400">
                <a:solidFill>
                  <a:srgbClr val="0070C0"/>
                </a:solidFill>
                <a:latin typeface="Courier New" pitchFamily="49" charset="0"/>
                <a:cs typeface="Courier New" pitchFamily="49" charset="0"/>
              </a:rPr>
              <a:t>! </a:t>
            </a:r>
          </a:p>
          <a:p>
            <a:r>
              <a:rPr lang="en-US" sz="2400">
                <a:solidFill>
                  <a:srgbClr val="0070C0"/>
                </a:solidFill>
                <a:latin typeface="Courier New" pitchFamily="49" charset="0"/>
                <a:cs typeface="Courier New" pitchFamily="49" charset="0"/>
              </a:rPr>
              <a:t>interface </a:t>
            </a:r>
            <a:r>
              <a:rPr lang="en-US" sz="2400" smtClean="0">
                <a:solidFill>
                  <a:srgbClr val="0070C0"/>
                </a:solidFill>
                <a:latin typeface="Courier New" pitchFamily="49" charset="0"/>
                <a:cs typeface="Courier New" pitchFamily="49" charset="0"/>
              </a:rPr>
              <a:t>FastEthernet0/0 </a:t>
            </a:r>
            <a:endParaRPr lang="en-US" sz="2400">
              <a:solidFill>
                <a:srgbClr val="0070C0"/>
              </a:solidFill>
              <a:latin typeface="Courier New" pitchFamily="49" charset="0"/>
              <a:cs typeface="Courier New" pitchFamily="49" charset="0"/>
            </a:endParaRPr>
          </a:p>
          <a:p>
            <a:r>
              <a:rPr lang="en-US" sz="2400" smtClean="0">
                <a:solidFill>
                  <a:srgbClr val="0070C0"/>
                </a:solidFill>
                <a:latin typeface="Courier New" pitchFamily="49" charset="0"/>
                <a:cs typeface="Courier New" pitchFamily="49" charset="0"/>
              </a:rPr>
              <a:t>  ip </a:t>
            </a:r>
            <a:r>
              <a:rPr lang="en-US" sz="2400">
                <a:solidFill>
                  <a:srgbClr val="0070C0"/>
                </a:solidFill>
                <a:latin typeface="Courier New" pitchFamily="49" charset="0"/>
                <a:cs typeface="Courier New" pitchFamily="49" charset="0"/>
              </a:rPr>
              <a:t>address 10.0.0.1 255.0.0.0</a:t>
            </a:r>
          </a:p>
          <a:p>
            <a:pPr algn="just"/>
            <a:r>
              <a:rPr lang="en-US" sz="2400" smtClean="0">
                <a:solidFill>
                  <a:srgbClr val="0070C0"/>
                </a:solidFill>
                <a:latin typeface="Courier New" pitchFamily="49" charset="0"/>
                <a:cs typeface="Courier New" pitchFamily="49" charset="0"/>
              </a:rPr>
              <a:t>  </a:t>
            </a:r>
            <a:r>
              <a:rPr lang="en-US" sz="2400">
                <a:solidFill>
                  <a:srgbClr val="C00000"/>
                </a:solidFill>
                <a:latin typeface="Courier New" pitchFamily="49" charset="0"/>
                <a:cs typeface="Courier New" pitchFamily="49" charset="0"/>
              </a:rPr>
              <a:t>description </a:t>
            </a:r>
            <a:r>
              <a:rPr lang="en-US" sz="2400">
                <a:solidFill>
                  <a:srgbClr val="0070C0"/>
                </a:solidFill>
                <a:latin typeface="Courier New" pitchFamily="49" charset="0"/>
                <a:cs typeface="Courier New" pitchFamily="49" charset="0"/>
              </a:rPr>
              <a:t>Link to ISP</a:t>
            </a:r>
            <a:endParaRPr lang="en-US" sz="2400">
              <a:solidFill>
                <a:srgbClr val="0070C0"/>
              </a:solidFill>
              <a:latin typeface="Courier New" pitchFamily="49" charset="0"/>
              <a:cs typeface="Courier New" pitchFamily="49" charset="0"/>
              <a:sym typeface="Wingdings" pitchFamily="2" charset="2"/>
            </a:endParaRPr>
          </a:p>
        </p:txBody>
      </p:sp>
    </p:spTree>
    <p:extLst>
      <p:ext uri="{BB962C8B-B14F-4D97-AF65-F5344CB8AC3E}">
        <p14:creationId xmlns:p14="http://schemas.microsoft.com/office/powerpoint/2010/main" val="2084041198"/>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TMP-DEV-PPT-v8.1">
  <a:themeElements>
    <a:clrScheme name="">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TMP-DEV-PPT-v8.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28575" cap="flat" cmpd="sng" algn="ctr">
          <a:solidFill>
            <a:schemeClr val="tx1"/>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chemeClr val="bg2"/>
                </a:outerShdw>
              </a:effectLst>
            </a14:hiddenEffects>
          </a:ext>
        </a:extLst>
      </a:spPr>
      <a:bodyPr vert="horz" wrap="square" lIns="82124" tIns="41061" rIns="82124" bIns="41061" numCol="1" anchor="t" anchorCtr="0" compatLnSpc="1">
        <a:prstTxWarp prst="textNoShape">
          <a:avLst/>
        </a:prstTxWarp>
      </a:bodyPr>
      <a:lstStyle>
        <a:defPPr marL="0" marR="0" indent="0" algn="l" defTabSz="814388" rtl="0" eaLnBrk="0" fontAlgn="base" latinLnBrk="0" hangingPunct="0">
          <a:lnSpc>
            <a:spcPct val="90000"/>
          </a:lnSpc>
          <a:spcBef>
            <a:spcPct val="0"/>
          </a:spcBef>
          <a:spcAft>
            <a:spcPct val="0"/>
          </a:spcAft>
          <a:buClrTx/>
          <a:buSzTx/>
          <a:buFontTx/>
          <a:buNone/>
          <a:tabLst/>
          <a:defRPr kumimoji="0" lang="en-US" sz="30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28575" cap="flat" cmpd="sng" algn="ctr">
          <a:solidFill>
            <a:schemeClr val="tx1"/>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chemeClr val="bg2"/>
                </a:outerShdw>
              </a:effectLst>
            </a14:hiddenEffects>
          </a:ext>
        </a:extLst>
      </a:spPr>
      <a:bodyPr vert="horz" wrap="square" lIns="82124" tIns="41061" rIns="82124" bIns="41061" numCol="1" anchor="t" anchorCtr="0" compatLnSpc="1">
        <a:prstTxWarp prst="textNoShape">
          <a:avLst/>
        </a:prstTxWarp>
      </a:bodyPr>
      <a:lstStyle>
        <a:defPPr marL="0" marR="0" indent="0" algn="l" defTabSz="814388" rtl="0" eaLnBrk="0" fontAlgn="base" latinLnBrk="0" hangingPunct="0">
          <a:lnSpc>
            <a:spcPct val="90000"/>
          </a:lnSpc>
          <a:spcBef>
            <a:spcPct val="0"/>
          </a:spcBef>
          <a:spcAft>
            <a:spcPct val="0"/>
          </a:spcAft>
          <a:buClrTx/>
          <a:buSzTx/>
          <a:buFontTx/>
          <a:buNone/>
          <a:tabLst/>
          <a:defRPr kumimoji="0" lang="en-US" sz="3000" b="1" i="0" u="none" strike="noStrike" cap="none" normalizeH="0" baseline="0" smtClean="0">
            <a:ln>
              <a:noFill/>
            </a:ln>
            <a:solidFill>
              <a:schemeClr val="tx1"/>
            </a:solidFill>
            <a:effectLst/>
            <a:latin typeface="Arial" charset="0"/>
          </a:defRPr>
        </a:defPPr>
      </a:lstStyle>
    </a:lnDef>
  </a:objectDefaults>
  <a:extraClrSchemeLst>
    <a:extraClrScheme>
      <a:clrScheme name="TMP-DEV-PPT-v8.1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MP-DEV-PPT-v8.1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TMP-DEV-PPT-v8.1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MP-DEV-PPT-v8.1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MP-DEV-PPT-v8.1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MP-DEV-PPT-v8.1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TMP-DEV-PPT-v8.1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TMP-DEV-PPT-v8.1 8">
        <a:dk1>
          <a:srgbClr val="000000"/>
        </a:dk1>
        <a:lt1>
          <a:srgbClr val="FFFFFF"/>
        </a:lt1>
        <a:dk2>
          <a:srgbClr val="FFFFFF"/>
        </a:dk2>
        <a:lt2>
          <a:srgbClr val="000000"/>
        </a:lt2>
        <a:accent1>
          <a:srgbClr val="339999"/>
        </a:accent1>
        <a:accent2>
          <a:srgbClr val="B92B38"/>
        </a:accent2>
        <a:accent3>
          <a:srgbClr val="FFFFFF"/>
        </a:accent3>
        <a:accent4>
          <a:srgbClr val="000000"/>
        </a:accent4>
        <a:accent5>
          <a:srgbClr val="ADCACA"/>
        </a:accent5>
        <a:accent6>
          <a:srgbClr val="A72632"/>
        </a:accent6>
        <a:hlink>
          <a:srgbClr val="FF9900"/>
        </a:hlink>
        <a:folHlink>
          <a:srgbClr val="FF9900"/>
        </a:folHlink>
      </a:clrScheme>
      <a:clrMap bg1="lt1" tx1="dk1" bg2="lt2" tx2="dk2" accent1="accent1" accent2="accent2" accent3="accent3" accent4="accent4" accent5="accent5" accent6="accent6" hlink="hlink" folHlink="folHlink"/>
    </a:extraClrScheme>
    <a:extraClrScheme>
      <a:clrScheme name="TMP-DEV-PPT-v8.1 9">
        <a:dk1>
          <a:srgbClr val="000000"/>
        </a:dk1>
        <a:lt1>
          <a:srgbClr val="FFFFFF"/>
        </a:lt1>
        <a:dk2>
          <a:srgbClr val="FFFFFF"/>
        </a:dk2>
        <a:lt2>
          <a:srgbClr val="000000"/>
        </a:lt2>
        <a:accent1>
          <a:srgbClr val="339999"/>
        </a:accent1>
        <a:accent2>
          <a:srgbClr val="B92B38"/>
        </a:accent2>
        <a:accent3>
          <a:srgbClr val="FFFFFF"/>
        </a:accent3>
        <a:accent4>
          <a:srgbClr val="000000"/>
        </a:accent4>
        <a:accent5>
          <a:srgbClr val="ADCACA"/>
        </a:accent5>
        <a:accent6>
          <a:srgbClr val="A72632"/>
        </a:accent6>
        <a:hlink>
          <a:srgbClr val="9999CC"/>
        </a:hlink>
        <a:folHlink>
          <a:srgbClr val="FF9900"/>
        </a:folHlink>
      </a:clrScheme>
      <a:clrMap bg1="lt1" tx1="dk1" bg2="lt2" tx2="dk2" accent1="accent1" accent2="accent2" accent3="accent3" accent4="accent4" accent5="accent5" accent6="accent6" hlink="hlink" folHlink="folHlink"/>
    </a:extraClrScheme>
    <a:extraClrScheme>
      <a:clrScheme name="TMP-DEV-PPT-v8.1 10">
        <a:dk1>
          <a:srgbClr val="000000"/>
        </a:dk1>
        <a:lt1>
          <a:srgbClr val="FFFFFF"/>
        </a:lt1>
        <a:dk2>
          <a:srgbClr val="000000"/>
        </a:dk2>
        <a:lt2>
          <a:srgbClr val="000000"/>
        </a:lt2>
        <a:accent1>
          <a:srgbClr val="339999"/>
        </a:accent1>
        <a:accent2>
          <a:srgbClr val="B92B38"/>
        </a:accent2>
        <a:accent3>
          <a:srgbClr val="FFFFFF"/>
        </a:accent3>
        <a:accent4>
          <a:srgbClr val="000000"/>
        </a:accent4>
        <a:accent5>
          <a:srgbClr val="ADCACA"/>
        </a:accent5>
        <a:accent6>
          <a:srgbClr val="A72632"/>
        </a:accent6>
        <a:hlink>
          <a:srgbClr val="9999CC"/>
        </a:hlink>
        <a:folHlink>
          <a:srgbClr val="FF9900"/>
        </a:folHlink>
      </a:clrScheme>
      <a:clrMap bg1="lt1" tx1="dk1" bg2="lt2" tx2="dk2" accent1="accent1" accent2="accent2" accent3="accent3" accent4="accent4" accent5="accent5" accent6="accent6" hlink="hlink" folHlink="folHlink"/>
    </a:extraClrScheme>
    <a:extraClrScheme>
      <a:clrScheme name="TMP-DEV-PPT-v8.1 11">
        <a:dk1>
          <a:srgbClr val="000000"/>
        </a:dk1>
        <a:lt1>
          <a:srgbClr val="FFFFFF"/>
        </a:lt1>
        <a:dk2>
          <a:srgbClr val="000000"/>
        </a:dk2>
        <a:lt2>
          <a:srgbClr val="000000"/>
        </a:lt2>
        <a:accent1>
          <a:srgbClr val="339999"/>
        </a:accent1>
        <a:accent2>
          <a:srgbClr val="B92B38"/>
        </a:accent2>
        <a:accent3>
          <a:srgbClr val="FFFFFF"/>
        </a:accent3>
        <a:accent4>
          <a:srgbClr val="000000"/>
        </a:accent4>
        <a:accent5>
          <a:srgbClr val="ADCACA"/>
        </a:accent5>
        <a:accent6>
          <a:srgbClr val="A72632"/>
        </a:accent6>
        <a:hlink>
          <a:srgbClr val="9999CC"/>
        </a:hlink>
        <a:folHlink>
          <a:srgbClr val="EEB30E"/>
        </a:folHlink>
      </a:clrScheme>
      <a:clrMap bg1="lt1" tx1="dk1" bg2="lt2" tx2="dk2" accent1="accent1" accent2="accent2" accent3="accent3" accent4="accent4" accent5="accent5" accent6="accent6" hlink="hlink" folHlink="folHlink"/>
    </a:extraClrScheme>
    <a:extraClrScheme>
      <a:clrScheme name="TMP-DEV-PPT-v8.1 12">
        <a:dk1>
          <a:srgbClr val="000000"/>
        </a:dk1>
        <a:lt1>
          <a:srgbClr val="FFFFFF"/>
        </a:lt1>
        <a:dk2>
          <a:srgbClr val="000000"/>
        </a:dk2>
        <a:lt2>
          <a:srgbClr val="000000"/>
        </a:lt2>
        <a:accent1>
          <a:srgbClr val="306774"/>
        </a:accent1>
        <a:accent2>
          <a:srgbClr val="B92B38"/>
        </a:accent2>
        <a:accent3>
          <a:srgbClr val="FFFFFF"/>
        </a:accent3>
        <a:accent4>
          <a:srgbClr val="000000"/>
        </a:accent4>
        <a:accent5>
          <a:srgbClr val="ADB8BC"/>
        </a:accent5>
        <a:accent6>
          <a:srgbClr val="A72632"/>
        </a:accent6>
        <a:hlink>
          <a:srgbClr val="9999CC"/>
        </a:hlink>
        <a:folHlink>
          <a:srgbClr val="EEB30E"/>
        </a:folHlink>
      </a:clrScheme>
      <a:clrMap bg1="lt1" tx1="dk1" bg2="lt2" tx2="dk2" accent1="accent1" accent2="accent2" accent3="accent3" accent4="accent4" accent5="accent5" accent6="accent6" hlink="hlink" folHlink="folHlink"/>
    </a:extraClrScheme>
    <a:extraClrScheme>
      <a:clrScheme name="TMP-DEV-PPT-v8.1 13">
        <a:dk1>
          <a:srgbClr val="000000"/>
        </a:dk1>
        <a:lt1>
          <a:srgbClr val="FFFFFF"/>
        </a:lt1>
        <a:dk2>
          <a:srgbClr val="000000"/>
        </a:dk2>
        <a:lt2>
          <a:srgbClr val="000000"/>
        </a:lt2>
        <a:accent1>
          <a:srgbClr val="306774"/>
        </a:accent1>
        <a:accent2>
          <a:srgbClr val="B92B38"/>
        </a:accent2>
        <a:accent3>
          <a:srgbClr val="FFFFFF"/>
        </a:accent3>
        <a:accent4>
          <a:srgbClr val="000000"/>
        </a:accent4>
        <a:accent5>
          <a:srgbClr val="ADB8BC"/>
        </a:accent5>
        <a:accent6>
          <a:srgbClr val="A72632"/>
        </a:accent6>
        <a:hlink>
          <a:srgbClr val="336599"/>
        </a:hlink>
        <a:folHlink>
          <a:srgbClr val="EEB30E"/>
        </a:folHlink>
      </a:clrScheme>
      <a:clrMap bg1="lt1" tx1="dk1" bg2="lt2" tx2="dk2" accent1="accent1" accent2="accent2" accent3="accent3" accent4="accent4" accent5="accent5" accent6="accent6" hlink="hlink" folHlink="folHlink"/>
    </a:extraClrScheme>
    <a:extraClrScheme>
      <a:clrScheme name="TMP-DEV-PPT-v8.1 14">
        <a:dk1>
          <a:srgbClr val="000000"/>
        </a:dk1>
        <a:lt1>
          <a:srgbClr val="FFFFFF"/>
        </a:lt1>
        <a:dk2>
          <a:srgbClr val="000000"/>
        </a:dk2>
        <a:lt2>
          <a:srgbClr val="000000"/>
        </a:lt2>
        <a:accent1>
          <a:srgbClr val="306774"/>
        </a:accent1>
        <a:accent2>
          <a:srgbClr val="B92B38"/>
        </a:accent2>
        <a:accent3>
          <a:srgbClr val="FFFFFF"/>
        </a:accent3>
        <a:accent4>
          <a:srgbClr val="000000"/>
        </a:accent4>
        <a:accent5>
          <a:srgbClr val="ADB8BC"/>
        </a:accent5>
        <a:accent6>
          <a:srgbClr val="A72632"/>
        </a:accent6>
        <a:hlink>
          <a:srgbClr val="4B87C3"/>
        </a:hlink>
        <a:folHlink>
          <a:srgbClr val="EEB30E"/>
        </a:folHlink>
      </a:clrScheme>
      <a:clrMap bg1="lt1" tx1="dk1" bg2="lt2" tx2="dk2" accent1="accent1" accent2="accent2" accent3="accent3" accent4="accent4" accent5="accent5" accent6="accent6" hlink="hlink" folHlink="folHlink"/>
    </a:extraClrScheme>
    <a:extraClrScheme>
      <a:clrScheme name="TMP-DEV-PPT-v8.1 15">
        <a:dk1>
          <a:srgbClr val="000000"/>
        </a:dk1>
        <a:lt1>
          <a:srgbClr val="FFFFFF"/>
        </a:lt1>
        <a:dk2>
          <a:srgbClr val="0183B7"/>
        </a:dk2>
        <a:lt2>
          <a:srgbClr val="000000"/>
        </a:lt2>
        <a:accent1>
          <a:srgbClr val="0183B7"/>
        </a:accent1>
        <a:accent2>
          <a:srgbClr val="B92B38"/>
        </a:accent2>
        <a:accent3>
          <a:srgbClr val="FFFFFF"/>
        </a:accent3>
        <a:accent4>
          <a:srgbClr val="000000"/>
        </a:accent4>
        <a:accent5>
          <a:srgbClr val="AAC1D8"/>
        </a:accent5>
        <a:accent6>
          <a:srgbClr val="A72632"/>
        </a:accent6>
        <a:hlink>
          <a:srgbClr val="4B87C3"/>
        </a:hlink>
        <a:folHlink>
          <a:srgbClr val="EEB30E"/>
        </a:folHlink>
      </a:clrScheme>
      <a:clrMap bg1="lt1" tx1="dk1" bg2="lt2" tx2="dk2" accent1="accent1" accent2="accent2" accent3="accent3" accent4="accent4" accent5="accent5" accent6="accent6" hlink="hlink" folHlink="folHlink"/>
    </a:extraClrScheme>
    <a:extraClrScheme>
      <a:clrScheme name="TMP-DEV-PPT-v8.1 16">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4B87C3"/>
        </a:hlink>
        <a:folHlink>
          <a:srgbClr val="EEB30E"/>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TMP-DEV-PPT-v8.1">
  <a:themeElements>
    <a:clrScheme name="">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TMP-DEV-PPT-v8.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28575" cap="flat" cmpd="sng" algn="ctr">
          <a:solidFill>
            <a:schemeClr val="tx1"/>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chemeClr val="bg2"/>
                </a:outerShdw>
              </a:effectLst>
            </a14:hiddenEffects>
          </a:ext>
        </a:extLst>
      </a:spPr>
      <a:bodyPr vert="horz" wrap="square" lIns="82124" tIns="41061" rIns="82124" bIns="41061" numCol="1" anchor="t" anchorCtr="0" compatLnSpc="1">
        <a:prstTxWarp prst="textNoShape">
          <a:avLst/>
        </a:prstTxWarp>
      </a:bodyPr>
      <a:lstStyle>
        <a:defPPr marL="0" marR="0" indent="0" algn="l" defTabSz="814388" rtl="0" eaLnBrk="0" fontAlgn="base" latinLnBrk="0" hangingPunct="0">
          <a:lnSpc>
            <a:spcPct val="90000"/>
          </a:lnSpc>
          <a:spcBef>
            <a:spcPct val="0"/>
          </a:spcBef>
          <a:spcAft>
            <a:spcPct val="0"/>
          </a:spcAft>
          <a:buClrTx/>
          <a:buSzTx/>
          <a:buFontTx/>
          <a:buNone/>
          <a:tabLst/>
          <a:defRPr kumimoji="0" lang="en-US" sz="3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28575" cap="flat" cmpd="sng" algn="ctr">
          <a:solidFill>
            <a:schemeClr val="tx1"/>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chemeClr val="bg2"/>
                </a:outerShdw>
              </a:effectLst>
            </a14:hiddenEffects>
          </a:ext>
        </a:extLst>
      </a:spPr>
      <a:bodyPr vert="horz" wrap="square" lIns="82124" tIns="41061" rIns="82124" bIns="41061" numCol="1" anchor="t" anchorCtr="0" compatLnSpc="1">
        <a:prstTxWarp prst="textNoShape">
          <a:avLst/>
        </a:prstTxWarp>
      </a:bodyPr>
      <a:lstStyle>
        <a:defPPr marL="0" marR="0" indent="0" algn="l" defTabSz="814388" rtl="0" eaLnBrk="0" fontAlgn="base" latinLnBrk="0" hangingPunct="0">
          <a:lnSpc>
            <a:spcPct val="90000"/>
          </a:lnSpc>
          <a:spcBef>
            <a:spcPct val="0"/>
          </a:spcBef>
          <a:spcAft>
            <a:spcPct val="0"/>
          </a:spcAft>
          <a:buClrTx/>
          <a:buSzTx/>
          <a:buFontTx/>
          <a:buNone/>
          <a:tabLst/>
          <a:defRPr kumimoji="0" lang="en-US" sz="3000" b="0" i="0" u="none" strike="noStrike" cap="none" normalizeH="0" baseline="0" smtClean="0">
            <a:ln>
              <a:noFill/>
            </a:ln>
            <a:solidFill>
              <a:schemeClr val="tx1"/>
            </a:solidFill>
            <a:effectLst/>
            <a:latin typeface="Arial" charset="0"/>
          </a:defRPr>
        </a:defPPr>
      </a:lstStyle>
    </a:lnDef>
  </a:objectDefaults>
  <a:extraClrSchemeLst>
    <a:extraClrScheme>
      <a:clrScheme name="TMP-DEV-PPT-v8.1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MP-DEV-PPT-v8.1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TMP-DEV-PPT-v8.1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MP-DEV-PPT-v8.1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MP-DEV-PPT-v8.1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MP-DEV-PPT-v8.1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TMP-DEV-PPT-v8.1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TMP-DEV-PPT-v8.1 8">
        <a:dk1>
          <a:srgbClr val="000000"/>
        </a:dk1>
        <a:lt1>
          <a:srgbClr val="FFFFFF"/>
        </a:lt1>
        <a:dk2>
          <a:srgbClr val="FFFFFF"/>
        </a:dk2>
        <a:lt2>
          <a:srgbClr val="000000"/>
        </a:lt2>
        <a:accent1>
          <a:srgbClr val="339999"/>
        </a:accent1>
        <a:accent2>
          <a:srgbClr val="B92B38"/>
        </a:accent2>
        <a:accent3>
          <a:srgbClr val="FFFFFF"/>
        </a:accent3>
        <a:accent4>
          <a:srgbClr val="000000"/>
        </a:accent4>
        <a:accent5>
          <a:srgbClr val="ADCACA"/>
        </a:accent5>
        <a:accent6>
          <a:srgbClr val="A72632"/>
        </a:accent6>
        <a:hlink>
          <a:srgbClr val="FF9900"/>
        </a:hlink>
        <a:folHlink>
          <a:srgbClr val="FF9900"/>
        </a:folHlink>
      </a:clrScheme>
      <a:clrMap bg1="lt1" tx1="dk1" bg2="lt2" tx2="dk2" accent1="accent1" accent2="accent2" accent3="accent3" accent4="accent4" accent5="accent5" accent6="accent6" hlink="hlink" folHlink="folHlink"/>
    </a:extraClrScheme>
    <a:extraClrScheme>
      <a:clrScheme name="TMP-DEV-PPT-v8.1 9">
        <a:dk1>
          <a:srgbClr val="000000"/>
        </a:dk1>
        <a:lt1>
          <a:srgbClr val="FFFFFF"/>
        </a:lt1>
        <a:dk2>
          <a:srgbClr val="FFFFFF"/>
        </a:dk2>
        <a:lt2>
          <a:srgbClr val="000000"/>
        </a:lt2>
        <a:accent1>
          <a:srgbClr val="339999"/>
        </a:accent1>
        <a:accent2>
          <a:srgbClr val="B92B38"/>
        </a:accent2>
        <a:accent3>
          <a:srgbClr val="FFFFFF"/>
        </a:accent3>
        <a:accent4>
          <a:srgbClr val="000000"/>
        </a:accent4>
        <a:accent5>
          <a:srgbClr val="ADCACA"/>
        </a:accent5>
        <a:accent6>
          <a:srgbClr val="A72632"/>
        </a:accent6>
        <a:hlink>
          <a:srgbClr val="9999CC"/>
        </a:hlink>
        <a:folHlink>
          <a:srgbClr val="FF9900"/>
        </a:folHlink>
      </a:clrScheme>
      <a:clrMap bg1="lt1" tx1="dk1" bg2="lt2" tx2="dk2" accent1="accent1" accent2="accent2" accent3="accent3" accent4="accent4" accent5="accent5" accent6="accent6" hlink="hlink" folHlink="folHlink"/>
    </a:extraClrScheme>
    <a:extraClrScheme>
      <a:clrScheme name="TMP-DEV-PPT-v8.1 10">
        <a:dk1>
          <a:srgbClr val="000000"/>
        </a:dk1>
        <a:lt1>
          <a:srgbClr val="FFFFFF"/>
        </a:lt1>
        <a:dk2>
          <a:srgbClr val="000000"/>
        </a:dk2>
        <a:lt2>
          <a:srgbClr val="000000"/>
        </a:lt2>
        <a:accent1>
          <a:srgbClr val="339999"/>
        </a:accent1>
        <a:accent2>
          <a:srgbClr val="B92B38"/>
        </a:accent2>
        <a:accent3>
          <a:srgbClr val="FFFFFF"/>
        </a:accent3>
        <a:accent4>
          <a:srgbClr val="000000"/>
        </a:accent4>
        <a:accent5>
          <a:srgbClr val="ADCACA"/>
        </a:accent5>
        <a:accent6>
          <a:srgbClr val="A72632"/>
        </a:accent6>
        <a:hlink>
          <a:srgbClr val="9999CC"/>
        </a:hlink>
        <a:folHlink>
          <a:srgbClr val="FF9900"/>
        </a:folHlink>
      </a:clrScheme>
      <a:clrMap bg1="lt1" tx1="dk1" bg2="lt2" tx2="dk2" accent1="accent1" accent2="accent2" accent3="accent3" accent4="accent4" accent5="accent5" accent6="accent6" hlink="hlink" folHlink="folHlink"/>
    </a:extraClrScheme>
    <a:extraClrScheme>
      <a:clrScheme name="TMP-DEV-PPT-v8.1 11">
        <a:dk1>
          <a:srgbClr val="000000"/>
        </a:dk1>
        <a:lt1>
          <a:srgbClr val="FFFFFF"/>
        </a:lt1>
        <a:dk2>
          <a:srgbClr val="000000"/>
        </a:dk2>
        <a:lt2>
          <a:srgbClr val="000000"/>
        </a:lt2>
        <a:accent1>
          <a:srgbClr val="339999"/>
        </a:accent1>
        <a:accent2>
          <a:srgbClr val="B92B38"/>
        </a:accent2>
        <a:accent3>
          <a:srgbClr val="FFFFFF"/>
        </a:accent3>
        <a:accent4>
          <a:srgbClr val="000000"/>
        </a:accent4>
        <a:accent5>
          <a:srgbClr val="ADCACA"/>
        </a:accent5>
        <a:accent6>
          <a:srgbClr val="A72632"/>
        </a:accent6>
        <a:hlink>
          <a:srgbClr val="9999CC"/>
        </a:hlink>
        <a:folHlink>
          <a:srgbClr val="EEB30E"/>
        </a:folHlink>
      </a:clrScheme>
      <a:clrMap bg1="lt1" tx1="dk1" bg2="lt2" tx2="dk2" accent1="accent1" accent2="accent2" accent3="accent3" accent4="accent4" accent5="accent5" accent6="accent6" hlink="hlink" folHlink="folHlink"/>
    </a:extraClrScheme>
    <a:extraClrScheme>
      <a:clrScheme name="TMP-DEV-PPT-v8.1 12">
        <a:dk1>
          <a:srgbClr val="000000"/>
        </a:dk1>
        <a:lt1>
          <a:srgbClr val="FFFFFF"/>
        </a:lt1>
        <a:dk2>
          <a:srgbClr val="000000"/>
        </a:dk2>
        <a:lt2>
          <a:srgbClr val="000000"/>
        </a:lt2>
        <a:accent1>
          <a:srgbClr val="306774"/>
        </a:accent1>
        <a:accent2>
          <a:srgbClr val="B92B38"/>
        </a:accent2>
        <a:accent3>
          <a:srgbClr val="FFFFFF"/>
        </a:accent3>
        <a:accent4>
          <a:srgbClr val="000000"/>
        </a:accent4>
        <a:accent5>
          <a:srgbClr val="ADB8BC"/>
        </a:accent5>
        <a:accent6>
          <a:srgbClr val="A72632"/>
        </a:accent6>
        <a:hlink>
          <a:srgbClr val="9999CC"/>
        </a:hlink>
        <a:folHlink>
          <a:srgbClr val="EEB30E"/>
        </a:folHlink>
      </a:clrScheme>
      <a:clrMap bg1="lt1" tx1="dk1" bg2="lt2" tx2="dk2" accent1="accent1" accent2="accent2" accent3="accent3" accent4="accent4" accent5="accent5" accent6="accent6" hlink="hlink" folHlink="folHlink"/>
    </a:extraClrScheme>
    <a:extraClrScheme>
      <a:clrScheme name="TMP-DEV-PPT-v8.1 13">
        <a:dk1>
          <a:srgbClr val="000000"/>
        </a:dk1>
        <a:lt1>
          <a:srgbClr val="FFFFFF"/>
        </a:lt1>
        <a:dk2>
          <a:srgbClr val="000000"/>
        </a:dk2>
        <a:lt2>
          <a:srgbClr val="000000"/>
        </a:lt2>
        <a:accent1>
          <a:srgbClr val="306774"/>
        </a:accent1>
        <a:accent2>
          <a:srgbClr val="B92B38"/>
        </a:accent2>
        <a:accent3>
          <a:srgbClr val="FFFFFF"/>
        </a:accent3>
        <a:accent4>
          <a:srgbClr val="000000"/>
        </a:accent4>
        <a:accent5>
          <a:srgbClr val="ADB8BC"/>
        </a:accent5>
        <a:accent6>
          <a:srgbClr val="A72632"/>
        </a:accent6>
        <a:hlink>
          <a:srgbClr val="336599"/>
        </a:hlink>
        <a:folHlink>
          <a:srgbClr val="EEB30E"/>
        </a:folHlink>
      </a:clrScheme>
      <a:clrMap bg1="lt1" tx1="dk1" bg2="lt2" tx2="dk2" accent1="accent1" accent2="accent2" accent3="accent3" accent4="accent4" accent5="accent5" accent6="accent6" hlink="hlink" folHlink="folHlink"/>
    </a:extraClrScheme>
    <a:extraClrScheme>
      <a:clrScheme name="TMP-DEV-PPT-v8.1 14">
        <a:dk1>
          <a:srgbClr val="000000"/>
        </a:dk1>
        <a:lt1>
          <a:srgbClr val="FFFFFF"/>
        </a:lt1>
        <a:dk2>
          <a:srgbClr val="000000"/>
        </a:dk2>
        <a:lt2>
          <a:srgbClr val="000000"/>
        </a:lt2>
        <a:accent1>
          <a:srgbClr val="306774"/>
        </a:accent1>
        <a:accent2>
          <a:srgbClr val="B92B38"/>
        </a:accent2>
        <a:accent3>
          <a:srgbClr val="FFFFFF"/>
        </a:accent3>
        <a:accent4>
          <a:srgbClr val="000000"/>
        </a:accent4>
        <a:accent5>
          <a:srgbClr val="ADB8BC"/>
        </a:accent5>
        <a:accent6>
          <a:srgbClr val="A72632"/>
        </a:accent6>
        <a:hlink>
          <a:srgbClr val="4B87C3"/>
        </a:hlink>
        <a:folHlink>
          <a:srgbClr val="EEB30E"/>
        </a:folHlink>
      </a:clrScheme>
      <a:clrMap bg1="lt1" tx1="dk1" bg2="lt2" tx2="dk2" accent1="accent1" accent2="accent2" accent3="accent3" accent4="accent4" accent5="accent5" accent6="accent6" hlink="hlink" folHlink="folHlink"/>
    </a:extraClrScheme>
    <a:extraClrScheme>
      <a:clrScheme name="TMP-DEV-PPT-v8.1 15">
        <a:dk1>
          <a:srgbClr val="000000"/>
        </a:dk1>
        <a:lt1>
          <a:srgbClr val="FFFFFF"/>
        </a:lt1>
        <a:dk2>
          <a:srgbClr val="0183B7"/>
        </a:dk2>
        <a:lt2>
          <a:srgbClr val="000000"/>
        </a:lt2>
        <a:accent1>
          <a:srgbClr val="0183B7"/>
        </a:accent1>
        <a:accent2>
          <a:srgbClr val="B92B38"/>
        </a:accent2>
        <a:accent3>
          <a:srgbClr val="FFFFFF"/>
        </a:accent3>
        <a:accent4>
          <a:srgbClr val="000000"/>
        </a:accent4>
        <a:accent5>
          <a:srgbClr val="AAC1D8"/>
        </a:accent5>
        <a:accent6>
          <a:srgbClr val="A72632"/>
        </a:accent6>
        <a:hlink>
          <a:srgbClr val="4B87C3"/>
        </a:hlink>
        <a:folHlink>
          <a:srgbClr val="EEB30E"/>
        </a:folHlink>
      </a:clrScheme>
      <a:clrMap bg1="lt1" tx1="dk1" bg2="lt2" tx2="dk2" accent1="accent1" accent2="accent2" accent3="accent3" accent4="accent4" accent5="accent5" accent6="accent6" hlink="hlink" folHlink="folHlink"/>
    </a:extraClrScheme>
    <a:extraClrScheme>
      <a:clrScheme name="TMP-DEV-PPT-v8.1 16">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4B87C3"/>
        </a:hlink>
        <a:folHlink>
          <a:srgbClr val="EEB30E"/>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TMP-DEV-PPT-v8.1">
  <a:themeElements>
    <a:clrScheme name="">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TMP-DEV-PPT-v8.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28575" cap="flat" cmpd="sng" algn="ctr">
          <a:solidFill>
            <a:schemeClr val="tx1"/>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chemeClr val="bg2"/>
                </a:outerShdw>
              </a:effectLst>
            </a14:hiddenEffects>
          </a:ext>
        </a:extLst>
      </a:spPr>
      <a:bodyPr vert="horz" wrap="square" lIns="82124" tIns="41061" rIns="82124" bIns="41061" numCol="1" anchor="t" anchorCtr="0" compatLnSpc="1">
        <a:prstTxWarp prst="textNoShape">
          <a:avLst/>
        </a:prstTxWarp>
      </a:bodyPr>
      <a:lstStyle>
        <a:defPPr marL="0" marR="0" indent="0" algn="l" defTabSz="814388" rtl="0" eaLnBrk="0" fontAlgn="base" latinLnBrk="0" hangingPunct="0">
          <a:lnSpc>
            <a:spcPct val="90000"/>
          </a:lnSpc>
          <a:spcBef>
            <a:spcPct val="0"/>
          </a:spcBef>
          <a:spcAft>
            <a:spcPct val="0"/>
          </a:spcAft>
          <a:buClrTx/>
          <a:buSzTx/>
          <a:buFontTx/>
          <a:buNone/>
          <a:tabLst/>
          <a:defRPr kumimoji="0" lang="en-US" sz="30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28575" cap="flat" cmpd="sng" algn="ctr">
          <a:solidFill>
            <a:schemeClr val="tx1"/>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chemeClr val="bg2"/>
                </a:outerShdw>
              </a:effectLst>
            </a14:hiddenEffects>
          </a:ext>
        </a:extLst>
      </a:spPr>
      <a:bodyPr vert="horz" wrap="square" lIns="82124" tIns="41061" rIns="82124" bIns="41061" numCol="1" anchor="t" anchorCtr="0" compatLnSpc="1">
        <a:prstTxWarp prst="textNoShape">
          <a:avLst/>
        </a:prstTxWarp>
      </a:bodyPr>
      <a:lstStyle>
        <a:defPPr marL="0" marR="0" indent="0" algn="l" defTabSz="814388" rtl="0" eaLnBrk="0" fontAlgn="base" latinLnBrk="0" hangingPunct="0">
          <a:lnSpc>
            <a:spcPct val="90000"/>
          </a:lnSpc>
          <a:spcBef>
            <a:spcPct val="0"/>
          </a:spcBef>
          <a:spcAft>
            <a:spcPct val="0"/>
          </a:spcAft>
          <a:buClrTx/>
          <a:buSzTx/>
          <a:buFontTx/>
          <a:buNone/>
          <a:tabLst/>
          <a:defRPr kumimoji="0" lang="en-US" sz="3000" b="1" i="0" u="none" strike="noStrike" cap="none" normalizeH="0" baseline="0" smtClean="0">
            <a:ln>
              <a:noFill/>
            </a:ln>
            <a:solidFill>
              <a:schemeClr val="tx1"/>
            </a:solidFill>
            <a:effectLst/>
            <a:latin typeface="Arial" charset="0"/>
          </a:defRPr>
        </a:defPPr>
      </a:lstStyle>
    </a:lnDef>
  </a:objectDefaults>
  <a:extraClrSchemeLst>
    <a:extraClrScheme>
      <a:clrScheme name="TMP-DEV-PPT-v8.1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MP-DEV-PPT-v8.1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TMP-DEV-PPT-v8.1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MP-DEV-PPT-v8.1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MP-DEV-PPT-v8.1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MP-DEV-PPT-v8.1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TMP-DEV-PPT-v8.1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TMP-DEV-PPT-v8.1 8">
        <a:dk1>
          <a:srgbClr val="000000"/>
        </a:dk1>
        <a:lt1>
          <a:srgbClr val="FFFFFF"/>
        </a:lt1>
        <a:dk2>
          <a:srgbClr val="FFFFFF"/>
        </a:dk2>
        <a:lt2>
          <a:srgbClr val="000000"/>
        </a:lt2>
        <a:accent1>
          <a:srgbClr val="339999"/>
        </a:accent1>
        <a:accent2>
          <a:srgbClr val="B92B38"/>
        </a:accent2>
        <a:accent3>
          <a:srgbClr val="FFFFFF"/>
        </a:accent3>
        <a:accent4>
          <a:srgbClr val="000000"/>
        </a:accent4>
        <a:accent5>
          <a:srgbClr val="ADCACA"/>
        </a:accent5>
        <a:accent6>
          <a:srgbClr val="A72632"/>
        </a:accent6>
        <a:hlink>
          <a:srgbClr val="FF9900"/>
        </a:hlink>
        <a:folHlink>
          <a:srgbClr val="FF9900"/>
        </a:folHlink>
      </a:clrScheme>
      <a:clrMap bg1="lt1" tx1="dk1" bg2="lt2" tx2="dk2" accent1="accent1" accent2="accent2" accent3="accent3" accent4="accent4" accent5="accent5" accent6="accent6" hlink="hlink" folHlink="folHlink"/>
    </a:extraClrScheme>
    <a:extraClrScheme>
      <a:clrScheme name="TMP-DEV-PPT-v8.1 9">
        <a:dk1>
          <a:srgbClr val="000000"/>
        </a:dk1>
        <a:lt1>
          <a:srgbClr val="FFFFFF"/>
        </a:lt1>
        <a:dk2>
          <a:srgbClr val="FFFFFF"/>
        </a:dk2>
        <a:lt2>
          <a:srgbClr val="000000"/>
        </a:lt2>
        <a:accent1>
          <a:srgbClr val="339999"/>
        </a:accent1>
        <a:accent2>
          <a:srgbClr val="B92B38"/>
        </a:accent2>
        <a:accent3>
          <a:srgbClr val="FFFFFF"/>
        </a:accent3>
        <a:accent4>
          <a:srgbClr val="000000"/>
        </a:accent4>
        <a:accent5>
          <a:srgbClr val="ADCACA"/>
        </a:accent5>
        <a:accent6>
          <a:srgbClr val="A72632"/>
        </a:accent6>
        <a:hlink>
          <a:srgbClr val="9999CC"/>
        </a:hlink>
        <a:folHlink>
          <a:srgbClr val="FF9900"/>
        </a:folHlink>
      </a:clrScheme>
      <a:clrMap bg1="lt1" tx1="dk1" bg2="lt2" tx2="dk2" accent1="accent1" accent2="accent2" accent3="accent3" accent4="accent4" accent5="accent5" accent6="accent6" hlink="hlink" folHlink="folHlink"/>
    </a:extraClrScheme>
    <a:extraClrScheme>
      <a:clrScheme name="TMP-DEV-PPT-v8.1 10">
        <a:dk1>
          <a:srgbClr val="000000"/>
        </a:dk1>
        <a:lt1>
          <a:srgbClr val="FFFFFF"/>
        </a:lt1>
        <a:dk2>
          <a:srgbClr val="000000"/>
        </a:dk2>
        <a:lt2>
          <a:srgbClr val="000000"/>
        </a:lt2>
        <a:accent1>
          <a:srgbClr val="339999"/>
        </a:accent1>
        <a:accent2>
          <a:srgbClr val="B92B38"/>
        </a:accent2>
        <a:accent3>
          <a:srgbClr val="FFFFFF"/>
        </a:accent3>
        <a:accent4>
          <a:srgbClr val="000000"/>
        </a:accent4>
        <a:accent5>
          <a:srgbClr val="ADCACA"/>
        </a:accent5>
        <a:accent6>
          <a:srgbClr val="A72632"/>
        </a:accent6>
        <a:hlink>
          <a:srgbClr val="9999CC"/>
        </a:hlink>
        <a:folHlink>
          <a:srgbClr val="FF9900"/>
        </a:folHlink>
      </a:clrScheme>
      <a:clrMap bg1="lt1" tx1="dk1" bg2="lt2" tx2="dk2" accent1="accent1" accent2="accent2" accent3="accent3" accent4="accent4" accent5="accent5" accent6="accent6" hlink="hlink" folHlink="folHlink"/>
    </a:extraClrScheme>
    <a:extraClrScheme>
      <a:clrScheme name="TMP-DEV-PPT-v8.1 11">
        <a:dk1>
          <a:srgbClr val="000000"/>
        </a:dk1>
        <a:lt1>
          <a:srgbClr val="FFFFFF"/>
        </a:lt1>
        <a:dk2>
          <a:srgbClr val="000000"/>
        </a:dk2>
        <a:lt2>
          <a:srgbClr val="000000"/>
        </a:lt2>
        <a:accent1>
          <a:srgbClr val="339999"/>
        </a:accent1>
        <a:accent2>
          <a:srgbClr val="B92B38"/>
        </a:accent2>
        <a:accent3>
          <a:srgbClr val="FFFFFF"/>
        </a:accent3>
        <a:accent4>
          <a:srgbClr val="000000"/>
        </a:accent4>
        <a:accent5>
          <a:srgbClr val="ADCACA"/>
        </a:accent5>
        <a:accent6>
          <a:srgbClr val="A72632"/>
        </a:accent6>
        <a:hlink>
          <a:srgbClr val="9999CC"/>
        </a:hlink>
        <a:folHlink>
          <a:srgbClr val="EEB30E"/>
        </a:folHlink>
      </a:clrScheme>
      <a:clrMap bg1="lt1" tx1="dk1" bg2="lt2" tx2="dk2" accent1="accent1" accent2="accent2" accent3="accent3" accent4="accent4" accent5="accent5" accent6="accent6" hlink="hlink" folHlink="folHlink"/>
    </a:extraClrScheme>
    <a:extraClrScheme>
      <a:clrScheme name="TMP-DEV-PPT-v8.1 12">
        <a:dk1>
          <a:srgbClr val="000000"/>
        </a:dk1>
        <a:lt1>
          <a:srgbClr val="FFFFFF"/>
        </a:lt1>
        <a:dk2>
          <a:srgbClr val="000000"/>
        </a:dk2>
        <a:lt2>
          <a:srgbClr val="000000"/>
        </a:lt2>
        <a:accent1>
          <a:srgbClr val="306774"/>
        </a:accent1>
        <a:accent2>
          <a:srgbClr val="B92B38"/>
        </a:accent2>
        <a:accent3>
          <a:srgbClr val="FFFFFF"/>
        </a:accent3>
        <a:accent4>
          <a:srgbClr val="000000"/>
        </a:accent4>
        <a:accent5>
          <a:srgbClr val="ADB8BC"/>
        </a:accent5>
        <a:accent6>
          <a:srgbClr val="A72632"/>
        </a:accent6>
        <a:hlink>
          <a:srgbClr val="9999CC"/>
        </a:hlink>
        <a:folHlink>
          <a:srgbClr val="EEB30E"/>
        </a:folHlink>
      </a:clrScheme>
      <a:clrMap bg1="lt1" tx1="dk1" bg2="lt2" tx2="dk2" accent1="accent1" accent2="accent2" accent3="accent3" accent4="accent4" accent5="accent5" accent6="accent6" hlink="hlink" folHlink="folHlink"/>
    </a:extraClrScheme>
    <a:extraClrScheme>
      <a:clrScheme name="TMP-DEV-PPT-v8.1 13">
        <a:dk1>
          <a:srgbClr val="000000"/>
        </a:dk1>
        <a:lt1>
          <a:srgbClr val="FFFFFF"/>
        </a:lt1>
        <a:dk2>
          <a:srgbClr val="000000"/>
        </a:dk2>
        <a:lt2>
          <a:srgbClr val="000000"/>
        </a:lt2>
        <a:accent1>
          <a:srgbClr val="306774"/>
        </a:accent1>
        <a:accent2>
          <a:srgbClr val="B92B38"/>
        </a:accent2>
        <a:accent3>
          <a:srgbClr val="FFFFFF"/>
        </a:accent3>
        <a:accent4>
          <a:srgbClr val="000000"/>
        </a:accent4>
        <a:accent5>
          <a:srgbClr val="ADB8BC"/>
        </a:accent5>
        <a:accent6>
          <a:srgbClr val="A72632"/>
        </a:accent6>
        <a:hlink>
          <a:srgbClr val="336599"/>
        </a:hlink>
        <a:folHlink>
          <a:srgbClr val="EEB30E"/>
        </a:folHlink>
      </a:clrScheme>
      <a:clrMap bg1="lt1" tx1="dk1" bg2="lt2" tx2="dk2" accent1="accent1" accent2="accent2" accent3="accent3" accent4="accent4" accent5="accent5" accent6="accent6" hlink="hlink" folHlink="folHlink"/>
    </a:extraClrScheme>
    <a:extraClrScheme>
      <a:clrScheme name="TMP-DEV-PPT-v8.1 14">
        <a:dk1>
          <a:srgbClr val="000000"/>
        </a:dk1>
        <a:lt1>
          <a:srgbClr val="FFFFFF"/>
        </a:lt1>
        <a:dk2>
          <a:srgbClr val="000000"/>
        </a:dk2>
        <a:lt2>
          <a:srgbClr val="000000"/>
        </a:lt2>
        <a:accent1>
          <a:srgbClr val="306774"/>
        </a:accent1>
        <a:accent2>
          <a:srgbClr val="B92B38"/>
        </a:accent2>
        <a:accent3>
          <a:srgbClr val="FFFFFF"/>
        </a:accent3>
        <a:accent4>
          <a:srgbClr val="000000"/>
        </a:accent4>
        <a:accent5>
          <a:srgbClr val="ADB8BC"/>
        </a:accent5>
        <a:accent6>
          <a:srgbClr val="A72632"/>
        </a:accent6>
        <a:hlink>
          <a:srgbClr val="4B87C3"/>
        </a:hlink>
        <a:folHlink>
          <a:srgbClr val="EEB30E"/>
        </a:folHlink>
      </a:clrScheme>
      <a:clrMap bg1="lt1" tx1="dk1" bg2="lt2" tx2="dk2" accent1="accent1" accent2="accent2" accent3="accent3" accent4="accent4" accent5="accent5" accent6="accent6" hlink="hlink" folHlink="folHlink"/>
    </a:extraClrScheme>
    <a:extraClrScheme>
      <a:clrScheme name="TMP-DEV-PPT-v8.1 15">
        <a:dk1>
          <a:srgbClr val="000000"/>
        </a:dk1>
        <a:lt1>
          <a:srgbClr val="FFFFFF"/>
        </a:lt1>
        <a:dk2>
          <a:srgbClr val="0183B7"/>
        </a:dk2>
        <a:lt2>
          <a:srgbClr val="000000"/>
        </a:lt2>
        <a:accent1>
          <a:srgbClr val="0183B7"/>
        </a:accent1>
        <a:accent2>
          <a:srgbClr val="B92B38"/>
        </a:accent2>
        <a:accent3>
          <a:srgbClr val="FFFFFF"/>
        </a:accent3>
        <a:accent4>
          <a:srgbClr val="000000"/>
        </a:accent4>
        <a:accent5>
          <a:srgbClr val="AAC1D8"/>
        </a:accent5>
        <a:accent6>
          <a:srgbClr val="A72632"/>
        </a:accent6>
        <a:hlink>
          <a:srgbClr val="4B87C3"/>
        </a:hlink>
        <a:folHlink>
          <a:srgbClr val="EEB30E"/>
        </a:folHlink>
      </a:clrScheme>
      <a:clrMap bg1="lt1" tx1="dk1" bg2="lt2" tx2="dk2" accent1="accent1" accent2="accent2" accent3="accent3" accent4="accent4" accent5="accent5" accent6="accent6" hlink="hlink" folHlink="folHlink"/>
    </a:extraClrScheme>
    <a:extraClrScheme>
      <a:clrScheme name="TMP-DEV-PPT-v8.1 16">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4B87C3"/>
        </a:hlink>
        <a:folHlink>
          <a:srgbClr val="EEB30E"/>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TMP-DEV-PPT-v8.1">
  <a:themeElements>
    <a:clrScheme name="">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TMP-DEV-PPT-v8.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28575" cap="flat" cmpd="sng" algn="ctr">
          <a:solidFill>
            <a:schemeClr val="tx1"/>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chemeClr val="bg2"/>
                </a:outerShdw>
              </a:effectLst>
            </a14:hiddenEffects>
          </a:ext>
        </a:extLst>
      </a:spPr>
      <a:bodyPr vert="horz" wrap="square" lIns="82124" tIns="41061" rIns="82124" bIns="41061" numCol="1" anchor="t" anchorCtr="0" compatLnSpc="1">
        <a:prstTxWarp prst="textNoShape">
          <a:avLst/>
        </a:prstTxWarp>
      </a:bodyPr>
      <a:lstStyle>
        <a:defPPr marL="0" marR="0" indent="0" algn="l" defTabSz="814388" rtl="0" eaLnBrk="0" fontAlgn="base" latinLnBrk="0" hangingPunct="0">
          <a:lnSpc>
            <a:spcPct val="90000"/>
          </a:lnSpc>
          <a:spcBef>
            <a:spcPct val="0"/>
          </a:spcBef>
          <a:spcAft>
            <a:spcPct val="0"/>
          </a:spcAft>
          <a:buClrTx/>
          <a:buSzTx/>
          <a:buFontTx/>
          <a:buNone/>
          <a:tabLst/>
          <a:defRPr kumimoji="0" lang="en-US" sz="30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28575" cap="flat" cmpd="sng" algn="ctr">
          <a:solidFill>
            <a:schemeClr val="tx1"/>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chemeClr val="bg2"/>
                </a:outerShdw>
              </a:effectLst>
            </a14:hiddenEffects>
          </a:ext>
        </a:extLst>
      </a:spPr>
      <a:bodyPr vert="horz" wrap="square" lIns="82124" tIns="41061" rIns="82124" bIns="41061" numCol="1" anchor="t" anchorCtr="0" compatLnSpc="1">
        <a:prstTxWarp prst="textNoShape">
          <a:avLst/>
        </a:prstTxWarp>
      </a:bodyPr>
      <a:lstStyle>
        <a:defPPr marL="0" marR="0" indent="0" algn="l" defTabSz="814388" rtl="0" eaLnBrk="0" fontAlgn="base" latinLnBrk="0" hangingPunct="0">
          <a:lnSpc>
            <a:spcPct val="90000"/>
          </a:lnSpc>
          <a:spcBef>
            <a:spcPct val="0"/>
          </a:spcBef>
          <a:spcAft>
            <a:spcPct val="0"/>
          </a:spcAft>
          <a:buClrTx/>
          <a:buSzTx/>
          <a:buFontTx/>
          <a:buNone/>
          <a:tabLst/>
          <a:defRPr kumimoji="0" lang="en-US" sz="3000" b="1" i="0" u="none" strike="noStrike" cap="none" normalizeH="0" baseline="0" smtClean="0">
            <a:ln>
              <a:noFill/>
            </a:ln>
            <a:solidFill>
              <a:schemeClr val="tx1"/>
            </a:solidFill>
            <a:effectLst/>
            <a:latin typeface="Arial" charset="0"/>
          </a:defRPr>
        </a:defPPr>
      </a:lstStyle>
    </a:lnDef>
  </a:objectDefaults>
  <a:extraClrSchemeLst>
    <a:extraClrScheme>
      <a:clrScheme name="TMP-DEV-PPT-v8.1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MP-DEV-PPT-v8.1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TMP-DEV-PPT-v8.1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MP-DEV-PPT-v8.1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MP-DEV-PPT-v8.1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MP-DEV-PPT-v8.1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TMP-DEV-PPT-v8.1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TMP-DEV-PPT-v8.1 8">
        <a:dk1>
          <a:srgbClr val="000000"/>
        </a:dk1>
        <a:lt1>
          <a:srgbClr val="FFFFFF"/>
        </a:lt1>
        <a:dk2>
          <a:srgbClr val="FFFFFF"/>
        </a:dk2>
        <a:lt2>
          <a:srgbClr val="000000"/>
        </a:lt2>
        <a:accent1>
          <a:srgbClr val="339999"/>
        </a:accent1>
        <a:accent2>
          <a:srgbClr val="B92B38"/>
        </a:accent2>
        <a:accent3>
          <a:srgbClr val="FFFFFF"/>
        </a:accent3>
        <a:accent4>
          <a:srgbClr val="000000"/>
        </a:accent4>
        <a:accent5>
          <a:srgbClr val="ADCACA"/>
        </a:accent5>
        <a:accent6>
          <a:srgbClr val="A72632"/>
        </a:accent6>
        <a:hlink>
          <a:srgbClr val="FF9900"/>
        </a:hlink>
        <a:folHlink>
          <a:srgbClr val="FF9900"/>
        </a:folHlink>
      </a:clrScheme>
      <a:clrMap bg1="lt1" tx1="dk1" bg2="lt2" tx2="dk2" accent1="accent1" accent2="accent2" accent3="accent3" accent4="accent4" accent5="accent5" accent6="accent6" hlink="hlink" folHlink="folHlink"/>
    </a:extraClrScheme>
    <a:extraClrScheme>
      <a:clrScheme name="TMP-DEV-PPT-v8.1 9">
        <a:dk1>
          <a:srgbClr val="000000"/>
        </a:dk1>
        <a:lt1>
          <a:srgbClr val="FFFFFF"/>
        </a:lt1>
        <a:dk2>
          <a:srgbClr val="FFFFFF"/>
        </a:dk2>
        <a:lt2>
          <a:srgbClr val="000000"/>
        </a:lt2>
        <a:accent1>
          <a:srgbClr val="339999"/>
        </a:accent1>
        <a:accent2>
          <a:srgbClr val="B92B38"/>
        </a:accent2>
        <a:accent3>
          <a:srgbClr val="FFFFFF"/>
        </a:accent3>
        <a:accent4>
          <a:srgbClr val="000000"/>
        </a:accent4>
        <a:accent5>
          <a:srgbClr val="ADCACA"/>
        </a:accent5>
        <a:accent6>
          <a:srgbClr val="A72632"/>
        </a:accent6>
        <a:hlink>
          <a:srgbClr val="9999CC"/>
        </a:hlink>
        <a:folHlink>
          <a:srgbClr val="FF9900"/>
        </a:folHlink>
      </a:clrScheme>
      <a:clrMap bg1="lt1" tx1="dk1" bg2="lt2" tx2="dk2" accent1="accent1" accent2="accent2" accent3="accent3" accent4="accent4" accent5="accent5" accent6="accent6" hlink="hlink" folHlink="folHlink"/>
    </a:extraClrScheme>
    <a:extraClrScheme>
      <a:clrScheme name="TMP-DEV-PPT-v8.1 10">
        <a:dk1>
          <a:srgbClr val="000000"/>
        </a:dk1>
        <a:lt1>
          <a:srgbClr val="FFFFFF"/>
        </a:lt1>
        <a:dk2>
          <a:srgbClr val="000000"/>
        </a:dk2>
        <a:lt2>
          <a:srgbClr val="000000"/>
        </a:lt2>
        <a:accent1>
          <a:srgbClr val="339999"/>
        </a:accent1>
        <a:accent2>
          <a:srgbClr val="B92B38"/>
        </a:accent2>
        <a:accent3>
          <a:srgbClr val="FFFFFF"/>
        </a:accent3>
        <a:accent4>
          <a:srgbClr val="000000"/>
        </a:accent4>
        <a:accent5>
          <a:srgbClr val="ADCACA"/>
        </a:accent5>
        <a:accent6>
          <a:srgbClr val="A72632"/>
        </a:accent6>
        <a:hlink>
          <a:srgbClr val="9999CC"/>
        </a:hlink>
        <a:folHlink>
          <a:srgbClr val="FF9900"/>
        </a:folHlink>
      </a:clrScheme>
      <a:clrMap bg1="lt1" tx1="dk1" bg2="lt2" tx2="dk2" accent1="accent1" accent2="accent2" accent3="accent3" accent4="accent4" accent5="accent5" accent6="accent6" hlink="hlink" folHlink="folHlink"/>
    </a:extraClrScheme>
    <a:extraClrScheme>
      <a:clrScheme name="TMP-DEV-PPT-v8.1 11">
        <a:dk1>
          <a:srgbClr val="000000"/>
        </a:dk1>
        <a:lt1>
          <a:srgbClr val="FFFFFF"/>
        </a:lt1>
        <a:dk2>
          <a:srgbClr val="000000"/>
        </a:dk2>
        <a:lt2>
          <a:srgbClr val="000000"/>
        </a:lt2>
        <a:accent1>
          <a:srgbClr val="339999"/>
        </a:accent1>
        <a:accent2>
          <a:srgbClr val="B92B38"/>
        </a:accent2>
        <a:accent3>
          <a:srgbClr val="FFFFFF"/>
        </a:accent3>
        <a:accent4>
          <a:srgbClr val="000000"/>
        </a:accent4>
        <a:accent5>
          <a:srgbClr val="ADCACA"/>
        </a:accent5>
        <a:accent6>
          <a:srgbClr val="A72632"/>
        </a:accent6>
        <a:hlink>
          <a:srgbClr val="9999CC"/>
        </a:hlink>
        <a:folHlink>
          <a:srgbClr val="EEB30E"/>
        </a:folHlink>
      </a:clrScheme>
      <a:clrMap bg1="lt1" tx1="dk1" bg2="lt2" tx2="dk2" accent1="accent1" accent2="accent2" accent3="accent3" accent4="accent4" accent5="accent5" accent6="accent6" hlink="hlink" folHlink="folHlink"/>
    </a:extraClrScheme>
    <a:extraClrScheme>
      <a:clrScheme name="TMP-DEV-PPT-v8.1 12">
        <a:dk1>
          <a:srgbClr val="000000"/>
        </a:dk1>
        <a:lt1>
          <a:srgbClr val="FFFFFF"/>
        </a:lt1>
        <a:dk2>
          <a:srgbClr val="000000"/>
        </a:dk2>
        <a:lt2>
          <a:srgbClr val="000000"/>
        </a:lt2>
        <a:accent1>
          <a:srgbClr val="306774"/>
        </a:accent1>
        <a:accent2>
          <a:srgbClr val="B92B38"/>
        </a:accent2>
        <a:accent3>
          <a:srgbClr val="FFFFFF"/>
        </a:accent3>
        <a:accent4>
          <a:srgbClr val="000000"/>
        </a:accent4>
        <a:accent5>
          <a:srgbClr val="ADB8BC"/>
        </a:accent5>
        <a:accent6>
          <a:srgbClr val="A72632"/>
        </a:accent6>
        <a:hlink>
          <a:srgbClr val="9999CC"/>
        </a:hlink>
        <a:folHlink>
          <a:srgbClr val="EEB30E"/>
        </a:folHlink>
      </a:clrScheme>
      <a:clrMap bg1="lt1" tx1="dk1" bg2="lt2" tx2="dk2" accent1="accent1" accent2="accent2" accent3="accent3" accent4="accent4" accent5="accent5" accent6="accent6" hlink="hlink" folHlink="folHlink"/>
    </a:extraClrScheme>
    <a:extraClrScheme>
      <a:clrScheme name="TMP-DEV-PPT-v8.1 13">
        <a:dk1>
          <a:srgbClr val="000000"/>
        </a:dk1>
        <a:lt1>
          <a:srgbClr val="FFFFFF"/>
        </a:lt1>
        <a:dk2>
          <a:srgbClr val="000000"/>
        </a:dk2>
        <a:lt2>
          <a:srgbClr val="000000"/>
        </a:lt2>
        <a:accent1>
          <a:srgbClr val="306774"/>
        </a:accent1>
        <a:accent2>
          <a:srgbClr val="B92B38"/>
        </a:accent2>
        <a:accent3>
          <a:srgbClr val="FFFFFF"/>
        </a:accent3>
        <a:accent4>
          <a:srgbClr val="000000"/>
        </a:accent4>
        <a:accent5>
          <a:srgbClr val="ADB8BC"/>
        </a:accent5>
        <a:accent6>
          <a:srgbClr val="A72632"/>
        </a:accent6>
        <a:hlink>
          <a:srgbClr val="336599"/>
        </a:hlink>
        <a:folHlink>
          <a:srgbClr val="EEB30E"/>
        </a:folHlink>
      </a:clrScheme>
      <a:clrMap bg1="lt1" tx1="dk1" bg2="lt2" tx2="dk2" accent1="accent1" accent2="accent2" accent3="accent3" accent4="accent4" accent5="accent5" accent6="accent6" hlink="hlink" folHlink="folHlink"/>
    </a:extraClrScheme>
    <a:extraClrScheme>
      <a:clrScheme name="TMP-DEV-PPT-v8.1 14">
        <a:dk1>
          <a:srgbClr val="000000"/>
        </a:dk1>
        <a:lt1>
          <a:srgbClr val="FFFFFF"/>
        </a:lt1>
        <a:dk2>
          <a:srgbClr val="000000"/>
        </a:dk2>
        <a:lt2>
          <a:srgbClr val="000000"/>
        </a:lt2>
        <a:accent1>
          <a:srgbClr val="306774"/>
        </a:accent1>
        <a:accent2>
          <a:srgbClr val="B92B38"/>
        </a:accent2>
        <a:accent3>
          <a:srgbClr val="FFFFFF"/>
        </a:accent3>
        <a:accent4>
          <a:srgbClr val="000000"/>
        </a:accent4>
        <a:accent5>
          <a:srgbClr val="ADB8BC"/>
        </a:accent5>
        <a:accent6>
          <a:srgbClr val="A72632"/>
        </a:accent6>
        <a:hlink>
          <a:srgbClr val="4B87C3"/>
        </a:hlink>
        <a:folHlink>
          <a:srgbClr val="EEB30E"/>
        </a:folHlink>
      </a:clrScheme>
      <a:clrMap bg1="lt1" tx1="dk1" bg2="lt2" tx2="dk2" accent1="accent1" accent2="accent2" accent3="accent3" accent4="accent4" accent5="accent5" accent6="accent6" hlink="hlink" folHlink="folHlink"/>
    </a:extraClrScheme>
    <a:extraClrScheme>
      <a:clrScheme name="TMP-DEV-PPT-v8.1 15">
        <a:dk1>
          <a:srgbClr val="000000"/>
        </a:dk1>
        <a:lt1>
          <a:srgbClr val="FFFFFF"/>
        </a:lt1>
        <a:dk2>
          <a:srgbClr val="0183B7"/>
        </a:dk2>
        <a:lt2>
          <a:srgbClr val="000000"/>
        </a:lt2>
        <a:accent1>
          <a:srgbClr val="0183B7"/>
        </a:accent1>
        <a:accent2>
          <a:srgbClr val="B92B38"/>
        </a:accent2>
        <a:accent3>
          <a:srgbClr val="FFFFFF"/>
        </a:accent3>
        <a:accent4>
          <a:srgbClr val="000000"/>
        </a:accent4>
        <a:accent5>
          <a:srgbClr val="AAC1D8"/>
        </a:accent5>
        <a:accent6>
          <a:srgbClr val="A72632"/>
        </a:accent6>
        <a:hlink>
          <a:srgbClr val="4B87C3"/>
        </a:hlink>
        <a:folHlink>
          <a:srgbClr val="EEB30E"/>
        </a:folHlink>
      </a:clrScheme>
      <a:clrMap bg1="lt1" tx1="dk1" bg2="lt2" tx2="dk2" accent1="accent1" accent2="accent2" accent3="accent3" accent4="accent4" accent5="accent5" accent6="accent6" hlink="hlink" folHlink="folHlink"/>
    </a:extraClrScheme>
    <a:extraClrScheme>
      <a:clrScheme name="TMP-DEV-PPT-v8.1 16">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4B87C3"/>
        </a:hlink>
        <a:folHlink>
          <a:srgbClr val="EEB30E"/>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6_TMP-DEV-PPT-v8.1">
  <a:themeElements>
    <a:clrScheme name="">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TMP-DEV-PPT-v8.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28575" cap="flat" cmpd="sng" algn="ctr">
          <a:solidFill>
            <a:schemeClr val="tx1"/>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chemeClr val="bg2"/>
                </a:outerShdw>
              </a:effectLst>
            </a14:hiddenEffects>
          </a:ext>
        </a:extLst>
      </a:spPr>
      <a:bodyPr vert="horz" wrap="square" lIns="82124" tIns="41061" rIns="82124" bIns="41061" numCol="1" anchor="t" anchorCtr="0" compatLnSpc="1">
        <a:prstTxWarp prst="textNoShape">
          <a:avLst/>
        </a:prstTxWarp>
      </a:bodyPr>
      <a:lstStyle>
        <a:defPPr marL="0" marR="0" indent="0" algn="l" defTabSz="814388" rtl="0" eaLnBrk="0" fontAlgn="base" latinLnBrk="0" hangingPunct="0">
          <a:lnSpc>
            <a:spcPct val="90000"/>
          </a:lnSpc>
          <a:spcBef>
            <a:spcPct val="0"/>
          </a:spcBef>
          <a:spcAft>
            <a:spcPct val="0"/>
          </a:spcAft>
          <a:buClrTx/>
          <a:buSzTx/>
          <a:buFontTx/>
          <a:buNone/>
          <a:tabLst/>
          <a:defRPr kumimoji="0" lang="en-US" sz="30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28575" cap="flat" cmpd="sng" algn="ctr">
          <a:solidFill>
            <a:schemeClr val="tx1"/>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chemeClr val="bg2"/>
                </a:outerShdw>
              </a:effectLst>
            </a14:hiddenEffects>
          </a:ext>
        </a:extLst>
      </a:spPr>
      <a:bodyPr vert="horz" wrap="square" lIns="82124" tIns="41061" rIns="82124" bIns="41061" numCol="1" anchor="t" anchorCtr="0" compatLnSpc="1">
        <a:prstTxWarp prst="textNoShape">
          <a:avLst/>
        </a:prstTxWarp>
      </a:bodyPr>
      <a:lstStyle>
        <a:defPPr marL="0" marR="0" indent="0" algn="l" defTabSz="814388" rtl="0" eaLnBrk="0" fontAlgn="base" latinLnBrk="0" hangingPunct="0">
          <a:lnSpc>
            <a:spcPct val="90000"/>
          </a:lnSpc>
          <a:spcBef>
            <a:spcPct val="0"/>
          </a:spcBef>
          <a:spcAft>
            <a:spcPct val="0"/>
          </a:spcAft>
          <a:buClrTx/>
          <a:buSzTx/>
          <a:buFontTx/>
          <a:buNone/>
          <a:tabLst/>
          <a:defRPr kumimoji="0" lang="en-US" sz="3000" b="1" i="0" u="none" strike="noStrike" cap="none" normalizeH="0" baseline="0" smtClean="0">
            <a:ln>
              <a:noFill/>
            </a:ln>
            <a:solidFill>
              <a:schemeClr val="tx1"/>
            </a:solidFill>
            <a:effectLst/>
            <a:latin typeface="Arial" charset="0"/>
          </a:defRPr>
        </a:defPPr>
      </a:lstStyle>
    </a:lnDef>
  </a:objectDefaults>
  <a:extraClrSchemeLst>
    <a:extraClrScheme>
      <a:clrScheme name="TMP-DEV-PPT-v8.1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MP-DEV-PPT-v8.1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TMP-DEV-PPT-v8.1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MP-DEV-PPT-v8.1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MP-DEV-PPT-v8.1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MP-DEV-PPT-v8.1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TMP-DEV-PPT-v8.1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TMP-DEV-PPT-v8.1 8">
        <a:dk1>
          <a:srgbClr val="000000"/>
        </a:dk1>
        <a:lt1>
          <a:srgbClr val="FFFFFF"/>
        </a:lt1>
        <a:dk2>
          <a:srgbClr val="FFFFFF"/>
        </a:dk2>
        <a:lt2>
          <a:srgbClr val="000000"/>
        </a:lt2>
        <a:accent1>
          <a:srgbClr val="339999"/>
        </a:accent1>
        <a:accent2>
          <a:srgbClr val="B92B38"/>
        </a:accent2>
        <a:accent3>
          <a:srgbClr val="FFFFFF"/>
        </a:accent3>
        <a:accent4>
          <a:srgbClr val="000000"/>
        </a:accent4>
        <a:accent5>
          <a:srgbClr val="ADCACA"/>
        </a:accent5>
        <a:accent6>
          <a:srgbClr val="A72632"/>
        </a:accent6>
        <a:hlink>
          <a:srgbClr val="FF9900"/>
        </a:hlink>
        <a:folHlink>
          <a:srgbClr val="FF9900"/>
        </a:folHlink>
      </a:clrScheme>
      <a:clrMap bg1="lt1" tx1="dk1" bg2="lt2" tx2="dk2" accent1="accent1" accent2="accent2" accent3="accent3" accent4="accent4" accent5="accent5" accent6="accent6" hlink="hlink" folHlink="folHlink"/>
    </a:extraClrScheme>
    <a:extraClrScheme>
      <a:clrScheme name="TMP-DEV-PPT-v8.1 9">
        <a:dk1>
          <a:srgbClr val="000000"/>
        </a:dk1>
        <a:lt1>
          <a:srgbClr val="FFFFFF"/>
        </a:lt1>
        <a:dk2>
          <a:srgbClr val="FFFFFF"/>
        </a:dk2>
        <a:lt2>
          <a:srgbClr val="000000"/>
        </a:lt2>
        <a:accent1>
          <a:srgbClr val="339999"/>
        </a:accent1>
        <a:accent2>
          <a:srgbClr val="B92B38"/>
        </a:accent2>
        <a:accent3>
          <a:srgbClr val="FFFFFF"/>
        </a:accent3>
        <a:accent4>
          <a:srgbClr val="000000"/>
        </a:accent4>
        <a:accent5>
          <a:srgbClr val="ADCACA"/>
        </a:accent5>
        <a:accent6>
          <a:srgbClr val="A72632"/>
        </a:accent6>
        <a:hlink>
          <a:srgbClr val="9999CC"/>
        </a:hlink>
        <a:folHlink>
          <a:srgbClr val="FF9900"/>
        </a:folHlink>
      </a:clrScheme>
      <a:clrMap bg1="lt1" tx1="dk1" bg2="lt2" tx2="dk2" accent1="accent1" accent2="accent2" accent3="accent3" accent4="accent4" accent5="accent5" accent6="accent6" hlink="hlink" folHlink="folHlink"/>
    </a:extraClrScheme>
    <a:extraClrScheme>
      <a:clrScheme name="TMP-DEV-PPT-v8.1 10">
        <a:dk1>
          <a:srgbClr val="000000"/>
        </a:dk1>
        <a:lt1>
          <a:srgbClr val="FFFFFF"/>
        </a:lt1>
        <a:dk2>
          <a:srgbClr val="000000"/>
        </a:dk2>
        <a:lt2>
          <a:srgbClr val="000000"/>
        </a:lt2>
        <a:accent1>
          <a:srgbClr val="339999"/>
        </a:accent1>
        <a:accent2>
          <a:srgbClr val="B92B38"/>
        </a:accent2>
        <a:accent3>
          <a:srgbClr val="FFFFFF"/>
        </a:accent3>
        <a:accent4>
          <a:srgbClr val="000000"/>
        </a:accent4>
        <a:accent5>
          <a:srgbClr val="ADCACA"/>
        </a:accent5>
        <a:accent6>
          <a:srgbClr val="A72632"/>
        </a:accent6>
        <a:hlink>
          <a:srgbClr val="9999CC"/>
        </a:hlink>
        <a:folHlink>
          <a:srgbClr val="FF9900"/>
        </a:folHlink>
      </a:clrScheme>
      <a:clrMap bg1="lt1" tx1="dk1" bg2="lt2" tx2="dk2" accent1="accent1" accent2="accent2" accent3="accent3" accent4="accent4" accent5="accent5" accent6="accent6" hlink="hlink" folHlink="folHlink"/>
    </a:extraClrScheme>
    <a:extraClrScheme>
      <a:clrScheme name="TMP-DEV-PPT-v8.1 11">
        <a:dk1>
          <a:srgbClr val="000000"/>
        </a:dk1>
        <a:lt1>
          <a:srgbClr val="FFFFFF"/>
        </a:lt1>
        <a:dk2>
          <a:srgbClr val="000000"/>
        </a:dk2>
        <a:lt2>
          <a:srgbClr val="000000"/>
        </a:lt2>
        <a:accent1>
          <a:srgbClr val="339999"/>
        </a:accent1>
        <a:accent2>
          <a:srgbClr val="B92B38"/>
        </a:accent2>
        <a:accent3>
          <a:srgbClr val="FFFFFF"/>
        </a:accent3>
        <a:accent4>
          <a:srgbClr val="000000"/>
        </a:accent4>
        <a:accent5>
          <a:srgbClr val="ADCACA"/>
        </a:accent5>
        <a:accent6>
          <a:srgbClr val="A72632"/>
        </a:accent6>
        <a:hlink>
          <a:srgbClr val="9999CC"/>
        </a:hlink>
        <a:folHlink>
          <a:srgbClr val="EEB30E"/>
        </a:folHlink>
      </a:clrScheme>
      <a:clrMap bg1="lt1" tx1="dk1" bg2="lt2" tx2="dk2" accent1="accent1" accent2="accent2" accent3="accent3" accent4="accent4" accent5="accent5" accent6="accent6" hlink="hlink" folHlink="folHlink"/>
    </a:extraClrScheme>
    <a:extraClrScheme>
      <a:clrScheme name="TMP-DEV-PPT-v8.1 12">
        <a:dk1>
          <a:srgbClr val="000000"/>
        </a:dk1>
        <a:lt1>
          <a:srgbClr val="FFFFFF"/>
        </a:lt1>
        <a:dk2>
          <a:srgbClr val="000000"/>
        </a:dk2>
        <a:lt2>
          <a:srgbClr val="000000"/>
        </a:lt2>
        <a:accent1>
          <a:srgbClr val="306774"/>
        </a:accent1>
        <a:accent2>
          <a:srgbClr val="B92B38"/>
        </a:accent2>
        <a:accent3>
          <a:srgbClr val="FFFFFF"/>
        </a:accent3>
        <a:accent4>
          <a:srgbClr val="000000"/>
        </a:accent4>
        <a:accent5>
          <a:srgbClr val="ADB8BC"/>
        </a:accent5>
        <a:accent6>
          <a:srgbClr val="A72632"/>
        </a:accent6>
        <a:hlink>
          <a:srgbClr val="9999CC"/>
        </a:hlink>
        <a:folHlink>
          <a:srgbClr val="EEB30E"/>
        </a:folHlink>
      </a:clrScheme>
      <a:clrMap bg1="lt1" tx1="dk1" bg2="lt2" tx2="dk2" accent1="accent1" accent2="accent2" accent3="accent3" accent4="accent4" accent5="accent5" accent6="accent6" hlink="hlink" folHlink="folHlink"/>
    </a:extraClrScheme>
    <a:extraClrScheme>
      <a:clrScheme name="TMP-DEV-PPT-v8.1 13">
        <a:dk1>
          <a:srgbClr val="000000"/>
        </a:dk1>
        <a:lt1>
          <a:srgbClr val="FFFFFF"/>
        </a:lt1>
        <a:dk2>
          <a:srgbClr val="000000"/>
        </a:dk2>
        <a:lt2>
          <a:srgbClr val="000000"/>
        </a:lt2>
        <a:accent1>
          <a:srgbClr val="306774"/>
        </a:accent1>
        <a:accent2>
          <a:srgbClr val="B92B38"/>
        </a:accent2>
        <a:accent3>
          <a:srgbClr val="FFFFFF"/>
        </a:accent3>
        <a:accent4>
          <a:srgbClr val="000000"/>
        </a:accent4>
        <a:accent5>
          <a:srgbClr val="ADB8BC"/>
        </a:accent5>
        <a:accent6>
          <a:srgbClr val="A72632"/>
        </a:accent6>
        <a:hlink>
          <a:srgbClr val="336599"/>
        </a:hlink>
        <a:folHlink>
          <a:srgbClr val="EEB30E"/>
        </a:folHlink>
      </a:clrScheme>
      <a:clrMap bg1="lt1" tx1="dk1" bg2="lt2" tx2="dk2" accent1="accent1" accent2="accent2" accent3="accent3" accent4="accent4" accent5="accent5" accent6="accent6" hlink="hlink" folHlink="folHlink"/>
    </a:extraClrScheme>
    <a:extraClrScheme>
      <a:clrScheme name="TMP-DEV-PPT-v8.1 14">
        <a:dk1>
          <a:srgbClr val="000000"/>
        </a:dk1>
        <a:lt1>
          <a:srgbClr val="FFFFFF"/>
        </a:lt1>
        <a:dk2>
          <a:srgbClr val="000000"/>
        </a:dk2>
        <a:lt2>
          <a:srgbClr val="000000"/>
        </a:lt2>
        <a:accent1>
          <a:srgbClr val="306774"/>
        </a:accent1>
        <a:accent2>
          <a:srgbClr val="B92B38"/>
        </a:accent2>
        <a:accent3>
          <a:srgbClr val="FFFFFF"/>
        </a:accent3>
        <a:accent4>
          <a:srgbClr val="000000"/>
        </a:accent4>
        <a:accent5>
          <a:srgbClr val="ADB8BC"/>
        </a:accent5>
        <a:accent6>
          <a:srgbClr val="A72632"/>
        </a:accent6>
        <a:hlink>
          <a:srgbClr val="4B87C3"/>
        </a:hlink>
        <a:folHlink>
          <a:srgbClr val="EEB30E"/>
        </a:folHlink>
      </a:clrScheme>
      <a:clrMap bg1="lt1" tx1="dk1" bg2="lt2" tx2="dk2" accent1="accent1" accent2="accent2" accent3="accent3" accent4="accent4" accent5="accent5" accent6="accent6" hlink="hlink" folHlink="folHlink"/>
    </a:extraClrScheme>
    <a:extraClrScheme>
      <a:clrScheme name="TMP-DEV-PPT-v8.1 15">
        <a:dk1>
          <a:srgbClr val="000000"/>
        </a:dk1>
        <a:lt1>
          <a:srgbClr val="FFFFFF"/>
        </a:lt1>
        <a:dk2>
          <a:srgbClr val="0183B7"/>
        </a:dk2>
        <a:lt2>
          <a:srgbClr val="000000"/>
        </a:lt2>
        <a:accent1>
          <a:srgbClr val="0183B7"/>
        </a:accent1>
        <a:accent2>
          <a:srgbClr val="B92B38"/>
        </a:accent2>
        <a:accent3>
          <a:srgbClr val="FFFFFF"/>
        </a:accent3>
        <a:accent4>
          <a:srgbClr val="000000"/>
        </a:accent4>
        <a:accent5>
          <a:srgbClr val="AAC1D8"/>
        </a:accent5>
        <a:accent6>
          <a:srgbClr val="A72632"/>
        </a:accent6>
        <a:hlink>
          <a:srgbClr val="4B87C3"/>
        </a:hlink>
        <a:folHlink>
          <a:srgbClr val="EEB30E"/>
        </a:folHlink>
      </a:clrScheme>
      <a:clrMap bg1="lt1" tx1="dk1" bg2="lt2" tx2="dk2" accent1="accent1" accent2="accent2" accent3="accent3" accent4="accent4" accent5="accent5" accent6="accent6" hlink="hlink" folHlink="folHlink"/>
    </a:extraClrScheme>
    <a:extraClrScheme>
      <a:clrScheme name="TMP-DEV-PPT-v8.1 16">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4B87C3"/>
        </a:hlink>
        <a:folHlink>
          <a:srgbClr val="EEB30E"/>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4_TMP-DEV-PPT-v8.1">
  <a:themeElements>
    <a:clrScheme name="">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TMP-DEV-PPT-v8.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28575" cap="flat" cmpd="sng" algn="ctr">
          <a:solidFill>
            <a:schemeClr val="tx1"/>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chemeClr val="bg2"/>
                </a:outerShdw>
              </a:effectLst>
            </a14:hiddenEffects>
          </a:ext>
        </a:extLst>
      </a:spPr>
      <a:bodyPr vert="horz" wrap="square" lIns="82124" tIns="41061" rIns="82124" bIns="41061" numCol="1" anchor="t" anchorCtr="0" compatLnSpc="1">
        <a:prstTxWarp prst="textNoShape">
          <a:avLst/>
        </a:prstTxWarp>
      </a:bodyPr>
      <a:lstStyle>
        <a:defPPr marL="0" marR="0" indent="0" algn="l" defTabSz="814388" rtl="0" eaLnBrk="0" fontAlgn="base" latinLnBrk="0" hangingPunct="0">
          <a:lnSpc>
            <a:spcPct val="90000"/>
          </a:lnSpc>
          <a:spcBef>
            <a:spcPct val="0"/>
          </a:spcBef>
          <a:spcAft>
            <a:spcPct val="0"/>
          </a:spcAft>
          <a:buClrTx/>
          <a:buSzTx/>
          <a:buFontTx/>
          <a:buNone/>
          <a:tabLst/>
          <a:defRPr kumimoji="0" lang="en-US" sz="30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28575" cap="flat" cmpd="sng" algn="ctr">
          <a:solidFill>
            <a:schemeClr val="tx1"/>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chemeClr val="bg2"/>
                </a:outerShdw>
              </a:effectLst>
            </a14:hiddenEffects>
          </a:ext>
        </a:extLst>
      </a:spPr>
      <a:bodyPr vert="horz" wrap="square" lIns="82124" tIns="41061" rIns="82124" bIns="41061" numCol="1" anchor="t" anchorCtr="0" compatLnSpc="1">
        <a:prstTxWarp prst="textNoShape">
          <a:avLst/>
        </a:prstTxWarp>
      </a:bodyPr>
      <a:lstStyle>
        <a:defPPr marL="0" marR="0" indent="0" algn="l" defTabSz="814388" rtl="0" eaLnBrk="0" fontAlgn="base" latinLnBrk="0" hangingPunct="0">
          <a:lnSpc>
            <a:spcPct val="90000"/>
          </a:lnSpc>
          <a:spcBef>
            <a:spcPct val="0"/>
          </a:spcBef>
          <a:spcAft>
            <a:spcPct val="0"/>
          </a:spcAft>
          <a:buClrTx/>
          <a:buSzTx/>
          <a:buFontTx/>
          <a:buNone/>
          <a:tabLst/>
          <a:defRPr kumimoji="0" lang="en-US" sz="3000" b="1" i="0" u="none" strike="noStrike" cap="none" normalizeH="0" baseline="0" smtClean="0">
            <a:ln>
              <a:noFill/>
            </a:ln>
            <a:solidFill>
              <a:schemeClr val="tx1"/>
            </a:solidFill>
            <a:effectLst/>
            <a:latin typeface="Arial" charset="0"/>
          </a:defRPr>
        </a:defPPr>
      </a:lstStyle>
    </a:lnDef>
  </a:objectDefaults>
  <a:extraClrSchemeLst>
    <a:extraClrScheme>
      <a:clrScheme name="TMP-DEV-PPT-v8.1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MP-DEV-PPT-v8.1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TMP-DEV-PPT-v8.1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MP-DEV-PPT-v8.1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MP-DEV-PPT-v8.1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MP-DEV-PPT-v8.1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TMP-DEV-PPT-v8.1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TMP-DEV-PPT-v8.1 8">
        <a:dk1>
          <a:srgbClr val="000000"/>
        </a:dk1>
        <a:lt1>
          <a:srgbClr val="FFFFFF"/>
        </a:lt1>
        <a:dk2>
          <a:srgbClr val="FFFFFF"/>
        </a:dk2>
        <a:lt2>
          <a:srgbClr val="000000"/>
        </a:lt2>
        <a:accent1>
          <a:srgbClr val="339999"/>
        </a:accent1>
        <a:accent2>
          <a:srgbClr val="B92B38"/>
        </a:accent2>
        <a:accent3>
          <a:srgbClr val="FFFFFF"/>
        </a:accent3>
        <a:accent4>
          <a:srgbClr val="000000"/>
        </a:accent4>
        <a:accent5>
          <a:srgbClr val="ADCACA"/>
        </a:accent5>
        <a:accent6>
          <a:srgbClr val="A72632"/>
        </a:accent6>
        <a:hlink>
          <a:srgbClr val="FF9900"/>
        </a:hlink>
        <a:folHlink>
          <a:srgbClr val="FF9900"/>
        </a:folHlink>
      </a:clrScheme>
      <a:clrMap bg1="lt1" tx1="dk1" bg2="lt2" tx2="dk2" accent1="accent1" accent2="accent2" accent3="accent3" accent4="accent4" accent5="accent5" accent6="accent6" hlink="hlink" folHlink="folHlink"/>
    </a:extraClrScheme>
    <a:extraClrScheme>
      <a:clrScheme name="TMP-DEV-PPT-v8.1 9">
        <a:dk1>
          <a:srgbClr val="000000"/>
        </a:dk1>
        <a:lt1>
          <a:srgbClr val="FFFFFF"/>
        </a:lt1>
        <a:dk2>
          <a:srgbClr val="FFFFFF"/>
        </a:dk2>
        <a:lt2>
          <a:srgbClr val="000000"/>
        </a:lt2>
        <a:accent1>
          <a:srgbClr val="339999"/>
        </a:accent1>
        <a:accent2>
          <a:srgbClr val="B92B38"/>
        </a:accent2>
        <a:accent3>
          <a:srgbClr val="FFFFFF"/>
        </a:accent3>
        <a:accent4>
          <a:srgbClr val="000000"/>
        </a:accent4>
        <a:accent5>
          <a:srgbClr val="ADCACA"/>
        </a:accent5>
        <a:accent6>
          <a:srgbClr val="A72632"/>
        </a:accent6>
        <a:hlink>
          <a:srgbClr val="9999CC"/>
        </a:hlink>
        <a:folHlink>
          <a:srgbClr val="FF9900"/>
        </a:folHlink>
      </a:clrScheme>
      <a:clrMap bg1="lt1" tx1="dk1" bg2="lt2" tx2="dk2" accent1="accent1" accent2="accent2" accent3="accent3" accent4="accent4" accent5="accent5" accent6="accent6" hlink="hlink" folHlink="folHlink"/>
    </a:extraClrScheme>
    <a:extraClrScheme>
      <a:clrScheme name="TMP-DEV-PPT-v8.1 10">
        <a:dk1>
          <a:srgbClr val="000000"/>
        </a:dk1>
        <a:lt1>
          <a:srgbClr val="FFFFFF"/>
        </a:lt1>
        <a:dk2>
          <a:srgbClr val="000000"/>
        </a:dk2>
        <a:lt2>
          <a:srgbClr val="000000"/>
        </a:lt2>
        <a:accent1>
          <a:srgbClr val="339999"/>
        </a:accent1>
        <a:accent2>
          <a:srgbClr val="B92B38"/>
        </a:accent2>
        <a:accent3>
          <a:srgbClr val="FFFFFF"/>
        </a:accent3>
        <a:accent4>
          <a:srgbClr val="000000"/>
        </a:accent4>
        <a:accent5>
          <a:srgbClr val="ADCACA"/>
        </a:accent5>
        <a:accent6>
          <a:srgbClr val="A72632"/>
        </a:accent6>
        <a:hlink>
          <a:srgbClr val="9999CC"/>
        </a:hlink>
        <a:folHlink>
          <a:srgbClr val="FF9900"/>
        </a:folHlink>
      </a:clrScheme>
      <a:clrMap bg1="lt1" tx1="dk1" bg2="lt2" tx2="dk2" accent1="accent1" accent2="accent2" accent3="accent3" accent4="accent4" accent5="accent5" accent6="accent6" hlink="hlink" folHlink="folHlink"/>
    </a:extraClrScheme>
    <a:extraClrScheme>
      <a:clrScheme name="TMP-DEV-PPT-v8.1 11">
        <a:dk1>
          <a:srgbClr val="000000"/>
        </a:dk1>
        <a:lt1>
          <a:srgbClr val="FFFFFF"/>
        </a:lt1>
        <a:dk2>
          <a:srgbClr val="000000"/>
        </a:dk2>
        <a:lt2>
          <a:srgbClr val="000000"/>
        </a:lt2>
        <a:accent1>
          <a:srgbClr val="339999"/>
        </a:accent1>
        <a:accent2>
          <a:srgbClr val="B92B38"/>
        </a:accent2>
        <a:accent3>
          <a:srgbClr val="FFFFFF"/>
        </a:accent3>
        <a:accent4>
          <a:srgbClr val="000000"/>
        </a:accent4>
        <a:accent5>
          <a:srgbClr val="ADCACA"/>
        </a:accent5>
        <a:accent6>
          <a:srgbClr val="A72632"/>
        </a:accent6>
        <a:hlink>
          <a:srgbClr val="9999CC"/>
        </a:hlink>
        <a:folHlink>
          <a:srgbClr val="EEB30E"/>
        </a:folHlink>
      </a:clrScheme>
      <a:clrMap bg1="lt1" tx1="dk1" bg2="lt2" tx2="dk2" accent1="accent1" accent2="accent2" accent3="accent3" accent4="accent4" accent5="accent5" accent6="accent6" hlink="hlink" folHlink="folHlink"/>
    </a:extraClrScheme>
    <a:extraClrScheme>
      <a:clrScheme name="TMP-DEV-PPT-v8.1 12">
        <a:dk1>
          <a:srgbClr val="000000"/>
        </a:dk1>
        <a:lt1>
          <a:srgbClr val="FFFFFF"/>
        </a:lt1>
        <a:dk2>
          <a:srgbClr val="000000"/>
        </a:dk2>
        <a:lt2>
          <a:srgbClr val="000000"/>
        </a:lt2>
        <a:accent1>
          <a:srgbClr val="306774"/>
        </a:accent1>
        <a:accent2>
          <a:srgbClr val="B92B38"/>
        </a:accent2>
        <a:accent3>
          <a:srgbClr val="FFFFFF"/>
        </a:accent3>
        <a:accent4>
          <a:srgbClr val="000000"/>
        </a:accent4>
        <a:accent5>
          <a:srgbClr val="ADB8BC"/>
        </a:accent5>
        <a:accent6>
          <a:srgbClr val="A72632"/>
        </a:accent6>
        <a:hlink>
          <a:srgbClr val="9999CC"/>
        </a:hlink>
        <a:folHlink>
          <a:srgbClr val="EEB30E"/>
        </a:folHlink>
      </a:clrScheme>
      <a:clrMap bg1="lt1" tx1="dk1" bg2="lt2" tx2="dk2" accent1="accent1" accent2="accent2" accent3="accent3" accent4="accent4" accent5="accent5" accent6="accent6" hlink="hlink" folHlink="folHlink"/>
    </a:extraClrScheme>
    <a:extraClrScheme>
      <a:clrScheme name="TMP-DEV-PPT-v8.1 13">
        <a:dk1>
          <a:srgbClr val="000000"/>
        </a:dk1>
        <a:lt1>
          <a:srgbClr val="FFFFFF"/>
        </a:lt1>
        <a:dk2>
          <a:srgbClr val="000000"/>
        </a:dk2>
        <a:lt2>
          <a:srgbClr val="000000"/>
        </a:lt2>
        <a:accent1>
          <a:srgbClr val="306774"/>
        </a:accent1>
        <a:accent2>
          <a:srgbClr val="B92B38"/>
        </a:accent2>
        <a:accent3>
          <a:srgbClr val="FFFFFF"/>
        </a:accent3>
        <a:accent4>
          <a:srgbClr val="000000"/>
        </a:accent4>
        <a:accent5>
          <a:srgbClr val="ADB8BC"/>
        </a:accent5>
        <a:accent6>
          <a:srgbClr val="A72632"/>
        </a:accent6>
        <a:hlink>
          <a:srgbClr val="336599"/>
        </a:hlink>
        <a:folHlink>
          <a:srgbClr val="EEB30E"/>
        </a:folHlink>
      </a:clrScheme>
      <a:clrMap bg1="lt1" tx1="dk1" bg2="lt2" tx2="dk2" accent1="accent1" accent2="accent2" accent3="accent3" accent4="accent4" accent5="accent5" accent6="accent6" hlink="hlink" folHlink="folHlink"/>
    </a:extraClrScheme>
    <a:extraClrScheme>
      <a:clrScheme name="TMP-DEV-PPT-v8.1 14">
        <a:dk1>
          <a:srgbClr val="000000"/>
        </a:dk1>
        <a:lt1>
          <a:srgbClr val="FFFFFF"/>
        </a:lt1>
        <a:dk2>
          <a:srgbClr val="000000"/>
        </a:dk2>
        <a:lt2>
          <a:srgbClr val="000000"/>
        </a:lt2>
        <a:accent1>
          <a:srgbClr val="306774"/>
        </a:accent1>
        <a:accent2>
          <a:srgbClr val="B92B38"/>
        </a:accent2>
        <a:accent3>
          <a:srgbClr val="FFFFFF"/>
        </a:accent3>
        <a:accent4>
          <a:srgbClr val="000000"/>
        </a:accent4>
        <a:accent5>
          <a:srgbClr val="ADB8BC"/>
        </a:accent5>
        <a:accent6>
          <a:srgbClr val="A72632"/>
        </a:accent6>
        <a:hlink>
          <a:srgbClr val="4B87C3"/>
        </a:hlink>
        <a:folHlink>
          <a:srgbClr val="EEB30E"/>
        </a:folHlink>
      </a:clrScheme>
      <a:clrMap bg1="lt1" tx1="dk1" bg2="lt2" tx2="dk2" accent1="accent1" accent2="accent2" accent3="accent3" accent4="accent4" accent5="accent5" accent6="accent6" hlink="hlink" folHlink="folHlink"/>
    </a:extraClrScheme>
    <a:extraClrScheme>
      <a:clrScheme name="TMP-DEV-PPT-v8.1 15">
        <a:dk1>
          <a:srgbClr val="000000"/>
        </a:dk1>
        <a:lt1>
          <a:srgbClr val="FFFFFF"/>
        </a:lt1>
        <a:dk2>
          <a:srgbClr val="0183B7"/>
        </a:dk2>
        <a:lt2>
          <a:srgbClr val="000000"/>
        </a:lt2>
        <a:accent1>
          <a:srgbClr val="0183B7"/>
        </a:accent1>
        <a:accent2>
          <a:srgbClr val="B92B38"/>
        </a:accent2>
        <a:accent3>
          <a:srgbClr val="FFFFFF"/>
        </a:accent3>
        <a:accent4>
          <a:srgbClr val="000000"/>
        </a:accent4>
        <a:accent5>
          <a:srgbClr val="AAC1D8"/>
        </a:accent5>
        <a:accent6>
          <a:srgbClr val="A72632"/>
        </a:accent6>
        <a:hlink>
          <a:srgbClr val="4B87C3"/>
        </a:hlink>
        <a:folHlink>
          <a:srgbClr val="EEB30E"/>
        </a:folHlink>
      </a:clrScheme>
      <a:clrMap bg1="lt1" tx1="dk1" bg2="lt2" tx2="dk2" accent1="accent1" accent2="accent2" accent3="accent3" accent4="accent4" accent5="accent5" accent6="accent6" hlink="hlink" folHlink="folHlink"/>
    </a:extraClrScheme>
    <a:extraClrScheme>
      <a:clrScheme name="TMP-DEV-PPT-v8.1 16">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4B87C3"/>
        </a:hlink>
        <a:folHlink>
          <a:srgbClr val="EEB30E"/>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PowerPoint">
  <a:themeElements>
    <a:clrScheme name="">
      <a:dk1>
        <a:srgbClr val="000000"/>
      </a:dk1>
      <a:lt1>
        <a:srgbClr val="FFFFFF"/>
      </a:lt1>
      <a:dk2>
        <a:srgbClr val="FFFFFF"/>
      </a:dk2>
      <a:lt2>
        <a:srgbClr val="000000"/>
      </a:lt2>
      <a:accent1>
        <a:srgbClr val="336666"/>
      </a:accent1>
      <a:accent2>
        <a:srgbClr val="B92B38"/>
      </a:accent2>
      <a:accent3>
        <a:srgbClr val="FFFFFF"/>
      </a:accent3>
      <a:accent4>
        <a:srgbClr val="000000"/>
      </a:accent4>
      <a:accent5>
        <a:srgbClr val="ADB8B8"/>
      </a:accent5>
      <a:accent6>
        <a:srgbClr val="A72632"/>
      </a:accent6>
      <a:hlink>
        <a:srgbClr val="FF9900"/>
      </a:hlink>
      <a:folHlink>
        <a:srgbClr val="339999"/>
      </a:folHlink>
    </a:clrScheme>
    <a:fontScheme name="PowerPoin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73025" tIns="36512" rIns="73025" bIns="36512"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73025" tIns="36512" rIns="73025" bIns="36512"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lnDef>
  </a:objectDefaults>
  <a:extraClrSchemeLst>
    <a:extraClrScheme>
      <a:clrScheme name="PowerPoin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owerPoin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PowerPoint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owerPoint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owerPoint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owerPoint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PowerPoint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3674</TotalTime>
  <Words>2397</Words>
  <Application>Microsoft Office PowerPoint</Application>
  <PresentationFormat>On-screen Show (4:3)</PresentationFormat>
  <Paragraphs>348</Paragraphs>
  <Slides>40</Slides>
  <Notes>31</Notes>
  <HiddenSlides>2</HiddenSlides>
  <MMClips>0</MMClips>
  <ScaleCrop>false</ScaleCrop>
  <HeadingPairs>
    <vt:vector size="6" baseType="variant">
      <vt:variant>
        <vt:lpstr>Fonts Used</vt:lpstr>
      </vt:variant>
      <vt:variant>
        <vt:i4>6</vt:i4>
      </vt:variant>
      <vt:variant>
        <vt:lpstr>Theme</vt:lpstr>
      </vt:variant>
      <vt:variant>
        <vt:i4>10</vt:i4>
      </vt:variant>
      <vt:variant>
        <vt:lpstr>Slide Titles</vt:lpstr>
      </vt:variant>
      <vt:variant>
        <vt:i4>40</vt:i4>
      </vt:variant>
    </vt:vector>
  </HeadingPairs>
  <TitlesOfParts>
    <vt:vector size="56" baseType="lpstr">
      <vt:lpstr>Arial</vt:lpstr>
      <vt:lpstr>Calibri</vt:lpstr>
      <vt:lpstr>Courier New</vt:lpstr>
      <vt:lpstr>Times</vt:lpstr>
      <vt:lpstr>Times New Roman</vt:lpstr>
      <vt:lpstr>Wingdings</vt:lpstr>
      <vt:lpstr>TMP-DEV-PPT-v8.1</vt:lpstr>
      <vt:lpstr>1_TMP-DEV-PPT-v8.1</vt:lpstr>
      <vt:lpstr>2_TMP-DEV-PPT-v8.1</vt:lpstr>
      <vt:lpstr>3_TMP-DEV-PPT-v8.1</vt:lpstr>
      <vt:lpstr>6_TMP-DEV-PPT-v8.1</vt:lpstr>
      <vt:lpstr>4_TMP-DEV-PPT-v8.1</vt:lpstr>
      <vt:lpstr>Office Theme</vt:lpstr>
      <vt:lpstr>PowerPoint</vt:lpstr>
      <vt:lpstr>2_Office Theme</vt:lpstr>
      <vt:lpstr>1_Office Theme</vt:lpstr>
      <vt:lpstr>PowerPoint Presentation</vt:lpstr>
      <vt:lpstr>Router Components</vt:lpstr>
      <vt:lpstr>show configuration</vt:lpstr>
      <vt:lpstr>Step config</vt:lpstr>
      <vt:lpstr>Console Port</vt:lpstr>
      <vt:lpstr>PowerPoint Presentation</vt:lpstr>
      <vt:lpstr>PowerPoint Presentation</vt:lpstr>
      <vt:lpstr>PowerPoint Presentation</vt:lpstr>
      <vt:lpstr>Console Port</vt:lpstr>
      <vt:lpstr>FastEthernet Port</vt:lpstr>
      <vt:lpstr>RJ11</vt:lpstr>
      <vt:lpstr>Console Port</vt:lpstr>
      <vt:lpstr>Console Port</vt:lpstr>
      <vt:lpstr>Console Connection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Router Modes</vt:lpstr>
      <vt:lpstr>User vs Privilege EXEC Mode</vt:lpstr>
      <vt:lpstr>Router Hostname</vt:lpstr>
      <vt:lpstr>Password Console vs Enable</vt:lpstr>
      <vt:lpstr>Encrypt Password</vt:lpstr>
      <vt:lpstr>Configure Interface</vt:lpstr>
      <vt:lpstr>show ip interface brief</vt:lpstr>
      <vt:lpstr>Keepalive</vt:lpstr>
      <vt:lpstr>Save Config</vt:lpstr>
      <vt:lpstr>Context-Sensitive Help</vt:lpstr>
      <vt:lpstr>Context-Sensitive Help (Cont.)</vt:lpstr>
      <vt:lpstr>Erase config &amp; Reload</vt:lpstr>
      <vt:lpstr>Note</vt:lpstr>
      <vt:lpstr>logging synchronous</vt:lpstr>
      <vt:lpstr>logging synchronous</vt:lpstr>
      <vt:lpstr>PowerPoint Presentation</vt:lpstr>
      <vt:lpstr>ip domain-lookup</vt:lpstr>
      <vt:lpstr>Banner</vt:lpstr>
      <vt:lpstr>Configure Interface</vt:lpstr>
    </vt:vector>
  </TitlesOfParts>
  <Company>Cisco Systems,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ILT-MA-ModuleSumm-v3.1.ppt</dc:title>
  <dc:creator>CLS Production and Editing QA Services</dc:creator>
  <dc:description>04/04, v3.1, Libby Goga_x000d_
applied new ILSG learning design_x000d_
04/24/04, v3.1, Erin Stanley_x000d_
prepared for production</dc:description>
  <cp:lastModifiedBy>Windows User</cp:lastModifiedBy>
  <cp:revision>283</cp:revision>
  <dcterms:created xsi:type="dcterms:W3CDTF">2003-04-02T15:29:42Z</dcterms:created>
  <dcterms:modified xsi:type="dcterms:W3CDTF">2017-03-08T01:40:58Z</dcterms:modified>
</cp:coreProperties>
</file>