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9" r:id="rId1"/>
    <p:sldMasterId id="2147483966" r:id="rId2"/>
  </p:sldMasterIdLst>
  <p:sldIdLst>
    <p:sldId id="256" r:id="rId3"/>
    <p:sldId id="274" r:id="rId4"/>
    <p:sldId id="542" r:id="rId5"/>
    <p:sldId id="543" r:id="rId6"/>
    <p:sldId id="544" r:id="rId7"/>
    <p:sldId id="547" r:id="rId8"/>
    <p:sldId id="546" r:id="rId9"/>
    <p:sldId id="538" r:id="rId10"/>
    <p:sldId id="548" r:id="rId11"/>
    <p:sldId id="549" r:id="rId12"/>
    <p:sldId id="550" r:id="rId13"/>
    <p:sldId id="551" r:id="rId14"/>
    <p:sldId id="552" r:id="rId15"/>
    <p:sldId id="553" r:id="rId16"/>
    <p:sldId id="554" r:id="rId17"/>
    <p:sldId id="555" r:id="rId18"/>
    <p:sldId id="556" r:id="rId19"/>
    <p:sldId id="558" r:id="rId20"/>
    <p:sldId id="557" r:id="rId21"/>
    <p:sldId id="559" r:id="rId22"/>
    <p:sldId id="539" r:id="rId23"/>
    <p:sldId id="560" r:id="rId24"/>
    <p:sldId id="561" r:id="rId2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46364EB-904C-44CB-8051-DCFC51A599BB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71E70DC-0FA7-48AF-B0C6-8D9390487D88}">
      <dgm:prSet phldrT="[Text]"/>
      <dgm:spPr/>
      <dgm:t>
        <a:bodyPr/>
        <a:lstStyle/>
        <a:p>
          <a:r>
            <a:rPr lang="en-US" dirty="0" err="1"/>
            <a:t>Tìm</a:t>
          </a:r>
          <a:r>
            <a:rPr lang="en-US" dirty="0"/>
            <a:t> </a:t>
          </a:r>
          <a:r>
            <a:rPr lang="en-US" dirty="0" err="1"/>
            <a:t>hiểu</a:t>
          </a:r>
          <a:r>
            <a:rPr lang="en-US" dirty="0"/>
            <a:t> </a:t>
          </a:r>
          <a:r>
            <a:rPr lang="en-US" dirty="0" err="1"/>
            <a:t>chung</a:t>
          </a:r>
          <a:r>
            <a:rPr lang="en-US" dirty="0"/>
            <a:t> </a:t>
          </a:r>
          <a:r>
            <a:rPr lang="en-US" dirty="0" err="1"/>
            <a:t>về</a:t>
          </a:r>
          <a:r>
            <a:rPr lang="en-US" dirty="0"/>
            <a:t> </a:t>
          </a:r>
          <a:r>
            <a:rPr lang="en-US" dirty="0" err="1"/>
            <a:t>tác</a:t>
          </a:r>
          <a:r>
            <a:rPr lang="en-US" dirty="0"/>
            <a:t> </a:t>
          </a:r>
          <a:r>
            <a:rPr lang="en-US" dirty="0" err="1"/>
            <a:t>giả</a:t>
          </a:r>
          <a:r>
            <a:rPr lang="en-US" dirty="0"/>
            <a:t>, </a:t>
          </a:r>
          <a:r>
            <a:rPr lang="en-US" dirty="0" err="1"/>
            <a:t>tác</a:t>
          </a:r>
          <a:r>
            <a:rPr lang="en-US" dirty="0"/>
            <a:t> </a:t>
          </a:r>
          <a:r>
            <a:rPr lang="en-US" dirty="0" err="1"/>
            <a:t>phẩm</a:t>
          </a:r>
          <a:endParaRPr lang="en-US" dirty="0"/>
        </a:p>
      </dgm:t>
    </dgm:pt>
    <dgm:pt modelId="{59832218-2B1E-4EA4-AF6D-A99AA72CF902}" type="parTrans" cxnId="{020D3DEC-463A-4E3A-9F3E-AEC4A9694A74}">
      <dgm:prSet/>
      <dgm:spPr/>
      <dgm:t>
        <a:bodyPr/>
        <a:lstStyle/>
        <a:p>
          <a:endParaRPr lang="en-US"/>
        </a:p>
      </dgm:t>
    </dgm:pt>
    <dgm:pt modelId="{E09060B2-0D80-439E-BB78-0A28B524E94F}" type="sibTrans" cxnId="{020D3DEC-463A-4E3A-9F3E-AEC4A9694A74}">
      <dgm:prSet/>
      <dgm:spPr/>
      <dgm:t>
        <a:bodyPr/>
        <a:lstStyle/>
        <a:p>
          <a:endParaRPr lang="en-US"/>
        </a:p>
      </dgm:t>
    </dgm:pt>
    <dgm:pt modelId="{6BEDA151-4A11-45DE-A939-951480FEC04B}">
      <dgm:prSet phldrT="[Text]"/>
      <dgm:spPr/>
      <dgm:t>
        <a:bodyPr/>
        <a:lstStyle/>
        <a:p>
          <a:r>
            <a:rPr lang="en-US" dirty="0" err="1"/>
            <a:t>Đọc</a:t>
          </a:r>
          <a:r>
            <a:rPr lang="en-US" dirty="0"/>
            <a:t> </a:t>
          </a:r>
          <a:r>
            <a:rPr lang="en-US" dirty="0" err="1"/>
            <a:t>hiểu</a:t>
          </a:r>
          <a:r>
            <a:rPr lang="en-US" dirty="0"/>
            <a:t> </a:t>
          </a:r>
          <a:r>
            <a:rPr lang="en-US" dirty="0" err="1"/>
            <a:t>văn</a:t>
          </a:r>
          <a:r>
            <a:rPr lang="en-US" dirty="0"/>
            <a:t> </a:t>
          </a:r>
          <a:r>
            <a:rPr lang="en-US" dirty="0" err="1"/>
            <a:t>bản</a:t>
          </a:r>
          <a:endParaRPr lang="en-US" dirty="0"/>
        </a:p>
      </dgm:t>
    </dgm:pt>
    <dgm:pt modelId="{B5CA04A1-56BA-4E71-93A1-642359D146E9}" type="parTrans" cxnId="{4873F520-F635-457B-89D3-861E6BA3C441}">
      <dgm:prSet/>
      <dgm:spPr/>
      <dgm:t>
        <a:bodyPr/>
        <a:lstStyle/>
        <a:p>
          <a:endParaRPr lang="en-US"/>
        </a:p>
      </dgm:t>
    </dgm:pt>
    <dgm:pt modelId="{358957E9-262F-4370-9AD4-F8652C3EFD5D}" type="sibTrans" cxnId="{4873F520-F635-457B-89D3-861E6BA3C441}">
      <dgm:prSet/>
      <dgm:spPr/>
      <dgm:t>
        <a:bodyPr/>
        <a:lstStyle/>
        <a:p>
          <a:endParaRPr lang="en-US"/>
        </a:p>
      </dgm:t>
    </dgm:pt>
    <dgm:pt modelId="{95B7F3A4-0905-4332-B806-F16BA7F6959C}">
      <dgm:prSet phldrT="[Text]"/>
      <dgm:spPr/>
      <dgm:t>
        <a:bodyPr/>
        <a:lstStyle/>
        <a:p>
          <a:r>
            <a:rPr lang="en-US" dirty="0" err="1"/>
            <a:t>Phân</a:t>
          </a:r>
          <a:r>
            <a:rPr lang="en-US" dirty="0"/>
            <a:t> </a:t>
          </a:r>
          <a:r>
            <a:rPr lang="en-US" dirty="0" err="1"/>
            <a:t>tích</a:t>
          </a:r>
          <a:r>
            <a:rPr lang="en-US" dirty="0"/>
            <a:t> </a:t>
          </a:r>
          <a:r>
            <a:rPr lang="en-US" dirty="0" err="1"/>
            <a:t>bài</a:t>
          </a:r>
          <a:r>
            <a:rPr lang="en-US" dirty="0"/>
            <a:t> </a:t>
          </a:r>
          <a:r>
            <a:rPr lang="en-US" dirty="0" err="1"/>
            <a:t>thơ</a:t>
          </a:r>
          <a:r>
            <a:rPr lang="en-US" dirty="0"/>
            <a:t> (</a:t>
          </a:r>
          <a:r>
            <a:rPr lang="en-US" dirty="0" err="1"/>
            <a:t>Đề</a:t>
          </a:r>
          <a:r>
            <a:rPr lang="en-US" dirty="0"/>
            <a:t>- </a:t>
          </a:r>
          <a:r>
            <a:rPr lang="en-US" dirty="0" err="1"/>
            <a:t>Thực</a:t>
          </a:r>
          <a:r>
            <a:rPr lang="en-US" dirty="0"/>
            <a:t>- </a:t>
          </a:r>
          <a:r>
            <a:rPr lang="en-US" dirty="0" err="1"/>
            <a:t>Luận</a:t>
          </a:r>
          <a:r>
            <a:rPr lang="en-US" dirty="0"/>
            <a:t>- </a:t>
          </a:r>
          <a:r>
            <a:rPr lang="en-US" dirty="0" err="1"/>
            <a:t>Kết</a:t>
          </a:r>
          <a:r>
            <a:rPr lang="en-US" dirty="0"/>
            <a:t>)</a:t>
          </a:r>
        </a:p>
      </dgm:t>
    </dgm:pt>
    <dgm:pt modelId="{FB002DC7-9FCC-4899-8AD6-94472220AF1E}" type="parTrans" cxnId="{41AB93F2-97C9-4D3D-B6D9-8DDC70AE8D58}">
      <dgm:prSet/>
      <dgm:spPr/>
      <dgm:t>
        <a:bodyPr/>
        <a:lstStyle/>
        <a:p>
          <a:endParaRPr lang="en-US"/>
        </a:p>
      </dgm:t>
    </dgm:pt>
    <dgm:pt modelId="{74AE8B32-A73C-4BA0-8054-6344AC3314C1}" type="sibTrans" cxnId="{41AB93F2-97C9-4D3D-B6D9-8DDC70AE8D58}">
      <dgm:prSet/>
      <dgm:spPr/>
      <dgm:t>
        <a:bodyPr/>
        <a:lstStyle/>
        <a:p>
          <a:endParaRPr lang="en-US"/>
        </a:p>
      </dgm:t>
    </dgm:pt>
    <dgm:pt modelId="{E7680635-5CBF-4A89-8401-4BCCAD068B28}">
      <dgm:prSet phldrT="[Text]"/>
      <dgm:spPr/>
      <dgm:t>
        <a:bodyPr/>
        <a:lstStyle/>
        <a:p>
          <a:r>
            <a:rPr lang="en-US" dirty="0" err="1"/>
            <a:t>Nghệ</a:t>
          </a:r>
          <a:r>
            <a:rPr lang="en-US" dirty="0"/>
            <a:t> </a:t>
          </a:r>
          <a:r>
            <a:rPr lang="en-US" dirty="0" err="1"/>
            <a:t>thuật</a:t>
          </a:r>
          <a:endParaRPr lang="en-US" dirty="0"/>
        </a:p>
      </dgm:t>
    </dgm:pt>
    <dgm:pt modelId="{A7A64BD1-7A88-4E9A-A644-EF58987486D7}" type="parTrans" cxnId="{2A7DE343-021A-4B8D-8B19-A1B5AC28B849}">
      <dgm:prSet/>
      <dgm:spPr/>
      <dgm:t>
        <a:bodyPr/>
        <a:lstStyle/>
        <a:p>
          <a:endParaRPr lang="en-US"/>
        </a:p>
      </dgm:t>
    </dgm:pt>
    <dgm:pt modelId="{AFA61A5D-A53B-4C36-AF87-E03447F2E3FB}" type="sibTrans" cxnId="{2A7DE343-021A-4B8D-8B19-A1B5AC28B849}">
      <dgm:prSet/>
      <dgm:spPr/>
      <dgm:t>
        <a:bodyPr/>
        <a:lstStyle/>
        <a:p>
          <a:endParaRPr lang="en-US"/>
        </a:p>
      </dgm:t>
    </dgm:pt>
    <dgm:pt modelId="{B89DBB24-9C48-463A-BC52-E961D217E61A}">
      <dgm:prSet phldrT="[Text]"/>
      <dgm:spPr/>
      <dgm:t>
        <a:bodyPr/>
        <a:lstStyle/>
        <a:p>
          <a:r>
            <a:rPr lang="en-US" dirty="0" err="1"/>
            <a:t>Nội</a:t>
          </a:r>
          <a:r>
            <a:rPr lang="en-US" dirty="0"/>
            <a:t> dung</a:t>
          </a:r>
        </a:p>
      </dgm:t>
    </dgm:pt>
    <dgm:pt modelId="{64B29960-768D-4E3A-B74E-CD50CA4BBDBA}" type="parTrans" cxnId="{9586EAA2-F9A2-4FDF-A513-F7EBE02A11B3}">
      <dgm:prSet/>
      <dgm:spPr/>
      <dgm:t>
        <a:bodyPr/>
        <a:lstStyle/>
        <a:p>
          <a:endParaRPr lang="en-US"/>
        </a:p>
      </dgm:t>
    </dgm:pt>
    <dgm:pt modelId="{D21C3BE3-DE1B-4490-BAF2-D547998BBC2B}" type="sibTrans" cxnId="{9586EAA2-F9A2-4FDF-A513-F7EBE02A11B3}">
      <dgm:prSet/>
      <dgm:spPr/>
      <dgm:t>
        <a:bodyPr/>
        <a:lstStyle/>
        <a:p>
          <a:endParaRPr lang="en-US"/>
        </a:p>
      </dgm:t>
    </dgm:pt>
    <dgm:pt modelId="{00FF9FC2-F307-4387-9F72-42D300B5DBDF}" type="pres">
      <dgm:prSet presAssocID="{A46364EB-904C-44CB-8051-DCFC51A599BB}" presName="Name0" presStyleCnt="0">
        <dgm:presLayoutVars>
          <dgm:chMax val="7"/>
          <dgm:chPref val="7"/>
          <dgm:dir/>
        </dgm:presLayoutVars>
      </dgm:prSet>
      <dgm:spPr/>
    </dgm:pt>
    <dgm:pt modelId="{9875E429-493F-483C-B51D-7F173C9010C2}" type="pres">
      <dgm:prSet presAssocID="{A46364EB-904C-44CB-8051-DCFC51A599BB}" presName="Name1" presStyleCnt="0"/>
      <dgm:spPr/>
    </dgm:pt>
    <dgm:pt modelId="{314DC9BD-AF68-41C1-9016-EC3B22758102}" type="pres">
      <dgm:prSet presAssocID="{A46364EB-904C-44CB-8051-DCFC51A599BB}" presName="cycle" presStyleCnt="0"/>
      <dgm:spPr/>
    </dgm:pt>
    <dgm:pt modelId="{0BF1C844-1128-4EBE-A765-072ED8C6762C}" type="pres">
      <dgm:prSet presAssocID="{A46364EB-904C-44CB-8051-DCFC51A599BB}" presName="srcNode" presStyleLbl="node1" presStyleIdx="0" presStyleCnt="5"/>
      <dgm:spPr/>
    </dgm:pt>
    <dgm:pt modelId="{D9850470-CE9A-42A6-8985-AFDDE48C11C2}" type="pres">
      <dgm:prSet presAssocID="{A46364EB-904C-44CB-8051-DCFC51A599BB}" presName="conn" presStyleLbl="parChTrans1D2" presStyleIdx="0" presStyleCnt="1"/>
      <dgm:spPr/>
    </dgm:pt>
    <dgm:pt modelId="{E706F8A8-87D2-46D8-AA32-8F17472AF786}" type="pres">
      <dgm:prSet presAssocID="{A46364EB-904C-44CB-8051-DCFC51A599BB}" presName="extraNode" presStyleLbl="node1" presStyleIdx="0" presStyleCnt="5"/>
      <dgm:spPr/>
    </dgm:pt>
    <dgm:pt modelId="{DE621F19-216F-4727-BA90-D024B233F04A}" type="pres">
      <dgm:prSet presAssocID="{A46364EB-904C-44CB-8051-DCFC51A599BB}" presName="dstNode" presStyleLbl="node1" presStyleIdx="0" presStyleCnt="5"/>
      <dgm:spPr/>
    </dgm:pt>
    <dgm:pt modelId="{5DAB22B0-617E-40BA-AD5E-71E90613B8CF}" type="pres">
      <dgm:prSet presAssocID="{071E70DC-0FA7-48AF-B0C6-8D9390487D88}" presName="text_1" presStyleLbl="node1" presStyleIdx="0" presStyleCnt="5">
        <dgm:presLayoutVars>
          <dgm:bulletEnabled val="1"/>
        </dgm:presLayoutVars>
      </dgm:prSet>
      <dgm:spPr/>
    </dgm:pt>
    <dgm:pt modelId="{0F27FF2A-5DA4-4842-B00F-D7FB523A96C4}" type="pres">
      <dgm:prSet presAssocID="{071E70DC-0FA7-48AF-B0C6-8D9390487D88}" presName="accent_1" presStyleCnt="0"/>
      <dgm:spPr/>
    </dgm:pt>
    <dgm:pt modelId="{1555CD5E-F333-496F-A588-498895AC1957}" type="pres">
      <dgm:prSet presAssocID="{071E70DC-0FA7-48AF-B0C6-8D9390487D88}" presName="accentRepeatNode" presStyleLbl="solidFgAcc1" presStyleIdx="0" presStyleCnt="5"/>
      <dgm:spPr/>
    </dgm:pt>
    <dgm:pt modelId="{71C26695-CAE2-4863-AFA4-C4FAA0AD32A3}" type="pres">
      <dgm:prSet presAssocID="{6BEDA151-4A11-45DE-A939-951480FEC04B}" presName="text_2" presStyleLbl="node1" presStyleIdx="1" presStyleCnt="5">
        <dgm:presLayoutVars>
          <dgm:bulletEnabled val="1"/>
        </dgm:presLayoutVars>
      </dgm:prSet>
      <dgm:spPr/>
    </dgm:pt>
    <dgm:pt modelId="{8021A791-6817-42A7-B017-E202E39A57D1}" type="pres">
      <dgm:prSet presAssocID="{6BEDA151-4A11-45DE-A939-951480FEC04B}" presName="accent_2" presStyleCnt="0"/>
      <dgm:spPr/>
    </dgm:pt>
    <dgm:pt modelId="{FCFC9C51-9980-4F5A-B6DA-3972D6923B59}" type="pres">
      <dgm:prSet presAssocID="{6BEDA151-4A11-45DE-A939-951480FEC04B}" presName="accentRepeatNode" presStyleLbl="solidFgAcc1" presStyleIdx="1" presStyleCnt="5"/>
      <dgm:spPr/>
    </dgm:pt>
    <dgm:pt modelId="{56A8F9F7-6617-4686-9B66-4D2ED64D3730}" type="pres">
      <dgm:prSet presAssocID="{95B7F3A4-0905-4332-B806-F16BA7F6959C}" presName="text_3" presStyleLbl="node1" presStyleIdx="2" presStyleCnt="5">
        <dgm:presLayoutVars>
          <dgm:bulletEnabled val="1"/>
        </dgm:presLayoutVars>
      </dgm:prSet>
      <dgm:spPr/>
    </dgm:pt>
    <dgm:pt modelId="{C3CFF123-64FD-4B53-B1E8-B85AA9B9562A}" type="pres">
      <dgm:prSet presAssocID="{95B7F3A4-0905-4332-B806-F16BA7F6959C}" presName="accent_3" presStyleCnt="0"/>
      <dgm:spPr/>
    </dgm:pt>
    <dgm:pt modelId="{97D481D7-3444-4C5B-948E-CD04939ABD03}" type="pres">
      <dgm:prSet presAssocID="{95B7F3A4-0905-4332-B806-F16BA7F6959C}" presName="accentRepeatNode" presStyleLbl="solidFgAcc1" presStyleIdx="2" presStyleCnt="5"/>
      <dgm:spPr/>
    </dgm:pt>
    <dgm:pt modelId="{3261AFAC-25CF-4C34-8226-C8F8B494D040}" type="pres">
      <dgm:prSet presAssocID="{E7680635-5CBF-4A89-8401-4BCCAD068B28}" presName="text_4" presStyleLbl="node1" presStyleIdx="3" presStyleCnt="5">
        <dgm:presLayoutVars>
          <dgm:bulletEnabled val="1"/>
        </dgm:presLayoutVars>
      </dgm:prSet>
      <dgm:spPr/>
    </dgm:pt>
    <dgm:pt modelId="{CB237EB2-1A05-41E1-8E5B-59396A9FEBAF}" type="pres">
      <dgm:prSet presAssocID="{E7680635-5CBF-4A89-8401-4BCCAD068B28}" presName="accent_4" presStyleCnt="0"/>
      <dgm:spPr/>
    </dgm:pt>
    <dgm:pt modelId="{8E2A4CE1-BA20-456B-B2CA-16EFFE744271}" type="pres">
      <dgm:prSet presAssocID="{E7680635-5CBF-4A89-8401-4BCCAD068B28}" presName="accentRepeatNode" presStyleLbl="solidFgAcc1" presStyleIdx="3" presStyleCnt="5"/>
      <dgm:spPr/>
    </dgm:pt>
    <dgm:pt modelId="{0F4EBA74-6450-45B3-9BC4-FEA34B3170C1}" type="pres">
      <dgm:prSet presAssocID="{B89DBB24-9C48-463A-BC52-E961D217E61A}" presName="text_5" presStyleLbl="node1" presStyleIdx="4" presStyleCnt="5">
        <dgm:presLayoutVars>
          <dgm:bulletEnabled val="1"/>
        </dgm:presLayoutVars>
      </dgm:prSet>
      <dgm:spPr/>
    </dgm:pt>
    <dgm:pt modelId="{2CC601F0-AE0A-4BF9-B1B6-23FAFD8EB45E}" type="pres">
      <dgm:prSet presAssocID="{B89DBB24-9C48-463A-BC52-E961D217E61A}" presName="accent_5" presStyleCnt="0"/>
      <dgm:spPr/>
    </dgm:pt>
    <dgm:pt modelId="{AA7CD9B6-EE25-4B12-A4F5-4227AC87F680}" type="pres">
      <dgm:prSet presAssocID="{B89DBB24-9C48-463A-BC52-E961D217E61A}" presName="accentRepeatNode" presStyleLbl="solidFgAcc1" presStyleIdx="4" presStyleCnt="5"/>
      <dgm:spPr/>
    </dgm:pt>
  </dgm:ptLst>
  <dgm:cxnLst>
    <dgm:cxn modelId="{4873F520-F635-457B-89D3-861E6BA3C441}" srcId="{A46364EB-904C-44CB-8051-DCFC51A599BB}" destId="{6BEDA151-4A11-45DE-A939-951480FEC04B}" srcOrd="1" destOrd="0" parTransId="{B5CA04A1-56BA-4E71-93A1-642359D146E9}" sibTransId="{358957E9-262F-4370-9AD4-F8652C3EFD5D}"/>
    <dgm:cxn modelId="{892B803A-8858-49FF-83EB-5B84309883CA}" type="presOf" srcId="{95B7F3A4-0905-4332-B806-F16BA7F6959C}" destId="{56A8F9F7-6617-4686-9B66-4D2ED64D3730}" srcOrd="0" destOrd="0" presId="urn:microsoft.com/office/officeart/2008/layout/VerticalCurvedList"/>
    <dgm:cxn modelId="{2A7DE343-021A-4B8D-8B19-A1B5AC28B849}" srcId="{A46364EB-904C-44CB-8051-DCFC51A599BB}" destId="{E7680635-5CBF-4A89-8401-4BCCAD068B28}" srcOrd="3" destOrd="0" parTransId="{A7A64BD1-7A88-4E9A-A644-EF58987486D7}" sibTransId="{AFA61A5D-A53B-4C36-AF87-E03447F2E3FB}"/>
    <dgm:cxn modelId="{B7771855-02C2-4337-BFF0-5A74D0D4410E}" type="presOf" srcId="{B89DBB24-9C48-463A-BC52-E961D217E61A}" destId="{0F4EBA74-6450-45B3-9BC4-FEA34B3170C1}" srcOrd="0" destOrd="0" presId="urn:microsoft.com/office/officeart/2008/layout/VerticalCurvedList"/>
    <dgm:cxn modelId="{BEE29584-F07B-4BF8-9268-22CA36A952DC}" type="presOf" srcId="{E09060B2-0D80-439E-BB78-0A28B524E94F}" destId="{D9850470-CE9A-42A6-8985-AFDDE48C11C2}" srcOrd="0" destOrd="0" presId="urn:microsoft.com/office/officeart/2008/layout/VerticalCurvedList"/>
    <dgm:cxn modelId="{9586EAA2-F9A2-4FDF-A513-F7EBE02A11B3}" srcId="{A46364EB-904C-44CB-8051-DCFC51A599BB}" destId="{B89DBB24-9C48-463A-BC52-E961D217E61A}" srcOrd="4" destOrd="0" parTransId="{64B29960-768D-4E3A-B74E-CD50CA4BBDBA}" sibTransId="{D21C3BE3-DE1B-4490-BAF2-D547998BBC2B}"/>
    <dgm:cxn modelId="{BFEC63A6-86A8-4FBA-9430-51B969C4F4BA}" type="presOf" srcId="{E7680635-5CBF-4A89-8401-4BCCAD068B28}" destId="{3261AFAC-25CF-4C34-8226-C8F8B494D040}" srcOrd="0" destOrd="0" presId="urn:microsoft.com/office/officeart/2008/layout/VerticalCurvedList"/>
    <dgm:cxn modelId="{AFAADBE7-5B4D-4B74-8C52-9D96F1C237A3}" type="presOf" srcId="{071E70DC-0FA7-48AF-B0C6-8D9390487D88}" destId="{5DAB22B0-617E-40BA-AD5E-71E90613B8CF}" srcOrd="0" destOrd="0" presId="urn:microsoft.com/office/officeart/2008/layout/VerticalCurvedList"/>
    <dgm:cxn modelId="{020D3DEC-463A-4E3A-9F3E-AEC4A9694A74}" srcId="{A46364EB-904C-44CB-8051-DCFC51A599BB}" destId="{071E70DC-0FA7-48AF-B0C6-8D9390487D88}" srcOrd="0" destOrd="0" parTransId="{59832218-2B1E-4EA4-AF6D-A99AA72CF902}" sibTransId="{E09060B2-0D80-439E-BB78-0A28B524E94F}"/>
    <dgm:cxn modelId="{73826DEC-DF74-4690-A408-07BEF7DDF0F6}" type="presOf" srcId="{6BEDA151-4A11-45DE-A939-951480FEC04B}" destId="{71C26695-CAE2-4863-AFA4-C4FAA0AD32A3}" srcOrd="0" destOrd="0" presId="urn:microsoft.com/office/officeart/2008/layout/VerticalCurvedList"/>
    <dgm:cxn modelId="{41AB93F2-97C9-4D3D-B6D9-8DDC70AE8D58}" srcId="{A46364EB-904C-44CB-8051-DCFC51A599BB}" destId="{95B7F3A4-0905-4332-B806-F16BA7F6959C}" srcOrd="2" destOrd="0" parTransId="{FB002DC7-9FCC-4899-8AD6-94472220AF1E}" sibTransId="{74AE8B32-A73C-4BA0-8054-6344AC3314C1}"/>
    <dgm:cxn modelId="{1A4C8DFF-301F-4A61-9F0A-3A3BE9DE4FF9}" type="presOf" srcId="{A46364EB-904C-44CB-8051-DCFC51A599BB}" destId="{00FF9FC2-F307-4387-9F72-42D300B5DBDF}" srcOrd="0" destOrd="0" presId="urn:microsoft.com/office/officeart/2008/layout/VerticalCurvedList"/>
    <dgm:cxn modelId="{89D2BFBC-EAB3-4383-9263-C262EECDD65C}" type="presParOf" srcId="{00FF9FC2-F307-4387-9F72-42D300B5DBDF}" destId="{9875E429-493F-483C-B51D-7F173C9010C2}" srcOrd="0" destOrd="0" presId="urn:microsoft.com/office/officeart/2008/layout/VerticalCurvedList"/>
    <dgm:cxn modelId="{CCCEC7DA-311B-4713-9F75-686BEFB180C3}" type="presParOf" srcId="{9875E429-493F-483C-B51D-7F173C9010C2}" destId="{314DC9BD-AF68-41C1-9016-EC3B22758102}" srcOrd="0" destOrd="0" presId="urn:microsoft.com/office/officeart/2008/layout/VerticalCurvedList"/>
    <dgm:cxn modelId="{3854E9C2-5638-438A-8856-4ADE81EF816E}" type="presParOf" srcId="{314DC9BD-AF68-41C1-9016-EC3B22758102}" destId="{0BF1C844-1128-4EBE-A765-072ED8C6762C}" srcOrd="0" destOrd="0" presId="urn:microsoft.com/office/officeart/2008/layout/VerticalCurvedList"/>
    <dgm:cxn modelId="{EE8EB425-1D3E-4A22-850F-ED7555EC3AED}" type="presParOf" srcId="{314DC9BD-AF68-41C1-9016-EC3B22758102}" destId="{D9850470-CE9A-42A6-8985-AFDDE48C11C2}" srcOrd="1" destOrd="0" presId="urn:microsoft.com/office/officeart/2008/layout/VerticalCurvedList"/>
    <dgm:cxn modelId="{77699684-1F8C-47C6-BBEC-C12B345D5F18}" type="presParOf" srcId="{314DC9BD-AF68-41C1-9016-EC3B22758102}" destId="{E706F8A8-87D2-46D8-AA32-8F17472AF786}" srcOrd="2" destOrd="0" presId="urn:microsoft.com/office/officeart/2008/layout/VerticalCurvedList"/>
    <dgm:cxn modelId="{3C8CCA2E-C860-4252-8B8F-9BA533EE0864}" type="presParOf" srcId="{314DC9BD-AF68-41C1-9016-EC3B22758102}" destId="{DE621F19-216F-4727-BA90-D024B233F04A}" srcOrd="3" destOrd="0" presId="urn:microsoft.com/office/officeart/2008/layout/VerticalCurvedList"/>
    <dgm:cxn modelId="{0BC3A066-B204-439B-807F-8BACA93C4F3E}" type="presParOf" srcId="{9875E429-493F-483C-B51D-7F173C9010C2}" destId="{5DAB22B0-617E-40BA-AD5E-71E90613B8CF}" srcOrd="1" destOrd="0" presId="urn:microsoft.com/office/officeart/2008/layout/VerticalCurvedList"/>
    <dgm:cxn modelId="{CD5C58C3-D06C-44B2-BA27-C2336103F0F1}" type="presParOf" srcId="{9875E429-493F-483C-B51D-7F173C9010C2}" destId="{0F27FF2A-5DA4-4842-B00F-D7FB523A96C4}" srcOrd="2" destOrd="0" presId="urn:microsoft.com/office/officeart/2008/layout/VerticalCurvedList"/>
    <dgm:cxn modelId="{859280C8-2F1C-4004-AA08-148231222F12}" type="presParOf" srcId="{0F27FF2A-5DA4-4842-B00F-D7FB523A96C4}" destId="{1555CD5E-F333-496F-A588-498895AC1957}" srcOrd="0" destOrd="0" presId="urn:microsoft.com/office/officeart/2008/layout/VerticalCurvedList"/>
    <dgm:cxn modelId="{EFF7DFC4-4464-4CA5-86F1-A4E1A0FB84BA}" type="presParOf" srcId="{9875E429-493F-483C-B51D-7F173C9010C2}" destId="{71C26695-CAE2-4863-AFA4-C4FAA0AD32A3}" srcOrd="3" destOrd="0" presId="urn:microsoft.com/office/officeart/2008/layout/VerticalCurvedList"/>
    <dgm:cxn modelId="{1BFE2E4F-70A4-4761-A9A1-6265CF569406}" type="presParOf" srcId="{9875E429-493F-483C-B51D-7F173C9010C2}" destId="{8021A791-6817-42A7-B017-E202E39A57D1}" srcOrd="4" destOrd="0" presId="urn:microsoft.com/office/officeart/2008/layout/VerticalCurvedList"/>
    <dgm:cxn modelId="{24ACBAEE-25D6-4949-97AE-09B26E4B67FD}" type="presParOf" srcId="{8021A791-6817-42A7-B017-E202E39A57D1}" destId="{FCFC9C51-9980-4F5A-B6DA-3972D6923B59}" srcOrd="0" destOrd="0" presId="urn:microsoft.com/office/officeart/2008/layout/VerticalCurvedList"/>
    <dgm:cxn modelId="{934F2B80-7374-48E8-ABB2-40EDE0B4FC8F}" type="presParOf" srcId="{9875E429-493F-483C-B51D-7F173C9010C2}" destId="{56A8F9F7-6617-4686-9B66-4D2ED64D3730}" srcOrd="5" destOrd="0" presId="urn:microsoft.com/office/officeart/2008/layout/VerticalCurvedList"/>
    <dgm:cxn modelId="{5D060FFB-AB92-428A-AE3A-5EEFF0BFA0D5}" type="presParOf" srcId="{9875E429-493F-483C-B51D-7F173C9010C2}" destId="{C3CFF123-64FD-4B53-B1E8-B85AA9B9562A}" srcOrd="6" destOrd="0" presId="urn:microsoft.com/office/officeart/2008/layout/VerticalCurvedList"/>
    <dgm:cxn modelId="{65FAE1A0-C897-44A6-99C3-FAE88EE292B7}" type="presParOf" srcId="{C3CFF123-64FD-4B53-B1E8-B85AA9B9562A}" destId="{97D481D7-3444-4C5B-948E-CD04939ABD03}" srcOrd="0" destOrd="0" presId="urn:microsoft.com/office/officeart/2008/layout/VerticalCurvedList"/>
    <dgm:cxn modelId="{F52112BC-35FF-4240-BBF7-7CA82B9FD397}" type="presParOf" srcId="{9875E429-493F-483C-B51D-7F173C9010C2}" destId="{3261AFAC-25CF-4C34-8226-C8F8B494D040}" srcOrd="7" destOrd="0" presId="urn:microsoft.com/office/officeart/2008/layout/VerticalCurvedList"/>
    <dgm:cxn modelId="{2AF67570-BDB6-48AA-93BB-F89479B163BE}" type="presParOf" srcId="{9875E429-493F-483C-B51D-7F173C9010C2}" destId="{CB237EB2-1A05-41E1-8E5B-59396A9FEBAF}" srcOrd="8" destOrd="0" presId="urn:microsoft.com/office/officeart/2008/layout/VerticalCurvedList"/>
    <dgm:cxn modelId="{C7095A99-1136-4F57-970F-154613B61975}" type="presParOf" srcId="{CB237EB2-1A05-41E1-8E5B-59396A9FEBAF}" destId="{8E2A4CE1-BA20-456B-B2CA-16EFFE744271}" srcOrd="0" destOrd="0" presId="urn:microsoft.com/office/officeart/2008/layout/VerticalCurvedList"/>
    <dgm:cxn modelId="{E794140D-6114-4E01-8362-DD6FC956F8BD}" type="presParOf" srcId="{9875E429-493F-483C-B51D-7F173C9010C2}" destId="{0F4EBA74-6450-45B3-9BC4-FEA34B3170C1}" srcOrd="9" destOrd="0" presId="urn:microsoft.com/office/officeart/2008/layout/VerticalCurvedList"/>
    <dgm:cxn modelId="{4CF6421B-D5A3-4186-808E-99A797A1F795}" type="presParOf" srcId="{9875E429-493F-483C-B51D-7F173C9010C2}" destId="{2CC601F0-AE0A-4BF9-B1B6-23FAFD8EB45E}" srcOrd="10" destOrd="0" presId="urn:microsoft.com/office/officeart/2008/layout/VerticalCurvedList"/>
    <dgm:cxn modelId="{F9AA5248-1E98-47E1-ACFC-032BCD13E5DB}" type="presParOf" srcId="{2CC601F0-AE0A-4BF9-B1B6-23FAFD8EB45E}" destId="{AA7CD9B6-EE25-4B12-A4F5-4227AC87F680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9850470-CE9A-42A6-8985-AFDDE48C11C2}">
      <dsp:nvSpPr>
        <dsp:cNvPr id="0" name=""/>
        <dsp:cNvSpPr/>
      </dsp:nvSpPr>
      <dsp:spPr>
        <a:xfrm>
          <a:off x="-5116992" y="-783865"/>
          <a:ext cx="6093694" cy="6093694"/>
        </a:xfrm>
        <a:prstGeom prst="blockArc">
          <a:avLst>
            <a:gd name="adj1" fmla="val 18900000"/>
            <a:gd name="adj2" fmla="val 2700000"/>
            <a:gd name="adj3" fmla="val 354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DAB22B0-617E-40BA-AD5E-71E90613B8CF}">
      <dsp:nvSpPr>
        <dsp:cNvPr id="0" name=""/>
        <dsp:cNvSpPr/>
      </dsp:nvSpPr>
      <dsp:spPr>
        <a:xfrm>
          <a:off x="427226" y="282782"/>
          <a:ext cx="7739890" cy="56592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9204" tIns="73660" rIns="73660" bIns="7366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 dirty="0" err="1"/>
            <a:t>Tìm</a:t>
          </a:r>
          <a:r>
            <a:rPr lang="en-US" sz="2900" kern="1200" dirty="0"/>
            <a:t> </a:t>
          </a:r>
          <a:r>
            <a:rPr lang="en-US" sz="2900" kern="1200" dirty="0" err="1"/>
            <a:t>hiểu</a:t>
          </a:r>
          <a:r>
            <a:rPr lang="en-US" sz="2900" kern="1200" dirty="0"/>
            <a:t> </a:t>
          </a:r>
          <a:r>
            <a:rPr lang="en-US" sz="2900" kern="1200" dirty="0" err="1"/>
            <a:t>chung</a:t>
          </a:r>
          <a:r>
            <a:rPr lang="en-US" sz="2900" kern="1200" dirty="0"/>
            <a:t> </a:t>
          </a:r>
          <a:r>
            <a:rPr lang="en-US" sz="2900" kern="1200" dirty="0" err="1"/>
            <a:t>về</a:t>
          </a:r>
          <a:r>
            <a:rPr lang="en-US" sz="2900" kern="1200" dirty="0"/>
            <a:t> </a:t>
          </a:r>
          <a:r>
            <a:rPr lang="en-US" sz="2900" kern="1200" dirty="0" err="1"/>
            <a:t>tác</a:t>
          </a:r>
          <a:r>
            <a:rPr lang="en-US" sz="2900" kern="1200" dirty="0"/>
            <a:t> </a:t>
          </a:r>
          <a:r>
            <a:rPr lang="en-US" sz="2900" kern="1200" dirty="0" err="1"/>
            <a:t>giả</a:t>
          </a:r>
          <a:r>
            <a:rPr lang="en-US" sz="2900" kern="1200" dirty="0"/>
            <a:t>, </a:t>
          </a:r>
          <a:r>
            <a:rPr lang="en-US" sz="2900" kern="1200" dirty="0" err="1"/>
            <a:t>tác</a:t>
          </a:r>
          <a:r>
            <a:rPr lang="en-US" sz="2900" kern="1200" dirty="0"/>
            <a:t> </a:t>
          </a:r>
          <a:r>
            <a:rPr lang="en-US" sz="2900" kern="1200" dirty="0" err="1"/>
            <a:t>phẩm</a:t>
          </a:r>
          <a:endParaRPr lang="en-US" sz="2900" kern="1200" dirty="0"/>
        </a:p>
      </dsp:txBody>
      <dsp:txXfrm>
        <a:off x="427226" y="282782"/>
        <a:ext cx="7739890" cy="565926"/>
      </dsp:txXfrm>
    </dsp:sp>
    <dsp:sp modelId="{1555CD5E-F333-496F-A588-498895AC1957}">
      <dsp:nvSpPr>
        <dsp:cNvPr id="0" name=""/>
        <dsp:cNvSpPr/>
      </dsp:nvSpPr>
      <dsp:spPr>
        <a:xfrm>
          <a:off x="73522" y="212041"/>
          <a:ext cx="707408" cy="70740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1C26695-CAE2-4863-AFA4-C4FAA0AD32A3}">
      <dsp:nvSpPr>
        <dsp:cNvPr id="0" name=""/>
        <dsp:cNvSpPr/>
      </dsp:nvSpPr>
      <dsp:spPr>
        <a:xfrm>
          <a:off x="832752" y="1131400"/>
          <a:ext cx="7334364" cy="56592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9204" tIns="73660" rIns="73660" bIns="7366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 dirty="0" err="1"/>
            <a:t>Đọc</a:t>
          </a:r>
          <a:r>
            <a:rPr lang="en-US" sz="2900" kern="1200" dirty="0"/>
            <a:t> </a:t>
          </a:r>
          <a:r>
            <a:rPr lang="en-US" sz="2900" kern="1200" dirty="0" err="1"/>
            <a:t>hiểu</a:t>
          </a:r>
          <a:r>
            <a:rPr lang="en-US" sz="2900" kern="1200" dirty="0"/>
            <a:t> </a:t>
          </a:r>
          <a:r>
            <a:rPr lang="en-US" sz="2900" kern="1200" dirty="0" err="1"/>
            <a:t>văn</a:t>
          </a:r>
          <a:r>
            <a:rPr lang="en-US" sz="2900" kern="1200" dirty="0"/>
            <a:t> </a:t>
          </a:r>
          <a:r>
            <a:rPr lang="en-US" sz="2900" kern="1200" dirty="0" err="1"/>
            <a:t>bản</a:t>
          </a:r>
          <a:endParaRPr lang="en-US" sz="2900" kern="1200" dirty="0"/>
        </a:p>
      </dsp:txBody>
      <dsp:txXfrm>
        <a:off x="832752" y="1131400"/>
        <a:ext cx="7334364" cy="565926"/>
      </dsp:txXfrm>
    </dsp:sp>
    <dsp:sp modelId="{FCFC9C51-9980-4F5A-B6DA-3972D6923B59}">
      <dsp:nvSpPr>
        <dsp:cNvPr id="0" name=""/>
        <dsp:cNvSpPr/>
      </dsp:nvSpPr>
      <dsp:spPr>
        <a:xfrm>
          <a:off x="479048" y="1060659"/>
          <a:ext cx="707408" cy="70740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6A8F9F7-6617-4686-9B66-4D2ED64D3730}">
      <dsp:nvSpPr>
        <dsp:cNvPr id="0" name=""/>
        <dsp:cNvSpPr/>
      </dsp:nvSpPr>
      <dsp:spPr>
        <a:xfrm>
          <a:off x="957216" y="1980018"/>
          <a:ext cx="7209900" cy="56592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9204" tIns="73660" rIns="73660" bIns="7366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 dirty="0" err="1"/>
            <a:t>Phân</a:t>
          </a:r>
          <a:r>
            <a:rPr lang="en-US" sz="2900" kern="1200" dirty="0"/>
            <a:t> </a:t>
          </a:r>
          <a:r>
            <a:rPr lang="en-US" sz="2900" kern="1200" dirty="0" err="1"/>
            <a:t>tích</a:t>
          </a:r>
          <a:r>
            <a:rPr lang="en-US" sz="2900" kern="1200" dirty="0"/>
            <a:t> </a:t>
          </a:r>
          <a:r>
            <a:rPr lang="en-US" sz="2900" kern="1200" dirty="0" err="1"/>
            <a:t>bài</a:t>
          </a:r>
          <a:r>
            <a:rPr lang="en-US" sz="2900" kern="1200" dirty="0"/>
            <a:t> </a:t>
          </a:r>
          <a:r>
            <a:rPr lang="en-US" sz="2900" kern="1200" dirty="0" err="1"/>
            <a:t>thơ</a:t>
          </a:r>
          <a:r>
            <a:rPr lang="en-US" sz="2900" kern="1200" dirty="0"/>
            <a:t> (</a:t>
          </a:r>
          <a:r>
            <a:rPr lang="en-US" sz="2900" kern="1200" dirty="0" err="1"/>
            <a:t>Đề</a:t>
          </a:r>
          <a:r>
            <a:rPr lang="en-US" sz="2900" kern="1200" dirty="0"/>
            <a:t>- </a:t>
          </a:r>
          <a:r>
            <a:rPr lang="en-US" sz="2900" kern="1200" dirty="0" err="1"/>
            <a:t>Thực</a:t>
          </a:r>
          <a:r>
            <a:rPr lang="en-US" sz="2900" kern="1200" dirty="0"/>
            <a:t>- </a:t>
          </a:r>
          <a:r>
            <a:rPr lang="en-US" sz="2900" kern="1200" dirty="0" err="1"/>
            <a:t>Luận</a:t>
          </a:r>
          <a:r>
            <a:rPr lang="en-US" sz="2900" kern="1200" dirty="0"/>
            <a:t>- </a:t>
          </a:r>
          <a:r>
            <a:rPr lang="en-US" sz="2900" kern="1200" dirty="0" err="1"/>
            <a:t>Kết</a:t>
          </a:r>
          <a:r>
            <a:rPr lang="en-US" sz="2900" kern="1200" dirty="0"/>
            <a:t>)</a:t>
          </a:r>
        </a:p>
      </dsp:txBody>
      <dsp:txXfrm>
        <a:off x="957216" y="1980018"/>
        <a:ext cx="7209900" cy="565926"/>
      </dsp:txXfrm>
    </dsp:sp>
    <dsp:sp modelId="{97D481D7-3444-4C5B-948E-CD04939ABD03}">
      <dsp:nvSpPr>
        <dsp:cNvPr id="0" name=""/>
        <dsp:cNvSpPr/>
      </dsp:nvSpPr>
      <dsp:spPr>
        <a:xfrm>
          <a:off x="603512" y="1909277"/>
          <a:ext cx="707408" cy="70740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261AFAC-25CF-4C34-8226-C8F8B494D040}">
      <dsp:nvSpPr>
        <dsp:cNvPr id="0" name=""/>
        <dsp:cNvSpPr/>
      </dsp:nvSpPr>
      <dsp:spPr>
        <a:xfrm>
          <a:off x="832752" y="2828636"/>
          <a:ext cx="7334364" cy="56592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9204" tIns="73660" rIns="73660" bIns="7366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 dirty="0" err="1"/>
            <a:t>Nghệ</a:t>
          </a:r>
          <a:r>
            <a:rPr lang="en-US" sz="2900" kern="1200" dirty="0"/>
            <a:t> </a:t>
          </a:r>
          <a:r>
            <a:rPr lang="en-US" sz="2900" kern="1200" dirty="0" err="1"/>
            <a:t>thuật</a:t>
          </a:r>
          <a:endParaRPr lang="en-US" sz="2900" kern="1200" dirty="0"/>
        </a:p>
      </dsp:txBody>
      <dsp:txXfrm>
        <a:off x="832752" y="2828636"/>
        <a:ext cx="7334364" cy="565926"/>
      </dsp:txXfrm>
    </dsp:sp>
    <dsp:sp modelId="{8E2A4CE1-BA20-456B-B2CA-16EFFE744271}">
      <dsp:nvSpPr>
        <dsp:cNvPr id="0" name=""/>
        <dsp:cNvSpPr/>
      </dsp:nvSpPr>
      <dsp:spPr>
        <a:xfrm>
          <a:off x="479048" y="2757895"/>
          <a:ext cx="707408" cy="70740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F4EBA74-6450-45B3-9BC4-FEA34B3170C1}">
      <dsp:nvSpPr>
        <dsp:cNvPr id="0" name=""/>
        <dsp:cNvSpPr/>
      </dsp:nvSpPr>
      <dsp:spPr>
        <a:xfrm>
          <a:off x="427226" y="3677254"/>
          <a:ext cx="7739890" cy="56592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9204" tIns="73660" rIns="73660" bIns="7366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 dirty="0" err="1"/>
            <a:t>Nội</a:t>
          </a:r>
          <a:r>
            <a:rPr lang="en-US" sz="2900" kern="1200" dirty="0"/>
            <a:t> dung</a:t>
          </a:r>
        </a:p>
      </dsp:txBody>
      <dsp:txXfrm>
        <a:off x="427226" y="3677254"/>
        <a:ext cx="7739890" cy="565926"/>
      </dsp:txXfrm>
    </dsp:sp>
    <dsp:sp modelId="{AA7CD9B6-EE25-4B12-A4F5-4227AC87F680}">
      <dsp:nvSpPr>
        <dsp:cNvPr id="0" name=""/>
        <dsp:cNvSpPr/>
      </dsp:nvSpPr>
      <dsp:spPr>
        <a:xfrm>
          <a:off x="73522" y="3606513"/>
          <a:ext cx="707408" cy="70740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60EDF-7E60-416B-B6CB-5C43D5199F77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6ECD7-1B37-4B1D-91C3-F5E58AABB9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56334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60EDF-7E60-416B-B6CB-5C43D5199F77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6ECD7-1B37-4B1D-91C3-F5E58AABB9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53937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60EDF-7E60-416B-B6CB-5C43D5199F77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6ECD7-1B37-4B1D-91C3-F5E58AABB9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29531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60EDF-7E60-416B-B6CB-5C43D5199F77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6ECD7-1B37-4B1D-91C3-F5E58AABB9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06368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60EDF-7E60-416B-B6CB-5C43D5199F77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6ECD7-1B37-4B1D-91C3-F5E58AABB9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83166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60EDF-7E60-416B-B6CB-5C43D5199F77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6ECD7-1B37-4B1D-91C3-F5E58AABB9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62226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60EDF-7E60-416B-B6CB-5C43D5199F77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6ECD7-1B37-4B1D-91C3-F5E58AABB9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54335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60EDF-7E60-416B-B6CB-5C43D5199F77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6ECD7-1B37-4B1D-91C3-F5E58AABB9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7991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60EDF-7E60-416B-B6CB-5C43D5199F77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6ECD7-1B37-4B1D-91C3-F5E58AABB9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43508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60EDF-7E60-416B-B6CB-5C43D5199F77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6ECD7-1B37-4B1D-91C3-F5E58AABB9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04464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60EDF-7E60-416B-B6CB-5C43D5199F77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6ECD7-1B37-4B1D-91C3-F5E58AABB9C1}" type="slidenum">
              <a:rPr lang="en-US" smtClean="0"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8488047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60EDF-7E60-416B-B6CB-5C43D5199F77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6ECD7-1B37-4B1D-91C3-F5E58AABB9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015634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60EDF-7E60-416B-B6CB-5C43D5199F77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6ECD7-1B37-4B1D-91C3-F5E58AABB9C1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120685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60EDF-7E60-416B-B6CB-5C43D5199F77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6ECD7-1B37-4B1D-91C3-F5E58AABB9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32557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60EDF-7E60-416B-B6CB-5C43D5199F77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6ECD7-1B37-4B1D-91C3-F5E58AABB9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360487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60EDF-7E60-416B-B6CB-5C43D5199F77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6ECD7-1B37-4B1D-91C3-F5E58AABB9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31377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2">
            <a:extLst>
              <a:ext uri="{FF2B5EF4-FFF2-40B4-BE49-F238E27FC236}">
                <a16:creationId xmlns:a16="http://schemas.microsoft.com/office/drawing/2014/main" id="{97ADB8F7-14F9-4A9D-870F-47FD5CDB982B}"/>
              </a:ext>
            </a:extLst>
          </p:cNvPr>
          <p:cNvSpPr>
            <a:spLocks noChangeArrowheads="1"/>
          </p:cNvSpPr>
          <p:nvPr/>
        </p:nvSpPr>
        <p:spPr bwMode="gray">
          <a:xfrm>
            <a:off x="0" y="0"/>
            <a:ext cx="12192000" cy="51577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endParaRPr lang="en-US" altLang="en-US" sz="1800"/>
          </a:p>
        </p:txBody>
      </p:sp>
      <p:sp>
        <p:nvSpPr>
          <p:cNvPr id="5" name="Rectangle 64">
            <a:extLst>
              <a:ext uri="{FF2B5EF4-FFF2-40B4-BE49-F238E27FC236}">
                <a16:creationId xmlns:a16="http://schemas.microsoft.com/office/drawing/2014/main" id="{8708E9E2-FD37-46BF-B620-15F01E66428F}"/>
              </a:ext>
            </a:extLst>
          </p:cNvPr>
          <p:cNvSpPr>
            <a:spLocks noChangeArrowheads="1"/>
          </p:cNvSpPr>
          <p:nvPr/>
        </p:nvSpPr>
        <p:spPr bwMode="gray">
          <a:xfrm>
            <a:off x="1682751" y="0"/>
            <a:ext cx="3149600" cy="4953000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72549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en-US" sz="1800">
              <a:latin typeface="Arial" charset="0"/>
              <a:cs typeface="+mn-cs"/>
            </a:endParaRPr>
          </a:p>
        </p:txBody>
      </p:sp>
      <p:sp>
        <p:nvSpPr>
          <p:cNvPr id="6" name="Rectangle 65">
            <a:extLst>
              <a:ext uri="{FF2B5EF4-FFF2-40B4-BE49-F238E27FC236}">
                <a16:creationId xmlns:a16="http://schemas.microsoft.com/office/drawing/2014/main" id="{5A48EE18-E0C6-450A-98C0-2726134645D4}"/>
              </a:ext>
            </a:extLst>
          </p:cNvPr>
          <p:cNvSpPr>
            <a:spLocks noChangeArrowheads="1"/>
          </p:cNvSpPr>
          <p:nvPr/>
        </p:nvSpPr>
        <p:spPr bwMode="gray">
          <a:xfrm>
            <a:off x="406400" y="2400300"/>
            <a:ext cx="11277600" cy="1104900"/>
          </a:xfrm>
          <a:prstGeom prst="rect">
            <a:avLst/>
          </a:prstGeom>
          <a:gradFill rotWithShape="1">
            <a:gsLst>
              <a:gs pos="0">
                <a:schemeClr val="tx1"/>
              </a:gs>
              <a:gs pos="100000">
                <a:schemeClr val="accent1"/>
              </a:gs>
            </a:gsLst>
            <a:lin ang="0" scaled="1"/>
          </a:gradFill>
          <a:ln>
            <a:noFill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endParaRPr lang="en-US" altLang="en-US" sz="1800"/>
          </a:p>
        </p:txBody>
      </p:sp>
      <p:sp>
        <p:nvSpPr>
          <p:cNvPr id="7" name="Text Box 34">
            <a:extLst>
              <a:ext uri="{FF2B5EF4-FFF2-40B4-BE49-F238E27FC236}">
                <a16:creationId xmlns:a16="http://schemas.microsoft.com/office/drawing/2014/main" id="{606AC395-55C4-47CF-A175-2C6628EE8B64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5689600" y="5257801"/>
            <a:ext cx="1167307" cy="738664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US" altLang="en-US" sz="1600" b="1"/>
              <a:t>Company</a:t>
            </a:r>
          </a:p>
          <a:p>
            <a:pPr eaLnBrk="1" hangingPunct="1">
              <a:defRPr/>
            </a:pPr>
            <a:r>
              <a:rPr lang="en-US" altLang="en-US" sz="2600" b="1"/>
              <a:t>LOGO</a:t>
            </a:r>
          </a:p>
        </p:txBody>
      </p:sp>
      <p:pic>
        <p:nvPicPr>
          <p:cNvPr id="8" name="Picture 61">
            <a:extLst>
              <a:ext uri="{FF2B5EF4-FFF2-40B4-BE49-F238E27FC236}">
                <a16:creationId xmlns:a16="http://schemas.microsoft.com/office/drawing/2014/main" id="{889EC5D8-1AC2-4E7E-A2B6-B38CF8D0FC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0" y="3490914"/>
            <a:ext cx="1678517" cy="143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63">
            <a:extLst>
              <a:ext uri="{FF2B5EF4-FFF2-40B4-BE49-F238E27FC236}">
                <a16:creationId xmlns:a16="http://schemas.microsoft.com/office/drawing/2014/main" id="{41AD58BE-C8FC-4136-B43C-066ACDDA1799}"/>
              </a:ext>
            </a:extLst>
          </p:cNvPr>
          <p:cNvSpPr>
            <a:spLocks noChangeArrowheads="1"/>
          </p:cNvSpPr>
          <p:nvPr/>
        </p:nvSpPr>
        <p:spPr bwMode="gray">
          <a:xfrm>
            <a:off x="1701800" y="4941889"/>
            <a:ext cx="10490200" cy="217487"/>
          </a:xfrm>
          <a:prstGeom prst="rect">
            <a:avLst/>
          </a:prstGeom>
          <a:solidFill>
            <a:schemeClr val="folHlink"/>
          </a:solidFill>
          <a:ln>
            <a:noFill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endParaRPr lang="en-US" altLang="en-US" sz="1800"/>
          </a:p>
        </p:txBody>
      </p:sp>
      <p:pic>
        <p:nvPicPr>
          <p:cNvPr id="10" name="Picture 62">
            <a:extLst>
              <a:ext uri="{FF2B5EF4-FFF2-40B4-BE49-F238E27FC236}">
                <a16:creationId xmlns:a16="http://schemas.microsoft.com/office/drawing/2014/main" id="{05DAA99C-C90D-4B0C-AE92-332C0E2A92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1708151" y="4927601"/>
            <a:ext cx="3160183" cy="1096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66">
            <a:extLst>
              <a:ext uri="{FF2B5EF4-FFF2-40B4-BE49-F238E27FC236}">
                <a16:creationId xmlns:a16="http://schemas.microsoft.com/office/drawing/2014/main" id="{5294D0CD-4E57-4B04-A5ED-9EB96D9C657E}"/>
              </a:ext>
            </a:extLst>
          </p:cNvPr>
          <p:cNvSpPr>
            <a:spLocks noChangeArrowheads="1"/>
          </p:cNvSpPr>
          <p:nvPr/>
        </p:nvSpPr>
        <p:spPr bwMode="gray">
          <a:xfrm>
            <a:off x="406400" y="304800"/>
            <a:ext cx="11379200" cy="4343400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endParaRPr lang="en-US" altLang="en-US" sz="1800"/>
          </a:p>
        </p:txBody>
      </p:sp>
      <p:sp>
        <p:nvSpPr>
          <p:cNvPr id="12" name="Rectangle 67">
            <a:extLst>
              <a:ext uri="{FF2B5EF4-FFF2-40B4-BE49-F238E27FC236}">
                <a16:creationId xmlns:a16="http://schemas.microsoft.com/office/drawing/2014/main" id="{C08D0F59-583B-452E-B669-D8C7CCD767BE}"/>
              </a:ext>
            </a:extLst>
          </p:cNvPr>
          <p:cNvSpPr>
            <a:spLocks noChangeArrowheads="1"/>
          </p:cNvSpPr>
          <p:nvPr/>
        </p:nvSpPr>
        <p:spPr bwMode="gray">
          <a:xfrm>
            <a:off x="9855200" y="914400"/>
            <a:ext cx="2133600" cy="1447800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endParaRPr lang="en-US" altLang="en-US" sz="1800"/>
          </a:p>
        </p:txBody>
      </p:sp>
      <p:sp>
        <p:nvSpPr>
          <p:cNvPr id="13" name="Rectangle 68">
            <a:extLst>
              <a:ext uri="{FF2B5EF4-FFF2-40B4-BE49-F238E27FC236}">
                <a16:creationId xmlns:a16="http://schemas.microsoft.com/office/drawing/2014/main" id="{D19780D7-E164-4699-A5F6-E5A2BCE9E159}"/>
              </a:ext>
            </a:extLst>
          </p:cNvPr>
          <p:cNvSpPr>
            <a:spLocks noChangeArrowheads="1"/>
          </p:cNvSpPr>
          <p:nvPr/>
        </p:nvSpPr>
        <p:spPr bwMode="gray">
          <a:xfrm>
            <a:off x="11074400" y="0"/>
            <a:ext cx="101600" cy="1752600"/>
          </a:xfrm>
          <a:prstGeom prst="rect">
            <a:avLst/>
          </a:prstGeom>
          <a:solidFill>
            <a:schemeClr val="hlink"/>
          </a:solidFill>
          <a:ln>
            <a:noFill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endParaRPr lang="en-US" altLang="en-US" sz="1800"/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09600" y="2590800"/>
            <a:ext cx="10972800" cy="6858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438400" y="3733800"/>
            <a:ext cx="7823200" cy="4572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4" name="Rectangle 4">
            <a:extLst>
              <a:ext uri="{FF2B5EF4-FFF2-40B4-BE49-F238E27FC236}">
                <a16:creationId xmlns:a16="http://schemas.microsoft.com/office/drawing/2014/main" id="{A5B7F981-130C-4C3F-9F95-3220DC30CB3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609600" y="6400801"/>
            <a:ext cx="2844800" cy="32067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5" name="Rectangle 5">
            <a:extLst>
              <a:ext uri="{FF2B5EF4-FFF2-40B4-BE49-F238E27FC236}">
                <a16:creationId xmlns:a16="http://schemas.microsoft.com/office/drawing/2014/main" id="{A790F998-CC00-48C1-9E6A-70D08E44192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4165600" y="6400801"/>
            <a:ext cx="3860800" cy="32067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" name="Rectangle 6">
            <a:extLst>
              <a:ext uri="{FF2B5EF4-FFF2-40B4-BE49-F238E27FC236}">
                <a16:creationId xmlns:a16="http://schemas.microsoft.com/office/drawing/2014/main" id="{19AC8F8A-6C42-4364-B5D0-F7E95A7C7F5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8737600" y="6400801"/>
            <a:ext cx="2844800" cy="32067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48C7D52-DAAC-496B-BB02-0CF9834E3C9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547705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3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CD009A6-869E-4E3C-B9C2-F8DE8F45AE8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5103326F-C488-4134-A7A1-89D6AB26466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6D2DE58-BA0B-463C-8C2B-12A6C73D3BD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060DB32-EAF2-43C0-B93C-CBD8B3B12B2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9295062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A4A4F50-7349-4D5D-B742-6C140719C32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6B85E123-B838-47A9-8A17-03231068563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8B38C2D-03AD-4153-A309-BAE63E8A049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B4CDF1F-82CB-4AC7-B947-0D206BEE124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9281204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371601"/>
            <a:ext cx="5384800" cy="50260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371601"/>
            <a:ext cx="5384800" cy="50260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E4F3024-6318-4E80-945E-81FB17713E0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0C7FBC2-4703-4394-8D79-D38FA8397E5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2A5CBAC-8A67-4F4E-8D99-8AE0B7A5785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5FC88FC-5E1D-48D0-B4CD-6B6048DFB24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3054397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54DE822E-FE6F-48E9-99C8-33D4D1FD88A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FB368F18-720F-4D57-B7E1-162458CCD2A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1F9795C-89F0-4FC9-939A-78E2FC28E9D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EAB3A43-B569-4531-ADF1-8F32195276D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9129567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A4B51602-E7B8-472A-A284-03BC6E957B4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5E6A8AEC-CFD3-4567-8B2E-76B75B11339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8CC8B267-7E0D-459E-9D82-C0A596DD085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42FB26-F19A-40EC-A94B-C330C1B4CA2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1630086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A3B8AA1C-6BBC-4139-AAB5-426AF52682C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582674B7-DA18-4E6E-8767-C77DC4F4626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FD8476DD-5F64-458C-87A5-4C4268FA5BA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F875BD2-3907-4F23-AE9F-E284C77AEFB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8619503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175EE62-4B08-47D5-A81C-CA966867847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5074B7D-14FB-4660-A044-6C020F5EE52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186247E-1EC5-477A-972E-474D9519605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9A1B92E-AD58-4028-9F91-412ABA67740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7982619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EF776C5-F750-4A6E-9CE4-38DD7325E49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74A1F77-837E-4FEB-933B-06AB8391CDF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BFE9A86-8B42-420B-A5AC-29FE4A221A8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A4F8956-10F5-45C3-8782-48A904A57CC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5206204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5366C4B0-A184-4D34-90D4-2ADCE2A6EF1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7E767FD3-0CCA-432D-BEE4-E1565EA5F1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DEAA373A-7CEB-418B-B625-4C169197568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846CDC8-F1AE-4931-AF9D-923B15345EA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5935692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06375"/>
            <a:ext cx="2743200" cy="619125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06375"/>
            <a:ext cx="8026400" cy="61912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66AAC135-77C0-4B32-B477-EFA187110D4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84A8DBC-6122-4E29-80FC-3614A90F6C1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CE254F14-5CFB-4205-9280-969B5E709BE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CE80DFD-12AE-4C0D-8DC2-3E180B24F4C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5677927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30400" y="206375"/>
            <a:ext cx="9144000" cy="5334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09600" y="1371601"/>
            <a:ext cx="10972800" cy="5026025"/>
          </a:xfrm>
        </p:spPr>
        <p:txBody>
          <a:bodyPr/>
          <a:lstStyle/>
          <a:p>
            <a:pPr lvl="0"/>
            <a:endParaRPr lang="en-US" noProof="0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F31E3129-6DE8-4FCD-85DA-0CEE9F6E7E3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0CA9A111-9D93-41CB-97D3-77B1B7B0924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9568A8B6-55F6-44AD-9EBA-4FD30D41359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5544B58-8EE0-4B10-8FED-DFDBCF0DF38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051292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460EDF-7E60-416B-B6CB-5C43D5199F77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3036ECD7-1B37-4B1D-91C3-F5E58AABB9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46723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0" r:id="rId1"/>
    <p:sldLayoutId id="2147483951" r:id="rId2"/>
    <p:sldLayoutId id="2147483952" r:id="rId3"/>
    <p:sldLayoutId id="2147483953" r:id="rId4"/>
    <p:sldLayoutId id="2147483954" r:id="rId5"/>
    <p:sldLayoutId id="2147483955" r:id="rId6"/>
    <p:sldLayoutId id="2147483956" r:id="rId7"/>
    <p:sldLayoutId id="2147483957" r:id="rId8"/>
    <p:sldLayoutId id="2147483958" r:id="rId9"/>
    <p:sldLayoutId id="2147483959" r:id="rId10"/>
    <p:sldLayoutId id="2147483960" r:id="rId11"/>
    <p:sldLayoutId id="2147483961" r:id="rId12"/>
    <p:sldLayoutId id="2147483962" r:id="rId13"/>
    <p:sldLayoutId id="2147483963" r:id="rId14"/>
    <p:sldLayoutId id="2147483964" r:id="rId15"/>
    <p:sldLayoutId id="2147483965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rgbClr val="FFFFF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43">
            <a:extLst>
              <a:ext uri="{FF2B5EF4-FFF2-40B4-BE49-F238E27FC236}">
                <a16:creationId xmlns:a16="http://schemas.microsoft.com/office/drawing/2014/main" id="{D342A5B4-3810-4DAE-B0AB-F5A207DA0717}"/>
              </a:ext>
            </a:extLst>
          </p:cNvPr>
          <p:cNvSpPr>
            <a:spLocks noChangeArrowheads="1"/>
          </p:cNvSpPr>
          <p:nvPr/>
        </p:nvSpPr>
        <p:spPr bwMode="gray">
          <a:xfrm>
            <a:off x="0" y="9525"/>
            <a:ext cx="12192000" cy="10287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endParaRPr lang="en-US" altLang="en-US" sz="1800"/>
          </a:p>
        </p:txBody>
      </p:sp>
      <p:sp>
        <p:nvSpPr>
          <p:cNvPr id="1027" name="Rectangle 44">
            <a:extLst>
              <a:ext uri="{FF2B5EF4-FFF2-40B4-BE49-F238E27FC236}">
                <a16:creationId xmlns:a16="http://schemas.microsoft.com/office/drawing/2014/main" id="{B1091324-16BD-4FD5-8C68-896DEB0AA20F}"/>
              </a:ext>
            </a:extLst>
          </p:cNvPr>
          <p:cNvSpPr>
            <a:spLocks noChangeArrowheads="1"/>
          </p:cNvSpPr>
          <p:nvPr/>
        </p:nvSpPr>
        <p:spPr bwMode="gray">
          <a:xfrm>
            <a:off x="1930400" y="0"/>
            <a:ext cx="10261600" cy="87947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endParaRPr lang="en-US" altLang="en-US" sz="1800"/>
          </a:p>
        </p:txBody>
      </p:sp>
      <p:sp>
        <p:nvSpPr>
          <p:cNvPr id="1069" name="Rectangle 45">
            <a:extLst>
              <a:ext uri="{FF2B5EF4-FFF2-40B4-BE49-F238E27FC236}">
                <a16:creationId xmlns:a16="http://schemas.microsoft.com/office/drawing/2014/main" id="{F3101CCB-2B3D-472C-9F19-C12A2284BECE}"/>
              </a:ext>
            </a:extLst>
          </p:cNvPr>
          <p:cNvSpPr>
            <a:spLocks noChangeArrowheads="1"/>
          </p:cNvSpPr>
          <p:nvPr/>
        </p:nvSpPr>
        <p:spPr bwMode="gray">
          <a:xfrm>
            <a:off x="0" y="158750"/>
            <a:ext cx="12192000" cy="60325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100000">
                <a:schemeClr val="accent1"/>
              </a:gs>
            </a:gsLst>
            <a:lin ang="0" scaled="1"/>
          </a:grad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en-US" sz="1800">
              <a:latin typeface="Arial" charset="0"/>
              <a:cs typeface="+mn-cs"/>
            </a:endParaRPr>
          </a:p>
        </p:txBody>
      </p:sp>
      <p:sp>
        <p:nvSpPr>
          <p:cNvPr id="1071" name="Rectangle 47">
            <a:extLst>
              <a:ext uri="{FF2B5EF4-FFF2-40B4-BE49-F238E27FC236}">
                <a16:creationId xmlns:a16="http://schemas.microsoft.com/office/drawing/2014/main" id="{5FB2C1D3-D669-42D2-A0B5-DC3290004B69}"/>
              </a:ext>
            </a:extLst>
          </p:cNvPr>
          <p:cNvSpPr>
            <a:spLocks noChangeArrowheads="1"/>
          </p:cNvSpPr>
          <p:nvPr/>
        </p:nvSpPr>
        <p:spPr bwMode="gray">
          <a:xfrm>
            <a:off x="0" y="1143000"/>
            <a:ext cx="304800" cy="5715000"/>
          </a:xfrm>
          <a:prstGeom prst="rect">
            <a:avLst/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tint val="0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en-US" sz="1800">
              <a:latin typeface="Arial" charset="0"/>
              <a:cs typeface="+mn-cs"/>
            </a:endParaRPr>
          </a:p>
        </p:txBody>
      </p:sp>
      <p:sp>
        <p:nvSpPr>
          <p:cNvPr id="1072" name="Rectangle 48">
            <a:extLst>
              <a:ext uri="{FF2B5EF4-FFF2-40B4-BE49-F238E27FC236}">
                <a16:creationId xmlns:a16="http://schemas.microsoft.com/office/drawing/2014/main" id="{41AE4556-5465-4437-A365-65B767CA9F04}"/>
              </a:ext>
            </a:extLst>
          </p:cNvPr>
          <p:cNvSpPr>
            <a:spLocks noChangeArrowheads="1"/>
          </p:cNvSpPr>
          <p:nvPr/>
        </p:nvSpPr>
        <p:spPr bwMode="gray">
          <a:xfrm>
            <a:off x="11582400" y="0"/>
            <a:ext cx="101600" cy="609600"/>
          </a:xfrm>
          <a:prstGeom prst="rect">
            <a:avLst/>
          </a:prstGeom>
          <a:solidFill>
            <a:schemeClr val="hlink"/>
          </a:solidFill>
          <a:ln>
            <a:noFill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endParaRPr lang="en-US" altLang="en-US" sz="1800"/>
          </a:p>
        </p:txBody>
      </p:sp>
      <p:sp>
        <p:nvSpPr>
          <p:cNvPr id="1031" name="Rectangle 3">
            <a:extLst>
              <a:ext uri="{FF2B5EF4-FFF2-40B4-BE49-F238E27FC236}">
                <a16:creationId xmlns:a16="http://schemas.microsoft.com/office/drawing/2014/main" id="{0C1AA66A-3D36-4396-9208-BF4A57A02B1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gray">
          <a:xfrm>
            <a:off x="609600" y="1371601"/>
            <a:ext cx="10972800" cy="502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06A3883E-DA49-4E02-B10E-875EDD2437D4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gray">
          <a:xfrm>
            <a:off x="609600" y="6521451"/>
            <a:ext cx="28448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solidFill>
                  <a:schemeClr val="accent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6BC9E7AE-FB32-49C9-AAB9-7A1EA2663141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4165600" y="6521451"/>
            <a:ext cx="38608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solidFill>
                  <a:schemeClr val="accent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2F645E3E-1FFB-4F17-A40E-75C01E140584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gray">
          <a:xfrm>
            <a:off x="8737600" y="6521451"/>
            <a:ext cx="28448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solidFill>
                  <a:schemeClr val="accent1"/>
                </a:solidFill>
              </a:defRPr>
            </a:lvl1pPr>
          </a:lstStyle>
          <a:p>
            <a:fld id="{A0380163-C575-4D41-92D2-3E12F0BE2192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1035" name="Rectangle 49">
            <a:extLst>
              <a:ext uri="{FF2B5EF4-FFF2-40B4-BE49-F238E27FC236}">
                <a16:creationId xmlns:a16="http://schemas.microsoft.com/office/drawing/2014/main" id="{F0A86EE9-0AA8-4C75-8D35-E44053C73A10}"/>
              </a:ext>
            </a:extLst>
          </p:cNvPr>
          <p:cNvSpPr>
            <a:spLocks noChangeArrowheads="1"/>
          </p:cNvSpPr>
          <p:nvPr/>
        </p:nvSpPr>
        <p:spPr bwMode="gray">
          <a:xfrm>
            <a:off x="0" y="0"/>
            <a:ext cx="1930400" cy="10668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endParaRPr lang="en-US" altLang="en-US" sz="1800"/>
          </a:p>
        </p:txBody>
      </p:sp>
      <p:pic>
        <p:nvPicPr>
          <p:cNvPr id="1036" name="Picture 41">
            <a:extLst>
              <a:ext uri="{FF2B5EF4-FFF2-40B4-BE49-F238E27FC236}">
                <a16:creationId xmlns:a16="http://schemas.microsoft.com/office/drawing/2014/main" id="{DE87ED1B-30DB-4084-B96F-BF1EF9D651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1" y="1"/>
            <a:ext cx="1657351" cy="103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7" name="Rectangle 46">
            <a:extLst>
              <a:ext uri="{FF2B5EF4-FFF2-40B4-BE49-F238E27FC236}">
                <a16:creationId xmlns:a16="http://schemas.microsoft.com/office/drawing/2014/main" id="{C0343DE4-06E5-48EE-8402-99F9EEA8B87B}"/>
              </a:ext>
            </a:extLst>
          </p:cNvPr>
          <p:cNvSpPr>
            <a:spLocks noChangeArrowheads="1"/>
          </p:cNvSpPr>
          <p:nvPr/>
        </p:nvSpPr>
        <p:spPr bwMode="gray">
          <a:xfrm>
            <a:off x="0" y="1035050"/>
            <a:ext cx="1930400" cy="2286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endParaRPr lang="en-US" altLang="en-US" sz="1800"/>
          </a:p>
        </p:txBody>
      </p:sp>
      <p:sp>
        <p:nvSpPr>
          <p:cNvPr id="1038" name="Rectangle 50">
            <a:extLst>
              <a:ext uri="{FF2B5EF4-FFF2-40B4-BE49-F238E27FC236}">
                <a16:creationId xmlns:a16="http://schemas.microsoft.com/office/drawing/2014/main" id="{84247D66-A852-47B7-A5B4-26F34E66581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gray">
          <a:xfrm>
            <a:off x="1930400" y="206375"/>
            <a:ext cx="91440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6727515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7" r:id="rId1"/>
    <p:sldLayoutId id="2147483968" r:id="rId2"/>
    <p:sldLayoutId id="2147483969" r:id="rId3"/>
    <p:sldLayoutId id="2147483970" r:id="rId4"/>
    <p:sldLayoutId id="2147483971" r:id="rId5"/>
    <p:sldLayoutId id="2147483972" r:id="rId6"/>
    <p:sldLayoutId id="2147483973" r:id="rId7"/>
    <p:sldLayoutId id="2147483974" r:id="rId8"/>
    <p:sldLayoutId id="2147483975" r:id="rId9"/>
    <p:sldLayoutId id="2147483976" r:id="rId10"/>
    <p:sldLayoutId id="2147483977" r:id="rId11"/>
    <p:sldLayoutId id="2147483978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0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9" grpId="0" animBg="1"/>
      <p:bldP spid="1072" grpId="0" animBg="1"/>
    </p:bld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Wingdings" panose="05000000000000000000" pitchFamily="2" charset="2"/>
        <a:buChar char="v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 2" panose="05020102010507070707" pitchFamily="18" charset="2"/>
        <a:buChar char="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anose="05000000000000000000" pitchFamily="2" charset="2"/>
        <a:buChar char="§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 2" panose="05020102010507070707" pitchFamily="18" charset="2"/>
        <a:buChar char="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Wingdings" panose="05000000000000000000" pitchFamily="2" charset="2"/>
        <a:buChar char="§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8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f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f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f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fif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fif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9B8165-B527-4870-B9C8-A57FB5D1E27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04264" y="0"/>
            <a:ext cx="6837528" cy="3411941"/>
          </a:xfrm>
        </p:spPr>
        <p:txBody>
          <a:bodyPr/>
          <a:lstStyle/>
          <a:p>
            <a:pPr algn="ctr"/>
            <a:r>
              <a:rPr lang="en-US" sz="4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TỰ TÌNH                                     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Hồ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Xuân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Hương</a:t>
            </a:r>
            <a:br>
              <a:rPr lang="en-US" sz="4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4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1DF75B3-982B-4749-AAD8-B58FFC2BF2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5077" y="119268"/>
            <a:ext cx="4856941" cy="6677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66755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FF0000"/>
                </a:solidFill>
              </a:rPr>
              <a:t>NỘI DUNG BÀI HỌC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89733119"/>
              </p:ext>
            </p:extLst>
          </p:nvPr>
        </p:nvGraphicFramePr>
        <p:xfrm>
          <a:off x="1981200" y="1600201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921475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4" grpId="0">
        <p:bldAsOne/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74109B-17E6-49AB-923D-F77B75A38C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7321" y="159026"/>
            <a:ext cx="6573079" cy="5671931"/>
          </a:xfrm>
        </p:spPr>
        <p:txBody>
          <a:bodyPr>
            <a:normAutofit/>
          </a:bodyPr>
          <a:lstStyle/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I. TÌM HIỂU CHUNG</a:t>
            </a:r>
            <a:b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</a:t>
            </a:r>
            <a:r>
              <a:rPr lang="en-US" sz="31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1. </a:t>
            </a:r>
            <a:r>
              <a:rPr lang="en-US" sz="31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Tác</a:t>
            </a:r>
            <a:r>
              <a:rPr lang="en-US" sz="31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1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giả</a:t>
            </a:r>
            <a:b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32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Hồ</a:t>
            </a:r>
            <a: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Xuân</a:t>
            </a:r>
            <a: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Hương</a:t>
            </a:r>
            <a: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(?-?), </a:t>
            </a:r>
            <a:r>
              <a:rPr lang="en-US" sz="32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quê</a:t>
            </a:r>
            <a: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ở </a:t>
            </a:r>
            <a:r>
              <a:rPr lang="en-US" sz="32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Quỳnh</a:t>
            </a:r>
            <a: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Lưu</a:t>
            </a:r>
            <a: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Nghệ</a:t>
            </a:r>
            <a: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An, </a:t>
            </a:r>
            <a:r>
              <a:rPr lang="en-US" sz="32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sống</a:t>
            </a:r>
            <a: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nhiều</a:t>
            </a:r>
            <a: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ở </a:t>
            </a:r>
            <a:r>
              <a:rPr lang="en-US" sz="32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Thăng</a:t>
            </a:r>
            <a: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Long.</a:t>
            </a:r>
            <a:b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32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Cuộc</a:t>
            </a:r>
            <a: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đời</a:t>
            </a:r>
            <a: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tình</a:t>
            </a:r>
            <a: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duyên</a:t>
            </a:r>
            <a: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nhiều</a:t>
            </a:r>
            <a: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éo</a:t>
            </a:r>
            <a: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le, </a:t>
            </a:r>
            <a:r>
              <a:rPr lang="en-US" sz="32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ngang</a:t>
            </a:r>
            <a: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trái</a:t>
            </a:r>
            <a: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b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Con </a:t>
            </a:r>
            <a:r>
              <a:rPr lang="en-US" sz="32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người</a:t>
            </a:r>
            <a: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sắc</a:t>
            </a:r>
            <a: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sảo</a:t>
            </a:r>
            <a: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bản</a:t>
            </a:r>
            <a: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lĩnh</a:t>
            </a:r>
            <a: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cá</a:t>
            </a:r>
            <a: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tính</a:t>
            </a:r>
            <a: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b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en-US" sz="3200" dirty="0">
              <a:solidFill>
                <a:schemeClr val="tx1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6C1D58A-C241-4034-B4D7-A04DA7F384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9671" y="0"/>
            <a:ext cx="5062330" cy="6612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2475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C2AE8881-7161-413B-A006-70E335F442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862" y="318052"/>
            <a:ext cx="7048155" cy="6069495"/>
          </a:xfrm>
        </p:spPr>
        <p:txBody>
          <a:bodyPr>
            <a:normAutofit lnSpcReduction="10000"/>
          </a:bodyPr>
          <a:lstStyle/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 </a:t>
            </a:r>
            <a:r>
              <a:rPr lang="en-US" sz="3200" b="1" dirty="0">
                <a:solidFill>
                  <a:schemeClr val="accent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2. </a:t>
            </a:r>
            <a:r>
              <a:rPr lang="en-US" sz="3200" b="1" dirty="0" err="1">
                <a:solidFill>
                  <a:schemeClr val="accent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Sự</a:t>
            </a:r>
            <a:r>
              <a:rPr lang="en-US" sz="3200" b="1" dirty="0">
                <a:solidFill>
                  <a:schemeClr val="accent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accent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nghiệp</a:t>
            </a:r>
            <a:r>
              <a:rPr lang="en-US" sz="3200" b="1" dirty="0">
                <a:solidFill>
                  <a:schemeClr val="accent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accent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sáng</a:t>
            </a:r>
            <a:r>
              <a:rPr lang="en-US" sz="3200" b="1" dirty="0">
                <a:solidFill>
                  <a:schemeClr val="accent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accent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tác</a:t>
            </a:r>
            <a:endParaRPr lang="en-US" sz="3200" dirty="0">
              <a:solidFill>
                <a:schemeClr val="accent5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32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Sáng</a:t>
            </a:r>
            <a: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tác</a:t>
            </a:r>
            <a: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cả</a:t>
            </a:r>
            <a: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chữ</a:t>
            </a:r>
            <a: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Hán</a:t>
            </a:r>
            <a: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chữ</a:t>
            </a:r>
            <a: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Nôm</a:t>
            </a:r>
            <a: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nhưng</a:t>
            </a:r>
            <a: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thành</a:t>
            </a:r>
            <a: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công</a:t>
            </a:r>
            <a: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ở </a:t>
            </a:r>
            <a:r>
              <a:rPr lang="en-US" sz="32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chữ</a:t>
            </a:r>
            <a: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Nôm</a:t>
            </a:r>
            <a: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→ </a:t>
            </a:r>
            <a:r>
              <a:rPr lang="en-US" sz="32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được</a:t>
            </a:r>
            <a: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mệnh</a:t>
            </a:r>
            <a: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danh</a:t>
            </a:r>
            <a: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là</a:t>
            </a:r>
            <a: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“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</a:t>
            </a:r>
            <a:r>
              <a:rPr lang="en-US" sz="32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en-US" sz="32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chúa</a:t>
            </a:r>
            <a:r>
              <a:rPr lang="en-US" sz="32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thơ</a:t>
            </a:r>
            <a:r>
              <a:rPr lang="en-US" sz="32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Nôm</a:t>
            </a:r>
            <a:r>
              <a:rPr lang="en-US" sz="32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”.</a:t>
            </a:r>
          </a:p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 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Đề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tài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Viết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về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phụ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nữ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trào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phúng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mà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trữ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tình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sz="3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32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Bài</a:t>
            </a:r>
            <a: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thơ</a:t>
            </a:r>
            <a: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“</a:t>
            </a:r>
            <a:r>
              <a:rPr lang="en-US" sz="32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Tự</a:t>
            </a:r>
            <a: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tình</a:t>
            </a:r>
            <a: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”  </a:t>
            </a:r>
            <a:r>
              <a:rPr lang="en-US" sz="32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nằm</a:t>
            </a:r>
            <a: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trong</a:t>
            </a:r>
            <a: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chùm</a:t>
            </a:r>
            <a: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thơ</a:t>
            </a:r>
            <a: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tự</a:t>
            </a:r>
            <a: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tình</a:t>
            </a:r>
            <a: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gồm</a:t>
            </a:r>
            <a: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3 </a:t>
            </a:r>
            <a:r>
              <a:rPr lang="en-US" sz="32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bài</a:t>
            </a:r>
            <a: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của</a:t>
            </a:r>
            <a: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Hồ</a:t>
            </a:r>
            <a: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Xuân</a:t>
            </a:r>
            <a: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Hương</a:t>
            </a:r>
            <a: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en-US" sz="3200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3B2CAFA-9815-4C6B-BDCF-9E1E64324B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78957" y="1"/>
            <a:ext cx="3184662" cy="332629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CD27AB5-B446-4223-AAFD-C4B0464FA71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78957" y="3326298"/>
            <a:ext cx="3184662" cy="3505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7811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89F29E-C67B-406C-9C49-CD81D53D1C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238539"/>
            <a:ext cx="8596668" cy="675861"/>
          </a:xfrm>
        </p:spPr>
        <p:txBody>
          <a:bodyPr>
            <a:normAutofit/>
          </a:bodyPr>
          <a:lstStyle/>
          <a:p>
            <a:r>
              <a:rPr lang="en-US" sz="3200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II. ĐỌC HIỂU VĂN BẢN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85596D7-90C6-4AC3-BB73-7E7B49C563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3"/>
            <a:ext cx="12192000" cy="6854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7922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8035AE7-4446-4C8C-9BD1-F266D1B1F0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0667" y="2095104"/>
            <a:ext cx="6716062" cy="2210108"/>
          </a:xfr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2CEDC3F3-E3BA-4A78-81B3-CDC096A466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7620" y="186895"/>
            <a:ext cx="8596312" cy="742122"/>
          </a:xfrm>
        </p:spPr>
        <p:txBody>
          <a:bodyPr>
            <a:normAutofit/>
          </a:bodyPr>
          <a:lstStyle/>
          <a:p>
            <a:r>
              <a:rPr lang="en-US" sz="3200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II. ĐỌC HIỂU VĂN BẢN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C42C232F-E4F6-4E9C-BD5F-B3190EB16DFF}"/>
              </a:ext>
            </a:extLst>
          </p:cNvPr>
          <p:cNvSpPr txBox="1">
            <a:spLocks/>
          </p:cNvSpPr>
          <p:nvPr/>
        </p:nvSpPr>
        <p:spPr>
          <a:xfrm>
            <a:off x="717620" y="1119513"/>
            <a:ext cx="9001553" cy="7686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en-US" sz="2800" b="1" u="sng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Hai </a:t>
            </a:r>
            <a:r>
              <a:rPr lang="en-US" sz="2800" b="1" u="sng" dirty="0" err="1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câu</a:t>
            </a:r>
            <a:r>
              <a:rPr lang="en-US" sz="2800" b="1" u="sng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u="sng" dirty="0" err="1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đề</a:t>
            </a:r>
            <a:r>
              <a:rPr lang="en-US" sz="2800" b="1" u="sng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b="1" u="sng" dirty="0" err="1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Tâm</a:t>
            </a:r>
            <a:r>
              <a:rPr lang="en-US" sz="2800" b="1" u="sng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u="sng" dirty="0" err="1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trạng</a:t>
            </a:r>
            <a:r>
              <a:rPr lang="en-US" sz="2800" b="1" u="sng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u="sng" dirty="0" err="1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buồn</a:t>
            </a:r>
            <a:r>
              <a:rPr lang="en-US" sz="2800" b="1" u="sng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u="sng" dirty="0" err="1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tủi</a:t>
            </a:r>
            <a:r>
              <a:rPr lang="en-US" sz="2800" b="1" u="sng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u="sng" dirty="0" err="1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xót</a:t>
            </a:r>
            <a:r>
              <a:rPr lang="en-US" sz="2800" b="1" u="sng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u="sng" dirty="0" err="1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</a:t>
            </a:r>
            <a:endParaRPr lang="en-US" sz="2800" b="1" u="sng" dirty="0">
              <a:solidFill>
                <a:schemeClr val="accent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13C485E-346D-4644-AC23-CF25381F01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7507" y="4719139"/>
            <a:ext cx="6549222" cy="1209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58808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7C017B-E8A2-4E7B-89A1-B06F1EA0CE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1061" y="172278"/>
            <a:ext cx="7487479" cy="7036905"/>
          </a:xfrm>
        </p:spPr>
        <p:txBody>
          <a:bodyPr>
            <a:noAutofit/>
          </a:bodyPr>
          <a:lstStyle/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Thời</a:t>
            </a:r>
            <a:r>
              <a:rPr lang="en-US" sz="28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gian</a:t>
            </a:r>
            <a:r>
              <a:rPr lang="en-US" sz="28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: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đêm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khuya</a:t>
            </a:r>
            <a:endParaRPr lang="en-US" sz="2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Không</a:t>
            </a:r>
            <a:r>
              <a:rPr lang="en-US" sz="28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gian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vắng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lặng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yên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tĩnh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với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bước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đi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dồn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dập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thời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gian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“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tiếng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trống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canh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dồn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”</a:t>
            </a:r>
          </a:p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Âm</a:t>
            </a:r>
            <a:r>
              <a:rPr lang="en-US" sz="28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thanh</a:t>
            </a:r>
            <a:r>
              <a:rPr lang="en-US" sz="28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i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“</a:t>
            </a:r>
            <a:r>
              <a:rPr lang="en-US" sz="2800" i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</a:t>
            </a:r>
            <a:r>
              <a:rPr lang="en-US" sz="2800" i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ăng</a:t>
            </a:r>
            <a:r>
              <a:rPr lang="en-US" sz="2800" i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vẳng</a:t>
            </a:r>
            <a:r>
              <a:rPr lang="en-US" sz="2800" i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”: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Tô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đậm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thêm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sự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quạnh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hiu</a:t>
            </a: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sym typeface="Wingdings" panose="05000000000000000000" pitchFamily="2" charset="2"/>
              </a:rPr>
              <a:t>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sym typeface="Wingdings" panose="05000000000000000000" pitchFamily="2" charset="2"/>
              </a:rPr>
              <a:t>Lấy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sym typeface="Wingdings" panose="05000000000000000000" pitchFamily="2" charset="2"/>
              </a:rPr>
              <a:t>động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sym typeface="Wingdings" panose="05000000000000000000" pitchFamily="2" charset="2"/>
              </a:rPr>
              <a:t>tả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sym typeface="Wingdings" panose="05000000000000000000" pitchFamily="2" charset="2"/>
              </a:rPr>
              <a:t>tĩnh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sym typeface="Wingdings" panose="05000000000000000000" pitchFamily="2" charset="2"/>
              </a:rPr>
              <a:t>,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sym typeface="Wingdings" panose="05000000000000000000" pitchFamily="2" charset="2"/>
              </a:rPr>
              <a:t>khắc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sym typeface="Wingdings" panose="05000000000000000000" pitchFamily="2" charset="2"/>
              </a:rPr>
              <a:t>họa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sym typeface="Wingdings" panose="05000000000000000000" pitchFamily="2" charset="2"/>
              </a:rPr>
              <a:t>nỗi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sym typeface="Wingdings" panose="05000000000000000000" pitchFamily="2" charset="2"/>
              </a:rPr>
              <a:t>cô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sym typeface="Wingdings" panose="05000000000000000000" pitchFamily="2" charset="2"/>
              </a:rPr>
              <a:t>đơn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sym typeface="Wingdings" panose="05000000000000000000" pitchFamily="2" charset="2"/>
              </a:rPr>
              <a:t>,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sym typeface="Wingdings" panose="05000000000000000000" pitchFamily="2" charset="2"/>
              </a:rPr>
              <a:t>lẻ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sym typeface="Wingdings" panose="05000000000000000000" pitchFamily="2" charset="2"/>
              </a:rPr>
              <a:t>loi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sym typeface="Wingdings" panose="05000000000000000000" pitchFamily="2" charset="2"/>
              </a:rPr>
              <a:t>.</a:t>
            </a:r>
            <a:endParaRPr lang="en-US" sz="2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 Con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người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2800" i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“</a:t>
            </a:r>
            <a:r>
              <a:rPr lang="en-US" sz="2800" i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trơ</a:t>
            </a:r>
            <a:r>
              <a:rPr lang="en-US" sz="2800" i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cái</a:t>
            </a:r>
            <a:r>
              <a:rPr lang="en-US" sz="2800" i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hồng</a:t>
            </a:r>
            <a:r>
              <a:rPr lang="en-US" sz="2800" i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nhan</a:t>
            </a:r>
            <a:r>
              <a:rPr lang="en-US" sz="2800" i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”</a:t>
            </a:r>
          </a:p>
          <a:p>
            <a:pPr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800" i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“</a:t>
            </a:r>
            <a:r>
              <a:rPr lang="en-US" sz="2800" i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Trơ</a:t>
            </a:r>
            <a:r>
              <a:rPr lang="en-US" sz="2800" i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”: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Trơ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trọi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lẻ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loi</a:t>
            </a: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800" i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“</a:t>
            </a:r>
            <a:r>
              <a:rPr lang="en-US" sz="2800" i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Cái</a:t>
            </a:r>
            <a:r>
              <a:rPr lang="en-US" sz="2800" i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+ </a:t>
            </a:r>
            <a:r>
              <a:rPr lang="en-US" sz="2800" i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hồng</a:t>
            </a:r>
            <a:r>
              <a:rPr lang="en-US" sz="2800" i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nhan</a:t>
            </a:r>
            <a:r>
              <a:rPr lang="en-US" sz="2800" i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”: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Sự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thấp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hèn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rẻ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rúng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mỉa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800" i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“</a:t>
            </a:r>
            <a:r>
              <a:rPr lang="en-US" sz="2800" i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Nước</a:t>
            </a:r>
            <a:r>
              <a:rPr lang="en-US" sz="2800" i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non”: </a:t>
            </a:r>
            <a:r>
              <a:rPr lang="en-US" sz="2800" i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rộng</a:t>
            </a:r>
            <a:r>
              <a:rPr lang="en-US" sz="2800" i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lớn</a:t>
            </a:r>
            <a:r>
              <a:rPr lang="en-US" sz="2800" i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i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mênh</a:t>
            </a:r>
            <a:r>
              <a:rPr lang="en-US" sz="2800" i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mông</a:t>
            </a:r>
            <a:r>
              <a:rPr lang="en-US" sz="2800" i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sym typeface="Wingdings" panose="05000000000000000000" pitchFamily="2" charset="2"/>
              </a:rPr>
              <a:t>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sym typeface="Wingdings" panose="05000000000000000000" pitchFamily="2" charset="2"/>
              </a:rPr>
              <a:t>cuộc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sym typeface="Wingdings" panose="05000000000000000000" pitchFamily="2" charset="2"/>
              </a:rPr>
              <a:t>đời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sym typeface="Wingdings" panose="05000000000000000000" pitchFamily="2" charset="2"/>
              </a:rPr>
              <a:t>.</a:t>
            </a:r>
            <a:endParaRPr lang="en-US" sz="2800" i="1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Bef>
                <a:spcPts val="0"/>
              </a:spcBef>
            </a:pP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Nghệ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thuật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đối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lập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2800" i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Cái</a:t>
            </a:r>
            <a:r>
              <a:rPr lang="en-US" sz="2800" i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hồng</a:t>
            </a:r>
            <a:r>
              <a:rPr lang="en-US" sz="2800" i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nhan</a:t>
            </a:r>
            <a:r>
              <a:rPr lang="en-US" sz="2800" i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&gt;&lt; </a:t>
            </a:r>
            <a:r>
              <a:rPr lang="en-US" sz="2800" i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nước</a:t>
            </a:r>
            <a:r>
              <a:rPr lang="en-US" sz="2800" i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non.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50A75457-BE2B-417C-861E-D790581889A0}"/>
              </a:ext>
            </a:extLst>
          </p:cNvPr>
          <p:cNvSpPr txBox="1">
            <a:spLocks/>
          </p:cNvSpPr>
          <p:nvPr/>
        </p:nvSpPr>
        <p:spPr>
          <a:xfrm>
            <a:off x="477078" y="3886884"/>
            <a:ext cx="8596668" cy="29711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endParaRPr lang="en-US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932EEF6-574D-4BA5-A48F-25945E8ADB7A}"/>
              </a:ext>
            </a:extLst>
          </p:cNvPr>
          <p:cNvSpPr txBox="1">
            <a:spLocks/>
          </p:cNvSpPr>
          <p:nvPr/>
        </p:nvSpPr>
        <p:spPr>
          <a:xfrm>
            <a:off x="-79512" y="3202344"/>
            <a:ext cx="8596668" cy="203420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endParaRPr lang="en-US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31AEBFB0-7D5A-4080-83FB-AE8AB5E0BD6B}"/>
              </a:ext>
            </a:extLst>
          </p:cNvPr>
          <p:cNvSpPr txBox="1">
            <a:spLocks/>
          </p:cNvSpPr>
          <p:nvPr/>
        </p:nvSpPr>
        <p:spPr>
          <a:xfrm>
            <a:off x="1033668" y="3429001"/>
            <a:ext cx="8596668" cy="24748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endParaRPr lang="en-US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32BF620B-4B47-4868-8196-E65764160A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5130" y="0"/>
            <a:ext cx="3776870" cy="6626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19927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734C0A-C1BA-44F2-88B4-EC91D6F256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649357"/>
            <a:ext cx="6334539" cy="3392556"/>
          </a:xfrm>
        </p:spPr>
        <p:txBody>
          <a:bodyPr>
            <a:normAutofit lnSpcReduction="10000"/>
          </a:bodyPr>
          <a:lstStyle/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sym typeface="Wingdings" panose="05000000000000000000" pitchFamily="2" charset="2"/>
              </a:rPr>
              <a:t></a:t>
            </a:r>
            <a: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Cách</a:t>
            </a:r>
            <a: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dùng</a:t>
            </a:r>
            <a: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từ</a:t>
            </a:r>
            <a: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32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Cụ</a:t>
            </a:r>
            <a: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thể</a:t>
            </a:r>
            <a: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hóa</a:t>
            </a:r>
            <a: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đồ</a:t>
            </a:r>
            <a: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vật</a:t>
            </a:r>
            <a: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hóa</a:t>
            </a:r>
            <a: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rẻ</a:t>
            </a:r>
            <a: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rúng</a:t>
            </a:r>
            <a: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cuộc</a:t>
            </a:r>
            <a: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đời</a:t>
            </a:r>
            <a: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của</a:t>
            </a:r>
            <a: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chính</a:t>
            </a:r>
            <a: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mình</a:t>
            </a:r>
            <a: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sym typeface="Wingdings" panose="05000000000000000000" pitchFamily="2" charset="2"/>
              </a:rPr>
              <a:t></a:t>
            </a:r>
            <a: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Ngắt</a:t>
            </a:r>
            <a: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nhịp</a:t>
            </a:r>
            <a: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1/3/ 3 + </a:t>
            </a:r>
            <a:r>
              <a:rPr lang="en-US" sz="32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đảo</a:t>
            </a:r>
            <a: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ngữ</a:t>
            </a:r>
            <a: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i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“</a:t>
            </a:r>
            <a:r>
              <a:rPr lang="en-US" sz="3200" i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trơ</a:t>
            </a:r>
            <a:r>
              <a:rPr lang="en-US" sz="3200" i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” </a:t>
            </a:r>
            <a:r>
              <a:rPr lang="en-US" sz="32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đầu</a:t>
            </a:r>
            <a: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câu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Nh</a:t>
            </a:r>
            <a:r>
              <a:rPr lang="en-US" sz="32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ư</a:t>
            </a:r>
            <a: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một</a:t>
            </a:r>
            <a: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sự</a:t>
            </a:r>
            <a: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chì</a:t>
            </a:r>
            <a: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chiết</a:t>
            </a:r>
            <a: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gan</a:t>
            </a:r>
            <a: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lì</a:t>
            </a:r>
            <a: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thách</a:t>
            </a:r>
            <a: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đố</a:t>
            </a:r>
            <a: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FC8DC2B-ABA5-4D21-81A2-0C485BB7F7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4139" y="0"/>
            <a:ext cx="524786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8722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A988391-70BC-4342-A4D2-836CAAC24B9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4952" y="0"/>
            <a:ext cx="7759287" cy="3644348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BD45A74-7BFD-4CE9-AA78-C604EFB5777E}"/>
              </a:ext>
            </a:extLst>
          </p:cNvPr>
          <p:cNvSpPr txBox="1"/>
          <p:nvPr/>
        </p:nvSpPr>
        <p:spPr>
          <a:xfrm>
            <a:off x="755374" y="4063304"/>
            <a:ext cx="8464826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3200" dirty="0">
                <a:solidFill>
                  <a:schemeClr val="accent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=&gt;  </a:t>
            </a:r>
            <a:r>
              <a:rPr lang="en-US" sz="3200" dirty="0" err="1">
                <a:solidFill>
                  <a:schemeClr val="accent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Cảm</a:t>
            </a:r>
            <a:r>
              <a:rPr lang="en-US" sz="3200" dirty="0">
                <a:solidFill>
                  <a:schemeClr val="accent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giác</a:t>
            </a:r>
            <a:r>
              <a:rPr lang="en-US" sz="3200" dirty="0">
                <a:solidFill>
                  <a:schemeClr val="accent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cô</a:t>
            </a:r>
            <a:r>
              <a:rPr lang="en-US" sz="3200" dirty="0">
                <a:solidFill>
                  <a:schemeClr val="accent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đơn</a:t>
            </a:r>
            <a:r>
              <a:rPr lang="en-US" sz="3200" dirty="0">
                <a:solidFill>
                  <a:schemeClr val="accent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accent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trống</a:t>
            </a:r>
            <a:r>
              <a:rPr lang="en-US" sz="3200" dirty="0">
                <a:solidFill>
                  <a:schemeClr val="accent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vắng</a:t>
            </a:r>
            <a:r>
              <a:rPr lang="en-US" sz="3200" dirty="0">
                <a:solidFill>
                  <a:schemeClr val="accent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3200" dirty="0">
                <a:solidFill>
                  <a:schemeClr val="accent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tủi</a:t>
            </a:r>
            <a:r>
              <a:rPr lang="en-US" sz="3200" dirty="0">
                <a:solidFill>
                  <a:schemeClr val="accent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hổ</a:t>
            </a:r>
            <a:r>
              <a:rPr lang="en-US" sz="3200" dirty="0">
                <a:solidFill>
                  <a:schemeClr val="accent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accent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bẽ</a:t>
            </a:r>
            <a:r>
              <a:rPr lang="en-US" sz="3200" dirty="0">
                <a:solidFill>
                  <a:schemeClr val="accent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bàng</a:t>
            </a:r>
            <a:r>
              <a:rPr lang="en-US" sz="3200" dirty="0">
                <a:solidFill>
                  <a:schemeClr val="accent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khi</a:t>
            </a:r>
            <a:r>
              <a:rPr lang="en-US" sz="3200" dirty="0">
                <a:solidFill>
                  <a:schemeClr val="accent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đang</a:t>
            </a:r>
            <a:r>
              <a:rPr lang="en-US" sz="3200" dirty="0">
                <a:solidFill>
                  <a:schemeClr val="accent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đối</a:t>
            </a:r>
            <a:r>
              <a:rPr lang="en-US" sz="3200" dirty="0">
                <a:solidFill>
                  <a:schemeClr val="accent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diện</a:t>
            </a:r>
            <a:r>
              <a:rPr lang="en-US" sz="3200" dirty="0">
                <a:solidFill>
                  <a:schemeClr val="accent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với</a:t>
            </a:r>
            <a:r>
              <a:rPr lang="en-US" sz="3200" dirty="0">
                <a:solidFill>
                  <a:schemeClr val="accent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chính</a:t>
            </a:r>
            <a:r>
              <a:rPr lang="en-US" sz="3200" dirty="0">
                <a:solidFill>
                  <a:schemeClr val="accent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mình</a:t>
            </a:r>
            <a:r>
              <a:rPr lang="en-US" sz="3200" dirty="0">
                <a:solidFill>
                  <a:schemeClr val="accent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sz="3200" dirty="0">
              <a:solidFill>
                <a:schemeClr val="accent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2691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7F7D42-51D3-407A-8DD7-4D397EFEB1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44556"/>
            <a:ext cx="9939130" cy="927653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2. Hai </a:t>
            </a:r>
            <a:r>
              <a:rPr lang="en-US" sz="3200" b="1" dirty="0" err="1">
                <a:solidFill>
                  <a:schemeClr val="accent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câu</a:t>
            </a:r>
            <a:r>
              <a:rPr lang="en-US" sz="3200" b="1" dirty="0">
                <a:solidFill>
                  <a:schemeClr val="accent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accent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thực</a:t>
            </a:r>
            <a:r>
              <a:rPr lang="en-US" sz="3200" b="1" dirty="0">
                <a:solidFill>
                  <a:schemeClr val="accent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3200" b="1" dirty="0" err="1">
                <a:solidFill>
                  <a:schemeClr val="accent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Nỗi</a:t>
            </a:r>
            <a:r>
              <a:rPr lang="en-US" sz="3200" b="1" dirty="0">
                <a:solidFill>
                  <a:schemeClr val="accent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accent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đau</a:t>
            </a:r>
            <a:r>
              <a:rPr lang="en-US" sz="3200" b="1" dirty="0">
                <a:solidFill>
                  <a:schemeClr val="accent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accent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thân</a:t>
            </a:r>
            <a:r>
              <a:rPr lang="en-US" sz="3200" b="1" dirty="0">
                <a:solidFill>
                  <a:schemeClr val="accent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accent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phận</a:t>
            </a:r>
            <a:r>
              <a:rPr lang="en-US" sz="3200" b="1" dirty="0">
                <a:solidFill>
                  <a:schemeClr val="accent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b="1" dirty="0" err="1">
                <a:solidFill>
                  <a:schemeClr val="accent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buồn</a:t>
            </a:r>
            <a:r>
              <a:rPr lang="en-US" sz="3200" b="1" dirty="0">
                <a:solidFill>
                  <a:schemeClr val="accent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accent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tủi</a:t>
            </a:r>
            <a:r>
              <a:rPr lang="en-US" sz="3200" b="1" dirty="0">
                <a:solidFill>
                  <a:schemeClr val="accent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accent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trước</a:t>
            </a:r>
            <a:r>
              <a:rPr lang="en-US" sz="3200" b="1" dirty="0">
                <a:solidFill>
                  <a:schemeClr val="accent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br>
              <a:rPr lang="en-US" sz="3200" b="1" dirty="0">
                <a:solidFill>
                  <a:schemeClr val="accent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US" sz="3200" b="1" dirty="0" err="1">
                <a:solidFill>
                  <a:schemeClr val="accent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tình</a:t>
            </a:r>
            <a:r>
              <a:rPr lang="en-US" sz="3200" b="1" dirty="0">
                <a:solidFill>
                  <a:schemeClr val="accent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accent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cảnh</a:t>
            </a:r>
            <a:r>
              <a:rPr lang="en-US" sz="3200" b="1" dirty="0">
                <a:solidFill>
                  <a:schemeClr val="accent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accent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thực</a:t>
            </a:r>
            <a:r>
              <a:rPr lang="en-US" sz="3200" b="1" dirty="0">
                <a:solidFill>
                  <a:schemeClr val="accent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accent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tại</a:t>
            </a:r>
            <a:b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en-US" sz="32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DE57F9F-BEF0-4B74-9E72-63FA9BB1A5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96" y="1845131"/>
            <a:ext cx="7063834" cy="335326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E335B29-FA4B-4A7D-8CFD-84439B71F0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9026" y="1477618"/>
            <a:ext cx="4412974" cy="5035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58516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F52D960-6FDB-45AD-AEC3-4677637F8D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3112" y="470454"/>
            <a:ext cx="6360389" cy="2743200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4C9C8A7F-7B60-474B-AC52-B120090CB1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791" y="3644347"/>
            <a:ext cx="10694505" cy="2716696"/>
          </a:xfrm>
        </p:spPr>
        <p:txBody>
          <a:bodyPr>
            <a:noAutofit/>
          </a:bodyPr>
          <a:lstStyle/>
          <a:p>
            <a:r>
              <a:rPr lang="en-US" sz="32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“Say </a:t>
            </a:r>
            <a:r>
              <a:rPr lang="en-US" sz="32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  <a:r>
              <a:rPr lang="en-US" sz="32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tỉnh</a:t>
            </a:r>
            <a:r>
              <a:rPr lang="en-US" sz="32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vòng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luẩn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quẩn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 </a:t>
            </a:r>
            <a:r>
              <a:rPr lang="en-US" sz="32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thấm</a:t>
            </a:r>
            <a: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32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thía</a:t>
            </a:r>
            <a: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32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nỗi</a:t>
            </a:r>
            <a: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32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đau</a:t>
            </a:r>
            <a: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32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duyên</a:t>
            </a:r>
            <a: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32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phận</a:t>
            </a:r>
            <a: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.</a:t>
            </a:r>
            <a:b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</a:br>
            <a:b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</a:br>
            <a:r>
              <a:rPr lang="en-US" sz="32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=&gt; </a:t>
            </a:r>
            <a:r>
              <a:rPr lang="en-US" sz="32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sz="32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chán</a:t>
            </a:r>
            <a:r>
              <a:rPr lang="en-US" sz="32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nản</a:t>
            </a:r>
            <a:r>
              <a:rPr lang="en-US" sz="32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thất</a:t>
            </a:r>
            <a:r>
              <a:rPr lang="en-US" sz="32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vọng</a:t>
            </a:r>
            <a:r>
              <a:rPr lang="en-US" sz="32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chẳng</a:t>
            </a:r>
            <a:r>
              <a:rPr lang="en-US" sz="32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32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32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32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sầu</a:t>
            </a:r>
            <a:r>
              <a:rPr lang="en-US" sz="32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mà</a:t>
            </a:r>
            <a:r>
              <a:rPr lang="en-US" sz="32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càng</a:t>
            </a:r>
            <a:r>
              <a:rPr lang="en-US" sz="32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sầu</a:t>
            </a:r>
            <a:r>
              <a:rPr lang="en-US" sz="32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thêm</a:t>
            </a:r>
            <a:r>
              <a:rPr lang="en-US" sz="32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</a:br>
            <a:endParaRPr lang="en-US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9356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903D06E-FA1E-4242-992C-84683C8B412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8309112" cy="4518991"/>
          </a:xfr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8567737-689B-45B9-B714-822F726258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6366" y="4518991"/>
            <a:ext cx="7862190" cy="2227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834289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A5670913-FF7F-402A-8B32-715F74CD45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113" y="198784"/>
            <a:ext cx="9117496" cy="4319242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8BC80AD-7641-4E52-B327-F5A35351C8C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5487" y="5097305"/>
            <a:ext cx="7799817" cy="1561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79521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85857E-4A07-4068-B2CA-9DFFF22C16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solidFill>
                  <a:schemeClr val="accent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3. Hai </a:t>
            </a:r>
            <a:r>
              <a:rPr lang="en-US" sz="3200" b="1" dirty="0" err="1">
                <a:solidFill>
                  <a:schemeClr val="accent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câu</a:t>
            </a:r>
            <a:r>
              <a:rPr lang="en-US" sz="3200" b="1" dirty="0">
                <a:solidFill>
                  <a:schemeClr val="accent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accent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luận</a:t>
            </a:r>
            <a:r>
              <a:rPr lang="en-US" sz="3200" b="1" dirty="0">
                <a:solidFill>
                  <a:schemeClr val="accent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Ý </a:t>
            </a:r>
            <a:r>
              <a:rPr lang="en-US" sz="3200" b="1" dirty="0" err="1">
                <a:solidFill>
                  <a:schemeClr val="accent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3200" b="1" dirty="0">
                <a:solidFill>
                  <a:schemeClr val="accent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accent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vươn</a:t>
            </a:r>
            <a:r>
              <a:rPr lang="en-US" sz="3200" b="1" dirty="0">
                <a:solidFill>
                  <a:schemeClr val="accent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accent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lên</a:t>
            </a:r>
            <a:r>
              <a:rPr lang="en-US" sz="3200" b="1" dirty="0">
                <a:solidFill>
                  <a:schemeClr val="accent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accent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số</a:t>
            </a:r>
            <a:r>
              <a:rPr lang="en-US" sz="3200" b="1" dirty="0">
                <a:solidFill>
                  <a:schemeClr val="accent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accent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phận</a:t>
            </a:r>
            <a:endParaRPr lang="en-US" sz="3200" dirty="0">
              <a:solidFill>
                <a:schemeClr val="accent5"/>
              </a:solidFill>
            </a:endParaRP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44CFACE-1E23-4DBF-B79C-90FAD467E6A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334" y="1417984"/>
            <a:ext cx="9116023" cy="298173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40717D1B-3B63-4ED6-848A-B31712F4DAA5}"/>
              </a:ext>
            </a:extLst>
          </p:cNvPr>
          <p:cNvSpPr txBox="1"/>
          <p:nvPr/>
        </p:nvSpPr>
        <p:spPr>
          <a:xfrm>
            <a:off x="1369001" y="4518991"/>
            <a:ext cx="8636389" cy="2093844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797881" tIns="76200" rIns="76200" bIns="76200" numCol="1" spcCol="1270" anchor="ctr" anchorCtr="0">
            <a:noAutofit/>
          </a:bodyPr>
          <a:lstStyle/>
          <a:p>
            <a:pPr marL="457200" lvl="0" indent="-457200" algn="l" defTabSz="13335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Tx/>
              <a:buChar char="-"/>
            </a:pPr>
            <a:r>
              <a:rPr lang="en-US" sz="3000" kern="1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Rêu</a:t>
            </a:r>
            <a:r>
              <a:rPr lang="en-US" sz="3000" kern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000" kern="1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Xiên</a:t>
            </a:r>
            <a:r>
              <a:rPr lang="en-US" sz="3000" kern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kern="1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ngang</a:t>
            </a:r>
            <a:endParaRPr lang="en-US" sz="3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l" defTabSz="13335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Tx/>
              <a:buChar char="-"/>
            </a:pPr>
            <a:r>
              <a:rPr lang="en-US" sz="3000" kern="1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Đá</a:t>
            </a:r>
            <a:r>
              <a:rPr lang="en-US" sz="3000" kern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000" kern="1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Đâm</a:t>
            </a:r>
            <a:r>
              <a:rPr lang="en-US" sz="3000" kern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kern="1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toạc</a:t>
            </a:r>
            <a:endParaRPr lang="en-US" sz="3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l" defTabSz="13335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Wingdings" panose="05000000000000000000" pitchFamily="2" charset="2"/>
              <a:buChar char="Ø"/>
            </a:pP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Thiên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nhiên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cũng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mang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nỗi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niềm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phẫn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uất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phản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kháng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con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0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95191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52DA6D5-BD6E-435A-9C43-BB5E34A6E75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52" y="622853"/>
            <a:ext cx="9524531" cy="4770782"/>
          </a:xfrm>
        </p:spPr>
      </p:pic>
    </p:spTree>
    <p:extLst>
      <p:ext uri="{BB962C8B-B14F-4D97-AF65-F5344CB8AC3E}">
        <p14:creationId xmlns:p14="http://schemas.microsoft.com/office/powerpoint/2010/main" val="24828510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EC0E9AC-70BC-4E23-8ACF-FFFC529EF7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904" y="3657790"/>
            <a:ext cx="8627166" cy="2756262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B022FD2-4CA0-42C2-A312-6BB36E5159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333" y="185530"/>
            <a:ext cx="9765379" cy="2517902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1CEF23E3-1255-4841-AA1E-48BE5A7B8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7219" y="2703432"/>
            <a:ext cx="7293112" cy="954358"/>
          </a:xfrm>
        </p:spPr>
        <p:txBody>
          <a:bodyPr>
            <a:normAutofit/>
          </a:bodyPr>
          <a:lstStyle/>
          <a:p>
            <a:r>
              <a:rPr lang="en-US" alt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altLang="en-US" sz="3200" b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mặt</a:t>
            </a:r>
            <a:r>
              <a:rPr lang="en-US" altLang="en-US" sz="32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b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đất</a:t>
            </a:r>
            <a:r>
              <a:rPr lang="en-US" altLang="en-US" sz="32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 </a:t>
            </a:r>
            <a:r>
              <a:rPr lang="en-US" altLang="en-US" sz="3200" b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altLang="en-US" sz="32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b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mây</a:t>
            </a:r>
            <a:endParaRPr lang="en-US" altLang="en-US" sz="32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5004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92F362D-D7DD-4520-8947-B176EC4A360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879" y="733009"/>
            <a:ext cx="9250018" cy="3004104"/>
          </a:xfr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E81BA4CA-A073-4B91-BD5D-BE018AE0A8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44851" y="4301297"/>
            <a:ext cx="9144000" cy="1569416"/>
          </a:xfrm>
        </p:spPr>
        <p:txBody>
          <a:bodyPr>
            <a:normAutofit fontScale="90000"/>
          </a:bodyPr>
          <a:lstStyle/>
          <a:p>
            <a:pPr marL="571500" indent="-571500">
              <a:buFont typeface="Wingdings" panose="05000000000000000000" pitchFamily="2" charset="2"/>
              <a:buChar char="Ø"/>
            </a:pPr>
            <a:r>
              <a:rPr lang="en-US" alt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Tâm</a:t>
            </a:r>
            <a:r>
              <a:rPr lang="en-US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trạng</a:t>
            </a:r>
            <a:r>
              <a:rPr lang="en-US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phản</a:t>
            </a:r>
            <a:r>
              <a:rPr lang="en-US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kháng</a:t>
            </a:r>
            <a:r>
              <a:rPr lang="en-US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phẫn</a:t>
            </a:r>
            <a:r>
              <a:rPr lang="en-US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uất</a:t>
            </a:r>
            <a:r>
              <a:rPr lang="en-US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phụ</a:t>
            </a:r>
            <a:r>
              <a:rPr lang="en-US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nữ</a:t>
            </a:r>
            <a:r>
              <a:rPr lang="en-US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tự</a:t>
            </a:r>
            <a:r>
              <a:rPr lang="en-US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tin, </a:t>
            </a:r>
            <a:r>
              <a:rPr lang="en-US" alt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ý </a:t>
            </a:r>
            <a:r>
              <a:rPr lang="en-US" alt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vươn</a:t>
            </a:r>
            <a:r>
              <a:rPr lang="en-US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lên</a:t>
            </a:r>
            <a:r>
              <a:rPr lang="en-US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cam </a:t>
            </a:r>
            <a:r>
              <a:rPr lang="en-US" alt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chịu</a:t>
            </a:r>
            <a:r>
              <a:rPr lang="en-US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phận</a:t>
            </a:r>
            <a:r>
              <a:rPr lang="en-US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583715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ACDEA86-C8D1-4C17-B167-B26DFAD4E5F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2210" y="139498"/>
            <a:ext cx="7401789" cy="3391373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588877A-9FD3-4A82-827A-5C7EA756B01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0913" y="3753191"/>
            <a:ext cx="7749921" cy="2144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43327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03188E-259F-4B71-AF88-3F2AC223FF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3" y="371062"/>
            <a:ext cx="9950909" cy="1083362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chemeClr val="accent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4. Hai </a:t>
            </a:r>
            <a:r>
              <a:rPr lang="en-US" b="1" dirty="0" err="1">
                <a:solidFill>
                  <a:schemeClr val="accent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câu</a:t>
            </a:r>
            <a:r>
              <a:rPr lang="en-US" b="1" dirty="0">
                <a:solidFill>
                  <a:schemeClr val="accent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accent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kết</a:t>
            </a:r>
            <a:r>
              <a:rPr lang="en-US" b="1" dirty="0">
                <a:solidFill>
                  <a:schemeClr val="accent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b="1" dirty="0" err="1">
                <a:solidFill>
                  <a:schemeClr val="accent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Tâm</a:t>
            </a:r>
            <a:r>
              <a:rPr lang="en-US" b="1" dirty="0">
                <a:solidFill>
                  <a:schemeClr val="accent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accent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trạng</a:t>
            </a:r>
            <a:r>
              <a:rPr lang="en-US" b="1" dirty="0">
                <a:solidFill>
                  <a:schemeClr val="accent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accent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chán</a:t>
            </a:r>
            <a:r>
              <a:rPr lang="en-US" b="1" dirty="0">
                <a:solidFill>
                  <a:schemeClr val="accent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accent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chường</a:t>
            </a:r>
            <a:r>
              <a:rPr lang="en-US" b="1" dirty="0">
                <a:solidFill>
                  <a:schemeClr val="accent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b="1" dirty="0" err="1">
                <a:solidFill>
                  <a:schemeClr val="accent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buồn</a:t>
            </a:r>
            <a:r>
              <a:rPr lang="en-US" b="1" dirty="0">
                <a:solidFill>
                  <a:schemeClr val="accent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accent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tủi</a:t>
            </a:r>
            <a:b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en-US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C4B35EB-4F33-4466-B766-19F6DCF0DDF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922" y="1610045"/>
            <a:ext cx="8596668" cy="2690989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6C4AA29-4006-46B2-9412-D051E9F9BAE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1256" y="2273224"/>
            <a:ext cx="2107613" cy="187218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2CCE064C-C252-4B9B-A04A-37D67584BA0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4457" y="2598998"/>
            <a:ext cx="1638529" cy="167340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99B23E7A-8488-43BA-BB92-A21B284A511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6752" y="2318333"/>
            <a:ext cx="827091" cy="1274412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4F67BE5B-455F-44B9-9AE1-F68B17AFC40C}"/>
              </a:ext>
            </a:extLst>
          </p:cNvPr>
          <p:cNvSpPr txBox="1"/>
          <p:nvPr/>
        </p:nvSpPr>
        <p:spPr>
          <a:xfrm>
            <a:off x="782922" y="4964213"/>
            <a:ext cx="9162295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alt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Mùa</a:t>
            </a:r>
            <a:r>
              <a:rPr lang="en-US" alt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xuân</a:t>
            </a:r>
            <a:r>
              <a:rPr lang="en-US" alt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alt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đất</a:t>
            </a:r>
            <a:r>
              <a:rPr lang="en-US" alt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trời</a:t>
            </a:r>
            <a:r>
              <a:rPr lang="en-US" alt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qua </a:t>
            </a:r>
            <a:r>
              <a:rPr lang="en-US" alt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</a:t>
            </a:r>
            <a:r>
              <a:rPr lang="en-US" alt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alt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trở</a:t>
            </a:r>
            <a:r>
              <a:rPr lang="en-US" alt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  <a:r>
              <a:rPr lang="en-US" alt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còn</a:t>
            </a:r>
            <a:r>
              <a:rPr lang="en-US" alt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tuổi</a:t>
            </a:r>
            <a:r>
              <a:rPr lang="en-US" alt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xuân</a:t>
            </a:r>
            <a:r>
              <a:rPr lang="en-US" alt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thì</a:t>
            </a:r>
            <a:r>
              <a:rPr lang="en-US" alt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alt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3200" b="1" dirty="0">
                <a:solidFill>
                  <a:schemeClr val="tx1"/>
                </a:solidFill>
              </a:rPr>
              <a:t> </a:t>
            </a:r>
            <a:r>
              <a:rPr lang="en-US" alt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alt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trở</a:t>
            </a:r>
            <a:r>
              <a:rPr lang="en-US" alt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  <a:r>
              <a:rPr lang="en-US" alt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alt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mùa</a:t>
            </a:r>
            <a:r>
              <a:rPr lang="en-US" alt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xuân</a:t>
            </a:r>
            <a:r>
              <a:rPr lang="en-US" alt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đồng</a:t>
            </a:r>
            <a:r>
              <a:rPr lang="en-US" alt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ngĩa</a:t>
            </a:r>
            <a:r>
              <a:rPr lang="en-US" alt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alt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alt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ra </a:t>
            </a:r>
            <a:r>
              <a:rPr lang="en-US" alt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</a:t>
            </a:r>
            <a:r>
              <a:rPr lang="en-US" alt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alt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tuổi</a:t>
            </a:r>
            <a:r>
              <a:rPr lang="en-US" alt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xuân</a:t>
            </a:r>
            <a:r>
              <a:rPr lang="en-US" alt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731079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FC623C9-0DE7-42EF-9463-0B6EB0D2EDB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2782" y="1164587"/>
            <a:ext cx="7089914" cy="1313570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4E6B658-4E39-408B-8C0B-C11035FF709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5234" y="2851158"/>
            <a:ext cx="6745355" cy="577842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5F8D9159-F2A4-450B-9EBB-24BF7B1EA2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3584" y="3896137"/>
            <a:ext cx="10164416" cy="3286539"/>
          </a:xfrm>
        </p:spPr>
        <p:txBody>
          <a:bodyPr>
            <a:normAutofit fontScale="90000"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Nghệ</a:t>
            </a:r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thuật</a:t>
            </a:r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tăng</a:t>
            </a:r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tiến</a:t>
            </a:r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i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Mảnh</a:t>
            </a:r>
            <a:r>
              <a:rPr lang="en-US" i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tình</a:t>
            </a:r>
            <a:r>
              <a:rPr lang="en-US" i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- san </a:t>
            </a:r>
            <a:r>
              <a:rPr lang="en-US" i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sẻ</a:t>
            </a:r>
            <a:r>
              <a:rPr lang="en-US" i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- </a:t>
            </a:r>
            <a:r>
              <a:rPr lang="en-US" i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tí</a:t>
            </a:r>
            <a:r>
              <a:rPr lang="en-US" i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- con </a:t>
            </a:r>
            <a:r>
              <a:rPr lang="en-US" i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con</a:t>
            </a:r>
            <a:r>
              <a:rPr lang="en-US" i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br>
              <a:rPr lang="en-US" i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US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sym typeface="Wingdings" panose="05000000000000000000" pitchFamily="2" charset="2"/>
              </a:rPr>
              <a:t> </a:t>
            </a:r>
            <a:r>
              <a:rPr lang="en-US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Nhấn</a:t>
            </a:r>
            <a:r>
              <a:rPr lang="en-US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mạnh</a:t>
            </a:r>
            <a:r>
              <a:rPr lang="en-US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sự</a:t>
            </a:r>
            <a:r>
              <a:rPr lang="en-US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nhỏ</a:t>
            </a:r>
            <a:r>
              <a:rPr lang="en-US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bé</a:t>
            </a:r>
            <a:r>
              <a:rPr lang="en-US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làm</a:t>
            </a:r>
            <a:r>
              <a:rPr lang="en-US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cho</a:t>
            </a:r>
            <a:r>
              <a:rPr lang="en-US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nghịch</a:t>
            </a:r>
            <a:r>
              <a:rPr lang="en-US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cảnh</a:t>
            </a:r>
            <a:r>
              <a:rPr lang="en-US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càng</a:t>
            </a:r>
            <a:r>
              <a:rPr lang="en-US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éo</a:t>
            </a:r>
            <a:r>
              <a:rPr lang="en-US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le, </a:t>
            </a:r>
            <a:r>
              <a:rPr lang="en-US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xót</a:t>
            </a:r>
            <a:r>
              <a:rPr lang="en-US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xa</a:t>
            </a:r>
            <a:r>
              <a:rPr lang="en-US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tội</a:t>
            </a:r>
            <a:r>
              <a:rPr lang="en-US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nghiệp</a:t>
            </a:r>
            <a:b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US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sym typeface="Wingdings" panose="05000000000000000000" pitchFamily="2" charset="2"/>
              </a:rPr>
              <a:t> </a:t>
            </a:r>
            <a:r>
              <a:rPr lang="en-US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Âm</a:t>
            </a:r>
            <a:r>
              <a:rPr lang="en-US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điệu</a:t>
            </a:r>
            <a:r>
              <a:rPr lang="en-US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câu</a:t>
            </a:r>
            <a:r>
              <a:rPr lang="en-US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thơ</a:t>
            </a:r>
            <a:r>
              <a:rPr lang="en-US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như</a:t>
            </a:r>
            <a:r>
              <a:rPr lang="en-US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tiếng</a:t>
            </a:r>
            <a:r>
              <a:rPr lang="en-US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thở</a:t>
            </a:r>
            <a:r>
              <a:rPr lang="en-US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dài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ngao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ngán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buông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xuôi</a:t>
            </a:r>
            <a:br>
              <a:rPr lang="en-US" i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i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i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en-US" altLang="en-US" sz="2800" b="1" i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74225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765347-6EAE-4B63-87F0-6801CAD767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371601"/>
            <a:ext cx="5340626" cy="5026025"/>
          </a:xfrm>
        </p:spPr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Tâm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trạng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bi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bịch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phụ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nữ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càng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khao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khát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hạnh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phúc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càng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mơ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ước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lớn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càng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mỏng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manh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lần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lẽ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hạnh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phúc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quá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nhanh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F16E1E1-C612-49ED-A457-899C0CF304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9584" y="1086679"/>
            <a:ext cx="5592416" cy="4611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5826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E14AE4-451A-4A72-9BCD-09BF7C913B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III. TỔNG KẾT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7F6CA5-CCE4-44CB-B369-F632156995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2301240" algn="l"/>
              </a:tabLst>
            </a:pPr>
            <a:r>
              <a:rPr lang="en-US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dung: </a:t>
            </a:r>
          </a:p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2301240" algn="l"/>
              </a:tabLst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ản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lĩnh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HXH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qua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tâm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trạng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đầy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bi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kịch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vừa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buồn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tủi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vừa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phẫn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uất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trước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tình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cảnh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éo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le,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vừa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cháy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bỏng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khao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khát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hạnh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phúc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2301240" algn="l"/>
              </a:tabLst>
            </a:pP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Nghệ</a:t>
            </a:r>
            <a:r>
              <a:rPr lang="en-US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thuật</a:t>
            </a:r>
            <a:r>
              <a:rPr lang="en-US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ngữ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độc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đáo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sắc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nhọn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tả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cảnh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đưa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ngôn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ngữ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đời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thường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thơ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8138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AAAAD6-EC24-49FA-876C-5C2AC7C537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2C856C-8DFE-4CC8-B73D-AA60489D5F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8137833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Sample presentation slides with animation">
  <a:themeElements>
    <a:clrScheme name="Sample presentation slides with animation 1">
      <a:dk1>
        <a:srgbClr val="1A1A70"/>
      </a:dk1>
      <a:lt1>
        <a:srgbClr val="FFFFFF"/>
      </a:lt1>
      <a:dk2>
        <a:srgbClr val="12449E"/>
      </a:dk2>
      <a:lt2>
        <a:srgbClr val="C0C0C0"/>
      </a:lt2>
      <a:accent1>
        <a:srgbClr val="3167D3"/>
      </a:accent1>
      <a:accent2>
        <a:srgbClr val="87A3E9"/>
      </a:accent2>
      <a:accent3>
        <a:srgbClr val="FFFFFF"/>
      </a:accent3>
      <a:accent4>
        <a:srgbClr val="14145F"/>
      </a:accent4>
      <a:accent5>
        <a:srgbClr val="ADB8E6"/>
      </a:accent5>
      <a:accent6>
        <a:srgbClr val="7A93D3"/>
      </a:accent6>
      <a:hlink>
        <a:srgbClr val="90B54D"/>
      </a:hlink>
      <a:folHlink>
        <a:srgbClr val="F6A23C"/>
      </a:folHlink>
    </a:clrScheme>
    <a:fontScheme name="Sample presentation slides with animatio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ample presentation slides with animation 1">
        <a:dk1>
          <a:srgbClr val="1A1A70"/>
        </a:dk1>
        <a:lt1>
          <a:srgbClr val="FFFFFF"/>
        </a:lt1>
        <a:dk2>
          <a:srgbClr val="12449E"/>
        </a:dk2>
        <a:lt2>
          <a:srgbClr val="C0C0C0"/>
        </a:lt2>
        <a:accent1>
          <a:srgbClr val="3167D3"/>
        </a:accent1>
        <a:accent2>
          <a:srgbClr val="87A3E9"/>
        </a:accent2>
        <a:accent3>
          <a:srgbClr val="FFFFFF"/>
        </a:accent3>
        <a:accent4>
          <a:srgbClr val="14145F"/>
        </a:accent4>
        <a:accent5>
          <a:srgbClr val="ADB8E6"/>
        </a:accent5>
        <a:accent6>
          <a:srgbClr val="7A93D3"/>
        </a:accent6>
        <a:hlink>
          <a:srgbClr val="90B54D"/>
        </a:hlink>
        <a:folHlink>
          <a:srgbClr val="F6A23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presentation slides with animation 2">
        <a:dk1>
          <a:srgbClr val="0E5D92"/>
        </a:dk1>
        <a:lt1>
          <a:srgbClr val="FFFFFF"/>
        </a:lt1>
        <a:dk2>
          <a:srgbClr val="137C9D"/>
        </a:dk2>
        <a:lt2>
          <a:srgbClr val="C0C0C0"/>
        </a:lt2>
        <a:accent1>
          <a:srgbClr val="35AACF"/>
        </a:accent1>
        <a:accent2>
          <a:srgbClr val="75CDB2"/>
        </a:accent2>
        <a:accent3>
          <a:srgbClr val="FFFFFF"/>
        </a:accent3>
        <a:accent4>
          <a:srgbClr val="0A4E7C"/>
        </a:accent4>
        <a:accent5>
          <a:srgbClr val="AED2E4"/>
        </a:accent5>
        <a:accent6>
          <a:srgbClr val="69BAA1"/>
        </a:accent6>
        <a:hlink>
          <a:srgbClr val="E8C86E"/>
        </a:hlink>
        <a:folHlink>
          <a:srgbClr val="1E68D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presentation slides with animation 3">
        <a:dk1>
          <a:srgbClr val="164D60"/>
        </a:dk1>
        <a:lt1>
          <a:srgbClr val="FFFFFF"/>
        </a:lt1>
        <a:dk2>
          <a:srgbClr val="2A8486"/>
        </a:dk2>
        <a:lt2>
          <a:srgbClr val="C0C0C0"/>
        </a:lt2>
        <a:accent1>
          <a:srgbClr val="48BC77"/>
        </a:accent1>
        <a:accent2>
          <a:srgbClr val="ECCA4C"/>
        </a:accent2>
        <a:accent3>
          <a:srgbClr val="FFFFFF"/>
        </a:accent3>
        <a:accent4>
          <a:srgbClr val="114051"/>
        </a:accent4>
        <a:accent5>
          <a:srgbClr val="B1DABD"/>
        </a:accent5>
        <a:accent6>
          <a:srgbClr val="D6B744"/>
        </a:accent6>
        <a:hlink>
          <a:srgbClr val="3191E9"/>
        </a:hlink>
        <a:folHlink>
          <a:srgbClr val="E3694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405</TotalTime>
  <Words>713</Words>
  <Application>Microsoft Office PowerPoint</Application>
  <PresentationFormat>Widescreen</PresentationFormat>
  <Paragraphs>48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23</vt:i4>
      </vt:variant>
    </vt:vector>
  </HeadingPairs>
  <TitlesOfParts>
    <vt:vector size="32" baseType="lpstr">
      <vt:lpstr>Arial</vt:lpstr>
      <vt:lpstr>Calibri</vt:lpstr>
      <vt:lpstr>Times New Roman</vt:lpstr>
      <vt:lpstr>Trebuchet MS</vt:lpstr>
      <vt:lpstr>Wingdings</vt:lpstr>
      <vt:lpstr>Wingdings 2</vt:lpstr>
      <vt:lpstr>Wingdings 3</vt:lpstr>
      <vt:lpstr>Facet</vt:lpstr>
      <vt:lpstr>Sample presentation slides with animation</vt:lpstr>
      <vt:lpstr>TỰ TÌNH                                      Hồ Xuân Hương </vt:lpstr>
      <vt:lpstr>NỘI DUNG BÀI HỌC</vt:lpstr>
      <vt:lpstr>I. TÌM HIỂU CHUNG    1. Tác giả - Hồ Xuân Hương (?-?), quê ở Quỳnh Lưu, Nghệ An, sống nhiều ở Thăng Long. - Cuộc đời, tình duyên nhiều éo le, ngang trái. - Con người sắc sảo, bản lĩnh cá tính. </vt:lpstr>
      <vt:lpstr>PowerPoint Presentation</vt:lpstr>
      <vt:lpstr>II. ĐỌC HIỂU VĂN BẢN</vt:lpstr>
      <vt:lpstr>II. ĐỌC HIỂU VĂN BẢN</vt:lpstr>
      <vt:lpstr>PowerPoint Presentation</vt:lpstr>
      <vt:lpstr>PowerPoint Presentation</vt:lpstr>
      <vt:lpstr>PowerPoint Presentation</vt:lpstr>
      <vt:lpstr>2. Hai câu thực: Nỗi đau thân phận, buồn tủi trước  tình cảnh thực tại </vt:lpstr>
      <vt:lpstr>- “Say lại tỉnh”: Cái vòng luẩn quẩn  thấm thía nỗi đau duyên phận.  =&gt; Sự chán nản, thất vọng, chẳng những không tiêu sầu mà càng sầu thêm. </vt:lpstr>
      <vt:lpstr>PowerPoint Presentation</vt:lpstr>
      <vt:lpstr>PowerPoint Presentation</vt:lpstr>
      <vt:lpstr>3. Hai câu luận: Ý thức vươn lên số phận</vt:lpstr>
      <vt:lpstr>PowerPoint Presentation</vt:lpstr>
      <vt:lpstr>Phép đối: mặt đất/ chân mây</vt:lpstr>
      <vt:lpstr>Tâm trạng phản kháng, phẫn uất của người phụ nữ tự tin, có ý thức vươn lên, không cam chịu số phận.</vt:lpstr>
      <vt:lpstr>PowerPoint Presentation</vt:lpstr>
      <vt:lpstr>4. Hai câu kết: Tâm trạng chán chường, buồn tủi </vt:lpstr>
      <vt:lpstr> Nghệ thuật tăng tiến: Mảnh tình - san sẻ - tí - con con.  Nhấn mạnh sự nhỏ bé làm cho nghịch cảnh càng éo le, xót xa, tội nghiệp  Âm điệu câu thơ như tiếng thở dài ngao ngán, buông xuôi   </vt:lpstr>
      <vt:lpstr>PowerPoint Presentation</vt:lpstr>
      <vt:lpstr>III. TỔNG KẾT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Pham Hau</dc:creator>
  <cp:lastModifiedBy>Pham Hau</cp:lastModifiedBy>
  <cp:revision>101</cp:revision>
  <dcterms:created xsi:type="dcterms:W3CDTF">2021-02-20T13:32:32Z</dcterms:created>
  <dcterms:modified xsi:type="dcterms:W3CDTF">2021-02-21T04:59:19Z</dcterms:modified>
</cp:coreProperties>
</file>