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62" r:id="rId5"/>
    <p:sldId id="283" r:id="rId6"/>
    <p:sldId id="263" r:id="rId7"/>
    <p:sldId id="265" r:id="rId8"/>
    <p:sldId id="272" r:id="rId9"/>
    <p:sldId id="273" r:id="rId10"/>
    <p:sldId id="274" r:id="rId11"/>
    <p:sldId id="275" r:id="rId12"/>
    <p:sldId id="276" r:id="rId13"/>
    <p:sldId id="284" r:id="rId14"/>
    <p:sldId id="277" r:id="rId15"/>
    <p:sldId id="282" r:id="rId16"/>
    <p:sldId id="278" r:id="rId17"/>
    <p:sldId id="279" r:id="rId18"/>
    <p:sldId id="280" r:id="rId19"/>
    <p:sldId id="281" r:id="rId20"/>
    <p:sldId id="270" r:id="rId21"/>
    <p:sldId id="271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1:49:39.32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4085 3620 0,'43'0'94,"20"0"-79,43 0-15,42 0 16,43 0-16,20 0 16,213 0-1,105 0 1,-339 0 0,-126 0-1,-22 0 1</inkml:trace>
  <inkml:trace contextRef="#ctx0" brushRef="#br0" timeOffset="1167.0583">7726 3683 0,'42'0'31,"22"0"-16,20 0-15,22 0 16,42 0 0,191 0-1,21 0 1,-21 0 0,-1 0-1,-168 0-15,168 0 16,-190 0-1,-42 0-15,106 0 16,-170 0 0,-21 0-1</inkml:trace>
  <inkml:trace contextRef="#ctx0" brushRef="#br0" timeOffset="3743.0135">13420 3747 0,'21'0'125,"21"0"-109,22 0-16,-1 0 15,1 0-15,84 0 16,21 0-1,22 0 1,42 0 0,-22 0 15,-20 0-15,20 0-1,-20 0 1,-22 0-1,1 0 1,-107 0 0,-42 0-1,0 0 142,1 0-142,20 0-15,21 0 16,22 0-16,21 0 15,190 0 1,43 0 0,0 0-1,20 0 1,22 0 0,-42 0-1,0 0 1,-22 0-1,-190 0 1,21 0-16,1 0 16,-44 0-16,44 0 15,105 0 1,-22 0 0,-62 0-1,-22 0 1,21 0-1,-148 0 1,22 0 0,-1 0-1,0 0 1,-20 0-16,-1 0 31,0 0-31,0 0 16,21 0-1,-20 0 48</inkml:trace>
  <inkml:trace contextRef="#ctx0" brushRef="#br0" timeOffset="12567.1028">11790 4741 0,'21'0'93,"64"0"-93,63 0 16,21 0-16,43 0 16,84 0-1,318 0 1,339 0-1,-424 0 1,-85 0 0,-63 0-1,-84 0 1,-22 0 0,0 0-1,42 0 1,-41 0-1,41 0 1,-42 0 0,0 0-1,-169 0 1,148 0 0,-127 0-16,-42 0 15,105 0 1,22 0-1,-21 0 1,20 0 0,-41 0-1,41 0 1,-20 0 0,-22 0-1,-42 0 1,-42 0-1,-64 0-15,42 0 16,-20 0 0,-22 0-1,0 0 1,43 0 0,-1 0-1,1 0 1,20 0-1,22 0 1,106 0 0,21 0-1,-22 0 1,-147 0-16,42 0 16,-64 0-1,0 0-15,43 0 16,-43 0-1,22 0 1,-22 0 15,22 0-15,20 0 0,22 0-1,21 0 1,42 0-1,-20 0 1,-107 0-16,43 0 16,-43 0-16,0 0 15,-21 0 1,1 0 15,-1 0-15,0 0-16,85 0 15,-64 0 1,0 0-16,1 0 16,-22 0-1,0 0-15,0 0 16</inkml:trace>
  <inkml:trace contextRef="#ctx0" brushRef="#br0" timeOffset="14025.867">1482 5969 0,'0'-21'0,"21"0"31,0 21-31,21 0 15,128 0 1,105 0 0,106 0-1,63 0 1,64 0 15,-254 0-31,0 0 0,-21 0 16,-42 0-1,-22 0-15,-21 0 16,0 0-16,-42 0 0,-21 0 16,84 0-1,22 0 1,20 0 0,86 0-1,-64 0 1,-85 0-1,-106 0 1,-21 0 0</inkml:trace>
  <inkml:trace contextRef="#ctx0" brushRef="#br0" timeOffset="16551.4216">8488 6011 0,'21'0'62,"64"0"-46,42 0-16,0 0 15,42 0-15,43 0 16,211 0 0,22 0-1,-22 0 1,-84 0-1,-64 0 1,-148 0-16,63 0 16,-84 0-1,-21 0-15,84 0 32,64 0-17,-85 0 1,-42 0-1,-85 0-15,0 0 16</inkml:trace>
  <inkml:trace contextRef="#ctx0" brushRef="#br0" timeOffset="20448.2445">12975 5990 0,'64'0'156,"-1"0"-156,22 0 16,63 0-16,-42 0 15,21 0-15,63 0 16,-126 0 0,-22 0-16,-21 0 15,1 0 610,-1 0-578,0 0-47,0 0 94,0 0-78,0 0-1,1 0 1,-1 0-16,21 0 15,-21 0 1,0 0 0,85 0-1,21 0 1,0 0 0,-63 0-16,63 0 15,-43 0 1,22-21-16,21 21 15,106 0 1,-127 0 0,42 0-16,85 0 15,-21 0 1,-22 0 0,43 0 15,-85 0-16,0 0 1,-105 0 0,-1 0-16,-21 0 15,0 0 63,22 0-62,-1 0-16,0 0 16,1 0-16,-1 0 15,0 0-15,64 0 16,-21 0 15,-43 0-31,22 0 16,-1 0-16,-42 0 15,43 0 1,20 0 0,-41 0-1,-22 0 1,0 0 46,0 0-46,0 0 0,22 0-16,-22 0 15,0 0 1,0 0 15,0 0-15,1 0-1,62 0 1,-20 0 0,-22 0-1,-21 0 1</inkml:trace>
  <inkml:trace contextRef="#ctx0" brushRef="#br0" timeOffset="31159.7306">6160 4890 0,'0'-22'47,"42"22"-31,21 0 0,22 0-16,444 0 31,-275 0-16,656 0 1,-592-21 0,402-106-1,-297 64 1,-106-1 0,-41 22-1,-149 0 1,-43 20-1,1 1 1,-64 21 0,21 0-1,-20 0 1</inkml:trace>
  <inkml:trace contextRef="#ctx0" brushRef="#br0" timeOffset="49327.1721">7493 6795 0,'21'42'156,"22"-42"-140,20 42-16,22-21 15,-1 22-15,22-22 16,-21 0 0,190 64-1,-169-64-15,84 21 16,128 1 0,-1 20-1,-20 1 1,-43-1-1,106-21 1,-43 43 0,22-21-1,-191-22-15,42-21 16,1 21-16,21 22 16,232-1-1,-190-20-15,275 84 16,-275-64-1,0-20-15,212 41 16,-64 22 15,-21-42-15,-63-1 0,-22-21-1,-42 22 1,21 21-1,-42-43 1,0 43 0,-149-43-16,43 0 15,-42 1-15,21-1 16,0-21-16,84 106 16,64 21-1,0 22 1,43-1-1,41 43 1,1-64 15,-43-21-15,191 42 0,-360-105-1,-42-22-15,21 21 16,-22-20-16,-20-22 0,-1-21 15,43 63 1,0-41 0,0 20-1,-22 0 1,22 1 0,21-1-1,-21 21 1,0-20 15,-64-22-31,-21-21 0,22 21 16,-1 0-1,-21-21-15,22 43 16,-22-43-16,21 21 16,-21-21 15,-21 21 688,0 0-704,0 0 1,0 0-16,0 22 15,0 105 1,0 64 0,0 63-1,0 63 1,0 255 15,0-360-15,0-43-16,0 213 15,0-213-15,0 43 16,0-64-16,0 22 16,0 147-1,0-41 1,0-22 0,-21 0-1,0-63 1,-21 21-1,-1-85 1,43-64 0,0-62-1</inkml:trace>
  <inkml:trace contextRef="#ctx0" brushRef="#br0" timeOffset="52831.0266">889 10160 0,'0'42'62,"0"22"-46,0 21-16,0-1 15,0 22-15,0 42 16,0 170 0,0 42-1,0-128-15,0 213 32,0-191-32,0 21 15,0 233 1,0 21-1,0-63 1,21-254-16,0-64 16,1-21-16,20-43 15,0 43 1,-42-105 0,0-1 499,0 0-499,21 21-16,-21 1 15,22 84 1,-22-43 0,0 107-1,0-64-15,0 21 16,0 191 0,0-1-1,0 1 1,0-22-1,0-63 1,42-42 0,-42-106-1,0-21 1,0-43 0,21-42 202,21 0-202,1 0 0,63 0-16,275 0 15,169 0 1,0 0-1,22 0 1,-43 0 15,-85 0-15,-20 0 0,-234 0-16,43 0 15,-21 0-15,42 0 16,317 0-1,43 0 1,-275 0-16,423 0 16,-360 0-1,-63 0-15,486 0 16,-21 0 0,-42 0-1,-105 0 1,-65 0-1,-147 0 17,20 0-17,213 0 1,-445 0 0,-1 0-16,213 0 15,-255 0-15,43 0 16,127 0-1,-42 0 1,-86 0 0,22 0-1,-21 0 1,-42 0 0,42 0-1,-22 0 1,-41 0-1,-65-42 17,-62 20-17,-22 22 79,21 0-78,-21 0-1,22 0-15,20-21 16,-42 21 0</inkml:trace>
  <inkml:trace contextRef="#ctx0" brushRef="#br0" timeOffset="55015.5717">20489 15304 0,'-21'0'62,"21"21"-46,0 21-1,0-21-15,0 64 16,0 0 0,43-1-1,-43-20 1,21-43 15,-21 21-15,21-42-1,0 0 32,21-21-31,1 21 0,20-42-16,22-22 15,-43 43 1,22 0-16,-22-21 15,0-1 1,-20 22 0</inkml:trace>
  <inkml:trace contextRef="#ctx0" brushRef="#br0" timeOffset="56400.8162">17526 17336 0,'64'0'78,"-22"0"-62,21 21-16,1 0 15,-1 0-15,-20-21 16,-22 0 0,21 21-16,-21 0 15,-21 1-15,22 20 16,-22-21-1,0 0 1,0 22 0,0-1-1,0 21 1,-64-20 0,-21-1-1,22 22 1,-43-22-1,21-21 1,43 0 0,-21 0-16,20-21 15,-20 43 1,42-43 46</inkml:trace>
  <inkml:trace contextRef="#ctx0" brushRef="#br0" timeOffset="58456.0159">4001 15790 0,'0'-42'63,"0"21"-63,21-21 15,-21-1-15,0-84 16,21 43-1,21-107 1,1-21 0,-22 64-1,0 64 1,0-22 0,-21 85-1,0 63 32,0-21-31,0 64-16,-42 63 15,-1 64 1,22-64 0,0-21 15,0-43-16,21-41-15,0-1 16,0-21 0,0 0 109,42-21-125</inkml:trace>
  <inkml:trace contextRef="#ctx0" brushRef="#br0" timeOffset="59040.6936">5207 14499 0,'0'64'15,"0"-22"1,0 22-16,0-1 16,0 106-1,0 1 1,0 41-1,0 22 1,0-85 0,0-105 15,-21-43 16</inkml:trace>
  <inkml:trace contextRef="#ctx0" brushRef="#br0" timeOffset="59441.1698">4868 15282 0,'22'0'16,"62"0"-1,64 0 1,106 22 0,-84-22-16,147 0 15,-211 0-15,0 0 16,-21 0 0,-64 0-1</inkml:trace>
  <inkml:trace contextRef="#ctx0" brushRef="#br0" timeOffset="59911.1927">6011 15240 0,'0'64'16,"0"-22"-16,0 0 15,0 1 1,0 41-1,0 43 1,0-84 0,0-22-1,22-21 48</inkml:trace>
  <inkml:trace contextRef="#ctx0" brushRef="#br0" timeOffset="60244.4263">6054 14923 0,'21'-22'63,"0"22"-48,21 22-15,22-22 16,-22 42-16</inkml:trace>
  <inkml:trace contextRef="#ctx0" brushRef="#br0" timeOffset="61071.8578">6202 15642 0,'42'-21'16,"1"21"-1,-22 0-15,63-21 16,107-64-1,-64 22 1,-64-1 0,-20 1 15,-1 20-15,-42 22-1,0 0 1,-21 21 62,-21 21-78,-1 0 16,22 22-16,-21-22 15,-1 0-15,-20 43 16,63-22-1,0-21 1,0 0 15,42-42 47,22 0-78,-22 0 16,-21-22 0</inkml:trace>
  <inkml:trace contextRef="#ctx0" brushRef="#br0" timeOffset="65999.2685">17674 7366 0,'0'0'0,"43"-21"16,20 0 0,64-22-1,-21 43 1,0 0 0,21 22-1,-43 20 1,-62 21 15,-22 1-15,0 21-16,0-22 15,-64 22-15,1-22 16,-170 128 0,106-107-16,-106 65 15,106-86-15,21-21 16,0 1-1,64-22 1,84-21 31,64 0-31,21 0-16,212 0 31,-128 0-31,1 0 15,127 0 1,-212 0-16,-64 0 16,-20-21-1,-22 21 126,-21-21-141</inkml:trace>
  <inkml:trace contextRef="#ctx0" brushRef="#br0" timeOffset="68031.0757">20447 6985 0,'0'42'15,"0"22"-15,0-1 16,21 149-1,0-43 1,-21 1 0,0-64-16,0-1 15,-21 107 1,-21-85 0,-43 0-1,43-42 1,-22-43-1,22-42 1,21 0-16,0 0 63,0 0-48,-1-21 1</inkml:trace>
  <inkml:trace contextRef="#ctx0" brushRef="#br0" timeOffset="68759.1338">20405 7684 0,'42'0'47,"-21"0"-47,22 0 15,20 21-15,1 21 16,126 43-1,85 21 1,-42-22 0,-64-20-1,-126-43 1,-22-21 0</inkml:trace>
  <inkml:trace contextRef="#ctx0" brushRef="#br0" timeOffset="69841.3562">22585 7451 0,'0'21'31,"0"21"-31,-42 1 16,-22 62-16,-42 22 16,-127 149-1,-63 126 1,106-191-16,-255 255 15,255-254 1,63-64-16,-85 127 31,106-127-15,106-127 0,0 1-1,0-44 48,0 1-48</inkml:trace>
  <inkml:trace contextRef="#ctx0" brushRef="#br0" timeOffset="70590.7225">21781 8890 0,'0'21'46,"0"0"-46,0 22 16,0 20-16,0 1 16,0 126-1,0 22 1,0 63 0,0-63-1,0-64 1,0-63-1,0-43 17</inkml:trace>
  <inkml:trace contextRef="#ctx0" brushRef="#br0" timeOffset="72750.7648">21209 9440 0,'21'0'0,"0"0"16,-21-21-16,22-21 16,-22 21-16,63-43 15,-42-20 1,22 41 0,-22-20 15,0 20-16,0 1 1,-21 21 0,21 0-1,0 0 188,1-1-171,-22 1-17,21 21-15,0 0 16,0-21 0,0 0-1,0-21 1,1 20 46,-1 22 63,-21 43-109,0-22 0,21 42-16,-21-41 15,0 20-15,0 0 16,0 106-1,0-42 1,0-21 0,0-22-1,0 1 17,0-43-17,0 0 1</inkml:trace>
  <inkml:trace contextRef="#ctx0" brushRef="#br0" timeOffset="73252.4737">22352 9038 0,'0'0'0,"0"43"0,0 20 15,0 191 17,0-21-17,0-21 1,0-85-1,0-43 1,0-41 0,21-43 15</inkml:trace>
  <inkml:trace contextRef="#ctx0" brushRef="#br0" timeOffset="74041.3524">22394 9059 0,'0'-21'0,"22"21"16,20-21-16,-21 0 15,21 21-15,64-42 16,0 42-1,42 0 1,-84 0 0,-22 0-1,-42 21 17,0 42-17,-42 22 1,-106 21-1,-22 0 1,107-64-16,-22 21 16,64-41-16,42-22 93,43 0-77,20 0-16,22 21 16,-21 0-16,21 21 15,-22 1 1,-41-1 0,-22-21-16,-21 0 15,0 22-15,-21-1 0,-43-21 16,1 64-1,-43-43 1,42 0 0,22-42-1,-22 0 1,1 22 0,42-22-1</inkml:trace>
  <inkml:trace contextRef="#ctx0" brushRef="#br0" timeOffset="75134.9695">23453 9504 0,'0'0'0,"-43"21"16,1 0-16,0 0 16,-43 43-1,-21 21 1,22 42-1,41-43 1,43-63 0,64-21 31,-43 0-47,85-63 15,-22-22 16,-20 1-31,-1-22 32,-63 63-32,22 22 15,-22 0-15,0 63 78,0-20-78,0 41 16,0-21 0,0-20-16,0 20 15,0-21 1,0 21 15,21-42 0,63-21-15,-41 0-16,20-21 16,1-22-1,-22 43 1,-21 0 0,-21 42 62,0 0-78,0 0 15,0 1-15,0 20 16,0-21 0,21-21 77,1-21-61,-22 0-32</inkml:trace>
  <inkml:trace contextRef="#ctx0" brushRef="#br0" timeOffset="75447.3782">23749 9377 0,'0'-21'125,"0"-22"-109</inkml:trace>
  <inkml:trace contextRef="#ctx0" brushRef="#br0" timeOffset="75968.1045">23432 8975 0,'21'0'47,"21"0"-47,22 0 15,-1 0-15,-21 21 16,-20-21 0,-1 0-1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1:51:25.48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14520 6138 0,'43'-21'94,"41"21"-79,65 0-15,41 0 16,43 0 0,381 0-1,148 0 1,-21 0-1,-170 0 1,-380 0-16,-43 0 16,-21 0-1,-106 0-15,0 0 313</inkml:trace>
  <inkml:trace contextRef="#ctx0" brushRef="#br0" timeOffset="879">20235 6054 0,'22'-21'62,"41"-1"-62,22 1 16,105 0-16,1 0 16,42 21-1,402 0 1,127 0 0,-43 0-1,-190 0 1,-253 0-1,-213 0-15,-21 0 16</inkml:trace>
  <inkml:trace contextRef="#ctx0" brushRef="#br0" timeOffset="2351.2455">487 7197 0,'21'0'63,"43"0"-48,20 0-15,64 0 16,43 0-16,21 0 15,359 0 1,-42 0 0,-105 0-1,-149 0 1,-64 0 0,-105 0-1,-21 0 1</inkml:trace>
  <inkml:trace contextRef="#ctx0" brushRef="#br0" timeOffset="28359.7342">5440 8700 0,'0'0'0,"21"0"94,43 0-79,-22 0-15,64 21 16,21 0-16,127 0 15,63 64 1,-20-64 15,-22-21-15,-42 0 0,63 0-1,21 0 1,64 0-1,233 0 1,-212 0 0,-42 0-1,-21 0 1,-43 0 0,-21 0-1,1 0 1,20 0-1,21 0 1,1 0 15,-1 0-15,-190 0-16,-42 0 16,21 0-16,63 0 15,1 0 1,-1 0-1,43 0 1,42 0 0,-22 0-1,22 0 1,-42 0 0,-64 0-1,-21 0 1,-42 0-1,-43 0-15,1 0 32,20 0-32,1 0 0,20 0 15,86 0 1,20 0 0,-21 0-1,-42 0 1,-21 0-1,-42 0 1,-22 0 0,0 0-1,1 0 1,41 0 0,1 0-1,-64 0 1,0 0-1,1 0 17,-1 0-17,42 0 1,-42 0 0,1 0-1</inkml:trace>
  <inkml:trace contextRef="#ctx0" brushRef="#br0" timeOffset="33127.3768">2434 10181 0,'21'0'62,"64"0"-62,42 0 16,64 43-16,-1-22 15,382 21 1,20-42 0,22 0-1,-42 0 1,-1 0-1,-42 0 1,254 0 15,-529 0-31,339 0 32,-445 0-32,191 0 31,-276 0-16,-20 0-15,41 0 16,-41 0-16,-1 0 16,0 0-1,22 0 1,-1 0 0,-20 0-1,-22 0 1</inkml:trace>
  <inkml:trace contextRef="#ctx0" brushRef="#br0" timeOffset="34520.2293">16447 10435 0,'42'0'62,"43"0"-62,63 0 16,-21 0-16,84 0 15,234 0 1,84 0 0,-21 0-1,-148 0 1,-64-21-1,-169 21 1,-42-21 0,-43 0 15,1 21-15,-22 0-1,21-21 126,22 21-126</inkml:trace>
  <inkml:trace contextRef="#ctx0" brushRef="#br0" timeOffset="35305.2947">22924 10329 0,'63'0'46,"43"0"-30,84 0-16,22 0 16,42 0-16,0 0 15,0 0 1,381 0 0,-402 0-1,-127 0 1,-170 0 171</inkml:trace>
  <inkml:trace contextRef="#ctx0" brushRef="#br0" timeOffset="36551.4626">508 11663 0,'-21'0'15,"21"-21"-15,0 0 47,63-1-31,-20 22-1,168-21 1,43 21 0,43 0-1,-43 0 1,-127-21 0</inkml:trace>
  <inkml:trace contextRef="#ctx0" brushRef="#br0" timeOffset="75399.7397">3344 17272 0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1:52:55.8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847 15409 0,'63'0'172,"22"0"-156,63 0-16,21 0 15,43 0-15,233 0 16,-22 0-1,-63 0 17,-43 0-17,-63 0 1,-42 0 0,42 0-1,-106 0 1,-42 0-1,-21 0 1,-64 0 0,0 0-1,21 0 1,-21 0 0</inkml:trace>
  <inkml:trace contextRef="#ctx0" brushRef="#br0" timeOffset="21671.884">11472 14266 0,'22'-21'610,"-1"0"-595,42-21-15,149-149 16,63-20 0,85-22-1,0 21 16,-64 22-15,-84 20 0,-85 64-1,-85 64 1,0 21 0,-20 21 62</inkml:trace>
  <inkml:trace contextRef="#ctx0" brushRef="#br0" timeOffset="22527.9203">11536 14076 0,'-21'0'0,"21"21"16,21-21-1,106 85 1,148 21-1,106 21 1,-190-43-16,41 22 16,234 85-1,-148-64 1,-149-64 0,-127-42-1,-21-21 1</inkml:trace>
  <inkml:trace contextRef="#ctx0" brushRef="#br0" timeOffset="26432.8155">13610 15388 0,'0'43'47,"0"-1"-47,0 0 16,0 1-16,-21 20 15,21-21-15,-21 43 16,21-21-16,0 84 16,0-21-1,0-21 1,0-85 0,0 0-1,0 0 32,-21-63-31,0 42-1</inkml:trace>
  <inkml:trace contextRef="#ctx0" brushRef="#br0" timeOffset="27151.6489">13208 16044 0,'0'0'0,"-21"43"0,21-1 16,0 64 0,0-21-1,21 20 1,0 22-1,0-84 1,1 63 0,-22-85-1,21 0 32,0-21-31,42-42-1,86-64 1,41-21 0,1 0-1,-64 21 1,-64 64 0,-42 20-1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1:54:41.64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4607 6421 0,'24'0'109,"0"-24"-93,24-23-16,-24-1 16,47-24-1,-23 1-15,0-1 16,-1-23-16,1 47 15,-24 0-15,0 24 16,-24-24-16,24 48 16,-48 24 93,0 24-93,24 0-16,-24 0 15,0 23-15,0 1 16,24-24-16,0 23 16,0 25-16,0-49 15,0 49-15,0 47 16,0-71-16,0-1 15,0 1-15,0-24 16,0-1-16,0 1 16,0-24-1,0 0 1</inkml:trace>
  <inkml:trace contextRef="#ctx0" brushRef="#br0" timeOffset="7704.6155">19384 3222 0,'0'-23'31,"24"23"16,-24-24-16,0 0-15,0 0 15,0 0-15,-24 0-1,0 24 17,0 0 15,1 0-47,-1 0 15,-24 0-15,0 0 16,0 0-16,1 0 15,23 0 1,0 0-16,0 0 16,0 0-1,0 0-15,0 24 16,1 0 0,-1-24-16,24 24 15,-24 0-15,24 0 16,0-1-1,0 1-15,0 24 16,0 0-16,24-24 16,0-24-1,23 24-15,1-24 0,0 0 16,0 0 0,-25 0-16,1 0 15,0 0-15,0 0 16,0-24-16,-24-24 15,0 0 1,0 24-16,0-23 16,0 23-16,0 0 15,0 0-15,0-24 16,0 24 0,0 0-16,-24 24 109,0 0-93,0 0-1</inkml:trace>
  <inkml:trace contextRef="#ctx0" brushRef="#br0" timeOffset="8249.5884">19527 3294 0,'24'0'78,"0"0"-63,24 0-15,23 0 16,-23-24-16</inkml:trace>
  <inkml:trace contextRef="#ctx0" brushRef="#br0" timeOffset="9025.3238">20172 3151 0,'-24'0'47,"24"48"-31,-24-1-16,0-47 16,24 48-16,0-24 78,24-24-63,24 0 1,24 0-16,-1 0 16,25 0-16,-25 0 15,1 24-15,-48-24 16,0 0-1,-1 0 1,-23 24 15,0 0-15,-23-1 0,23 1-16,-24-24 15,0 24-15,0 24 16,-48-24-16,25 0 15,-1 23-15,0-47 16,-23 24-16,47-24 16,-24 0-16,0 24 15,24-24-15,0 0 16,1 0 46,23-48-46,0 24 0</inkml:trace>
  <inkml:trace contextRef="#ctx0" brushRef="#br0" timeOffset="9760.4439">20124 3127 0,'0'-24'63,"48"0"-48,24 24 1,-1 0-16,49 0 16,23 0-16,0 0 15,0 0-15,-47 0 16,-49 0-16,-23 0 15,24-24-15</inkml:trace>
  <inkml:trace contextRef="#ctx0" brushRef="#br0" timeOffset="14320.3978">18811 4034 0,'0'24'125,"-24"0"-110,24 24-15,-24-1 16,24 1 0,0-24-1,0 0-15,0 0 16,0 23-16,0-23 15,24 0-15,0 0 16,0-24 0,0 0 15,0 0 0,0 0-31,0 0 16,-24-24-1,23 24-15,1-24 16,-24 0-16,24 1 16,-24-1-16,0-24 31,0 24-15,0 0-1,0 0 1,0 0 93,0 1-15</inkml:trace>
  <inkml:trace contextRef="#ctx0" brushRef="#br0" timeOffset="14984.1592">19193 4344 0,'-24'0'62,"48"-23"-46,24-1-16,0 0 15,23 0-15</inkml:trace>
  <inkml:trace contextRef="#ctx0" brushRef="#br0" timeOffset="15848.9413">19838 4058 0,'0'24'16,"0"0"-1,-24 0-15,24-1 110,48 1-95,23 0-15,-23 0 16,24-24-16,-1 24 16,1 0-16,-24 0 15,-25-24-15,1 0 16,-24 24 15,0 23 16,0-23-47,-47 0 16,23 0-16,0 0 15,-48 0-15,24 0 16,1-1-16,-1 1 16,24-24-16,-24 24 15,24 0-15,-23-24 16,47-24 109,24 0-125,-1 0 15</inkml:trace>
  <inkml:trace contextRef="#ctx0" brushRef="#br0" timeOffset="16631.9307">19766 4010 0,'0'-24'47,"24"24"-31,24 0-16,23 0 15,25 0-15,47 0 16,0 0 0,1 0-16,-25 0 15,24 0-15,-47 0 16,-25-24-16,-47 24 15,0 0 1</inkml:trace>
  <inkml:trace contextRef="#ctx0" brushRef="#br0" timeOffset="22528.1717">21557 6684 0,'0'-24'63,"47"0"-48,-47 0 1,24 0-16,0-23 15,0-1-15,0-24 16,0 25-16,-1-25 16,-23 0-16,48 25 15,-24-1-15,-24-24 16,24 48-16,0 0 16,0-23-16,0-1 15,-24 72 110,0 0-109,0 47-16,0-47 15,0 24-15,0 24 16,0-1-16,0 1 16,0 23-16,0-47 15,0 24-15,0-1 16,0-23-16,0 0 16,0-1-16,0-23 15</inkml:trace>
  <inkml:trace contextRef="#ctx0" brushRef="#br0" timeOffset="25351.6528">20196 5968 0,'48'24'78,"23"23"-78,1-47 16,47 48-16,-23 0 16,23-24-16,-24 23 15,25-47-15,-49 24 16,-23 0-16,-24-24 15,0 0 1</inkml:trace>
  <inkml:trace contextRef="#ctx0" brushRef="#br0" timeOffset="26423.9538">20888 7209 0,'-24'0'47,"48"-24"15,0 0-46,24 0-16,-24-23 16,-1 47-16,25-24 15,-24 0-15,24 0 16,0 0-16,-25 24 16,1-24-16,0 0 15,0 1-15,0-1 16,0 24-16,0 0 78</inkml:trace>
  <inkml:trace contextRef="#ctx0" brushRef="#br0" timeOffset="40640.7284">24469 11458 0,'0'0'0,"24"-24"31,0 24-15,0 0-1,-1 0-15,25 0 16,-24 0-1,0 0 17,0 48-17,-24-24 1,24 0-16,-24 0 16,0 24-16,0-25 15,0 1-15,0 24 16,0 24-16,-24-48 15,0 23-15,-24-23 16,24 0-16,-47-24 16,-1 24-16,24 0 15,24-24-15,1 0 16,-1 0-16,0 0 16,72 24 93,23-24-109,1 23 16,47 1-16,-47 0 15,-48-24-15,0 0 16,23 24-16,-23-24 15,-24 24 17,0 0-17,0 0 1,0 0-16,0-1 16,0 25-16,-24-24 15,0 0-15,1 0 16,-25 24-16,24-25 15,-24 25-15,0-24 16,-23 24-16,23-48 16,24 24-16,-24 0 15,1-24-15,23 23 16,-24 1-16,24-24 203,24-24-187</inkml:trace>
  <inkml:trace contextRef="#ctx0" brushRef="#br0" timeOffset="47703.7675">16543 14132 0,'72'0'93,"0"-24"-93,23 24 16,48-24 0,-47 24-16,95-24 15,-24 1-15,-48-1 16,24 0-16,-47 0 15,-24 0-15,-1 0 16,-47 24-16,0-24 16</inkml:trace>
  <inkml:trace contextRef="#ctx0" brushRef="#br0" timeOffset="48616.5001">17713 13774 0,'0'0'0,"72"0"15,-1 0-15,-23 0 16,24 0-16,-25 0 16,-23 0-16,24 0 15,-24 0 1,-24 24 140,0 0-156,-48 0 16,24 47-16,-47-47 15,47 0-15,-24 24 16,0-24-16,48-1 16,-24 1-16,24 0 15</inkml:trace>
  <inkml:trace contextRef="#ctx0" brushRef="#br0" timeOffset="50440.6016">16591 14800 0,'24'0'94,"48"0"-79,-25 0 1,25 0-16,71 24 0,-95-24 15,24 0-15,-25 0 16,49 0 0,-72 0-16,0 0 15,23 0-15,1 24 16,-24-24-16,71 24 16,-23 0-16,0 0 15,-1-24-15,-47 0 16,48 24-16,-48-24 15,23 24-15,1-24 16</inkml:trace>
  <inkml:trace contextRef="#ctx0" brushRef="#br0" timeOffset="51561.0301">18143 14872 0,'24'0'109,"0"0"-93,23 0-1,-23 24 1,0-24-1,24 0-15,-48 24 16,24-24-16,-24 24 94,0 0-79,0-1-15,-24-23 16,0 24 0,-24 0-16,24 0 15,-23-24 1,23 24-16,0-24 16,0 0-16,-48 24 15,48-24-15,1 0 16,-1 0 78</inkml:trace>
  <inkml:trace contextRef="#ctx0" brushRef="#br0" timeOffset="55456.8722">23610 13941 0,'23'-24'0,"1"24"16,24 0-1,0 0-15,23 0 16,25 0-16,-25 0 15,1 24-15,-48-24 16,48 24-16,-25 0 16,1-24-1,-48 48 1,0-25 0,0 25-1,0-24-15,0 48 16,-24-49-16,0 49 15,-71-48-15,23 48 16,1-49-16,-49 25 16,49 0-16,23-24 15,0-24-15,24 0 16,72 0 78,24 0-94,-1 0 15,25 24-15,-49 0 16,1-1-16,0-23 16,0 24-16,-24 0 15,-1 0-15,-23 0 16,0 0-1,0 24 1,0-25-16,0 1 16,0 0-16,0 24 15,-23-24-15,-25 24 16,24-25-16,-48 25 16,1 0-16,-1 0 15,-47-25-15,47 1 16,1 0-16,23 0 15,24-24-15,-24 0 16,24 0-16,0 0 16,1 0 31,-1 0 1093</inkml:trace>
  <inkml:trace contextRef="#ctx0" brushRef="#br0" timeOffset="57775.8663">20745 17498 0,'24'-24'78,"0"0"-63,23-24 1,1 1-16,-24 23 16,0-24-16,24 24 15,-25-23-15,1 23 16,0-24-1,24 0-15,-24-23 16,0 47-16,23-24 16,-47 0-16,24 24 15,0 0-15,0-23 16,0 23-16,-24 0 16,24 0-16,0 0 15,0 0-15,-24 0 16,23-23-16,1 23 15,-24 48 110,0 23-125,0 1 16,0 24-16,0 23 16,-24 1-16,1-1 15,-1 25-15,24-25 16,0-23-16,-24 47 16,0 0-1,24-95-15,0 48 16,0-48-16,0 24 15,0-1-15,0-23 16</inkml:trace>
  <inkml:trace contextRef="#ctx0" brushRef="#br0" timeOffset="58912.9253">20745 17904 0,'24'0'47,"0"-24"-32,23 24-15,49-24 16,-25 24-16,49 0 16,47-24-16,-72 0 15,1 0-15,23 1 16,-47 23-16,-24-24 16,-25 24-1</inkml:trace>
  <inkml:trace contextRef="#ctx0" brushRef="#br0" timeOffset="137111.7107">1609 17293 0</inkml:trace>
  <inkml:trace contextRef="#ctx0" brushRef="#br0" timeOffset="285343.609">4233 14626 0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2:02:51.51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1291 8700 0,'0'42'94,"-21"21"-94,0-20 16,21 20-16,-21 1 15,0 42-15,21-43 16,-43 128-1,1-1 1,42-105-16,-42 105 16,42-126-1,0 42-15,-22 105 16,1-20 0,0-43 15,21-21-16,0-42 1,0-1 0,-21 43-1,0-106 1,0 43 0,21-43-1</inkml:trace>
  <inkml:trace contextRef="#ctx0" brushRef="#br0" timeOffset="27176.7009">16193 10308 0</inkml:trace>
  <inkml:trace contextRef="#ctx0" brushRef="#br0" timeOffset="28241.5907">15981 10816 0,'21'0'0,"0"0"15,0-21 1,1 21 0,-1 0-1,0 0-15,42 0 16,22 0-1,-43 0 1,22-21-16,42 21 16,21 0 15,0 0-15,21 0-1,-85 0-15,86 0 16,-86 0-16,1 0 15,63 0 1,-22 0 0,1 0-1,0 0 1,21 0 0,-21 0-1,21 0 1,-42 0-1,20 0 1,-41 0 0,-22 0-1,43 0 1,-22 0-16,-20 0 16,84 0-1,21 0 1,-21 0-1,63 0 1,1 0 0,63 0-1,21 0 1,0 0 0,-63 0-1,-127 0-15,42-21 16,-106 21 124</inkml:trace>
  <inkml:trace contextRef="#ctx0" brushRef="#br0" timeOffset="30192.5595">5271 13123 0,'21'0'32,"63"0"-17,22 0-15,42 0 16,22 0-16,41 0 16,234 0-1,63 0 1,-21 0-1,-233 0-15,-21 0 16,-1 0-16,-41 0 16,-1 0-1,149 0-15,-43 0 32,-105 0-32,-64 0 31,-21 0-16,-22 0 1,-20 0 0,21 0-1,-22 0 1,-42 0 0</inkml:trace>
  <inkml:trace contextRef="#ctx0" brushRef="#br0" timeOffset="33186.0686">13039 14626 0,'21'0'1063,"0"0"-1032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2:06:11.6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19749 15452 0,'21'-21'407,"-21"-22"-392,-21 22-15,-1-21 16,-105-64-1,-42 42 1,-43-20 0,-20-22-1,41 64 1,1-22 0,-22 22-1,127 21-15,-21-1 16,22 22-16,-22-21 15,21 0 1,-42 0 0,21 0-1,-21 21 1,22 0 0,-22 0-1,0 0 1,63 0-16,1 0 15,-1 0-15,-63 0 16,64 0 0,-22 0-16,21 0 15,1 0-15,-22 0 16,22 0-16,-85 0 16,-22 21 15,43 0-31,43 0 31,-22 22-15,63-43-1,-20 21 1,21 0 0,-22-21-1,22 42 1,21-42-1,-43 21 1,-42 22 15,64-22-31,-22 0 32,-41 21-17,83-42 1,-41 22-1,-1-1 1,1 21 0,21-42-1,-1 21 1,22 0 0,0-21-1,0 22 1,0-22-16,-22 0 15,22 21 1,-21 0 15,21-21-15,-22 21 0,22 0-1,-21 0 1,21 1-1,-22-1 1,22 0 0,0 0-1,0-21-15,0 42 16,-1-20 0,1-1-1,21 0 1,-42 21-1,21 1 1,-22 20 15,43-21-15,0-20-16,-21 41 16,0-42-16,21 0 15,0 43 1,0-22-1,-21 1 1,21-1 0,0 21-1,0 1 1,0-22 0,0 43-1,0-43 1,21 43-1,21 21 17,43-22-32,63 22 15,43 0 17,20 0-17,-84-64-15,106 22 16,-148-43-16,0 0 15,-43-21 1,191 21 0,-22-21-1,65 0 1,168 43 0,-148-43-1,22 0 1,-64 0-1,-64 0 17,-105 0-32,-21 0 15,20 0-15,22-22 0,0 22 16,0-21-16,232-63 31,-211 62-31,43-41 31,84-43-15,-127 21 0,-64 64-1,22-42 1,-43 20-16,22 1 16,-22 21-16,-21-21 15,64-22 1,-43 43-16,22-43 15,-43 43 1,21-21-16,-21 21 16,22-43 15,-1 22-15,-21 0-1,0 42 1,1-43-1,-1 22 1,-21 0 0,0-21-16,0 20 15,0 1 1,-21-21 0,-22-22-1,22 1 1,-21 42 15,21-22-31,-1 22 16,1 0-1,0 0 17,-21-21-17,21-1 1,-1 1-1,1 21 1,0-22 15,0 43-15,21-21 0,-21 21 46,21-21-46,-21 0 15,-1-21-15,-20 20-16,0 1 15,-64-42 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2:08:16.95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12848 7620 0,'21'0'93,"43"0"-77,42 0-16,42 0 16,42 0-1,318 0 1,85 0-1,21 0 1,-21 0 0,-339 0-16,-43 0 15,128 0 1,-85-21 0,-191 0-1,-41 21 1,-1 0-1,21-21 1,22 21 0,-22 0 15,21 0-15,-20 0-1,-22 0 1,0 0 93,0 0-78,0 0-31,1-22 16,-1 22 0,0 0-1,0 0-15,43 0 32,-1 0-17,22 0 1,-64 0-1,0 0 1,0 0 0,-21-21-1</inkml:trace>
  <inkml:trace contextRef="#ctx0" brushRef="#br0" timeOffset="15551.1705">9737 14584 0,'-21'0'94,"21"21"-47</inkml:trace>
  <inkml:trace contextRef="#ctx0" brushRef="#br0" timeOffset="18279.3953">9673 14626 0,'43'0'110,"-1"0"-95,21 0-15,22 0 16,63-21-16,-21 21 15,170 0 1,84 0 15,-191 0-31,1 0 0,-1 0 16,1 0 0,147 0-16,1 0 31,169 0-16,-339 0 1,1 0-16,126 0 16,-190 0-16,-22 0 15,-20 0 1,-22 0 0</inkml:trace>
  <inkml:trace contextRef="#ctx0" brushRef="#br0" timeOffset="64583.0636">2921 15981 0</inkml:trace>
  <inkml:trace contextRef="#ctx0" brushRef="#br0" timeOffset="69407.9473">4763 15790 0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36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0.58823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21-03-11T02:09:43.4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14224 4720 0,'21'0'125,"43"0"-125,42 0 16,42 0-16,21 0 15,43 0-15,253 0 16,22 0-1,-63 0 1,-43 0 15,0 0-15,-22 0 0,44 0-1,-22 0 1,-149 0-16,213 0 15,-212 0-15,-22 0 16,213 0 0,-22 0-1,-85 0 1,-41 0 0,-44 0-1,-62 0 1,63 0-1,-64 0 17,-42 0-32,-21 0 15,21 0 1,-85 0-16,0 0 16,-20 0-16</inkml:trace>
  <inkml:trace contextRef="#ctx0" brushRef="#br0" timeOffset="19703.9674">4868 8784 0,'43'0'110,"20"0"-110,43 0 15,21 0-15,21 0 16,212 0-1,42 0 1,0 0 0,-211 0-16,148 0 15,-191 0 1,0 0-16,191 0 16,-107 0-1,22 0 1,-21 0 15,-42 0-15,-22 0-1,0 0 1,-20-21 0,-107 21-16,127-42 15,-126 42-15,20 0 16,85 0-1,-42 0 1,-21 0 0,-1 0-1,-20 0 1,-1 0 15,1 0-31,-22 0 0,1 0 16,84 0-1,-64 0 1,-21 0-16,85 0 16,-63 0-16,21 0 15,42 0 1,0 0 0,-22 0-1,-41 0 1,-22-21-1,1 21 1,-22 0 47,0 0 140,0 0-203,21 0 15,1 0-15,20 0 16,1 0 0,63 0-1,-21 0 1,-85 0-1,-42 0 345,-43 0-360,43 0 0,-64 21 15,1-21 1,-1 0-16,-127 0 16,22 0-1,42 0 1,21 0 15,63 0-31,1 0 16,-1 0-16,22 0 15,-22 0-15,-42 0 16,43 0-16,-1 0 16,22 0-1,-21 0 1,41 0 0,-20 0-1,0 0 1,21 0-1,-22 0 1,22 0 0,0 0-1,-21 0 17,-1 42-17,22-42 1,-85 0-1,64 0 1,-43 0 0,43 0-16,-22 0 15,43 0-15,-21 0 16,0 0-16,20 0 16,1 0-16,0 21 15,0-21 1,0 0-16,-22 0 15,1 0 1,21 0 0,42 0 156,43-21-157,-1 0-15,1 21 16,41 0-16,213 0 31,-149 0-31,22 0 0,20 0 16,-20 0-16,148 0 15,20 0 17,-189 0-32,-22 0 15,-42 0-15,21 0 16,0 0-1,-43 0 1,-62 0-16,-1 0 16,0-21-16,0 21 0,0 0 15,0 0 1,1 0 0,-1 0-1,0 0 1</inkml:trace>
  <inkml:trace contextRef="#ctx0" brushRef="#br0" timeOffset="23511.7013">8615 11472 0,'42'0'78,"43"0"-78,63 0 16,21 0-16,85 0 15,22 0-15,337 0 16,-83 0 15,-192 0-15,-232 0-1,-85 0 1,22 0 156,62 0-172,65 0 16,63 0-16</inkml:trace>
  <inkml:trace contextRef="#ctx0" brushRef="#br0" timeOffset="24615.4892">14372 11240 0,'21'0'63,"64"0"-63,63 0 15,22 0-15,20 0 16,255 0-1,41 0 1,44 0 0,-128 0-1,-169 0 1,-191 0 0,-21 0-1</inkml:trace>
  <inkml:trace contextRef="#ctx0" brushRef="#br0" timeOffset="26697.8253">19135 11303 0,'21'-21'31,"21"21"-15,43 0-16,63 0 15,43 0 1,232 0-1,-169 0-15,444 0 16,-507 0 0,63 0-1,-106 0 1,-84 0 0,-43 0-1,42 0 1,-42 0-1,1 0 1</inkml:trace>
  <inkml:trace contextRef="#ctx0" brushRef="#br0" timeOffset="28087.532">2963 12467 0,'85'0'31,"63"0"-15,22 0-16,41 0 15,361 0 1,-22 0-1,43 0 1,-22 0 0,-296 0-16,-21 0 15,254 0 1,-105 0 0,-86 0-1,-190 0 1,-85 0-1,-20 0 1,-1 0 0,0 0-1,0 0 17</inkml:trace>
  <inkml:trace contextRef="#ctx0" brushRef="#br0" timeOffset="44904.7583">4720 13885 0,'21'0'94,"43"0"-78,21 0-16,42 0 15,42 0-15,21 0 16,213 0-1,-22 0 1,0 0 0,-85 0-1,-148 0-15,0 0 16,-42 0-16,21 0 16,-21 0-16,190 0 15,-21 0 16,43 0-15,-1 0 0,-41 0-1,-1 0 1,0 0 0,-21 0-1,169 0 1,-105 0-1,-43 0 1,-42 0 0,-64 0-1,-63 0 1,0-21 15,-64 21-15,-21 0-1,0 0 1,22 0 0,41 0-1,-20 0 1,-1-21 0,43 0-1,-42 21 1,42 0-1,42 0 1,21 0 0,22 0-1,-64 0 1,-64 0 15,1 0-15,-22 0-1,0 0 1,43-21 0,21 21-1,42 0 1,-42-21 0,-22 21-1,-41 0 1,-22 0-1</inkml:trace>
  <inkml:trace contextRef="#ctx0" brushRef="#br0" timeOffset="46992.2628">3620 15007 0,'21'-21'31,"21"21"-15,64 0-16,63 0 15,64 0-15,21 0 16,318 0 0,41 0-1,-20 0 1,-170 0-1,-84-21 1,0-43 15,-233 43-15,21 21 0,-64 0-1,-42 0 1,0 0-1</inkml:trace>
  <inkml:trace contextRef="#ctx0" brushRef="#br0" timeOffset="49927.4437">12573 15092 0,'21'0'125,"0"0"-110,1 0-15,-1 0 16,0 0 0,0 0-16,0 0 15,43 0 1,-22 0 0,64 0-1,42 0 1,-63 0-16,63 0 15,21 0-15,22 0 0,20 0 16,255 0 0,63 0-1,-42 0 1,-148 0 0,-64-42-1,-190 20 1,-64 22-1</inkml:trace>
  <inkml:trace contextRef="#ctx0" brushRef="#br0" timeOffset="53232.5361">13758 17166 0,'64'0'704,"63"-21"-704,85 0 15,401-43 1,446-84-1,295-148 1,-697 169-16,-86-21 16,-105 42-16,-106-21 15,-128 42-15,-62 22 16,-64-1-16,-64 43 16,-21 0-16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8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23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926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9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686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6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4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11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11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07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05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F3643A-6626-47F4-819E-19366CE18E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1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B833E-1413-4BA9-AA2E-69E3551EAA9A}" type="datetimeFigureOut">
              <a:rPr lang="en-US" smtClean="0"/>
              <a:t>11/3/2021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9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65700" y="685800"/>
            <a:ext cx="4229100" cy="2554545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 NGỮ VĂN 2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5181600" y="3471863"/>
            <a:ext cx="42291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MONG CÁC EM LUÔN MẠNH KHỎE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VÀ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36368848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" y="1790814"/>
            <a:ext cx="877919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LUYỆN TẬP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THAO TÁC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 LẬP LUẬN PHÂN TÍCH</a:t>
            </a:r>
            <a:endParaRPr lang="en-US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6206970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04800" y="304800"/>
            <a:ext cx="83058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vi-VN" sz="3000" b="1" dirty="0" smtClean="0">
                <a:solidFill>
                  <a:srgbClr val="FF0000"/>
                </a:solidFill>
                <a:latin typeface="Times New Roman (Headings)"/>
              </a:rPr>
              <a:t>    </a:t>
            </a:r>
            <a:r>
              <a:rPr lang="vi-VN" sz="3000" b="1" smtClean="0">
                <a:solidFill>
                  <a:srgbClr val="FF0000"/>
                </a:solidFill>
                <a:latin typeface="Times New Roman (Headings)"/>
              </a:rPr>
              <a:t>ÔN </a:t>
            </a:r>
            <a:r>
              <a:rPr lang="en-US" sz="3000" b="1" smtClean="0">
                <a:solidFill>
                  <a:srgbClr val="FF0000"/>
                </a:solidFill>
                <a:latin typeface="Times New Roman (Headings)"/>
              </a:rPr>
              <a:t>TẬP</a:t>
            </a:r>
            <a:endParaRPr lang="en-US" sz="3000" b="1" dirty="0">
              <a:solidFill>
                <a:srgbClr val="FF0000"/>
              </a:solidFill>
              <a:latin typeface="Times New Roman (Headings)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31502" y="887398"/>
            <a:ext cx="8610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 (Headings)"/>
              </a:rPr>
              <a:t>Thế nào là thao tác lập luận phân tích?</a:t>
            </a:r>
          </a:p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 (Headings)"/>
              </a:rPr>
              <a:t>Mục đích, yêu cầu của thao tác lập luận phân tích ?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55302" y="2060848"/>
            <a:ext cx="8686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>
                <a:latin typeface="Times New Roman (Headings)"/>
              </a:rPr>
              <a:t>- </a:t>
            </a:r>
            <a:r>
              <a:rPr lang="en-US" sz="2400" b="1" dirty="0" err="1">
                <a:latin typeface="Times New Roman (Headings)"/>
              </a:rPr>
              <a:t>Khái</a:t>
            </a:r>
            <a:r>
              <a:rPr lang="en-US" sz="2400" b="1" dirty="0">
                <a:latin typeface="Times New Roman (Headings)"/>
              </a:rPr>
              <a:t> </a:t>
            </a:r>
            <a:r>
              <a:rPr lang="en-US" sz="2400" b="1" dirty="0" err="1">
                <a:latin typeface="Times New Roman (Headings)"/>
              </a:rPr>
              <a:t>niệm</a:t>
            </a:r>
            <a:r>
              <a:rPr lang="en-US" sz="2400" dirty="0">
                <a:latin typeface="Times New Roman (Headings)"/>
              </a:rPr>
              <a:t>: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là</a:t>
            </a:r>
            <a:r>
              <a:rPr lang="en-US" sz="2400" dirty="0">
                <a:latin typeface="Times New Roman (Headings)"/>
              </a:rPr>
              <a:t> chia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thành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yếu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tố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bộ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phận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xem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xét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rồi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quát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phát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hiện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bản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chất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2400" b="1" dirty="0">
                <a:latin typeface="Times New Roman (Headings)"/>
              </a:rPr>
              <a:t>- </a:t>
            </a:r>
            <a:r>
              <a:rPr lang="en-US" sz="2400" b="1" dirty="0" err="1">
                <a:latin typeface="Times New Roman (Headings)"/>
              </a:rPr>
              <a:t>Mục</a:t>
            </a:r>
            <a:r>
              <a:rPr lang="en-US" sz="2400" b="1" dirty="0">
                <a:latin typeface="Times New Roman (Headings)"/>
              </a:rPr>
              <a:t> </a:t>
            </a:r>
            <a:r>
              <a:rPr lang="en-US" sz="2400" b="1" dirty="0" err="1">
                <a:latin typeface="Times New Roman (Headings)"/>
              </a:rPr>
              <a:t>đích</a:t>
            </a:r>
            <a:r>
              <a:rPr lang="en-US" sz="2400" dirty="0">
                <a:latin typeface="Times New Roman (Headings)"/>
              </a:rPr>
              <a:t>: </a:t>
            </a:r>
            <a:r>
              <a:rPr lang="en-US" sz="2400" dirty="0" err="1">
                <a:latin typeface="Times New Roman (Headings)"/>
              </a:rPr>
              <a:t>làm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rõ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đặc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điểm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về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nội</a:t>
            </a:r>
            <a:r>
              <a:rPr lang="en-US" sz="2400" dirty="0">
                <a:latin typeface="Times New Roman (Headings)"/>
              </a:rPr>
              <a:t> dung, </a:t>
            </a:r>
            <a:r>
              <a:rPr lang="en-US" sz="2400" dirty="0" err="1">
                <a:latin typeface="Times New Roman (Headings)"/>
              </a:rPr>
              <a:t>hình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thức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cấu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trúc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và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quan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hệ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bên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trong</a:t>
            </a:r>
            <a:r>
              <a:rPr lang="en-US" sz="2400" dirty="0">
                <a:latin typeface="Times New Roman (Headings)"/>
              </a:rPr>
              <a:t>, </a:t>
            </a:r>
            <a:r>
              <a:rPr lang="en-US" sz="2400" dirty="0" err="1">
                <a:latin typeface="Times New Roman (Headings)"/>
              </a:rPr>
              <a:t>bên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ngoài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.</a:t>
            </a:r>
            <a:endParaRPr lang="vi-VN" sz="2400" dirty="0">
              <a:latin typeface="Times New Roman (Headings)"/>
            </a:endParaRPr>
          </a:p>
          <a:p>
            <a:pPr>
              <a:buFontTx/>
              <a:buChar char="-"/>
            </a:pPr>
            <a:r>
              <a:rPr lang="en-US" sz="2400" b="1" dirty="0">
                <a:latin typeface="Times New Roman (Headings)"/>
              </a:rPr>
              <a:t> </a:t>
            </a:r>
            <a:r>
              <a:rPr lang="vi-VN" sz="2400" b="1" dirty="0">
                <a:latin typeface="Times New Roman (Headings)"/>
              </a:rPr>
              <a:t>Yêu cầu:</a:t>
            </a:r>
            <a:r>
              <a:rPr lang="vi-VN" sz="2400" dirty="0">
                <a:latin typeface="Times New Roman (Headings)"/>
              </a:rPr>
              <a:t> </a:t>
            </a:r>
            <a:endParaRPr lang="en-US" sz="2400" dirty="0">
              <a:latin typeface="Times New Roman (Headings)"/>
            </a:endParaRPr>
          </a:p>
          <a:p>
            <a:r>
              <a:rPr lang="en-US" sz="2400" dirty="0">
                <a:latin typeface="Times New Roman (Headings)"/>
              </a:rPr>
              <a:t>+ </a:t>
            </a:r>
            <a:r>
              <a:rPr lang="en-US" sz="2400" dirty="0" err="1">
                <a:latin typeface="Times New Roman (Headings)"/>
              </a:rPr>
              <a:t>Xác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định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rõ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mục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của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việc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 smtClean="0">
                <a:latin typeface="Times New Roman (Headings)"/>
              </a:rPr>
              <a:t>đê</a:t>
            </a:r>
            <a:r>
              <a:rPr lang="en-US" sz="2400" dirty="0" smtClean="0">
                <a:latin typeface="Times New Roman (Headings)"/>
              </a:rPr>
              <a:t>̉ </a:t>
            </a:r>
            <a:r>
              <a:rPr lang="en-US" sz="2400" dirty="0" err="1">
                <a:latin typeface="Times New Roman (Headings)"/>
              </a:rPr>
              <a:t>làm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sáng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tỏ</a:t>
            </a:r>
            <a:r>
              <a:rPr lang="en-US" sz="2400" dirty="0">
                <a:latin typeface="Times New Roman (Headings)"/>
              </a:rPr>
              <a:t> ý </a:t>
            </a:r>
            <a:r>
              <a:rPr lang="en-US" sz="2400" dirty="0" err="1">
                <a:latin typeface="Times New Roman (Headings)"/>
              </a:rPr>
              <a:t>kiến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quan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điểm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nào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r>
              <a:rPr lang="en-US" sz="2400" dirty="0">
                <a:latin typeface="Times New Roman (Headings)"/>
              </a:rPr>
              <a:t>+ Chia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đối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tượng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thành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từng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yếu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tố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nhỏ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tìm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hiểu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sâu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hơn</a:t>
            </a:r>
            <a:r>
              <a:rPr lang="en-US" sz="2400" dirty="0">
                <a:latin typeface="Times New Roman (Headings)"/>
              </a:rPr>
              <a:t>.</a:t>
            </a:r>
          </a:p>
          <a:p>
            <a:r>
              <a:rPr lang="en-US" sz="2400" dirty="0">
                <a:latin typeface="Times New Roman (Headings)"/>
              </a:rPr>
              <a:t>+ </a:t>
            </a:r>
            <a:r>
              <a:rPr lang="en-US" sz="2400" dirty="0" err="1">
                <a:latin typeface="Times New Roman (Headings)"/>
              </a:rPr>
              <a:t>Tổng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hợp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sau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phân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tích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để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có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một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cái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nhìn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khái</a:t>
            </a:r>
            <a:r>
              <a:rPr lang="en-US" sz="2400" dirty="0">
                <a:latin typeface="Times New Roman (Headings)"/>
              </a:rPr>
              <a:t> </a:t>
            </a:r>
            <a:r>
              <a:rPr lang="en-US" sz="2400" dirty="0" err="1">
                <a:latin typeface="Times New Roman (Headings)"/>
              </a:rPr>
              <a:t>quát</a:t>
            </a:r>
            <a:r>
              <a:rPr lang="en-US" sz="2400" dirty="0">
                <a:latin typeface="Times New Roman (Headings)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0003821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  <p:bldP spid="307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9" y="-99392"/>
            <a:ext cx="8229600" cy="1143000"/>
          </a:xfrm>
        </p:spPr>
        <p:txBody>
          <a:bodyPr/>
          <a:lstStyle/>
          <a:p>
            <a:r>
              <a:rPr lang="vi-VN" b="1" dirty="0" smtClean="0"/>
              <a:t>THỰC HÀNH </a:t>
            </a:r>
            <a:endParaRPr lang="en-US" b="1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1396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500" b="1" dirty="0">
                <a:latin typeface="Times New Roman (Headings)"/>
              </a:rPr>
              <a:t>ĐỀ 1: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và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phụ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là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hai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thái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độ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trái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ngược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nhau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nhưng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đều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ảnh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hưởng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không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tốt</a:t>
            </a:r>
            <a:r>
              <a:rPr lang="vi-VN" sz="2500" b="1" dirty="0">
                <a:latin typeface="Times New Roman (Headings)"/>
              </a:rPr>
              <a:t> đến kết quả học tập và công tác. Hãy phân tích hai căn bệnh trên.</a:t>
            </a:r>
            <a:endParaRPr lang="en-US" sz="2500" b="1" dirty="0">
              <a:latin typeface="Times New Roman (Headings)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4047" y="2396587"/>
            <a:ext cx="2736304" cy="12241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1: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TÌM HIỂU NHỮNG TỪ NGỮ QUAN TRỌNG</a:t>
            </a:r>
            <a:endParaRPr lang="vi-VN" sz="2000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09250" y="5700136"/>
            <a:ext cx="2736304" cy="12241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4: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VIẾT BÀI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68036" y="4509120"/>
            <a:ext cx="2736304" cy="12241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3: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LẬP DÀN Ý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1720" y="3429000"/>
            <a:ext cx="2736304" cy="12241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</a:t>
            </a:r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 2:</a:t>
            </a:r>
          </a:p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PHÂN </a:t>
            </a:r>
            <a:r>
              <a:rPr lang="vi-VN" sz="2000" b="1" dirty="0">
                <a:solidFill>
                  <a:schemeClr val="tx1"/>
                </a:solidFill>
                <a:latin typeface="+mj-lt"/>
              </a:rPr>
              <a:t>TÍCH </a:t>
            </a:r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ĐỀ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20040" y="1303200"/>
              <a:ext cx="8253000" cy="51742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10680" y="1293840"/>
                <a:ext cx="8271720" cy="5193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322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9948" y="141600"/>
            <a:ext cx="7786468" cy="1015663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TÌM NHỮNG TỪ NGỮ 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 TRỌNG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3251" y="1484784"/>
            <a:ext cx="9144000" cy="386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khiêm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 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tin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4.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175320" y="2141280"/>
              <a:ext cx="8908200" cy="4077000"/>
            </p14:xfrm>
          </p:contentPart>
        </mc:Choice>
        <mc:Fallback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5960" y="2131920"/>
                <a:ext cx="8926920" cy="4095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1031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AutoShape 10"/>
          <p:cNvSpPr>
            <a:spLocks noChangeArrowheads="1"/>
          </p:cNvSpPr>
          <p:nvPr/>
        </p:nvSpPr>
        <p:spPr bwMode="auto">
          <a:xfrm>
            <a:off x="6917789" y="980728"/>
            <a:ext cx="2269470" cy="2776516"/>
          </a:xfrm>
          <a:prstGeom prst="flowChartAlternateProcess">
            <a:avLst/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vi,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4" name="AutoShape 11"/>
          <p:cNvSpPr>
            <a:spLocks noChangeArrowheads="1"/>
          </p:cNvSpPr>
          <p:nvPr/>
        </p:nvSpPr>
        <p:spPr bwMode="auto">
          <a:xfrm>
            <a:off x="2307274" y="980728"/>
            <a:ext cx="2336734" cy="2776516"/>
          </a:xfrm>
          <a:prstGeom prst="flowChartAlternateProcess">
            <a:avLst/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vi-VN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hân tích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altLang="en-US" sz="3000" b="1" dirty="0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1205" name="AutoShape 12"/>
          <p:cNvSpPr>
            <a:spLocks noChangeArrowheads="1"/>
          </p:cNvSpPr>
          <p:nvPr/>
        </p:nvSpPr>
        <p:spPr bwMode="auto">
          <a:xfrm>
            <a:off x="4781661" y="1090925"/>
            <a:ext cx="2129765" cy="2556122"/>
          </a:xfrm>
          <a:prstGeom prst="flowChartAlternateProcess">
            <a:avLst/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endParaRPr lang="en-US" alt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14363" name="Line 27"/>
          <p:cNvSpPr>
            <a:spLocks noChangeShapeType="1"/>
          </p:cNvSpPr>
          <p:nvPr/>
        </p:nvSpPr>
        <p:spPr bwMode="auto">
          <a:xfrm>
            <a:off x="3305905" y="3797153"/>
            <a:ext cx="7915" cy="49594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4" name="Line 28"/>
          <p:cNvSpPr>
            <a:spLocks noChangeShapeType="1"/>
          </p:cNvSpPr>
          <p:nvPr/>
        </p:nvSpPr>
        <p:spPr bwMode="auto">
          <a:xfrm flipH="1">
            <a:off x="8010497" y="3797152"/>
            <a:ext cx="0" cy="46461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5" name="Line 29"/>
          <p:cNvSpPr>
            <a:spLocks noChangeShapeType="1"/>
          </p:cNvSpPr>
          <p:nvPr/>
        </p:nvSpPr>
        <p:spPr bwMode="auto">
          <a:xfrm flipH="1">
            <a:off x="1073538" y="3631984"/>
            <a:ext cx="0" cy="5358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7" name="Line 31"/>
          <p:cNvSpPr>
            <a:spLocks noChangeShapeType="1"/>
          </p:cNvSpPr>
          <p:nvPr/>
        </p:nvSpPr>
        <p:spPr bwMode="auto">
          <a:xfrm flipH="1">
            <a:off x="5654548" y="3606119"/>
            <a:ext cx="16922" cy="686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948" y="141600"/>
            <a:ext cx="7786468" cy="553998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2: PHÂN TÍCH ĐỀ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AutoShape 18"/>
          <p:cNvSpPr>
            <a:spLocks noChangeArrowheads="1"/>
          </p:cNvSpPr>
          <p:nvPr/>
        </p:nvSpPr>
        <p:spPr bwMode="auto">
          <a:xfrm>
            <a:off x="6995999" y="4293095"/>
            <a:ext cx="2101361" cy="2658792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ctr">
              <a:buFontTx/>
              <a:buChar char="-"/>
            </a:pP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Nghị luận </a:t>
            </a: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xã hội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Phạm vi:</a:t>
            </a: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rất rộng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2240942" y="4152951"/>
            <a:ext cx="2363725" cy="264473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 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đến việc học</a:t>
            </a:r>
          </a:p>
        </p:txBody>
      </p:sp>
      <p:sp>
        <p:nvSpPr>
          <p:cNvPr id="17" name="AutoShape 20"/>
          <p:cNvSpPr>
            <a:spLocks noChangeArrowheads="1"/>
          </p:cNvSpPr>
          <p:nvPr/>
        </p:nvSpPr>
        <p:spPr bwMode="auto">
          <a:xfrm>
            <a:off x="4487145" y="4236716"/>
            <a:ext cx="2368649" cy="2621284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đặc điểm của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AutoShape 21"/>
          <p:cNvSpPr>
            <a:spLocks noChangeArrowheads="1"/>
          </p:cNvSpPr>
          <p:nvPr/>
        </p:nvSpPr>
        <p:spPr bwMode="auto">
          <a:xfrm>
            <a:off x="121858" y="4153137"/>
            <a:ext cx="2185416" cy="2696244"/>
          </a:xfrm>
          <a:prstGeom prst="octagon">
            <a:avLst>
              <a:gd name="adj" fmla="val 29287"/>
            </a:avLst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Tác hại của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bệnh tự ti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tự phụ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72231" y="1090925"/>
            <a:ext cx="2129094" cy="2448272"/>
          </a:xfrm>
          <a:prstGeom prst="flowChartAlternateProcess">
            <a:avLst/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Đề bài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04920" y="4610160"/>
              <a:ext cx="4777920" cy="14176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5560" y="4600800"/>
                <a:ext cx="4796640" cy="1436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7933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Nghá» luáº­n bÃ n vá» lÃ²ng tá»± ti vÃ  tá»± phá»¥ trong xÃ£ há»i hiá»n n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46" y="693194"/>
            <a:ext cx="9162846" cy="616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vi-V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LẬP DÀN Ý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Ink 5"/>
              <p14:cNvContentPartPr/>
              <p14:nvPr/>
            </p14:nvContentPartPr>
            <p14:xfrm>
              <a:off x="579240" y="1091160"/>
              <a:ext cx="8350200" cy="5354640"/>
            </p14:xfrm>
          </p:contentPart>
        </mc:Choice>
        <mc:Fallback>
          <p:pic>
            <p:nvPicPr>
              <p:cNvPr id="6" name="Ink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880" y="1081800"/>
                <a:ext cx="8368920" cy="5373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3248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61722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GỢI Ý PHẦN THÂN BÀI: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thấp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con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tin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Nhút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chỗ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dám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hoặc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68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609600"/>
            <a:ext cx="8153400" cy="5943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gây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lĩnh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–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ý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vươn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lên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khép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hội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điều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343080" y="3132000"/>
              <a:ext cx="7048800" cy="213372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3720" y="3122640"/>
                <a:ext cx="7067520" cy="2152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0716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57150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b.Tự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.(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đúng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được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tỏ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ra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căn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bệnh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“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ngôi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sao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”.</a:t>
            </a: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5113080" y="5288400"/>
              <a:ext cx="2095920" cy="86148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03720" y="5279040"/>
                <a:ext cx="2114640" cy="880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0945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458200" cy="6324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nghĩa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, hay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tôi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Bị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xa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lánh,không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trọng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Dễ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thất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endParaRPr lang="en-US" sz="36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051560" y="2705040"/>
              <a:ext cx="5265720" cy="304848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42200" y="2695680"/>
                <a:ext cx="5284440" cy="306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098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8600"/>
            <a:ext cx="8382000" cy="63246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c.Mối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quan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hệ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giữa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hai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căn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bệnh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Đây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2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độ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sống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trái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ngược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nhưng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ảnh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hưởng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đến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quả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tập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mỗi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d.Cách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i="1" dirty="0">
                <a:solidFill>
                  <a:schemeClr val="bg1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chủ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ngừng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hỏi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nâng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cao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nhận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thức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năng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khiêm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đồng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mọi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giá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phát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huy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yếu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giúp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ngày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càng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hơn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1066680" y="1699200"/>
              <a:ext cx="6866280" cy="448092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57320" y="1689840"/>
                <a:ext cx="6885000" cy="4499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7657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9" y="-99392"/>
            <a:ext cx="8229600" cy="1143000"/>
          </a:xfrm>
        </p:spPr>
        <p:txBody>
          <a:bodyPr/>
          <a:lstStyle/>
          <a:p>
            <a:r>
              <a:rPr lang="vi-VN" b="1" dirty="0" smtClean="0"/>
              <a:t>THỰC HÀNH </a:t>
            </a:r>
            <a:endParaRPr lang="en-US" b="1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500" b="1" dirty="0">
                <a:latin typeface="Times New Roman (Headings)"/>
              </a:rPr>
              <a:t>ĐỀ 1: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và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tự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phụ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là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hai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thái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độ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trái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ngược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nhau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nhưng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đều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ảnh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hưởng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không</a:t>
            </a:r>
            <a:r>
              <a:rPr lang="en-US" sz="2500" b="1" dirty="0">
                <a:latin typeface="Times New Roman (Headings)"/>
              </a:rPr>
              <a:t> </a:t>
            </a:r>
            <a:r>
              <a:rPr lang="en-US" sz="2500" b="1" dirty="0" err="1">
                <a:latin typeface="Times New Roman (Headings)"/>
              </a:rPr>
              <a:t>tốt</a:t>
            </a:r>
            <a:r>
              <a:rPr lang="vi-VN" sz="2500" b="1" dirty="0">
                <a:latin typeface="Times New Roman (Headings)"/>
              </a:rPr>
              <a:t> đến kết quả học tập và công tác. Hãy phân tích hai căn bệnh trên</a:t>
            </a:r>
            <a:r>
              <a:rPr lang="vi-VN" sz="2500" b="1" dirty="0" smtClean="0">
                <a:latin typeface="Times New Roman (Headings)"/>
              </a:rPr>
              <a:t>.</a:t>
            </a:r>
            <a:endParaRPr lang="en-US" sz="2500" b="1" dirty="0" smtClean="0">
              <a:latin typeface="Times New Roman (Headings)"/>
            </a:endParaRPr>
          </a:p>
          <a:p>
            <a:pPr marL="0" indent="0" algn="just">
              <a:buNone/>
            </a:pPr>
            <a:endParaRPr lang="en-US" sz="2500" b="1" dirty="0">
              <a:latin typeface="Times New Roman (Headings)"/>
            </a:endParaRP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VIẾT BÀI VĂN NGẮN</a:t>
            </a: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MỖI NHÓM 4 SINH VIÊN</a:t>
            </a:r>
          </a:p>
          <a:p>
            <a:pPr marL="0" indent="0" algn="ctr">
              <a:buNone/>
            </a:pPr>
            <a:r>
              <a:rPr lang="en-US" sz="2500" b="1" dirty="0" smtClean="0">
                <a:solidFill>
                  <a:srgbClr val="FF0000"/>
                </a:solidFill>
                <a:latin typeface="Times New Roman (Headings)"/>
              </a:rPr>
              <a:t>NỘP BÀI TRƯỚC 10H20</a:t>
            </a:r>
            <a:endParaRPr lang="en-US" sz="2500" b="1" dirty="0">
              <a:solidFill>
                <a:srgbClr val="FF0000"/>
              </a:solidFill>
              <a:latin typeface="Times New Roman (Headings)"/>
            </a:endParaRPr>
          </a:p>
        </p:txBody>
      </p:sp>
    </p:spTree>
    <p:extLst>
      <p:ext uri="{BB962C8B-B14F-4D97-AF65-F5344CB8AC3E}">
        <p14:creationId xmlns:p14="http://schemas.microsoft.com/office/powerpoint/2010/main" val="401326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8001000" cy="5257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=&gt;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chia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được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theo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mối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bộ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phận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khaí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niệm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nguyên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liên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hại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của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học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tập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công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khắc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…).  </a:t>
            </a:r>
          </a:p>
        </p:txBody>
      </p:sp>
    </p:spTree>
    <p:extLst>
      <p:ext uri="{BB962C8B-B14F-4D97-AF65-F5344CB8AC3E}">
        <p14:creationId xmlns:p14="http://schemas.microsoft.com/office/powerpoint/2010/main" val="380655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4525963"/>
          </a:xfrm>
        </p:spPr>
        <p:txBody>
          <a:bodyPr>
            <a:noAutofit/>
          </a:bodyPr>
          <a:lstStyle/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nay,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ữn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Do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ậy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4:</a:t>
            </a:r>
            <a:r>
              <a:rPr lang="vi-VN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…,</a:t>
            </a:r>
            <a:r>
              <a:rPr lang="vi-VN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ĐỌC 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SỬA BÀI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2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04800"/>
            <a:ext cx="8382000" cy="61722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2.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Bài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tập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hlink"/>
                </a:solidFill>
                <a:latin typeface="Times New Roman" pitchFamily="18" charset="0"/>
              </a:rPr>
              <a:t>:</a:t>
            </a:r>
            <a:endParaRPr lang="en-US" sz="3600" b="1" u="sng" dirty="0">
              <a:solidFill>
                <a:schemeClr val="hlink"/>
              </a:solidFill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Phân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tích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bài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sz="3600" b="1" i="1" dirty="0">
                <a:latin typeface="Times New Roman" pitchFamily="18" charset="0"/>
              </a:rPr>
              <a:t>“</a:t>
            </a:r>
            <a:r>
              <a:rPr lang="en-US" sz="3600" b="1" i="1" dirty="0" err="1">
                <a:latin typeface="Times New Roman" pitchFamily="18" charset="0"/>
              </a:rPr>
              <a:t>Vịnh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khoa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thi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hương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Trần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Tế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Xương</a:t>
            </a:r>
            <a:r>
              <a:rPr lang="en-US" sz="3600" b="1" i="1" dirty="0" smtClean="0">
                <a:solidFill>
                  <a:srgbClr val="FFFF00"/>
                </a:solidFill>
                <a:latin typeface="Times New Roman" pitchFamily="18" charset="0"/>
              </a:rPr>
              <a:t>.:</a:t>
            </a:r>
          </a:p>
          <a:p>
            <a:pPr>
              <a:buFontTx/>
              <a:buNone/>
            </a:pPr>
            <a:r>
              <a:rPr lang="en-US" sz="3600" b="1" smtClean="0">
                <a:latin typeface="+mj-lt"/>
              </a:rPr>
              <a:t>	</a:t>
            </a:r>
            <a:r>
              <a:rPr lang="en-US" sz="3600" b="1">
                <a:latin typeface="+mj-lt"/>
              </a:rPr>
              <a:t>	</a:t>
            </a:r>
            <a:r>
              <a:rPr lang="vi-VN" sz="3600" b="1" smtClean="0">
                <a:latin typeface="+mj-lt"/>
              </a:rPr>
              <a:t>“</a:t>
            </a:r>
            <a:r>
              <a:rPr lang="vi-VN" sz="3600" b="1" dirty="0">
                <a:latin typeface="+mj-lt"/>
              </a:rPr>
              <a:t>Lôi thôi sĩ tử vai đeo lọ</a:t>
            </a:r>
            <a:br>
              <a:rPr lang="vi-VN" sz="3600" b="1" dirty="0">
                <a:latin typeface="+mj-lt"/>
              </a:rPr>
            </a:br>
            <a:r>
              <a:rPr lang="vi-VN" sz="3600" b="1" dirty="0">
                <a:latin typeface="+mj-lt"/>
              </a:rPr>
              <a:t>        Ậm ọe quan trường miệng thét loa</a:t>
            </a:r>
            <a:r>
              <a:rPr lang="vi-VN" sz="3600" b="1" dirty="0" smtClean="0">
                <a:latin typeface="+mj-lt"/>
              </a:rPr>
              <a:t>”</a:t>
            </a:r>
            <a:endParaRPr lang="en-US" sz="3600" b="1" i="1" dirty="0">
              <a:solidFill>
                <a:srgbClr val="FFFF00"/>
              </a:solidFill>
              <a:latin typeface="+mj-lt"/>
            </a:endParaRPr>
          </a:p>
          <a:p>
            <a:pPr>
              <a:buFontTx/>
              <a:buNone/>
            </a:pP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a/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Nội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dung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cần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phân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tích</a:t>
            </a:r>
            <a:r>
              <a:rPr lang="en-US" sz="3600" b="1" dirty="0">
                <a:solidFill>
                  <a:srgbClr val="00FFFF"/>
                </a:solidFill>
                <a:latin typeface="Times New Roman" pitchFamily="18" charset="0"/>
              </a:rPr>
              <a:t>:  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sĩ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tử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quan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trường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=&gt;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cảm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nghĩ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bản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về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trạng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cử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xã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hội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dân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–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phong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kiến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356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81000"/>
            <a:ext cx="8305800" cy="60198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b/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đạt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thơ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Dùng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ngữ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giàu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sức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-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cảm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(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 /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nhếnh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ậm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oẹ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”/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âm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thanh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nói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trang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…) 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3&gt;&lt;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4) 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tả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lập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giữa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kẻ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đảo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ngữ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nhấn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  <a:r>
              <a:rPr lang="en-US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68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81000"/>
            <a:ext cx="8077200" cy="59436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4000" b="1" i="1" u="sng">
                <a:solidFill>
                  <a:srgbClr val="FFFF00"/>
                </a:solidFill>
                <a:latin typeface="Times New Roman" pitchFamily="18" charset="0"/>
              </a:rPr>
              <a:t>c/Cảm nhận về cảnh thi cử trong hai câu thơ</a:t>
            </a:r>
            <a:r>
              <a:rPr lang="en-US" sz="4000" b="1" i="1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sz="4000" b="1">
                <a:latin typeface="Times New Roman" pitchFamily="18" charset="0"/>
              </a:rPr>
              <a:t>- Bức tranh khoa cử nhố nhăng của trường thi cuối mùa ở Nam Định.</a:t>
            </a:r>
          </a:p>
          <a:p>
            <a:pPr>
              <a:buFontTx/>
              <a:buNone/>
            </a:pPr>
            <a:r>
              <a:rPr lang="en-US" sz="4000" b="1">
                <a:solidFill>
                  <a:srgbClr val="00FFFF"/>
                </a:solidFill>
                <a:latin typeface="Times New Roman" pitchFamily="18" charset="0"/>
                <a:sym typeface="Wingdings" pitchFamily="2" charset="2"/>
              </a:rPr>
              <a:t> Cũng là cảnh nhố nhăng, nhốn nháo chung của một xã hội phong kiến đang đến thời mạt vận ở cuối thế kỷ XIX.</a:t>
            </a:r>
            <a:r>
              <a:rPr lang="en-US" sz="4000" b="1">
                <a:solidFill>
                  <a:srgbClr val="00FFFF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03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=&gt; </a:t>
            </a:r>
            <a:r>
              <a:rPr lang="en-US" b="1" dirty="0" err="1">
                <a:latin typeface="Times New Roman" pitchFamily="18" charset="0"/>
              </a:rPr>
              <a:t>C</a:t>
            </a:r>
            <a:r>
              <a:rPr lang="en-US" b="1" dirty="0" err="1"/>
              <a:t>ách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chia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được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: 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 ( </a:t>
            </a:r>
            <a:r>
              <a:rPr lang="en-US" b="1" i="1" dirty="0" err="1"/>
              <a:t>nội</a:t>
            </a:r>
            <a:r>
              <a:rPr lang="en-US" b="1" i="1" dirty="0"/>
              <a:t> dung; </a:t>
            </a:r>
            <a:r>
              <a:rPr lang="en-US" b="1" i="1" dirty="0" err="1"/>
              <a:t>nghệ</a:t>
            </a:r>
            <a:r>
              <a:rPr lang="en-US" b="1" i="1" dirty="0"/>
              <a:t> </a:t>
            </a:r>
            <a:r>
              <a:rPr lang="en-US" b="1" i="1" dirty="0" err="1"/>
              <a:t>thuật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2 </a:t>
            </a:r>
            <a:r>
              <a:rPr lang="en-US" b="1" i="1" dirty="0" err="1"/>
              <a:t>câu</a:t>
            </a:r>
            <a:r>
              <a:rPr lang="en-US" b="1" i="1" dirty="0"/>
              <a:t> </a:t>
            </a:r>
            <a:r>
              <a:rPr lang="en-US" b="1" i="1" dirty="0" err="1"/>
              <a:t>thơ</a:t>
            </a:r>
            <a:r>
              <a:rPr lang="en-US" b="1" i="1" dirty="0"/>
              <a:t>).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( </a:t>
            </a:r>
            <a:r>
              <a:rPr lang="en-US" b="1" i="1" dirty="0" err="1"/>
              <a:t>Cảm</a:t>
            </a:r>
            <a:r>
              <a:rPr lang="en-US" b="1" i="1" dirty="0"/>
              <a:t> </a:t>
            </a:r>
            <a:r>
              <a:rPr lang="en-US" b="1" i="1" dirty="0" err="1"/>
              <a:t>nghĩ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cảnh</a:t>
            </a:r>
            <a:r>
              <a:rPr lang="en-US" b="1" i="1" dirty="0"/>
              <a:t> </a:t>
            </a:r>
            <a:r>
              <a:rPr lang="en-US" b="1" i="1" dirty="0" err="1"/>
              <a:t>trường</a:t>
            </a:r>
            <a:r>
              <a:rPr lang="en-US" b="1" i="1" dirty="0"/>
              <a:t> </a:t>
            </a:r>
            <a:r>
              <a:rPr lang="en-US" b="1" i="1" dirty="0" err="1"/>
              <a:t>thi</a:t>
            </a:r>
            <a:r>
              <a:rPr lang="en-US" b="1" i="1" dirty="0"/>
              <a:t>…)</a:t>
            </a:r>
            <a:endParaRPr lang="en-US" b="1" i="1" dirty="0">
              <a:latin typeface="Times New Roman" pitchFamily="18" charset="0"/>
            </a:endParaRPr>
          </a:p>
          <a:p>
            <a:pPr algn="ctr">
              <a:buFontTx/>
              <a:buNone/>
            </a:pPr>
            <a:r>
              <a:rPr lang="en-US" sz="3600" b="1" u="sng" dirty="0">
                <a:latin typeface="Times New Roman" pitchFamily="18" charset="0"/>
              </a:rPr>
              <a:t>II/</a:t>
            </a:r>
            <a:r>
              <a:rPr lang="en-US" sz="3600" b="1" u="sng" dirty="0" err="1">
                <a:latin typeface="Times New Roman" pitchFamily="18" charset="0"/>
              </a:rPr>
              <a:t>Thực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hành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viết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đoạn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văn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hoàn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chỉnh</a:t>
            </a:r>
            <a:r>
              <a:rPr lang="en-US" dirty="0"/>
              <a:t> .  </a:t>
            </a:r>
          </a:p>
        </p:txBody>
      </p:sp>
    </p:spTree>
    <p:extLst>
      <p:ext uri="{BB962C8B-B14F-4D97-AF65-F5344CB8AC3E}">
        <p14:creationId xmlns:p14="http://schemas.microsoft.com/office/powerpoint/2010/main" val="40665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noFill/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u="sng" dirty="0" smtClean="0">
                <a:latin typeface="Times New Roman" pitchFamily="18" charset="0"/>
                <a:cs typeface="Times New Roman" pitchFamily="18" charset="0"/>
              </a:rPr>
              <a:t>CÁCH PHÂN TÍCH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dung;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…)</a:t>
            </a:r>
          </a:p>
          <a:p>
            <a:pPr>
              <a:buFontTx/>
              <a:buNone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3" name="Picture 5" descr="Pictur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7938" cy="127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4" name="Picture 6" descr="Pictur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5026025"/>
            <a:ext cx="1998662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20011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WordArt 4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810000" cy="68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n-U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22500">
                      <a:srgbClr val="FF7A00"/>
                    </a:gs>
                    <a:gs pos="35000">
                      <a:srgbClr val="FF0300"/>
                    </a:gs>
                    <a:gs pos="50000">
                      <a:srgbClr val="4D0808"/>
                    </a:gs>
                    <a:gs pos="65000">
                      <a:srgbClr val="FF0300"/>
                    </a:gs>
                    <a:gs pos="77500">
                      <a:srgbClr val="FF7A00"/>
                    </a:gs>
                    <a:gs pos="100000">
                      <a:srgbClr val="FFF200"/>
                    </a:gs>
                  </a:gsLst>
                  <a:lin ang="2700000" scaled="1"/>
                </a:gradFill>
                <a:latin typeface="Times New Roman" pitchFamily="18" charset="0"/>
                <a:cs typeface="Times New Roman" pitchFamily="18" charset="0"/>
              </a:rPr>
              <a:t> CỦNG CỐ 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4800" y="1371600"/>
            <a:ext cx="8610600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Chia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4" name="Picture 6" descr="di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694407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1661</Words>
  <Application>Microsoft Office PowerPoint</Application>
  <PresentationFormat>On-screen Show (4:3)</PresentationFormat>
  <Paragraphs>158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Times New Roman (Headings)</vt:lpstr>
      <vt:lpstr>Wingdings</vt:lpstr>
      <vt:lpstr>Office Theme</vt:lpstr>
      <vt:lpstr>PowerPoint Presentation</vt:lpstr>
      <vt:lpstr>PowerPoint Presentation</vt:lpstr>
      <vt:lpstr>PowerPoint Presentation</vt:lpstr>
      <vt:lpstr>THỰC HÀNH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THỰC HÀNH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Admin</cp:lastModifiedBy>
  <cp:revision>15</cp:revision>
  <dcterms:created xsi:type="dcterms:W3CDTF">2020-04-27T01:34:04Z</dcterms:created>
  <dcterms:modified xsi:type="dcterms:W3CDTF">2021-03-11T03:09:40Z</dcterms:modified>
</cp:coreProperties>
</file>