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67" r:id="rId6"/>
    <p:sldId id="440" r:id="rId7"/>
    <p:sldId id="439" r:id="rId8"/>
    <p:sldId id="460" r:id="rId9"/>
    <p:sldId id="445" r:id="rId10"/>
    <p:sldId id="446" r:id="rId11"/>
    <p:sldId id="447" r:id="rId12"/>
    <p:sldId id="448" r:id="rId13"/>
    <p:sldId id="461" r:id="rId14"/>
    <p:sldId id="462" r:id="rId15"/>
    <p:sldId id="463" r:id="rId16"/>
    <p:sldId id="464" r:id="rId17"/>
    <p:sldId id="465" r:id="rId18"/>
    <p:sldId id="466" r:id="rId19"/>
    <p:sldId id="442" r:id="rId20"/>
    <p:sldId id="467" r:id="rId21"/>
    <p:sldId id="469" r:id="rId22"/>
    <p:sldId id="470" r:id="rId23"/>
    <p:sldId id="472" r:id="rId24"/>
    <p:sldId id="473" r:id="rId25"/>
    <p:sldId id="474" r:id="rId26"/>
    <p:sldId id="475" r:id="rId27"/>
    <p:sldId id="471" r:id="rId28"/>
    <p:sldId id="476" r:id="rId29"/>
    <p:sldId id="47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0AC4E2-B8CA-4B6D-AADC-2E2A06050855}" v="752" dt="2021-03-06T11:49:38.4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ga Nguyễn Thị Tố" userId="9e4207c6-5e87-4990-ba9a-809d2b18bee4" providerId="ADAL" clId="{A40AC4E2-B8CA-4B6D-AADC-2E2A06050855}"/>
    <pc:docChg chg="undo custSel addSld delSld modSld">
      <pc:chgData name="Nga Nguyễn Thị Tố" userId="9e4207c6-5e87-4990-ba9a-809d2b18bee4" providerId="ADAL" clId="{A40AC4E2-B8CA-4B6D-AADC-2E2A06050855}" dt="2021-03-09T01:05:32.767" v="1705" actId="1076"/>
      <pc:docMkLst>
        <pc:docMk/>
      </pc:docMkLst>
      <pc:sldChg chg="modSp">
        <pc:chgData name="Nga Nguyễn Thị Tố" userId="9e4207c6-5e87-4990-ba9a-809d2b18bee4" providerId="ADAL" clId="{A40AC4E2-B8CA-4B6D-AADC-2E2A06050855}" dt="2021-03-06T01:55:48.049" v="1455" actId="1076"/>
        <pc:sldMkLst>
          <pc:docMk/>
          <pc:sldMk cId="854497734" sldId="256"/>
        </pc:sldMkLst>
        <pc:spChg chg="mod">
          <ac:chgData name="Nga Nguyễn Thị Tố" userId="9e4207c6-5e87-4990-ba9a-809d2b18bee4" providerId="ADAL" clId="{A40AC4E2-B8CA-4B6D-AADC-2E2A06050855}" dt="2021-03-06T01:55:48.049" v="1455" actId="1076"/>
          <ac:spMkLst>
            <pc:docMk/>
            <pc:sldMk cId="854497734" sldId="256"/>
            <ac:spMk id="3" creationId="{ACC0B7C7-976D-41B6-BBDE-82826AA2248C}"/>
          </ac:spMkLst>
        </pc:spChg>
      </pc:sldChg>
      <pc:sldChg chg="addSp modSp modAnim">
        <pc:chgData name="Nga Nguyễn Thị Tố" userId="9e4207c6-5e87-4990-ba9a-809d2b18bee4" providerId="ADAL" clId="{A40AC4E2-B8CA-4B6D-AADC-2E2A06050855}" dt="2021-03-06T01:30:00" v="935"/>
        <pc:sldMkLst>
          <pc:docMk/>
          <pc:sldMk cId="3980970506" sldId="442"/>
        </pc:sldMkLst>
        <pc:spChg chg="add mod">
          <ac:chgData name="Nga Nguyễn Thị Tố" userId="9e4207c6-5e87-4990-ba9a-809d2b18bee4" providerId="ADAL" clId="{A40AC4E2-B8CA-4B6D-AADC-2E2A06050855}" dt="2021-03-06T01:24:50.931" v="815" actId="1076"/>
          <ac:spMkLst>
            <pc:docMk/>
            <pc:sldMk cId="3980970506" sldId="442"/>
            <ac:spMk id="5" creationId="{C49B57ED-F15A-48E8-B164-1A145E6F0E88}"/>
          </ac:spMkLst>
        </pc:spChg>
        <pc:spChg chg="add mod">
          <ac:chgData name="Nga Nguyễn Thị Tố" userId="9e4207c6-5e87-4990-ba9a-809d2b18bee4" providerId="ADAL" clId="{A40AC4E2-B8CA-4B6D-AADC-2E2A06050855}" dt="2021-03-06T01:29:57.298" v="934" actId="207"/>
          <ac:spMkLst>
            <pc:docMk/>
            <pc:sldMk cId="3980970506" sldId="442"/>
            <ac:spMk id="6" creationId="{8B31EF22-15F8-4CF5-90FF-A1A4F3130A3D}"/>
          </ac:spMkLst>
        </pc:spChg>
      </pc:sldChg>
      <pc:sldChg chg="addSp delSp modSp add modAnim">
        <pc:chgData name="Nga Nguyễn Thị Tố" userId="9e4207c6-5e87-4990-ba9a-809d2b18bee4" providerId="ADAL" clId="{A40AC4E2-B8CA-4B6D-AADC-2E2A06050855}" dt="2021-03-06T00:53:48.572" v="195"/>
        <pc:sldMkLst>
          <pc:docMk/>
          <pc:sldMk cId="1144115157" sldId="461"/>
        </pc:sldMkLst>
        <pc:spChg chg="mod">
          <ac:chgData name="Nga Nguyễn Thị Tố" userId="9e4207c6-5e87-4990-ba9a-809d2b18bee4" providerId="ADAL" clId="{A40AC4E2-B8CA-4B6D-AADC-2E2A06050855}" dt="2021-03-06T00:50:30.289" v="118" actId="1076"/>
          <ac:spMkLst>
            <pc:docMk/>
            <pc:sldMk cId="1144115157" sldId="461"/>
            <ac:spMk id="2" creationId="{42BAF522-FD51-4392-9819-04EDB5244CB1}"/>
          </ac:spMkLst>
        </pc:spChg>
        <pc:spChg chg="del mod">
          <ac:chgData name="Nga Nguyễn Thị Tố" userId="9e4207c6-5e87-4990-ba9a-809d2b18bee4" providerId="ADAL" clId="{A40AC4E2-B8CA-4B6D-AADC-2E2A06050855}" dt="2021-03-06T00:46:56.881" v="87" actId="478"/>
          <ac:spMkLst>
            <pc:docMk/>
            <pc:sldMk cId="1144115157" sldId="461"/>
            <ac:spMk id="3" creationId="{9227035A-4594-4715-B5EA-41C87702439A}"/>
          </ac:spMkLst>
        </pc:spChg>
        <pc:spChg chg="add mod">
          <ac:chgData name="Nga Nguyễn Thị Tố" userId="9e4207c6-5e87-4990-ba9a-809d2b18bee4" providerId="ADAL" clId="{A40AC4E2-B8CA-4B6D-AADC-2E2A06050855}" dt="2021-03-06T00:49:55.607" v="117" actId="6549"/>
          <ac:spMkLst>
            <pc:docMk/>
            <pc:sldMk cId="1144115157" sldId="461"/>
            <ac:spMk id="4" creationId="{F423C4EB-D295-4415-8DF4-54E1B0942C5F}"/>
          </ac:spMkLst>
        </pc:spChg>
        <pc:spChg chg="add mod">
          <ac:chgData name="Nga Nguyễn Thị Tố" userId="9e4207c6-5e87-4990-ba9a-809d2b18bee4" providerId="ADAL" clId="{A40AC4E2-B8CA-4B6D-AADC-2E2A06050855}" dt="2021-03-06T00:53:46.222" v="194" actId="113"/>
          <ac:spMkLst>
            <pc:docMk/>
            <pc:sldMk cId="1144115157" sldId="461"/>
            <ac:spMk id="6" creationId="{2023BA2F-5724-475D-9150-A466712914FD}"/>
          </ac:spMkLst>
        </pc:spChg>
        <pc:picChg chg="add mod">
          <ac:chgData name="Nga Nguyễn Thị Tố" userId="9e4207c6-5e87-4990-ba9a-809d2b18bee4" providerId="ADAL" clId="{A40AC4E2-B8CA-4B6D-AADC-2E2A06050855}" dt="2021-03-06T00:51:30.016" v="189" actId="14100"/>
          <ac:picMkLst>
            <pc:docMk/>
            <pc:sldMk cId="1144115157" sldId="461"/>
            <ac:picMk id="1026" creationId="{8B358E16-F6BF-4BE4-BD7A-CB8B26F5103E}"/>
          </ac:picMkLst>
        </pc:picChg>
      </pc:sldChg>
      <pc:sldChg chg="addSp delSp modSp add modAnim">
        <pc:chgData name="Nga Nguyễn Thị Tố" userId="9e4207c6-5e87-4990-ba9a-809d2b18bee4" providerId="ADAL" clId="{A40AC4E2-B8CA-4B6D-AADC-2E2A06050855}" dt="2021-03-06T01:03:34.339" v="327"/>
        <pc:sldMkLst>
          <pc:docMk/>
          <pc:sldMk cId="2550904924" sldId="462"/>
        </pc:sldMkLst>
        <pc:spChg chg="mod">
          <ac:chgData name="Nga Nguyễn Thị Tố" userId="9e4207c6-5e87-4990-ba9a-809d2b18bee4" providerId="ADAL" clId="{A40AC4E2-B8CA-4B6D-AADC-2E2A06050855}" dt="2021-03-06T00:54:35.545" v="232" actId="1076"/>
          <ac:spMkLst>
            <pc:docMk/>
            <pc:sldMk cId="2550904924" sldId="462"/>
            <ac:spMk id="2" creationId="{30199430-1E41-48C8-B07F-4A9D4865F43B}"/>
          </ac:spMkLst>
        </pc:spChg>
        <pc:spChg chg="del">
          <ac:chgData name="Nga Nguyễn Thị Tố" userId="9e4207c6-5e87-4990-ba9a-809d2b18bee4" providerId="ADAL" clId="{A40AC4E2-B8CA-4B6D-AADC-2E2A06050855}" dt="2021-03-06T00:54:30.719" v="231" actId="478"/>
          <ac:spMkLst>
            <pc:docMk/>
            <pc:sldMk cId="2550904924" sldId="462"/>
            <ac:spMk id="3" creationId="{488EC24A-42F5-4B65-A706-0D5C90F3E1A2}"/>
          </ac:spMkLst>
        </pc:spChg>
        <pc:spChg chg="add mod">
          <ac:chgData name="Nga Nguyễn Thị Tố" userId="9e4207c6-5e87-4990-ba9a-809d2b18bee4" providerId="ADAL" clId="{A40AC4E2-B8CA-4B6D-AADC-2E2A06050855}" dt="2021-03-06T00:58:41.036" v="264" actId="20577"/>
          <ac:spMkLst>
            <pc:docMk/>
            <pc:sldMk cId="2550904924" sldId="462"/>
            <ac:spMk id="5" creationId="{BE32910C-A4D2-484E-AF79-2481081574F5}"/>
          </ac:spMkLst>
        </pc:spChg>
        <pc:spChg chg="add mod">
          <ac:chgData name="Nga Nguyễn Thị Tố" userId="9e4207c6-5e87-4990-ba9a-809d2b18bee4" providerId="ADAL" clId="{A40AC4E2-B8CA-4B6D-AADC-2E2A06050855}" dt="2021-03-06T01:01:04.402" v="304" actId="13926"/>
          <ac:spMkLst>
            <pc:docMk/>
            <pc:sldMk cId="2550904924" sldId="462"/>
            <ac:spMk id="11" creationId="{E5D27C18-48E9-4687-A3B1-DFB3E6D90743}"/>
          </ac:spMkLst>
        </pc:spChg>
        <pc:spChg chg="add mod">
          <ac:chgData name="Nga Nguyễn Thị Tố" userId="9e4207c6-5e87-4990-ba9a-809d2b18bee4" providerId="ADAL" clId="{A40AC4E2-B8CA-4B6D-AADC-2E2A06050855}" dt="2021-03-06T01:01:12.731" v="305" actId="13926"/>
          <ac:spMkLst>
            <pc:docMk/>
            <pc:sldMk cId="2550904924" sldId="462"/>
            <ac:spMk id="14" creationId="{8AA03BAA-338D-442A-9ABF-888684F7EAE9}"/>
          </ac:spMkLst>
        </pc:spChg>
        <pc:spChg chg="add mod">
          <ac:chgData name="Nga Nguyễn Thị Tố" userId="9e4207c6-5e87-4990-ba9a-809d2b18bee4" providerId="ADAL" clId="{A40AC4E2-B8CA-4B6D-AADC-2E2A06050855}" dt="2021-03-06T01:01:20.635" v="306" actId="13926"/>
          <ac:spMkLst>
            <pc:docMk/>
            <pc:sldMk cId="2550904924" sldId="462"/>
            <ac:spMk id="15" creationId="{FAEF4045-217E-43D3-A85C-E4FF1358543A}"/>
          </ac:spMkLst>
        </pc:spChg>
        <pc:spChg chg="add mod">
          <ac:chgData name="Nga Nguyễn Thị Tố" userId="9e4207c6-5e87-4990-ba9a-809d2b18bee4" providerId="ADAL" clId="{A40AC4E2-B8CA-4B6D-AADC-2E2A06050855}" dt="2021-03-06T01:01:25.090" v="307" actId="13926"/>
          <ac:spMkLst>
            <pc:docMk/>
            <pc:sldMk cId="2550904924" sldId="462"/>
            <ac:spMk id="16" creationId="{DFEF1E4B-CD48-4279-9927-A0C12A0623AC}"/>
          </ac:spMkLst>
        </pc:spChg>
        <pc:spChg chg="add mod">
          <ac:chgData name="Nga Nguyễn Thị Tố" userId="9e4207c6-5e87-4990-ba9a-809d2b18bee4" providerId="ADAL" clId="{A40AC4E2-B8CA-4B6D-AADC-2E2A06050855}" dt="2021-03-06T01:01:43.290" v="311" actId="20577"/>
          <ac:spMkLst>
            <pc:docMk/>
            <pc:sldMk cId="2550904924" sldId="462"/>
            <ac:spMk id="17" creationId="{34CFD64E-E886-47B9-ADAE-42962B4A1648}"/>
          </ac:spMkLst>
        </pc:spChg>
        <pc:spChg chg="add mod">
          <ac:chgData name="Nga Nguyễn Thị Tố" userId="9e4207c6-5e87-4990-ba9a-809d2b18bee4" providerId="ADAL" clId="{A40AC4E2-B8CA-4B6D-AADC-2E2A06050855}" dt="2021-03-06T01:01:51.860" v="315" actId="20577"/>
          <ac:spMkLst>
            <pc:docMk/>
            <pc:sldMk cId="2550904924" sldId="462"/>
            <ac:spMk id="18" creationId="{7BFC57FE-2433-49D2-98D7-42C53E093F89}"/>
          </ac:spMkLst>
        </pc:spChg>
        <pc:spChg chg="add mod">
          <ac:chgData name="Nga Nguyễn Thị Tố" userId="9e4207c6-5e87-4990-ba9a-809d2b18bee4" providerId="ADAL" clId="{A40AC4E2-B8CA-4B6D-AADC-2E2A06050855}" dt="2021-03-06T01:02:00.894" v="319" actId="20577"/>
          <ac:spMkLst>
            <pc:docMk/>
            <pc:sldMk cId="2550904924" sldId="462"/>
            <ac:spMk id="19" creationId="{9DA3747C-1FE8-42EB-8E04-B5E25DFD1527}"/>
          </ac:spMkLst>
        </pc:spChg>
        <pc:spChg chg="add del">
          <ac:chgData name="Nga Nguyễn Thị Tố" userId="9e4207c6-5e87-4990-ba9a-809d2b18bee4" providerId="ADAL" clId="{A40AC4E2-B8CA-4B6D-AADC-2E2A06050855}" dt="2021-03-06T01:03:34.339" v="327"/>
          <ac:spMkLst>
            <pc:docMk/>
            <pc:sldMk cId="2550904924" sldId="462"/>
            <ac:spMk id="20" creationId="{F7CD9390-ABAC-44CF-952B-F74BA08F4028}"/>
          </ac:spMkLst>
        </pc:spChg>
        <pc:picChg chg="add mod">
          <ac:chgData name="Nga Nguyễn Thị Tố" userId="9e4207c6-5e87-4990-ba9a-809d2b18bee4" providerId="ADAL" clId="{A40AC4E2-B8CA-4B6D-AADC-2E2A06050855}" dt="2021-03-06T01:01:00.194" v="303" actId="1076"/>
          <ac:picMkLst>
            <pc:docMk/>
            <pc:sldMk cId="2550904924" sldId="462"/>
            <ac:picMk id="6" creationId="{7176976E-7865-4DBB-A375-45EB3CC0CF79}"/>
          </ac:picMkLst>
        </pc:picChg>
        <pc:picChg chg="add mod">
          <ac:chgData name="Nga Nguyễn Thị Tố" userId="9e4207c6-5e87-4990-ba9a-809d2b18bee4" providerId="ADAL" clId="{A40AC4E2-B8CA-4B6D-AADC-2E2A06050855}" dt="2021-03-06T00:56:09.152" v="238" actId="1076"/>
          <ac:picMkLst>
            <pc:docMk/>
            <pc:sldMk cId="2550904924" sldId="462"/>
            <ac:picMk id="2050" creationId="{2AE21CBA-1243-4D40-BAC7-46592CF25790}"/>
          </ac:picMkLst>
        </pc:picChg>
        <pc:cxnChg chg="add mod">
          <ac:chgData name="Nga Nguyễn Thị Tố" userId="9e4207c6-5e87-4990-ba9a-809d2b18bee4" providerId="ADAL" clId="{A40AC4E2-B8CA-4B6D-AADC-2E2A06050855}" dt="2021-03-06T00:59:18.837" v="270" actId="1582"/>
          <ac:cxnSpMkLst>
            <pc:docMk/>
            <pc:sldMk cId="2550904924" sldId="462"/>
            <ac:cxnSpMk id="7" creationId="{58AB3636-519E-43FC-AB71-7CD91BA7C06F}"/>
          </ac:cxnSpMkLst>
        </pc:cxnChg>
        <pc:cxnChg chg="add mod">
          <ac:chgData name="Nga Nguyễn Thị Tố" userId="9e4207c6-5e87-4990-ba9a-809d2b18bee4" providerId="ADAL" clId="{A40AC4E2-B8CA-4B6D-AADC-2E2A06050855}" dt="2021-03-06T00:59:49.641" v="277" actId="1076"/>
          <ac:cxnSpMkLst>
            <pc:docMk/>
            <pc:sldMk cId="2550904924" sldId="462"/>
            <ac:cxnSpMk id="9" creationId="{C17985A8-17E0-43CE-A5AE-5F0A3CD3E08B}"/>
          </ac:cxnSpMkLst>
        </pc:cxnChg>
        <pc:cxnChg chg="add mod">
          <ac:chgData name="Nga Nguyễn Thị Tố" userId="9e4207c6-5e87-4990-ba9a-809d2b18bee4" providerId="ADAL" clId="{A40AC4E2-B8CA-4B6D-AADC-2E2A06050855}" dt="2021-03-06T00:59:36.391" v="275" actId="14100"/>
          <ac:cxnSpMkLst>
            <pc:docMk/>
            <pc:sldMk cId="2550904924" sldId="462"/>
            <ac:cxnSpMk id="10" creationId="{B230386E-00EA-4B99-BE11-AC38439F16F1}"/>
          </ac:cxnSpMkLst>
        </pc:cxnChg>
        <pc:cxnChg chg="add mod">
          <ac:chgData name="Nga Nguyễn Thị Tố" userId="9e4207c6-5e87-4990-ba9a-809d2b18bee4" providerId="ADAL" clId="{A40AC4E2-B8CA-4B6D-AADC-2E2A06050855}" dt="2021-03-06T00:59:58.481" v="279" actId="1076"/>
          <ac:cxnSpMkLst>
            <pc:docMk/>
            <pc:sldMk cId="2550904924" sldId="462"/>
            <ac:cxnSpMk id="12" creationId="{27759D6E-0F46-4B53-A28D-622D971D7904}"/>
          </ac:cxnSpMkLst>
        </pc:cxnChg>
      </pc:sldChg>
      <pc:sldChg chg="addSp delSp modSp add modAnim">
        <pc:chgData name="Nga Nguyễn Thị Tố" userId="9e4207c6-5e87-4990-ba9a-809d2b18bee4" providerId="ADAL" clId="{A40AC4E2-B8CA-4B6D-AADC-2E2A06050855}" dt="2021-03-06T01:16:12.337" v="577" actId="1076"/>
        <pc:sldMkLst>
          <pc:docMk/>
          <pc:sldMk cId="4105348813" sldId="463"/>
        </pc:sldMkLst>
        <pc:spChg chg="del">
          <ac:chgData name="Nga Nguyễn Thị Tố" userId="9e4207c6-5e87-4990-ba9a-809d2b18bee4" providerId="ADAL" clId="{A40AC4E2-B8CA-4B6D-AADC-2E2A06050855}" dt="2021-03-06T01:03:22.261" v="324" actId="478"/>
          <ac:spMkLst>
            <pc:docMk/>
            <pc:sldMk cId="4105348813" sldId="463"/>
            <ac:spMk id="2" creationId="{8E2A830E-7E45-4859-8626-074FF55A46A1}"/>
          </ac:spMkLst>
        </pc:spChg>
        <pc:spChg chg="del">
          <ac:chgData name="Nga Nguyễn Thị Tố" userId="9e4207c6-5e87-4990-ba9a-809d2b18bee4" providerId="ADAL" clId="{A40AC4E2-B8CA-4B6D-AADC-2E2A06050855}" dt="2021-03-06T01:03:24.773" v="325" actId="478"/>
          <ac:spMkLst>
            <pc:docMk/>
            <pc:sldMk cId="4105348813" sldId="463"/>
            <ac:spMk id="3" creationId="{157B8069-2BB3-42CA-96AA-A6AA5D5227E8}"/>
          </ac:spMkLst>
        </pc:spChg>
        <pc:spChg chg="add mod">
          <ac:chgData name="Nga Nguyễn Thị Tố" userId="9e4207c6-5e87-4990-ba9a-809d2b18bee4" providerId="ADAL" clId="{A40AC4E2-B8CA-4B6D-AADC-2E2A06050855}" dt="2021-03-06T01:15:31.913" v="574" actId="6549"/>
          <ac:spMkLst>
            <pc:docMk/>
            <pc:sldMk cId="4105348813" sldId="463"/>
            <ac:spMk id="4" creationId="{3B3F39EA-4FE7-436A-8F65-E461ECBB6C0B}"/>
          </ac:spMkLst>
        </pc:spChg>
        <pc:picChg chg="add mod">
          <ac:chgData name="Nga Nguyễn Thị Tố" userId="9e4207c6-5e87-4990-ba9a-809d2b18bee4" providerId="ADAL" clId="{A40AC4E2-B8CA-4B6D-AADC-2E2A06050855}" dt="2021-03-06T01:14:39.576" v="527" actId="1036"/>
          <ac:picMkLst>
            <pc:docMk/>
            <pc:sldMk cId="4105348813" sldId="463"/>
            <ac:picMk id="5" creationId="{6784F775-9140-4909-92F0-04EAEAAA02D6}"/>
          </ac:picMkLst>
        </pc:picChg>
        <pc:picChg chg="add mod">
          <ac:chgData name="Nga Nguyễn Thị Tố" userId="9e4207c6-5e87-4990-ba9a-809d2b18bee4" providerId="ADAL" clId="{A40AC4E2-B8CA-4B6D-AADC-2E2A06050855}" dt="2021-03-06T01:14:39.576" v="527" actId="1036"/>
          <ac:picMkLst>
            <pc:docMk/>
            <pc:sldMk cId="4105348813" sldId="463"/>
            <ac:picMk id="6" creationId="{F5E4494D-40B5-42AA-A5E2-957D225FFAE2}"/>
          </ac:picMkLst>
        </pc:picChg>
        <pc:picChg chg="add mod">
          <ac:chgData name="Nga Nguyễn Thị Tố" userId="9e4207c6-5e87-4990-ba9a-809d2b18bee4" providerId="ADAL" clId="{A40AC4E2-B8CA-4B6D-AADC-2E2A06050855}" dt="2021-03-06T01:16:12.337" v="577" actId="1076"/>
          <ac:picMkLst>
            <pc:docMk/>
            <pc:sldMk cId="4105348813" sldId="463"/>
            <ac:picMk id="7" creationId="{7480545B-4ABE-4C29-87E1-B51966532E5B}"/>
          </ac:picMkLst>
        </pc:picChg>
      </pc:sldChg>
      <pc:sldChg chg="addSp delSp modSp add delAnim modAnim">
        <pc:chgData name="Nga Nguyễn Thị Tố" userId="9e4207c6-5e87-4990-ba9a-809d2b18bee4" providerId="ADAL" clId="{A40AC4E2-B8CA-4B6D-AADC-2E2A06050855}" dt="2021-03-06T01:21:12.825" v="605" actId="14100"/>
        <pc:sldMkLst>
          <pc:docMk/>
          <pc:sldMk cId="1786287479" sldId="464"/>
        </pc:sldMkLst>
        <pc:spChg chg="mod">
          <ac:chgData name="Nga Nguyễn Thị Tố" userId="9e4207c6-5e87-4990-ba9a-809d2b18bee4" providerId="ADAL" clId="{A40AC4E2-B8CA-4B6D-AADC-2E2A06050855}" dt="2021-03-06T01:19:55.938" v="592" actId="20577"/>
          <ac:spMkLst>
            <pc:docMk/>
            <pc:sldMk cId="1786287479" sldId="464"/>
            <ac:spMk id="4" creationId="{3B3F39EA-4FE7-436A-8F65-E461ECBB6C0B}"/>
          </ac:spMkLst>
        </pc:spChg>
        <pc:picChg chg="add mod">
          <ac:chgData name="Nga Nguyễn Thị Tố" userId="9e4207c6-5e87-4990-ba9a-809d2b18bee4" providerId="ADAL" clId="{A40AC4E2-B8CA-4B6D-AADC-2E2A06050855}" dt="2021-03-06T01:21:12.825" v="605" actId="14100"/>
          <ac:picMkLst>
            <pc:docMk/>
            <pc:sldMk cId="1786287479" sldId="464"/>
            <ac:picMk id="2" creationId="{E8979650-E744-4223-8E0C-21F49D7B034D}"/>
          </ac:picMkLst>
        </pc:picChg>
        <pc:picChg chg="del">
          <ac:chgData name="Nga Nguyễn Thị Tố" userId="9e4207c6-5e87-4990-ba9a-809d2b18bee4" providerId="ADAL" clId="{A40AC4E2-B8CA-4B6D-AADC-2E2A06050855}" dt="2021-03-06T01:16:34.671" v="578" actId="478"/>
          <ac:picMkLst>
            <pc:docMk/>
            <pc:sldMk cId="1786287479" sldId="464"/>
            <ac:picMk id="5" creationId="{6784F775-9140-4909-92F0-04EAEAAA02D6}"/>
          </ac:picMkLst>
        </pc:picChg>
        <pc:picChg chg="del">
          <ac:chgData name="Nga Nguyễn Thị Tố" userId="9e4207c6-5e87-4990-ba9a-809d2b18bee4" providerId="ADAL" clId="{A40AC4E2-B8CA-4B6D-AADC-2E2A06050855}" dt="2021-03-06T01:16:36.788" v="579" actId="478"/>
          <ac:picMkLst>
            <pc:docMk/>
            <pc:sldMk cId="1786287479" sldId="464"/>
            <ac:picMk id="6" creationId="{F5E4494D-40B5-42AA-A5E2-957D225FFAE2}"/>
          </ac:picMkLst>
        </pc:picChg>
        <pc:picChg chg="add mod">
          <ac:chgData name="Nga Nguyễn Thị Tố" userId="9e4207c6-5e87-4990-ba9a-809d2b18bee4" providerId="ADAL" clId="{A40AC4E2-B8CA-4B6D-AADC-2E2A06050855}" dt="2021-03-06T01:20:33.697" v="604" actId="1076"/>
          <ac:picMkLst>
            <pc:docMk/>
            <pc:sldMk cId="1786287479" sldId="464"/>
            <ac:picMk id="7" creationId="{18FD91B1-D13C-47CB-82BE-460C1535472A}"/>
          </ac:picMkLst>
        </pc:picChg>
      </pc:sldChg>
      <pc:sldChg chg="addSp delSp modSp add modAnim">
        <pc:chgData name="Nga Nguyễn Thị Tố" userId="9e4207c6-5e87-4990-ba9a-809d2b18bee4" providerId="ADAL" clId="{A40AC4E2-B8CA-4B6D-AADC-2E2A06050855}" dt="2021-03-06T11:41:26.528" v="1541"/>
        <pc:sldMkLst>
          <pc:docMk/>
          <pc:sldMk cId="3501132346" sldId="465"/>
        </pc:sldMkLst>
        <pc:spChg chg="mod">
          <ac:chgData name="Nga Nguyễn Thị Tố" userId="9e4207c6-5e87-4990-ba9a-809d2b18bee4" providerId="ADAL" clId="{A40AC4E2-B8CA-4B6D-AADC-2E2A06050855}" dt="2021-03-06T01:20:10.389" v="596" actId="20577"/>
          <ac:spMkLst>
            <pc:docMk/>
            <pc:sldMk cId="3501132346" sldId="465"/>
            <ac:spMk id="4" creationId="{3B3F39EA-4FE7-436A-8F65-E461ECBB6C0B}"/>
          </ac:spMkLst>
        </pc:spChg>
        <pc:picChg chg="del">
          <ac:chgData name="Nga Nguyễn Thị Tố" userId="9e4207c6-5e87-4990-ba9a-809d2b18bee4" providerId="ADAL" clId="{A40AC4E2-B8CA-4B6D-AADC-2E2A06050855}" dt="2021-03-06T01:20:12.455" v="597" actId="478"/>
          <ac:picMkLst>
            <pc:docMk/>
            <pc:sldMk cId="3501132346" sldId="465"/>
            <ac:picMk id="2" creationId="{E8979650-E744-4223-8E0C-21F49D7B034D}"/>
          </ac:picMkLst>
        </pc:picChg>
        <pc:picChg chg="add mod">
          <ac:chgData name="Nga Nguyễn Thị Tố" userId="9e4207c6-5e87-4990-ba9a-809d2b18bee4" providerId="ADAL" clId="{A40AC4E2-B8CA-4B6D-AADC-2E2A06050855}" dt="2021-03-06T01:20:20.665" v="600" actId="14100"/>
          <ac:picMkLst>
            <pc:docMk/>
            <pc:sldMk cId="3501132346" sldId="465"/>
            <ac:picMk id="3" creationId="{9840B7CE-9FDB-4E5B-8498-31E2CEB0B613}"/>
          </ac:picMkLst>
        </pc:picChg>
        <pc:picChg chg="mod">
          <ac:chgData name="Nga Nguyễn Thị Tố" userId="9e4207c6-5e87-4990-ba9a-809d2b18bee4" providerId="ADAL" clId="{A40AC4E2-B8CA-4B6D-AADC-2E2A06050855}" dt="2021-03-06T01:20:25.865" v="601" actId="14100"/>
          <ac:picMkLst>
            <pc:docMk/>
            <pc:sldMk cId="3501132346" sldId="465"/>
            <ac:picMk id="7" creationId="{18FD91B1-D13C-47CB-82BE-460C1535472A}"/>
          </ac:picMkLst>
        </pc:picChg>
      </pc:sldChg>
      <pc:sldChg chg="addSp delSp modSp add modAnim">
        <pc:chgData name="Nga Nguyễn Thị Tố" userId="9e4207c6-5e87-4990-ba9a-809d2b18bee4" providerId="ADAL" clId="{A40AC4E2-B8CA-4B6D-AADC-2E2A06050855}" dt="2021-03-06T01:34:17.962" v="940"/>
        <pc:sldMkLst>
          <pc:docMk/>
          <pc:sldMk cId="3064222064" sldId="466"/>
        </pc:sldMkLst>
        <pc:spChg chg="mod">
          <ac:chgData name="Nga Nguyễn Thị Tố" userId="9e4207c6-5e87-4990-ba9a-809d2b18bee4" providerId="ADAL" clId="{A40AC4E2-B8CA-4B6D-AADC-2E2A06050855}" dt="2021-03-06T01:22:58.945" v="751" actId="1076"/>
          <ac:spMkLst>
            <pc:docMk/>
            <pc:sldMk cId="3064222064" sldId="466"/>
            <ac:spMk id="2" creationId="{3B76B209-267D-4715-83F7-927D4CC23280}"/>
          </ac:spMkLst>
        </pc:spChg>
        <pc:spChg chg="del">
          <ac:chgData name="Nga Nguyễn Thị Tố" userId="9e4207c6-5e87-4990-ba9a-809d2b18bee4" providerId="ADAL" clId="{A40AC4E2-B8CA-4B6D-AADC-2E2A06050855}" dt="2021-03-06T01:23:01.177" v="752" actId="478"/>
          <ac:spMkLst>
            <pc:docMk/>
            <pc:sldMk cId="3064222064" sldId="466"/>
            <ac:spMk id="3" creationId="{FC1B9EC8-01A1-4237-AC62-4B7AC9027A33}"/>
          </ac:spMkLst>
        </pc:spChg>
        <pc:spChg chg="add mod">
          <ac:chgData name="Nga Nguyễn Thị Tố" userId="9e4207c6-5e87-4990-ba9a-809d2b18bee4" providerId="ADAL" clId="{A40AC4E2-B8CA-4B6D-AADC-2E2A06050855}" dt="2021-03-06T01:29:14.191" v="860" actId="1076"/>
          <ac:spMkLst>
            <pc:docMk/>
            <pc:sldMk cId="3064222064" sldId="466"/>
            <ac:spMk id="4" creationId="{39B529CD-989D-4805-B857-34065FAD4351}"/>
          </ac:spMkLst>
        </pc:spChg>
        <pc:spChg chg="add del">
          <ac:chgData name="Nga Nguyễn Thị Tố" userId="9e4207c6-5e87-4990-ba9a-809d2b18bee4" providerId="ADAL" clId="{A40AC4E2-B8CA-4B6D-AADC-2E2A06050855}" dt="2021-03-06T01:34:17.962" v="940"/>
          <ac:spMkLst>
            <pc:docMk/>
            <pc:sldMk cId="3064222064" sldId="466"/>
            <ac:spMk id="6" creationId="{6561843A-E1A5-468D-B150-004C8E1209B1}"/>
          </ac:spMkLst>
        </pc:spChg>
        <pc:picChg chg="add mod">
          <ac:chgData name="Nga Nguyễn Thị Tố" userId="9e4207c6-5e87-4990-ba9a-809d2b18bee4" providerId="ADAL" clId="{A40AC4E2-B8CA-4B6D-AADC-2E2A06050855}" dt="2021-03-06T01:29:12.217" v="859" actId="1076"/>
          <ac:picMkLst>
            <pc:docMk/>
            <pc:sldMk cId="3064222064" sldId="466"/>
            <ac:picMk id="5" creationId="{81951D96-FE9B-4449-BC1C-3D2CAB64899E}"/>
          </ac:picMkLst>
        </pc:picChg>
      </pc:sldChg>
      <pc:sldChg chg="addSp delSp modSp add modAnim">
        <pc:chgData name="Nga Nguyễn Thị Tố" userId="9e4207c6-5e87-4990-ba9a-809d2b18bee4" providerId="ADAL" clId="{A40AC4E2-B8CA-4B6D-AADC-2E2A06050855}" dt="2021-03-06T01:34:02.746" v="937"/>
        <pc:sldMkLst>
          <pc:docMk/>
          <pc:sldMk cId="4125322684" sldId="467"/>
        </pc:sldMkLst>
        <pc:spChg chg="mod">
          <ac:chgData name="Nga Nguyễn Thị Tố" userId="9e4207c6-5e87-4990-ba9a-809d2b18bee4" providerId="ADAL" clId="{A40AC4E2-B8CA-4B6D-AADC-2E2A06050855}" dt="2021-03-06T01:25:42.793" v="852" actId="14100"/>
          <ac:spMkLst>
            <pc:docMk/>
            <pc:sldMk cId="4125322684" sldId="467"/>
            <ac:spMk id="2" creationId="{ECF374BC-611E-45F5-972A-56A40C735024}"/>
          </ac:spMkLst>
        </pc:spChg>
        <pc:spChg chg="del">
          <ac:chgData name="Nga Nguyễn Thị Tố" userId="9e4207c6-5e87-4990-ba9a-809d2b18bee4" providerId="ADAL" clId="{A40AC4E2-B8CA-4B6D-AADC-2E2A06050855}" dt="2021-03-06T01:25:45.751" v="853" actId="478"/>
          <ac:spMkLst>
            <pc:docMk/>
            <pc:sldMk cId="4125322684" sldId="467"/>
            <ac:spMk id="3" creationId="{47979FA3-B987-4024-9FEE-166B31E97CFF}"/>
          </ac:spMkLst>
        </pc:spChg>
        <pc:spChg chg="add del">
          <ac:chgData name="Nga Nguyễn Thị Tố" userId="9e4207c6-5e87-4990-ba9a-809d2b18bee4" providerId="ADAL" clId="{A40AC4E2-B8CA-4B6D-AADC-2E2A06050855}" dt="2021-03-06T01:34:02.746" v="937"/>
          <ac:spMkLst>
            <pc:docMk/>
            <pc:sldMk cId="4125322684" sldId="467"/>
            <ac:spMk id="5" creationId="{4AF7174B-3CA6-453B-B968-1554DFD9F6C0}"/>
          </ac:spMkLst>
        </pc:spChg>
        <pc:picChg chg="add mod">
          <ac:chgData name="Nga Nguyễn Thị Tố" userId="9e4207c6-5e87-4990-ba9a-809d2b18bee4" providerId="ADAL" clId="{A40AC4E2-B8CA-4B6D-AADC-2E2A06050855}" dt="2021-03-06T01:28:32.920" v="857" actId="14100"/>
          <ac:picMkLst>
            <pc:docMk/>
            <pc:sldMk cId="4125322684" sldId="467"/>
            <ac:picMk id="4" creationId="{EBE30188-6D7A-42AA-9D91-4D00DD328F37}"/>
          </ac:picMkLst>
        </pc:picChg>
      </pc:sldChg>
      <pc:sldChg chg="addSp delSp modSp add del">
        <pc:chgData name="Nga Nguyễn Thị Tố" userId="9e4207c6-5e87-4990-ba9a-809d2b18bee4" providerId="ADAL" clId="{A40AC4E2-B8CA-4B6D-AADC-2E2A06050855}" dt="2021-03-06T01:35:41.770" v="954" actId="2696"/>
        <pc:sldMkLst>
          <pc:docMk/>
          <pc:sldMk cId="1093641009" sldId="468"/>
        </pc:sldMkLst>
        <pc:spChg chg="del">
          <ac:chgData name="Nga Nguyễn Thị Tố" userId="9e4207c6-5e87-4990-ba9a-809d2b18bee4" providerId="ADAL" clId="{A40AC4E2-B8CA-4B6D-AADC-2E2A06050855}" dt="2021-03-06T01:34:21.375" v="941"/>
          <ac:spMkLst>
            <pc:docMk/>
            <pc:sldMk cId="1093641009" sldId="468"/>
            <ac:spMk id="2" creationId="{63C7030F-4E12-4C2A-B94B-6F4FE5564AA0}"/>
          </ac:spMkLst>
        </pc:spChg>
        <pc:spChg chg="del mod">
          <ac:chgData name="Nga Nguyễn Thị Tố" userId="9e4207c6-5e87-4990-ba9a-809d2b18bee4" providerId="ADAL" clId="{A40AC4E2-B8CA-4B6D-AADC-2E2A06050855}" dt="2021-03-06T01:34:31.034" v="946" actId="478"/>
          <ac:spMkLst>
            <pc:docMk/>
            <pc:sldMk cId="1093641009" sldId="468"/>
            <ac:spMk id="3" creationId="{6382CAB3-C496-42AB-819E-EB5CD3EDC48B}"/>
          </ac:spMkLst>
        </pc:spChg>
        <pc:spChg chg="add mod">
          <ac:chgData name="Nga Nguyễn Thị Tố" userId="9e4207c6-5e87-4990-ba9a-809d2b18bee4" providerId="ADAL" clId="{A40AC4E2-B8CA-4B6D-AADC-2E2A06050855}" dt="2021-03-06T01:34:28.489" v="944" actId="1076"/>
          <ac:spMkLst>
            <pc:docMk/>
            <pc:sldMk cId="1093641009" sldId="468"/>
            <ac:spMk id="4" creationId="{E408B439-8453-44EA-90F5-AADE79FD1E9B}"/>
          </ac:spMkLst>
        </pc:spChg>
        <pc:picChg chg="add mod">
          <ac:chgData name="Nga Nguyễn Thị Tố" userId="9e4207c6-5e87-4990-ba9a-809d2b18bee4" providerId="ADAL" clId="{A40AC4E2-B8CA-4B6D-AADC-2E2A06050855}" dt="2021-03-06T01:35:12.913" v="948" actId="1076"/>
          <ac:picMkLst>
            <pc:docMk/>
            <pc:sldMk cId="1093641009" sldId="468"/>
            <ac:picMk id="5" creationId="{5207FFC4-B831-476F-B435-733056342B95}"/>
          </ac:picMkLst>
        </pc:picChg>
      </pc:sldChg>
      <pc:sldChg chg="addSp modSp add modAnim">
        <pc:chgData name="Nga Nguyễn Thị Tố" userId="9e4207c6-5e87-4990-ba9a-809d2b18bee4" providerId="ADAL" clId="{A40AC4E2-B8CA-4B6D-AADC-2E2A06050855}" dt="2021-03-06T01:36:42.329" v="964"/>
        <pc:sldMkLst>
          <pc:docMk/>
          <pc:sldMk cId="4042747636" sldId="469"/>
        </pc:sldMkLst>
        <pc:spChg chg="add mod">
          <ac:chgData name="Nga Nguyễn Thị Tố" userId="9e4207c6-5e87-4990-ba9a-809d2b18bee4" providerId="ADAL" clId="{A40AC4E2-B8CA-4B6D-AADC-2E2A06050855}" dt="2021-03-06T01:36:40.296" v="963" actId="1076"/>
          <ac:spMkLst>
            <pc:docMk/>
            <pc:sldMk cId="4042747636" sldId="469"/>
            <ac:spMk id="6" creationId="{A3DDBAD6-F250-40CB-8499-1280300ADA5C}"/>
          </ac:spMkLst>
        </pc:spChg>
        <pc:picChg chg="mod">
          <ac:chgData name="Nga Nguyễn Thị Tố" userId="9e4207c6-5e87-4990-ba9a-809d2b18bee4" providerId="ADAL" clId="{A40AC4E2-B8CA-4B6D-AADC-2E2A06050855}" dt="2021-03-06T01:36:28.801" v="961" actId="1076"/>
          <ac:picMkLst>
            <pc:docMk/>
            <pc:sldMk cId="4042747636" sldId="469"/>
            <ac:picMk id="5" creationId="{5207FFC4-B831-476F-B435-733056342B95}"/>
          </ac:picMkLst>
        </pc:picChg>
      </pc:sldChg>
      <pc:sldChg chg="addSp delSp modSp add delAnim modAnim">
        <pc:chgData name="Nga Nguyễn Thị Tố" userId="9e4207c6-5e87-4990-ba9a-809d2b18bee4" providerId="ADAL" clId="{A40AC4E2-B8CA-4B6D-AADC-2E2A06050855}" dt="2021-03-06T11:43:45.116" v="1555" actId="1076"/>
        <pc:sldMkLst>
          <pc:docMk/>
          <pc:sldMk cId="781784558" sldId="470"/>
        </pc:sldMkLst>
        <pc:spChg chg="add mod">
          <ac:chgData name="Nga Nguyễn Thị Tố" userId="9e4207c6-5e87-4990-ba9a-809d2b18bee4" providerId="ADAL" clId="{A40AC4E2-B8CA-4B6D-AADC-2E2A06050855}" dt="2021-03-06T11:43:12.009" v="1549" actId="11529"/>
          <ac:spMkLst>
            <pc:docMk/>
            <pc:sldMk cId="781784558" sldId="470"/>
            <ac:spMk id="2" creationId="{28CE9E1C-9CF1-4466-8920-A054391BEE24}"/>
          </ac:spMkLst>
        </pc:spChg>
        <pc:spChg chg="add del mod">
          <ac:chgData name="Nga Nguyễn Thị Tố" userId="9e4207c6-5e87-4990-ba9a-809d2b18bee4" providerId="ADAL" clId="{A40AC4E2-B8CA-4B6D-AADC-2E2A06050855}" dt="2021-03-06T01:37:00.187" v="971" actId="478"/>
          <ac:spMkLst>
            <pc:docMk/>
            <pc:sldMk cId="781784558" sldId="470"/>
            <ac:spMk id="3" creationId="{2BCA575E-B4CD-40D9-946F-1240368A1D5B}"/>
          </ac:spMkLst>
        </pc:spChg>
        <pc:spChg chg="del mod">
          <ac:chgData name="Nga Nguyễn Thị Tố" userId="9e4207c6-5e87-4990-ba9a-809d2b18bee4" providerId="ADAL" clId="{A40AC4E2-B8CA-4B6D-AADC-2E2A06050855}" dt="2021-03-06T01:36:56.822" v="970" actId="478"/>
          <ac:spMkLst>
            <pc:docMk/>
            <pc:sldMk cId="781784558" sldId="470"/>
            <ac:spMk id="4" creationId="{E408B439-8453-44EA-90F5-AADE79FD1E9B}"/>
          </ac:spMkLst>
        </pc:spChg>
        <pc:spChg chg="add mod">
          <ac:chgData name="Nga Nguyễn Thị Tố" userId="9e4207c6-5e87-4990-ba9a-809d2b18bee4" providerId="ADAL" clId="{A40AC4E2-B8CA-4B6D-AADC-2E2A06050855}" dt="2021-03-06T11:42:46.508" v="1546" actId="14100"/>
          <ac:spMkLst>
            <pc:docMk/>
            <pc:sldMk cId="781784558" sldId="470"/>
            <ac:spMk id="7" creationId="{629284E0-15E6-4E1B-AE86-A76FF53ED0F7}"/>
          </ac:spMkLst>
        </pc:spChg>
        <pc:spChg chg="add del mod">
          <ac:chgData name="Nga Nguyễn Thị Tố" userId="9e4207c6-5e87-4990-ba9a-809d2b18bee4" providerId="ADAL" clId="{A40AC4E2-B8CA-4B6D-AADC-2E2A06050855}" dt="2021-03-06T01:40:17.385" v="1017" actId="478"/>
          <ac:spMkLst>
            <pc:docMk/>
            <pc:sldMk cId="781784558" sldId="470"/>
            <ac:spMk id="7" creationId="{71456E46-F43A-4A4D-99FA-4DF9153C401C}"/>
          </ac:spMkLst>
        </pc:spChg>
        <pc:spChg chg="add mod">
          <ac:chgData name="Nga Nguyễn Thị Tố" userId="9e4207c6-5e87-4990-ba9a-809d2b18bee4" providerId="ADAL" clId="{A40AC4E2-B8CA-4B6D-AADC-2E2A06050855}" dt="2021-03-06T11:43:45.116" v="1555" actId="1076"/>
          <ac:spMkLst>
            <pc:docMk/>
            <pc:sldMk cId="781784558" sldId="470"/>
            <ac:spMk id="9" creationId="{70307703-CA7F-494C-8EA5-BE3D87FF216C}"/>
          </ac:spMkLst>
        </pc:spChg>
        <pc:spChg chg="add del mod">
          <ac:chgData name="Nga Nguyễn Thị Tố" userId="9e4207c6-5e87-4990-ba9a-809d2b18bee4" providerId="ADAL" clId="{A40AC4E2-B8CA-4B6D-AADC-2E2A06050855}" dt="2021-03-06T01:40:19.598" v="1018" actId="478"/>
          <ac:spMkLst>
            <pc:docMk/>
            <pc:sldMk cId="781784558" sldId="470"/>
            <ac:spMk id="9" creationId="{FA909DCD-CF9B-49AD-9626-D68C0E04B25F}"/>
          </ac:spMkLst>
        </pc:spChg>
        <pc:spChg chg="add mod">
          <ac:chgData name="Nga Nguyễn Thị Tố" userId="9e4207c6-5e87-4990-ba9a-809d2b18bee4" providerId="ADAL" clId="{A40AC4E2-B8CA-4B6D-AADC-2E2A06050855}" dt="2021-03-06T01:40:50.785" v="1025"/>
          <ac:spMkLst>
            <pc:docMk/>
            <pc:sldMk cId="781784558" sldId="470"/>
            <ac:spMk id="10" creationId="{ED34A53B-ADAE-4466-9361-2286370F93F2}"/>
          </ac:spMkLst>
        </pc:spChg>
        <pc:spChg chg="add mod">
          <ac:chgData name="Nga Nguyễn Thị Tố" userId="9e4207c6-5e87-4990-ba9a-809d2b18bee4" providerId="ADAL" clId="{A40AC4E2-B8CA-4B6D-AADC-2E2A06050855}" dt="2021-03-06T01:41:28.151" v="1056" actId="20577"/>
          <ac:spMkLst>
            <pc:docMk/>
            <pc:sldMk cId="781784558" sldId="470"/>
            <ac:spMk id="11" creationId="{6D0240E9-62F1-4417-B844-CA245298DD63}"/>
          </ac:spMkLst>
        </pc:spChg>
        <pc:spChg chg="add del mod">
          <ac:chgData name="Nga Nguyễn Thị Tố" userId="9e4207c6-5e87-4990-ba9a-809d2b18bee4" providerId="ADAL" clId="{A40AC4E2-B8CA-4B6D-AADC-2E2A06050855}" dt="2021-03-06T01:59:00.982" v="1457" actId="478"/>
          <ac:spMkLst>
            <pc:docMk/>
            <pc:sldMk cId="781784558" sldId="470"/>
            <ac:spMk id="12" creationId="{21F5A5E3-0521-433E-A2A5-2E65514E1620}"/>
          </ac:spMkLst>
        </pc:spChg>
        <pc:spChg chg="add mod">
          <ac:chgData name="Nga Nguyễn Thị Tố" userId="9e4207c6-5e87-4990-ba9a-809d2b18bee4" providerId="ADAL" clId="{A40AC4E2-B8CA-4B6D-AADC-2E2A06050855}" dt="2021-03-06T01:59:17.487" v="1462" actId="207"/>
          <ac:spMkLst>
            <pc:docMk/>
            <pc:sldMk cId="781784558" sldId="470"/>
            <ac:spMk id="13" creationId="{624BD32C-D12E-412B-B4E2-FEC08D094021}"/>
          </ac:spMkLst>
        </pc:spChg>
        <pc:spChg chg="add del mod">
          <ac:chgData name="Nga Nguyễn Thị Tố" userId="9e4207c6-5e87-4990-ba9a-809d2b18bee4" providerId="ADAL" clId="{A40AC4E2-B8CA-4B6D-AADC-2E2A06050855}" dt="2021-03-06T01:59:58.898" v="1467" actId="478"/>
          <ac:spMkLst>
            <pc:docMk/>
            <pc:sldMk cId="781784558" sldId="470"/>
            <ac:spMk id="14" creationId="{F87E3D8D-BA32-4F13-9A9A-CC9432A32357}"/>
          </ac:spMkLst>
        </pc:spChg>
        <pc:spChg chg="add mod">
          <ac:chgData name="Nga Nguyễn Thị Tố" userId="9e4207c6-5e87-4990-ba9a-809d2b18bee4" providerId="ADAL" clId="{A40AC4E2-B8CA-4B6D-AADC-2E2A06050855}" dt="2021-03-06T02:00:33.217" v="1471" actId="208"/>
          <ac:spMkLst>
            <pc:docMk/>
            <pc:sldMk cId="781784558" sldId="470"/>
            <ac:spMk id="15" creationId="{D85005FB-FDB6-4216-857F-DFB85FE3B126}"/>
          </ac:spMkLst>
        </pc:spChg>
        <pc:spChg chg="add del mod">
          <ac:chgData name="Nga Nguyễn Thị Tố" userId="9e4207c6-5e87-4990-ba9a-809d2b18bee4" providerId="ADAL" clId="{A40AC4E2-B8CA-4B6D-AADC-2E2A06050855}" dt="2021-03-06T02:11:38.089" v="1530" actId="11529"/>
          <ac:spMkLst>
            <pc:docMk/>
            <pc:sldMk cId="781784558" sldId="470"/>
            <ac:spMk id="16" creationId="{02236F14-F4F3-4EAF-9672-7014470B79F4}"/>
          </ac:spMkLst>
        </pc:spChg>
        <pc:picChg chg="del">
          <ac:chgData name="Nga Nguyễn Thị Tố" userId="9e4207c6-5e87-4990-ba9a-809d2b18bee4" providerId="ADAL" clId="{A40AC4E2-B8CA-4B6D-AADC-2E2A06050855}" dt="2021-03-06T01:35:47.002" v="956" actId="478"/>
          <ac:picMkLst>
            <pc:docMk/>
            <pc:sldMk cId="781784558" sldId="470"/>
            <ac:picMk id="5" creationId="{5207FFC4-B831-476F-B435-733056342B95}"/>
          </ac:picMkLst>
        </pc:picChg>
        <pc:picChg chg="add mod">
          <ac:chgData name="Nga Nguyễn Thị Tố" userId="9e4207c6-5e87-4990-ba9a-809d2b18bee4" providerId="ADAL" clId="{A40AC4E2-B8CA-4B6D-AADC-2E2A06050855}" dt="2021-03-06T01:37:06.474" v="973" actId="14100"/>
          <ac:picMkLst>
            <pc:docMk/>
            <pc:sldMk cId="781784558" sldId="470"/>
            <ac:picMk id="6" creationId="{6E59B863-DFF8-477E-8BC6-21D26A5DC957}"/>
          </ac:picMkLst>
        </pc:picChg>
        <pc:picChg chg="add del mod">
          <ac:chgData name="Nga Nguyễn Thị Tố" userId="9e4207c6-5e87-4990-ba9a-809d2b18bee4" providerId="ADAL" clId="{A40AC4E2-B8CA-4B6D-AADC-2E2A06050855}" dt="2021-03-06T01:40:20.668" v="1019" actId="478"/>
          <ac:picMkLst>
            <pc:docMk/>
            <pc:sldMk cId="781784558" sldId="470"/>
            <ac:picMk id="8" creationId="{72094D1D-DBA5-4668-B210-E1803AEA7DA6}"/>
          </ac:picMkLst>
        </pc:picChg>
      </pc:sldChg>
      <pc:sldChg chg="delSp modSp add delAnim">
        <pc:chgData name="Nga Nguyễn Thị Tố" userId="9e4207c6-5e87-4990-ba9a-809d2b18bee4" providerId="ADAL" clId="{A40AC4E2-B8CA-4B6D-AADC-2E2A06050855}" dt="2021-03-06T01:48:25.378" v="1287" actId="1076"/>
        <pc:sldMkLst>
          <pc:docMk/>
          <pc:sldMk cId="742767219" sldId="471"/>
        </pc:sldMkLst>
        <pc:spChg chg="del">
          <ac:chgData name="Nga Nguyễn Thị Tố" userId="9e4207c6-5e87-4990-ba9a-809d2b18bee4" providerId="ADAL" clId="{A40AC4E2-B8CA-4B6D-AADC-2E2A06050855}" dt="2021-03-06T01:48:20.329" v="1285" actId="478"/>
          <ac:spMkLst>
            <pc:docMk/>
            <pc:sldMk cId="742767219" sldId="471"/>
            <ac:spMk id="7" creationId="{71456E46-F43A-4A4D-99FA-4DF9153C401C}"/>
          </ac:spMkLst>
        </pc:spChg>
        <pc:spChg chg="mod">
          <ac:chgData name="Nga Nguyễn Thị Tố" userId="9e4207c6-5e87-4990-ba9a-809d2b18bee4" providerId="ADAL" clId="{A40AC4E2-B8CA-4B6D-AADC-2E2A06050855}" dt="2021-03-06T01:48:22.873" v="1286" actId="1076"/>
          <ac:spMkLst>
            <pc:docMk/>
            <pc:sldMk cId="742767219" sldId="471"/>
            <ac:spMk id="9" creationId="{FA909DCD-CF9B-49AD-9626-D68C0E04B25F}"/>
          </ac:spMkLst>
        </pc:spChg>
        <pc:picChg chg="mod">
          <ac:chgData name="Nga Nguyễn Thị Tố" userId="9e4207c6-5e87-4990-ba9a-809d2b18bee4" providerId="ADAL" clId="{A40AC4E2-B8CA-4B6D-AADC-2E2A06050855}" dt="2021-03-06T01:48:25.378" v="1287" actId="1076"/>
          <ac:picMkLst>
            <pc:docMk/>
            <pc:sldMk cId="742767219" sldId="471"/>
            <ac:picMk id="8" creationId="{72094D1D-DBA5-4668-B210-E1803AEA7DA6}"/>
          </ac:picMkLst>
        </pc:picChg>
      </pc:sldChg>
      <pc:sldChg chg="addSp delSp modSp add delAnim modAnim">
        <pc:chgData name="Nga Nguyễn Thị Tố" userId="9e4207c6-5e87-4990-ba9a-809d2b18bee4" providerId="ADAL" clId="{A40AC4E2-B8CA-4B6D-AADC-2E2A06050855}" dt="2021-03-06T11:47:30.748" v="1570" actId="14100"/>
        <pc:sldMkLst>
          <pc:docMk/>
          <pc:sldMk cId="2138069918" sldId="472"/>
        </pc:sldMkLst>
        <pc:spChg chg="add mod">
          <ac:chgData name="Nga Nguyễn Thị Tố" userId="9e4207c6-5e87-4990-ba9a-809d2b18bee4" providerId="ADAL" clId="{A40AC4E2-B8CA-4B6D-AADC-2E2A06050855}" dt="2021-03-06T02:01:38.313" v="1476" actId="11529"/>
          <ac:spMkLst>
            <pc:docMk/>
            <pc:sldMk cId="2138069918" sldId="472"/>
            <ac:spMk id="2" creationId="{B929F493-183A-417F-94DC-F07D710E69D0}"/>
          </ac:spMkLst>
        </pc:spChg>
        <pc:spChg chg="add mod">
          <ac:chgData name="Nga Nguyễn Thị Tố" userId="9e4207c6-5e87-4990-ba9a-809d2b18bee4" providerId="ADAL" clId="{A40AC4E2-B8CA-4B6D-AADC-2E2A06050855}" dt="2021-03-06T11:46:23.867" v="1566" actId="13822"/>
          <ac:spMkLst>
            <pc:docMk/>
            <pc:sldMk cId="2138069918" sldId="472"/>
            <ac:spMk id="3" creationId="{FA05FB70-BB61-4680-B454-62B58CF081F5}"/>
          </ac:spMkLst>
        </pc:spChg>
        <pc:spChg chg="add mod">
          <ac:chgData name="Nga Nguyễn Thị Tố" userId="9e4207c6-5e87-4990-ba9a-809d2b18bee4" providerId="ADAL" clId="{A40AC4E2-B8CA-4B6D-AADC-2E2A06050855}" dt="2021-03-06T11:47:09.076" v="1568" actId="14100"/>
          <ac:spMkLst>
            <pc:docMk/>
            <pc:sldMk cId="2138069918" sldId="472"/>
            <ac:spMk id="5" creationId="{7950C7DC-5380-4058-A974-8D5767CACABD}"/>
          </ac:spMkLst>
        </pc:spChg>
        <pc:spChg chg="add mod">
          <ac:chgData name="Nga Nguyễn Thị Tố" userId="9e4207c6-5e87-4990-ba9a-809d2b18bee4" providerId="ADAL" clId="{A40AC4E2-B8CA-4B6D-AADC-2E2A06050855}" dt="2021-03-06T02:02:32.930" v="1482" actId="208"/>
          <ac:spMkLst>
            <pc:docMk/>
            <pc:sldMk cId="2138069918" sldId="472"/>
            <ac:spMk id="7" creationId="{3FE081B5-EFD7-4CF5-9FB2-D0BDAD9450E9}"/>
          </ac:spMkLst>
        </pc:spChg>
        <pc:spChg chg="add mod">
          <ac:chgData name="Nga Nguyễn Thị Tố" userId="9e4207c6-5e87-4990-ba9a-809d2b18bee4" providerId="ADAL" clId="{A40AC4E2-B8CA-4B6D-AADC-2E2A06050855}" dt="2021-03-06T11:47:30.748" v="1570" actId="14100"/>
          <ac:spMkLst>
            <pc:docMk/>
            <pc:sldMk cId="2138069918" sldId="472"/>
            <ac:spMk id="8" creationId="{085868E5-DC2A-476D-B290-4D1E3D4D80C1}"/>
          </ac:spMkLst>
        </pc:spChg>
        <pc:spChg chg="add del mod">
          <ac:chgData name="Nga Nguyễn Thị Tố" userId="9e4207c6-5e87-4990-ba9a-809d2b18bee4" providerId="ADAL" clId="{A40AC4E2-B8CA-4B6D-AADC-2E2A06050855}" dt="2021-03-06T02:04:05.257" v="1491"/>
          <ac:spMkLst>
            <pc:docMk/>
            <pc:sldMk cId="2138069918" sldId="472"/>
            <ac:spMk id="9" creationId="{23DF83CD-7E34-44EE-8C66-7BFA790EC1BC}"/>
          </ac:spMkLst>
        </pc:spChg>
        <pc:spChg chg="mod">
          <ac:chgData name="Nga Nguyễn Thị Tố" userId="9e4207c6-5e87-4990-ba9a-809d2b18bee4" providerId="ADAL" clId="{A40AC4E2-B8CA-4B6D-AADC-2E2A06050855}" dt="2021-03-06T01:42:48.016" v="1064" actId="1076"/>
          <ac:spMkLst>
            <pc:docMk/>
            <pc:sldMk cId="2138069918" sldId="472"/>
            <ac:spMk id="10" creationId="{ED34A53B-ADAE-4466-9361-2286370F93F2}"/>
          </ac:spMkLst>
        </pc:spChg>
        <pc:spChg chg="del">
          <ac:chgData name="Nga Nguyễn Thị Tố" userId="9e4207c6-5e87-4990-ba9a-809d2b18bee4" providerId="ADAL" clId="{A40AC4E2-B8CA-4B6D-AADC-2E2A06050855}" dt="2021-03-06T01:42:43.781" v="1063" actId="478"/>
          <ac:spMkLst>
            <pc:docMk/>
            <pc:sldMk cId="2138069918" sldId="472"/>
            <ac:spMk id="11" creationId="{6D0240E9-62F1-4417-B844-CA245298DD63}"/>
          </ac:spMkLst>
        </pc:spChg>
        <pc:spChg chg="add mod">
          <ac:chgData name="Nga Nguyễn Thị Tố" userId="9e4207c6-5e87-4990-ba9a-809d2b18bee4" providerId="ADAL" clId="{A40AC4E2-B8CA-4B6D-AADC-2E2A06050855}" dt="2021-03-06T11:46:13.612" v="1563" actId="1076"/>
          <ac:spMkLst>
            <pc:docMk/>
            <pc:sldMk cId="2138069918" sldId="472"/>
            <ac:spMk id="12" creationId="{9251025C-5529-44D2-BBEB-C1D223237CBF}"/>
          </ac:spMkLst>
        </pc:spChg>
        <pc:picChg chg="mod">
          <ac:chgData name="Nga Nguyễn Thị Tố" userId="9e4207c6-5e87-4990-ba9a-809d2b18bee4" providerId="ADAL" clId="{A40AC4E2-B8CA-4B6D-AADC-2E2A06050855}" dt="2021-03-06T11:46:09.699" v="1562" actId="1076"/>
          <ac:picMkLst>
            <pc:docMk/>
            <pc:sldMk cId="2138069918" sldId="472"/>
            <ac:picMk id="6" creationId="{6E59B863-DFF8-477E-8BC6-21D26A5DC957}"/>
          </ac:picMkLst>
        </pc:picChg>
      </pc:sldChg>
      <pc:sldChg chg="addSp modSp add modAnim">
        <pc:chgData name="Nga Nguyễn Thị Tố" userId="9e4207c6-5e87-4990-ba9a-809d2b18bee4" providerId="ADAL" clId="{A40AC4E2-B8CA-4B6D-AADC-2E2A06050855}" dt="2021-03-06T11:47:41.157" v="1571" actId="14100"/>
        <pc:sldMkLst>
          <pc:docMk/>
          <pc:sldMk cId="1112899549" sldId="473"/>
        </pc:sldMkLst>
        <pc:spChg chg="add mod">
          <ac:chgData name="Nga Nguyễn Thị Tố" userId="9e4207c6-5e87-4990-ba9a-809d2b18bee4" providerId="ADAL" clId="{A40AC4E2-B8CA-4B6D-AADC-2E2A06050855}" dt="2021-03-06T02:05:46.561" v="1500" actId="11529"/>
          <ac:spMkLst>
            <pc:docMk/>
            <pc:sldMk cId="1112899549" sldId="473"/>
            <ac:spMk id="2" creationId="{FB61FCAB-AE95-4E83-81CC-188131CFD9C7}"/>
          </ac:spMkLst>
        </pc:spChg>
        <pc:spChg chg="add mod">
          <ac:chgData name="Nga Nguyễn Thị Tố" userId="9e4207c6-5e87-4990-ba9a-809d2b18bee4" providerId="ADAL" clId="{A40AC4E2-B8CA-4B6D-AADC-2E2A06050855}" dt="2021-03-06T02:08:16.186" v="1519" actId="14100"/>
          <ac:spMkLst>
            <pc:docMk/>
            <pc:sldMk cId="1112899549" sldId="473"/>
            <ac:spMk id="3" creationId="{D4091C14-1CE5-4871-B494-CD45703878DE}"/>
          </ac:spMkLst>
        </pc:spChg>
        <pc:spChg chg="add mod">
          <ac:chgData name="Nga Nguyễn Thị Tố" userId="9e4207c6-5e87-4990-ba9a-809d2b18bee4" providerId="ADAL" clId="{A40AC4E2-B8CA-4B6D-AADC-2E2A06050855}" dt="2021-03-06T11:47:41.157" v="1571" actId="14100"/>
          <ac:spMkLst>
            <pc:docMk/>
            <pc:sldMk cId="1112899549" sldId="473"/>
            <ac:spMk id="4" creationId="{90E0DAC4-D018-4417-ABE8-6F6445A71D84}"/>
          </ac:spMkLst>
        </pc:spChg>
        <pc:spChg chg="add mod">
          <ac:chgData name="Nga Nguyễn Thị Tố" userId="9e4207c6-5e87-4990-ba9a-809d2b18bee4" providerId="ADAL" clId="{A40AC4E2-B8CA-4B6D-AADC-2E2A06050855}" dt="2021-03-06T02:06:26.649" v="1506" actId="1076"/>
          <ac:spMkLst>
            <pc:docMk/>
            <pc:sldMk cId="1112899549" sldId="473"/>
            <ac:spMk id="7" creationId="{FFDB7346-4BDE-46A1-A6AC-E337CD90F84B}"/>
          </ac:spMkLst>
        </pc:spChg>
        <pc:spChg chg="add mod">
          <ac:chgData name="Nga Nguyễn Thị Tố" userId="9e4207c6-5e87-4990-ba9a-809d2b18bee4" providerId="ADAL" clId="{A40AC4E2-B8CA-4B6D-AADC-2E2A06050855}" dt="2021-03-06T02:07:51.073" v="1515" actId="1076"/>
          <ac:spMkLst>
            <pc:docMk/>
            <pc:sldMk cId="1112899549" sldId="473"/>
            <ac:spMk id="8" creationId="{BFDD1B17-9C16-4472-9BBA-3C0907EBCFB3}"/>
          </ac:spMkLst>
        </pc:spChg>
        <pc:spChg chg="add mod">
          <ac:chgData name="Nga Nguyễn Thị Tố" userId="9e4207c6-5e87-4990-ba9a-809d2b18bee4" providerId="ADAL" clId="{A40AC4E2-B8CA-4B6D-AADC-2E2A06050855}" dt="2021-03-06T02:08:13.258" v="1518" actId="14100"/>
          <ac:spMkLst>
            <pc:docMk/>
            <pc:sldMk cId="1112899549" sldId="473"/>
            <ac:spMk id="9" creationId="{D57EDC9C-700C-4BC1-86A8-725BED0AC6FD}"/>
          </ac:spMkLst>
        </pc:spChg>
        <pc:spChg chg="mod">
          <ac:chgData name="Nga Nguyễn Thị Tố" userId="9e4207c6-5e87-4990-ba9a-809d2b18bee4" providerId="ADAL" clId="{A40AC4E2-B8CA-4B6D-AADC-2E2A06050855}" dt="2021-03-06T01:43:53.289" v="1077" actId="6549"/>
          <ac:spMkLst>
            <pc:docMk/>
            <pc:sldMk cId="1112899549" sldId="473"/>
            <ac:spMk id="10" creationId="{ED34A53B-ADAE-4466-9361-2286370F93F2}"/>
          </ac:spMkLst>
        </pc:spChg>
        <pc:picChg chg="mod">
          <ac:chgData name="Nga Nguyễn Thị Tố" userId="9e4207c6-5e87-4990-ba9a-809d2b18bee4" providerId="ADAL" clId="{A40AC4E2-B8CA-4B6D-AADC-2E2A06050855}" dt="2021-03-06T02:07:43.171" v="1514" actId="1076"/>
          <ac:picMkLst>
            <pc:docMk/>
            <pc:sldMk cId="1112899549" sldId="473"/>
            <ac:picMk id="6" creationId="{6E59B863-DFF8-477E-8BC6-21D26A5DC957}"/>
          </ac:picMkLst>
        </pc:picChg>
      </pc:sldChg>
      <pc:sldChg chg="addSp delSp modSp add delAnim modAnim">
        <pc:chgData name="Nga Nguyễn Thị Tố" userId="9e4207c6-5e87-4990-ba9a-809d2b18bee4" providerId="ADAL" clId="{A40AC4E2-B8CA-4B6D-AADC-2E2A06050855}" dt="2021-03-06T02:21:57.616" v="1540" actId="478"/>
        <pc:sldMkLst>
          <pc:docMk/>
          <pc:sldMk cId="671259167" sldId="474"/>
        </pc:sldMkLst>
        <pc:spChg chg="add mod">
          <ac:chgData name="Nga Nguyễn Thị Tố" userId="9e4207c6-5e87-4990-ba9a-809d2b18bee4" providerId="ADAL" clId="{A40AC4E2-B8CA-4B6D-AADC-2E2A06050855}" dt="2021-03-06T02:12:28.593" v="1531" actId="11529"/>
          <ac:spMkLst>
            <pc:docMk/>
            <pc:sldMk cId="671259167" sldId="474"/>
            <ac:spMk id="2" creationId="{7A082327-45AB-45AB-97D7-19770BC2AAAD}"/>
          </ac:spMkLst>
        </pc:spChg>
        <pc:spChg chg="add del mod">
          <ac:chgData name="Nga Nguyễn Thị Tố" userId="9e4207c6-5e87-4990-ba9a-809d2b18bee4" providerId="ADAL" clId="{A40AC4E2-B8CA-4B6D-AADC-2E2A06050855}" dt="2021-03-06T02:21:57.616" v="1540" actId="478"/>
          <ac:spMkLst>
            <pc:docMk/>
            <pc:sldMk cId="671259167" sldId="474"/>
            <ac:spMk id="4" creationId="{E8285E76-9B35-4B38-9EF8-8E4BA2236327}"/>
          </ac:spMkLst>
        </pc:spChg>
        <pc:spChg chg="mod">
          <ac:chgData name="Nga Nguyễn Thị Tố" userId="9e4207c6-5e87-4990-ba9a-809d2b18bee4" providerId="ADAL" clId="{A40AC4E2-B8CA-4B6D-AADC-2E2A06050855}" dt="2021-03-06T02:21:53.897" v="1539" actId="6549"/>
          <ac:spMkLst>
            <pc:docMk/>
            <pc:sldMk cId="671259167" sldId="474"/>
            <ac:spMk id="10" creationId="{ED34A53B-ADAE-4466-9361-2286370F93F2}"/>
          </ac:spMkLst>
        </pc:spChg>
      </pc:sldChg>
      <pc:sldChg chg="addSp delSp modSp add modAnim">
        <pc:chgData name="Nga Nguyễn Thị Tố" userId="9e4207c6-5e87-4990-ba9a-809d2b18bee4" providerId="ADAL" clId="{A40AC4E2-B8CA-4B6D-AADC-2E2A06050855}" dt="2021-03-06T11:49:58.109" v="1581" actId="1076"/>
        <pc:sldMkLst>
          <pc:docMk/>
          <pc:sldMk cId="3463486741" sldId="475"/>
        </pc:sldMkLst>
        <pc:spChg chg="add mod">
          <ac:chgData name="Nga Nguyễn Thị Tố" userId="9e4207c6-5e87-4990-ba9a-809d2b18bee4" providerId="ADAL" clId="{A40AC4E2-B8CA-4B6D-AADC-2E2A06050855}" dt="2021-03-06T11:49:04.021" v="1575" actId="1582"/>
          <ac:spMkLst>
            <pc:docMk/>
            <pc:sldMk cId="3463486741" sldId="475"/>
            <ac:spMk id="2" creationId="{B6E4191B-CE71-4145-A5FE-41E370430066}"/>
          </ac:spMkLst>
        </pc:spChg>
        <pc:spChg chg="add mod">
          <ac:chgData name="Nga Nguyễn Thị Tố" userId="9e4207c6-5e87-4990-ba9a-809d2b18bee4" providerId="ADAL" clId="{A40AC4E2-B8CA-4B6D-AADC-2E2A06050855}" dt="2021-03-06T11:49:58.109" v="1581" actId="1076"/>
          <ac:spMkLst>
            <pc:docMk/>
            <pc:sldMk cId="3463486741" sldId="475"/>
            <ac:spMk id="3" creationId="{2A33FE7F-1B65-4273-B2B3-8FAC78BBF042}"/>
          </ac:spMkLst>
        </pc:spChg>
        <pc:spChg chg="add del mod">
          <ac:chgData name="Nga Nguyễn Thị Tố" userId="9e4207c6-5e87-4990-ba9a-809d2b18bee4" providerId="ADAL" clId="{A40AC4E2-B8CA-4B6D-AADC-2E2A06050855}" dt="2021-03-06T11:49:38.476" v="1577" actId="11529"/>
          <ac:spMkLst>
            <pc:docMk/>
            <pc:sldMk cId="3463486741" sldId="475"/>
            <ac:spMk id="4" creationId="{E5A187E6-A7B9-4DD3-876B-59D7DF828987}"/>
          </ac:spMkLst>
        </pc:spChg>
        <pc:spChg chg="mod">
          <ac:chgData name="Nga Nguyễn Thị Tố" userId="9e4207c6-5e87-4990-ba9a-809d2b18bee4" providerId="ADAL" clId="{A40AC4E2-B8CA-4B6D-AADC-2E2A06050855}" dt="2021-03-06T01:48:09.521" v="1284" actId="1076"/>
          <ac:spMkLst>
            <pc:docMk/>
            <pc:sldMk cId="3463486741" sldId="475"/>
            <ac:spMk id="10" creationId="{ED34A53B-ADAE-4466-9361-2286370F93F2}"/>
          </ac:spMkLst>
        </pc:spChg>
      </pc:sldChg>
      <pc:sldChg chg="addSp delSp modSp add modAnim">
        <pc:chgData name="Nga Nguyễn Thị Tố" userId="9e4207c6-5e87-4990-ba9a-809d2b18bee4" providerId="ADAL" clId="{A40AC4E2-B8CA-4B6D-AADC-2E2A06050855}" dt="2021-03-06T01:52:34.849" v="1417"/>
        <pc:sldMkLst>
          <pc:docMk/>
          <pc:sldMk cId="2800573392" sldId="476"/>
        </pc:sldMkLst>
        <pc:spChg chg="mod">
          <ac:chgData name="Nga Nguyễn Thị Tố" userId="9e4207c6-5e87-4990-ba9a-809d2b18bee4" providerId="ADAL" clId="{A40AC4E2-B8CA-4B6D-AADC-2E2A06050855}" dt="2021-03-06T01:49:38.049" v="1399" actId="14100"/>
          <ac:spMkLst>
            <pc:docMk/>
            <pc:sldMk cId="2800573392" sldId="476"/>
            <ac:spMk id="2" creationId="{80A41D36-3227-444E-8A75-CF352CC87117}"/>
          </ac:spMkLst>
        </pc:spChg>
        <pc:spChg chg="del">
          <ac:chgData name="Nga Nguyễn Thị Tố" userId="9e4207c6-5e87-4990-ba9a-809d2b18bee4" providerId="ADAL" clId="{A40AC4E2-B8CA-4B6D-AADC-2E2A06050855}" dt="2021-03-06T01:49:40.517" v="1400" actId="478"/>
          <ac:spMkLst>
            <pc:docMk/>
            <pc:sldMk cId="2800573392" sldId="476"/>
            <ac:spMk id="3" creationId="{439C3836-D577-4A6D-9595-65936160023A}"/>
          </ac:spMkLst>
        </pc:spChg>
        <pc:spChg chg="add mod">
          <ac:chgData name="Nga Nguyễn Thị Tố" userId="9e4207c6-5e87-4990-ba9a-809d2b18bee4" providerId="ADAL" clId="{A40AC4E2-B8CA-4B6D-AADC-2E2A06050855}" dt="2021-03-06T01:52:24.488" v="1413" actId="14100"/>
          <ac:spMkLst>
            <pc:docMk/>
            <pc:sldMk cId="2800573392" sldId="476"/>
            <ac:spMk id="4" creationId="{B6E04D6C-A06B-4BDC-B011-4DBED1F3E620}"/>
          </ac:spMkLst>
        </pc:spChg>
        <pc:picChg chg="add mod">
          <ac:chgData name="Nga Nguyễn Thị Tố" userId="9e4207c6-5e87-4990-ba9a-809d2b18bee4" providerId="ADAL" clId="{A40AC4E2-B8CA-4B6D-AADC-2E2A06050855}" dt="2021-03-06T01:52:30.489" v="1416" actId="1076"/>
          <ac:picMkLst>
            <pc:docMk/>
            <pc:sldMk cId="2800573392" sldId="476"/>
            <ac:picMk id="3074" creationId="{E4EB86F3-C95E-4C00-B371-5C8079A5DC08}"/>
          </ac:picMkLst>
        </pc:picChg>
        <pc:picChg chg="add mod">
          <ac:chgData name="Nga Nguyễn Thị Tố" userId="9e4207c6-5e87-4990-ba9a-809d2b18bee4" providerId="ADAL" clId="{A40AC4E2-B8CA-4B6D-AADC-2E2A06050855}" dt="2021-03-06T01:52:28.433" v="1415" actId="14100"/>
          <ac:picMkLst>
            <pc:docMk/>
            <pc:sldMk cId="2800573392" sldId="476"/>
            <ac:picMk id="3075" creationId="{83328246-9F24-4D0E-8031-4FBB1F286AAE}"/>
          </ac:picMkLst>
        </pc:picChg>
      </pc:sldChg>
      <pc:sldChg chg="addSp delSp modSp add modAnim">
        <pc:chgData name="Nga Nguyễn Thị Tố" userId="9e4207c6-5e87-4990-ba9a-809d2b18bee4" providerId="ADAL" clId="{A40AC4E2-B8CA-4B6D-AADC-2E2A06050855}" dt="2021-03-09T01:05:32.767" v="1705" actId="1076"/>
        <pc:sldMkLst>
          <pc:docMk/>
          <pc:sldMk cId="974950284" sldId="477"/>
        </pc:sldMkLst>
        <pc:spChg chg="mod">
          <ac:chgData name="Nga Nguyễn Thị Tố" userId="9e4207c6-5e87-4990-ba9a-809d2b18bee4" providerId="ADAL" clId="{A40AC4E2-B8CA-4B6D-AADC-2E2A06050855}" dt="2021-03-09T01:05:32.767" v="1705" actId="1076"/>
          <ac:spMkLst>
            <pc:docMk/>
            <pc:sldMk cId="974950284" sldId="477"/>
            <ac:spMk id="2" creationId="{80A41D36-3227-444E-8A75-CF352CC87117}"/>
          </ac:spMkLst>
        </pc:spChg>
        <pc:spChg chg="mod">
          <ac:chgData name="Nga Nguyễn Thị Tố" userId="9e4207c6-5e87-4990-ba9a-809d2b18bee4" providerId="ADAL" clId="{A40AC4E2-B8CA-4B6D-AADC-2E2A06050855}" dt="2021-03-09T00:27:22.957" v="1582" actId="20577"/>
          <ac:spMkLst>
            <pc:docMk/>
            <pc:sldMk cId="974950284" sldId="477"/>
            <ac:spMk id="4" creationId="{B6E04D6C-A06B-4BDC-B011-4DBED1F3E620}"/>
          </ac:spMkLst>
        </pc:spChg>
        <pc:picChg chg="del">
          <ac:chgData name="Nga Nguyễn Thị Tố" userId="9e4207c6-5e87-4990-ba9a-809d2b18bee4" providerId="ADAL" clId="{A40AC4E2-B8CA-4B6D-AADC-2E2A06050855}" dt="2021-03-06T01:53:26.426" v="1426" actId="478"/>
          <ac:picMkLst>
            <pc:docMk/>
            <pc:sldMk cId="974950284" sldId="477"/>
            <ac:picMk id="3074" creationId="{E4EB86F3-C95E-4C00-B371-5C8079A5DC08}"/>
          </ac:picMkLst>
        </pc:picChg>
        <pc:picChg chg="del">
          <ac:chgData name="Nga Nguyễn Thị Tố" userId="9e4207c6-5e87-4990-ba9a-809d2b18bee4" providerId="ADAL" clId="{A40AC4E2-B8CA-4B6D-AADC-2E2A06050855}" dt="2021-03-06T01:53:24.375" v="1425" actId="478"/>
          <ac:picMkLst>
            <pc:docMk/>
            <pc:sldMk cId="974950284" sldId="477"/>
            <ac:picMk id="3075" creationId="{83328246-9F24-4D0E-8031-4FBB1F286AAE}"/>
          </ac:picMkLst>
        </pc:picChg>
        <pc:picChg chg="add mod">
          <ac:chgData name="Nga Nguyễn Thị Tố" userId="9e4207c6-5e87-4990-ba9a-809d2b18bee4" providerId="ADAL" clId="{A40AC4E2-B8CA-4B6D-AADC-2E2A06050855}" dt="2021-03-06T01:55:20.665" v="1452" actId="1076"/>
          <ac:picMkLst>
            <pc:docMk/>
            <pc:sldMk cId="974950284" sldId="477"/>
            <ac:picMk id="4098" creationId="{9202CBFD-7E2C-4C4E-A7DD-6716EEE4CE9D}"/>
          </ac:picMkLst>
        </pc:picChg>
        <pc:picChg chg="add mod">
          <ac:chgData name="Nga Nguyễn Thị Tố" userId="9e4207c6-5e87-4990-ba9a-809d2b18bee4" providerId="ADAL" clId="{A40AC4E2-B8CA-4B6D-AADC-2E2A06050855}" dt="2021-03-06T01:54:42.521" v="1448" actId="14100"/>
          <ac:picMkLst>
            <pc:docMk/>
            <pc:sldMk cId="974950284" sldId="477"/>
            <ac:picMk id="4099" creationId="{382920A8-B6FF-4E9F-8D57-A55EBD3E287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A311-F7D2-4EEB-A0C6-B61EA13FD5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D939F34-ACA6-40E6-BF9C-E17285D457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B0D6E3F-D3CF-4E88-BDF6-132B61189119}"/>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33FEB88F-B3B8-4768-A46C-B9B2B350DC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BC218E-295E-41CC-A1F5-CB898DCAAE8E}"/>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248779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5126F-6992-4DF4-B9E6-EDDB80E78E6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9E93BE-9891-4E84-B339-8E22749D04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6E5527-1BD8-41C4-AB36-FA81B1282992}"/>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DCCEFF3F-01F8-4302-991A-82AAD96189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6416A-0DC0-4EED-A9D2-F6F25EEBB755}"/>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550979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C6DE9-F159-456C-BF49-1F11A229EF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FE7A011-611B-4A06-A806-40902B6077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07064E-9DC2-4752-BDDB-44413815C2BA}"/>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B44B9FF0-D747-45FE-A76F-B0BCB62F1F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25A21C-6E8A-4C4D-944E-A3464DD26DE0}"/>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3685193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A563C-A802-4EB6-9F89-41F32EC479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BD0E2A2-67BB-44C4-AB0C-E3D54227B0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16CECB-A483-4201-8FBF-3CA6CFFB0C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13E6988-4411-411D-8FFA-04CC948E12AB}"/>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6" name="Footer Placeholder 5">
            <a:extLst>
              <a:ext uri="{FF2B5EF4-FFF2-40B4-BE49-F238E27FC236}">
                <a16:creationId xmlns:a16="http://schemas.microsoft.com/office/drawing/2014/main" id="{4F13BD21-5606-4A95-BBC8-0B0D543CCC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045447-296A-47E2-A49F-5770971876C0}"/>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2052090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36344-1547-4AD2-B1AA-6E4117C75DC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08C4458-1A68-4C68-9891-5ECA1B9BFD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A6E18A-D5E2-4582-9322-EED77BED93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6365B56-8C91-4890-A33B-4D22EBDD4D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A50EF0-566C-46E7-82FC-0F0CAD188B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567891-2425-4877-99D6-A24B14635163}"/>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8" name="Footer Placeholder 7">
            <a:extLst>
              <a:ext uri="{FF2B5EF4-FFF2-40B4-BE49-F238E27FC236}">
                <a16:creationId xmlns:a16="http://schemas.microsoft.com/office/drawing/2014/main" id="{5B80E8E6-7F34-4B8A-A882-BB9C2D91128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AC3E58E-54CA-4DFD-9184-1478191FEB2F}"/>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356724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89481-4BEA-4F5D-AC52-6D74EAA6AA2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0F4D4C-9A21-4B1C-8D2B-E31808566A87}"/>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4" name="Footer Placeholder 3">
            <a:extLst>
              <a:ext uri="{FF2B5EF4-FFF2-40B4-BE49-F238E27FC236}">
                <a16:creationId xmlns:a16="http://schemas.microsoft.com/office/drawing/2014/main" id="{ADEF9FEF-410F-47A7-BB57-EE4A561FE7B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90C799-8796-42CF-B70D-BE67067794CA}"/>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348925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10FFBD-EBEC-4C4D-912C-5ABAE2D6A6AD}"/>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3" name="Footer Placeholder 2">
            <a:extLst>
              <a:ext uri="{FF2B5EF4-FFF2-40B4-BE49-F238E27FC236}">
                <a16:creationId xmlns:a16="http://schemas.microsoft.com/office/drawing/2014/main" id="{FEF87B9A-E4F4-40D3-9D58-9F816295E5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D99EF9-7E3C-411D-A49A-EB16027A20BA}"/>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2830995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3BC1F-ED80-4814-A91F-4B4C403B3A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129F146-FD47-4316-9E06-7E76631FB0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08CD2B5-7A62-4F1B-A5CB-70C0AD08E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111B7B-275B-4E58-AED6-B0F5559004FD}"/>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6" name="Footer Placeholder 5">
            <a:extLst>
              <a:ext uri="{FF2B5EF4-FFF2-40B4-BE49-F238E27FC236}">
                <a16:creationId xmlns:a16="http://schemas.microsoft.com/office/drawing/2014/main" id="{4B995AC1-B857-461F-A115-CC15E92135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7E21CD9-20D6-40D4-BA88-02428931A777}"/>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2328467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8923A-D0CB-467F-AC5B-847A66926F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0B2208-E65C-400D-9459-B3ABB63331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4084EA4-2A55-43F2-B130-A45E656717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7DF93B-2892-4933-9964-22E8EF8A6D33}"/>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6" name="Footer Placeholder 5">
            <a:extLst>
              <a:ext uri="{FF2B5EF4-FFF2-40B4-BE49-F238E27FC236}">
                <a16:creationId xmlns:a16="http://schemas.microsoft.com/office/drawing/2014/main" id="{8A62A00C-D94A-4F6B-B202-940A0C8709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807A95-CE06-4CD3-934F-8E20DFA73420}"/>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2981825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67CBA-F247-4C4C-924C-78C0546B562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B96597-6BA4-4318-9EC6-4ABCBBFCA1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0D4334-4855-4683-9BA8-7C1B71835C64}"/>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059CC0AC-E77A-4ACF-94C7-28A890B8FC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74F6B4-938F-4570-A7F6-E9EF66CD9C54}"/>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1571908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3F2509-DA3B-4D85-87E5-208E49DAF33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1CBFAE-ACB6-4E0B-9E7D-CA2C373F59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E3FB8F-E499-4205-A007-2492E5376E22}"/>
              </a:ext>
            </a:extLst>
          </p:cNvPr>
          <p:cNvSpPr>
            <a:spLocks noGrp="1"/>
          </p:cNvSpPr>
          <p:nvPr>
            <p:ph type="dt" sz="half" idx="10"/>
          </p:nvPr>
        </p:nvSpPr>
        <p:spPr/>
        <p:txBody>
          <a:body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B0501487-EBE5-421B-96FF-D49F8392AE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24F15B-0D3F-4630-86FC-9BC5D7F3E7A4}"/>
              </a:ext>
            </a:extLst>
          </p:cNvPr>
          <p:cNvSpPr>
            <a:spLocks noGrp="1"/>
          </p:cNvSpPr>
          <p:nvPr>
            <p:ph type="sldNum" sz="quarter" idx="12"/>
          </p:nvPr>
        </p:nvSpPr>
        <p:spPr/>
        <p:txBody>
          <a:bodyPr/>
          <a:lstStyle/>
          <a:p>
            <a:fld id="{8FAA7BEE-213D-465B-8A1C-0D8916E8269D}" type="slidenum">
              <a:rPr lang="en-US" smtClean="0"/>
              <a:t>‹#›</a:t>
            </a:fld>
            <a:endParaRPr lang="en-US"/>
          </a:p>
        </p:txBody>
      </p:sp>
    </p:spTree>
    <p:extLst>
      <p:ext uri="{BB962C8B-B14F-4D97-AF65-F5344CB8AC3E}">
        <p14:creationId xmlns:p14="http://schemas.microsoft.com/office/powerpoint/2010/main" val="1397622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86ED9-DAA6-49C1-A401-D5EE73F673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C8F9A91-0093-4A80-AA86-B8E83561FE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433B21-5C9F-4DEF-855E-0AC58AB967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9E795B-6B32-48B7-A29B-000EDE9F1DB5}" type="datetimeFigureOut">
              <a:rPr lang="en-US" smtClean="0"/>
              <a:t>3/9/2021</a:t>
            </a:fld>
            <a:endParaRPr lang="en-US"/>
          </a:p>
        </p:txBody>
      </p:sp>
      <p:sp>
        <p:nvSpPr>
          <p:cNvPr id="5" name="Footer Placeholder 4">
            <a:extLst>
              <a:ext uri="{FF2B5EF4-FFF2-40B4-BE49-F238E27FC236}">
                <a16:creationId xmlns:a16="http://schemas.microsoft.com/office/drawing/2014/main" id="{1E1E073C-4274-4C05-8220-6E6175B073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597B84-F0C7-4D94-9991-B3AE49005A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AA7BEE-213D-465B-8A1C-0D8916E8269D}" type="slidenum">
              <a:rPr lang="en-US" smtClean="0"/>
              <a:t>‹#›</a:t>
            </a:fld>
            <a:endParaRPr lang="en-US"/>
          </a:p>
        </p:txBody>
      </p:sp>
    </p:spTree>
    <p:extLst>
      <p:ext uri="{BB962C8B-B14F-4D97-AF65-F5344CB8AC3E}">
        <p14:creationId xmlns:p14="http://schemas.microsoft.com/office/powerpoint/2010/main" val="30220659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360.png"/><Relationship Id="rId2" Type="http://schemas.openxmlformats.org/officeDocument/2006/relationships/image" Target="../media/image1280.png"/><Relationship Id="rId1" Type="http://schemas.openxmlformats.org/officeDocument/2006/relationships/slideLayout" Target="../slideLayouts/slideLayout2.xml"/><Relationship Id="rId5" Type="http://schemas.openxmlformats.org/officeDocument/2006/relationships/image" Target="../media/image1380.png"/><Relationship Id="rId4" Type="http://schemas.openxmlformats.org/officeDocument/2006/relationships/image" Target="../media/image1290.png"/></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CC0B7C7-976D-41B6-BBDE-82826AA2248C}"/>
              </a:ext>
            </a:extLst>
          </p:cNvPr>
          <p:cNvSpPr>
            <a:spLocks noGrp="1"/>
          </p:cNvSpPr>
          <p:nvPr>
            <p:ph type="subTitle" idx="1"/>
          </p:nvPr>
        </p:nvSpPr>
        <p:spPr>
          <a:xfrm>
            <a:off x="2053883" y="1097989"/>
            <a:ext cx="8084233" cy="801150"/>
          </a:xfrm>
        </p:spPr>
        <p:txBody>
          <a:bodyPr>
            <a:noAutofit/>
          </a:bodyPr>
          <a:lstStyle/>
          <a:p>
            <a:r>
              <a:rPr lang="en-US" sz="6000" b="1">
                <a:solidFill>
                  <a:srgbClr val="FF0000"/>
                </a:solidFill>
                <a:latin typeface="Times New Roman" panose="02020603050405020304" pitchFamily="18" charset="0"/>
                <a:cs typeface="Times New Roman" panose="02020603050405020304" pitchFamily="18" charset="0"/>
              </a:rPr>
              <a:t>Quá trình vòng lặp (tt)</a:t>
            </a:r>
          </a:p>
        </p:txBody>
      </p:sp>
    </p:spTree>
    <p:extLst>
      <p:ext uri="{BB962C8B-B14F-4D97-AF65-F5344CB8AC3E}">
        <p14:creationId xmlns:p14="http://schemas.microsoft.com/office/powerpoint/2010/main" val="854497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1009" y="242807"/>
            <a:ext cx="3033203" cy="707886"/>
          </a:xfrm>
          <a:prstGeom prst="rect">
            <a:avLst/>
          </a:prstGeom>
        </p:spPr>
        <p:txBody>
          <a:bodyPr wrap="none">
            <a:spAutoFit/>
          </a:bodyPr>
          <a:lstStyle/>
          <a:p>
            <a:pPr>
              <a:spcAft>
                <a:spcPts val="0"/>
              </a:spcAft>
            </a:pPr>
            <a:r>
              <a:rPr lang="en-US" sz="4000" dirty="0">
                <a:latin typeface="Times New Roman" panose="02020603050405020304" pitchFamily="18" charset="0"/>
                <a:ea typeface="Times New Roman" panose="02020603050405020304" pitchFamily="18" charset="0"/>
              </a:rPr>
              <a:t>3</a:t>
            </a:r>
            <a:r>
              <a:rPr lang="en-US" sz="4000">
                <a:latin typeface="Times New Roman" panose="02020603050405020304" pitchFamily="18" charset="0"/>
                <a:ea typeface="Times New Roman" panose="02020603050405020304" pitchFamily="18" charset="0"/>
              </a:rPr>
              <a:t>. Ứng dụng: </a:t>
            </a:r>
            <a:endParaRPr lang="en-US" sz="40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59514" y="896060"/>
            <a:ext cx="2615011" cy="707886"/>
          </a:xfrm>
          <a:prstGeom prst="rect">
            <a:avLst/>
          </a:prstGeom>
        </p:spPr>
        <p:txBody>
          <a:bodyPr wrap="none">
            <a:spAutoFit/>
          </a:bodyPr>
          <a:lstStyle/>
          <a:p>
            <a:pPr>
              <a:spcAft>
                <a:spcPts val="0"/>
              </a:spcAft>
            </a:pPr>
            <a:r>
              <a:rPr lang="en-US" sz="4000" dirty="0">
                <a:latin typeface="Times New Roman" panose="02020603050405020304" pitchFamily="18" charset="0"/>
                <a:ea typeface="Times New Roman" panose="02020603050405020304" pitchFamily="18" charset="0"/>
              </a:rPr>
              <a:t>a. </a:t>
            </a:r>
            <a:r>
              <a:rPr lang="en-US" sz="4000" dirty="0" err="1">
                <a:latin typeface="Times New Roman" panose="02020603050405020304" pitchFamily="18" charset="0"/>
                <a:ea typeface="Times New Roman" panose="02020603050405020304" pitchFamily="18" charset="0"/>
              </a:rPr>
              <a:t>Yêu</a:t>
            </a:r>
            <a:r>
              <a:rPr lang="en-US" sz="4000" dirty="0">
                <a:latin typeface="Times New Roman" panose="02020603050405020304" pitchFamily="18" charset="0"/>
                <a:ea typeface="Times New Roman" panose="02020603050405020304" pitchFamily="18" charset="0"/>
              </a:rPr>
              <a:t> </a:t>
            </a:r>
            <a:r>
              <a:rPr lang="en-US" sz="4000" dirty="0" err="1">
                <a:latin typeface="Times New Roman" panose="02020603050405020304" pitchFamily="18" charset="0"/>
                <a:ea typeface="Times New Roman" panose="02020603050405020304" pitchFamily="18" charset="0"/>
              </a:rPr>
              <a:t>cầu</a:t>
            </a:r>
            <a:r>
              <a:rPr lang="en-US" sz="4000" dirty="0">
                <a:latin typeface="Times New Roman" panose="02020603050405020304" pitchFamily="18" charset="0"/>
                <a:ea typeface="Times New Roman" panose="02020603050405020304" pitchFamily="18" charset="0"/>
              </a:rPr>
              <a:t>: </a:t>
            </a:r>
            <a:endParaRPr lang="en-US" sz="4000" dirty="0">
              <a:effectLst/>
              <a:latin typeface="Times New Roman" panose="02020603050405020304" pitchFamily="18" charset="0"/>
              <a:ea typeface="Times New Roman" panose="02020603050405020304" pitchFamily="18" charset="0"/>
            </a:endParaRPr>
          </a:p>
        </p:txBody>
      </p:sp>
      <p:pic>
        <p:nvPicPr>
          <p:cNvPr id="2" name="ung dung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63470" y="1092572"/>
            <a:ext cx="6548718" cy="4911539"/>
          </a:xfrm>
          <a:prstGeom prst="rect">
            <a:avLst/>
          </a:prstGeom>
        </p:spPr>
      </p:pic>
      <p:sp>
        <p:nvSpPr>
          <p:cNvPr id="6" name="Action Button: Forward or Next 5">
            <a:hlinkClick r:id="" action="ppaction://noaction" highlightClick="1"/>
          </p:cNvPr>
          <p:cNvSpPr/>
          <p:nvPr/>
        </p:nvSpPr>
        <p:spPr>
          <a:xfrm>
            <a:off x="661182" y="2264898"/>
            <a:ext cx="675250" cy="67525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0381957" y="1463040"/>
            <a:ext cx="1547446" cy="584775"/>
          </a:xfrm>
          <a:prstGeom prst="rect">
            <a:avLst/>
          </a:prstGeom>
          <a:noFill/>
        </p:spPr>
        <p:txBody>
          <a:bodyPr wrap="square" rtlCol="0">
            <a:spAutoFit/>
          </a:bodyPr>
          <a:lstStyle/>
          <a:p>
            <a:r>
              <a:rPr lang="en-US" sz="3200" b="1" dirty="0" err="1">
                <a:solidFill>
                  <a:srgbClr val="FF0000"/>
                </a:solidFill>
                <a:latin typeface="Times New Roman" panose="02020603050405020304" pitchFamily="18" charset="0"/>
                <a:cs typeface="Times New Roman" panose="02020603050405020304" pitchFamily="18" charset="0"/>
              </a:rPr>
              <a:t>Lần</a:t>
            </a:r>
            <a:r>
              <a:rPr lang="en-US" sz="3200" b="1" dirty="0">
                <a:solidFill>
                  <a:srgbClr val="FF0000"/>
                </a:solidFill>
                <a:latin typeface="Times New Roman" panose="02020603050405020304" pitchFamily="18" charset="0"/>
                <a:cs typeface="Times New Roman" panose="02020603050405020304" pitchFamily="18" charset="0"/>
              </a:rPr>
              <a:t> 1</a:t>
            </a:r>
          </a:p>
        </p:txBody>
      </p:sp>
      <p:sp>
        <p:nvSpPr>
          <p:cNvPr id="9" name="TextBox 8"/>
          <p:cNvSpPr txBox="1"/>
          <p:nvPr/>
        </p:nvSpPr>
        <p:spPr>
          <a:xfrm>
            <a:off x="10381957" y="2079303"/>
            <a:ext cx="1547446" cy="584775"/>
          </a:xfrm>
          <a:prstGeom prst="rect">
            <a:avLst/>
          </a:prstGeom>
          <a:noFill/>
        </p:spPr>
        <p:txBody>
          <a:bodyPr wrap="square" rtlCol="0">
            <a:spAutoFit/>
          </a:bodyPr>
          <a:lstStyle/>
          <a:p>
            <a:r>
              <a:rPr lang="en-US" sz="3200" b="1" dirty="0" err="1">
                <a:solidFill>
                  <a:srgbClr val="FF0000"/>
                </a:solidFill>
                <a:latin typeface="Times New Roman" panose="02020603050405020304" pitchFamily="18" charset="0"/>
                <a:cs typeface="Times New Roman" panose="02020603050405020304" pitchFamily="18" charset="0"/>
              </a:rPr>
              <a:t>Lần</a:t>
            </a:r>
            <a:r>
              <a:rPr lang="en-US" sz="3200" b="1" dirty="0">
                <a:solidFill>
                  <a:srgbClr val="FF0000"/>
                </a:solidFill>
                <a:latin typeface="Times New Roman" panose="02020603050405020304" pitchFamily="18" charset="0"/>
                <a:cs typeface="Times New Roman" panose="02020603050405020304" pitchFamily="18" charset="0"/>
              </a:rPr>
              <a:t> 2</a:t>
            </a:r>
          </a:p>
        </p:txBody>
      </p:sp>
      <p:sp>
        <p:nvSpPr>
          <p:cNvPr id="10" name="TextBox 9"/>
          <p:cNvSpPr txBox="1"/>
          <p:nvPr/>
        </p:nvSpPr>
        <p:spPr>
          <a:xfrm>
            <a:off x="10381957" y="2695566"/>
            <a:ext cx="1547446" cy="584775"/>
          </a:xfrm>
          <a:prstGeom prst="rect">
            <a:avLst/>
          </a:prstGeom>
          <a:noFill/>
        </p:spPr>
        <p:txBody>
          <a:bodyPr wrap="square" rtlCol="0">
            <a:spAutoFit/>
          </a:bodyPr>
          <a:lstStyle/>
          <a:p>
            <a:r>
              <a:rPr lang="en-US" sz="3200" b="1" dirty="0" err="1">
                <a:solidFill>
                  <a:srgbClr val="FF0000"/>
                </a:solidFill>
                <a:latin typeface="Times New Roman" panose="02020603050405020304" pitchFamily="18" charset="0"/>
                <a:cs typeface="Times New Roman" panose="02020603050405020304" pitchFamily="18" charset="0"/>
              </a:rPr>
              <a:t>Lần</a:t>
            </a:r>
            <a:r>
              <a:rPr lang="en-US" sz="3200" b="1" dirty="0">
                <a:solidFill>
                  <a:srgbClr val="FF0000"/>
                </a:solidFill>
                <a:latin typeface="Times New Roman" panose="02020603050405020304" pitchFamily="18" charset="0"/>
                <a:cs typeface="Times New Roman" panose="02020603050405020304" pitchFamily="18" charset="0"/>
              </a:rPr>
              <a:t> 3</a:t>
            </a:r>
          </a:p>
        </p:txBody>
      </p:sp>
      <p:sp>
        <p:nvSpPr>
          <p:cNvPr id="11" name="TextBox 10"/>
          <p:cNvSpPr txBox="1"/>
          <p:nvPr/>
        </p:nvSpPr>
        <p:spPr>
          <a:xfrm>
            <a:off x="580809" y="3825999"/>
            <a:ext cx="1869142" cy="2308324"/>
          </a:xfrm>
          <a:prstGeom prst="rect">
            <a:avLst/>
          </a:prstGeom>
          <a:solidFill>
            <a:srgbClr val="00B0F0"/>
          </a:solidFill>
        </p:spPr>
        <p:txBody>
          <a:bodyPr wrap="square" rtlCol="0">
            <a:spAutoFit/>
          </a:bodyPr>
          <a:lstStyle/>
          <a:p>
            <a:pPr algn="just"/>
            <a:r>
              <a:rPr lang="en-US" sz="3600" b="1" dirty="0" err="1">
                <a:latin typeface="Times New Roman" panose="02020603050405020304" pitchFamily="18" charset="0"/>
                <a:cs typeface="Times New Roman" panose="02020603050405020304" pitchFamily="18" charset="0"/>
              </a:rPr>
              <a:t>Em</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hãy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lập</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biểu</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đồ</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trạng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thái</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859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0"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par>
                          <p:cTn id="24" fill="hold">
                            <p:stCondLst>
                              <p:cond delay="0"/>
                            </p:stCondLst>
                            <p:childTnLst>
                              <p:par>
                                <p:cTn id="25" presetID="1" presetClass="mediacall" presetSubtype="0" fill="hold" nodeType="afterEffect">
                                  <p:stCondLst>
                                    <p:cond delay="0"/>
                                  </p:stCondLst>
                                  <p:childTnLst>
                                    <p:cmd type="call" cmd="playFrom(0.0)">
                                      <p:cBhvr>
                                        <p:cTn id="26" dur="21708" fill="hold"/>
                                        <p:tgtEl>
                                          <p:spTgt spid="2"/>
                                        </p:tgtEl>
                                      </p:cBhvr>
                                    </p:cmd>
                                  </p:childTnLst>
                                </p:cTn>
                              </p:par>
                              <p:par>
                                <p:cTn id="27" presetID="10"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21708"/>
                            </p:stCondLst>
                            <p:childTnLst>
                              <p:par>
                                <p:cTn id="31" presetID="1" presetClass="mediacall" presetSubtype="0" fill="hold" nodeType="afterEffect">
                                  <p:stCondLst>
                                    <p:cond delay="0"/>
                                  </p:stCondLst>
                                  <p:childTnLst>
                                    <p:cmd type="call" cmd="playFrom(0.0)">
                                      <p:cBhvr>
                                        <p:cTn id="32" dur="21708" fill="hold"/>
                                        <p:tgtEl>
                                          <p:spTgt spid="2"/>
                                        </p:tgtEl>
                                      </p:cBhvr>
                                    </p:cmd>
                                  </p:childTnLst>
                                </p:cTn>
                              </p:par>
                              <p:par>
                                <p:cTn id="33" presetID="10"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par>
                          <p:cTn id="36" fill="hold">
                            <p:stCondLst>
                              <p:cond delay="43416"/>
                            </p:stCondLst>
                            <p:childTnLst>
                              <p:par>
                                <p:cTn id="37" presetID="1" presetClass="mediacall" presetSubtype="0" fill="hold" nodeType="afterEffect">
                                  <p:stCondLst>
                                    <p:cond delay="0"/>
                                  </p:stCondLst>
                                  <p:childTnLst>
                                    <p:cmd type="call" cmd="playFrom(0.0)">
                                      <p:cBhvr>
                                        <p:cTn id="38" dur="21708" fill="hold"/>
                                        <p:tgtEl>
                                          <p:spTgt spid="2"/>
                                        </p:tgtEl>
                                      </p:cBhvr>
                                    </p:cmd>
                                  </p:childTnLst>
                                </p:cTn>
                              </p:par>
                              <p:par>
                                <p:cTn id="39" presetID="10"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47" fill="hold" display="0">
                  <p:stCondLst>
                    <p:cond delay="indefinite"/>
                  </p:stCondLst>
                </p:cTn>
                <p:tgtEl>
                  <p:spTgt spid="2"/>
                </p:tgtEl>
              </p:cMediaNode>
            </p:video>
          </p:childTnLst>
        </p:cTn>
      </p:par>
    </p:tnLst>
    <p:bldLst>
      <p:bldP spid="3" grpId="0"/>
      <p:bldP spid="4" grpId="0"/>
      <p:bldP spid="6" grpId="0" animBg="1"/>
      <p:bldP spid="8" grpId="0"/>
      <p:bldP spid="9" grpId="0"/>
      <p:bldP spid="10" grpId="0"/>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95" name="Group 16394"/>
          <p:cNvGrpSpPr/>
          <p:nvPr/>
        </p:nvGrpSpPr>
        <p:grpSpPr>
          <a:xfrm>
            <a:off x="1306121" y="1054647"/>
            <a:ext cx="7565746" cy="2088162"/>
            <a:chOff x="826438" y="4019166"/>
            <a:chExt cx="5066936" cy="1708728"/>
          </a:xfrm>
        </p:grpSpPr>
        <mc:AlternateContent xmlns:mc="http://schemas.openxmlformats.org/markup-compatibility/2006" xmlns:a14="http://schemas.microsoft.com/office/drawing/2010/main">
          <mc:Choice Requires="a14">
            <p:sp>
              <p:nvSpPr>
                <p:cNvPr id="5" name="Rectangle 4"/>
                <p:cNvSpPr/>
                <p:nvPr/>
              </p:nvSpPr>
              <p:spPr>
                <a:xfrm>
                  <a:off x="826438" y="4019166"/>
                  <a:ext cx="5066936" cy="923928"/>
                </a:xfrm>
                <a:prstGeom prst="rect">
                  <a:avLst/>
                </a:prstGeom>
              </p:spPr>
              <p:txBody>
                <a:bodyPr wrap="square">
                  <a:spAutoFit/>
                </a:bodyPr>
                <a:lstStyle/>
                <a:p>
                  <a:r>
                    <a:rPr lang="nb-NO" sz="4000" dirty="0">
                      <a:latin typeface="Times New Roman" panose="02020603050405020304" pitchFamily="18" charset="0"/>
                      <a:ea typeface="Times New Roman" panose="02020603050405020304" pitchFamily="18" charset="0"/>
                    </a:rPr>
                    <a:t>Start  A+ B+</a:t>
                  </a:r>
                  <a14:m>
                    <m:oMath xmlns:m="http://schemas.openxmlformats.org/officeDocument/2006/math">
                      <m:d>
                        <m:dPr>
                          <m:begChr m:val="{"/>
                          <m:endChr m:val="}"/>
                          <m:ctrlPr>
                            <a:rPr lang="nb-NO" sz="4000" i="1" smtClean="0">
                              <a:latin typeface="Cambria Math" panose="02040503050406030204" pitchFamily="18" charset="0"/>
                            </a:rPr>
                          </m:ctrlPr>
                        </m:dPr>
                        <m:e>
                          <m:m>
                            <m:mPr>
                              <m:mcs>
                                <m:mc>
                                  <m:mcPr>
                                    <m:count m:val="1"/>
                                    <m:mcJc m:val="center"/>
                                  </m:mcPr>
                                </m:mc>
                              </m:mcs>
                              <m:ctrlPr>
                                <a:rPr lang="nb-NO" sz="4000" i="1" smtClean="0">
                                  <a:latin typeface="Cambria Math" panose="02040503050406030204" pitchFamily="18" charset="0"/>
                                </a:rPr>
                              </m:ctrlPr>
                            </m:mPr>
                            <m:mr>
                              <m:e>
                                <m:r>
                                  <m:rPr>
                                    <m:brk m:alnAt="7"/>
                                  </m:rPr>
                                  <a:rPr lang="en-US" sz="4000" b="0" i="1" smtClean="0">
                                    <a:latin typeface="Cambria Math" panose="02040503050406030204" pitchFamily="18" charset="0"/>
                                  </a:rPr>
                                  <m:t>𝐴</m:t>
                                </m:r>
                                <m:r>
                                  <a:rPr lang="en-US" sz="4000" b="0" i="1" smtClean="0">
                                    <a:latin typeface="Cambria Math" panose="02040503050406030204" pitchFamily="18" charset="0"/>
                                  </a:rPr>
                                  <m:t>−</m:t>
                                </m:r>
                              </m:e>
                            </m:mr>
                            <m:mr>
                              <m:e>
                                <m:r>
                                  <a:rPr lang="en-US" sz="4000" b="0" i="1" smtClean="0">
                                    <a:latin typeface="Cambria Math" panose="02040503050406030204" pitchFamily="18" charset="0"/>
                                  </a:rPr>
                                  <m:t>𝐶</m:t>
                                </m:r>
                                <m:r>
                                  <a:rPr lang="en-US" sz="4000" b="0" i="1" smtClean="0">
                                    <a:latin typeface="Cambria Math" panose="02040503050406030204" pitchFamily="18" charset="0"/>
                                  </a:rPr>
                                  <m:t>+</m:t>
                                </m:r>
                              </m:e>
                            </m:mr>
                          </m:m>
                        </m:e>
                      </m:d>
                    </m:oMath>
                  </a14:m>
                  <a:r>
                    <a:rPr lang="en-US" sz="4000" dirty="0"/>
                    <a:t> C- B-</a:t>
                  </a:r>
                </a:p>
              </p:txBody>
            </p:sp>
          </mc:Choice>
          <mc:Fallback xmlns="">
            <p:sp>
              <p:nvSpPr>
                <p:cNvPr id="5" name="Rectangle 4"/>
                <p:cNvSpPr>
                  <a:spLocks noRot="1" noChangeAspect="1" noMove="1" noResize="1" noEditPoints="1" noAdjustHandles="1" noChangeArrowheads="1" noChangeShapeType="1" noTextEdit="1"/>
                </p:cNvSpPr>
                <p:nvPr/>
              </p:nvSpPr>
              <p:spPr>
                <a:xfrm>
                  <a:off x="826438" y="4019166"/>
                  <a:ext cx="5066936" cy="923928"/>
                </a:xfrm>
                <a:prstGeom prst="rect">
                  <a:avLst/>
                </a:prstGeom>
                <a:blipFill rotWithShape="0">
                  <a:blip r:embed="rId2"/>
                  <a:stretch>
                    <a:fillRect l="-2820" b="-4865"/>
                  </a:stretch>
                </a:blipFill>
              </p:spPr>
              <p:txBody>
                <a:bodyPr/>
                <a:lstStyle/>
                <a:p>
                  <a:r>
                    <a:rPr lang="en-US">
                      <a:noFill/>
                    </a:rPr>
                    <a:t> </a:t>
                  </a:r>
                </a:p>
              </p:txBody>
            </p:sp>
          </mc:Fallback>
        </mc:AlternateContent>
        <p:sp>
          <p:nvSpPr>
            <p:cNvPr id="16393" name="Curved Left Arrow 16392"/>
            <p:cNvSpPr/>
            <p:nvPr/>
          </p:nvSpPr>
          <p:spPr>
            <a:xfrm rot="5400000">
              <a:off x="2309243" y="4014826"/>
              <a:ext cx="966590" cy="2459546"/>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mc:AlternateContent xmlns:mc="http://schemas.openxmlformats.org/markup-compatibility/2006" xmlns:a14="http://schemas.microsoft.com/office/drawing/2010/main">
          <mc:Choice Requires="a14">
            <p:sp>
              <p:nvSpPr>
                <p:cNvPr id="16394" name="TextBox 16393"/>
                <p:cNvSpPr txBox="1"/>
                <p:nvPr/>
              </p:nvSpPr>
              <p:spPr>
                <a:xfrm>
                  <a:off x="2020689" y="5061950"/>
                  <a:ext cx="1430086" cy="42814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2800" i="1" smtClean="0">
                            <a:latin typeface="Cambria Math" panose="02040503050406030204" pitchFamily="18" charset="0"/>
                          </a:rPr>
                          <m:t>3</m:t>
                        </m:r>
                        <m:r>
                          <a:rPr lang="en-US" sz="2800" b="0" i="1" smtClean="0">
                            <a:latin typeface="Cambria Math" panose="02040503050406030204" pitchFamily="18" charset="0"/>
                          </a:rPr>
                          <m:t> </m:t>
                        </m:r>
                        <m:r>
                          <a:rPr lang="en-US" sz="2800" b="0" i="1" smtClean="0">
                            <a:latin typeface="Cambria Math" panose="02040503050406030204" pitchFamily="18" charset="0"/>
                          </a:rPr>
                          <m:t>𝐿</m:t>
                        </m:r>
                        <m:r>
                          <a:rPr lang="en-US" sz="2800" b="0" i="1" smtClean="0">
                            <a:latin typeface="Cambria Math" panose="02040503050406030204" pitchFamily="18" charset="0"/>
                          </a:rPr>
                          <m:t>ầ</m:t>
                        </m:r>
                        <m:r>
                          <a:rPr lang="en-US" sz="2800" b="0" i="1" smtClean="0">
                            <a:latin typeface="Cambria Math" panose="02040503050406030204" pitchFamily="18" charset="0"/>
                          </a:rPr>
                          <m:t>𝑛</m:t>
                        </m:r>
                      </m:oMath>
                    </m:oMathPara>
                  </a14:m>
                  <a:endParaRPr lang="en-US" sz="2800" dirty="0">
                    <a:latin typeface="Times New Roman" panose="02020603050405020304" pitchFamily="18" charset="0"/>
                    <a:cs typeface="Times New Roman" panose="02020603050405020304" pitchFamily="18" charset="0"/>
                  </a:endParaRPr>
                </a:p>
              </p:txBody>
            </p:sp>
          </mc:Choice>
          <mc:Fallback xmlns="">
            <p:sp>
              <p:nvSpPr>
                <p:cNvPr id="16394" name="TextBox 16393"/>
                <p:cNvSpPr txBox="1">
                  <a:spLocks noRot="1" noChangeAspect="1" noMove="1" noResize="1" noEditPoints="1" noAdjustHandles="1" noChangeArrowheads="1" noChangeShapeType="1" noTextEdit="1"/>
                </p:cNvSpPr>
                <p:nvPr/>
              </p:nvSpPr>
              <p:spPr>
                <a:xfrm>
                  <a:off x="2020689" y="5061950"/>
                  <a:ext cx="1430086" cy="428147"/>
                </a:xfrm>
                <a:prstGeom prst="rect">
                  <a:avLst/>
                </a:prstGeom>
                <a:blipFill rotWithShape="0">
                  <a:blip r:embed="rId3"/>
                  <a:stretch>
                    <a:fillRect/>
                  </a:stretch>
                </a:blipFill>
              </p:spPr>
              <p:txBody>
                <a:bodyPr/>
                <a:lstStyle/>
                <a:p>
                  <a:r>
                    <a:rPr lang="en-US">
                      <a:noFill/>
                    </a:rPr>
                    <a:t> </a:t>
                  </a:r>
                </a:p>
              </p:txBody>
            </p:sp>
          </mc:Fallback>
        </mc:AlternateContent>
      </p:grpSp>
      <p:sp>
        <p:nvSpPr>
          <p:cNvPr id="8" name="Rectangle 7"/>
          <p:cNvSpPr/>
          <p:nvPr/>
        </p:nvSpPr>
        <p:spPr>
          <a:xfrm>
            <a:off x="505118" y="239121"/>
            <a:ext cx="3251211"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Biểu đồ trạng thái:</a:t>
            </a:r>
            <a:endParaRPr lang="en-US" sz="3200" dirty="0"/>
          </a:p>
        </p:txBody>
      </p:sp>
      <p:sp>
        <p:nvSpPr>
          <p:cNvPr id="9" name="Rectangle 8"/>
          <p:cNvSpPr/>
          <p:nvPr/>
        </p:nvSpPr>
        <p:spPr>
          <a:xfrm>
            <a:off x="307895" y="3689746"/>
            <a:ext cx="2693366"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Chia giai đoạn:</a:t>
            </a:r>
            <a:endParaRPr lang="en-US" sz="3200" dirty="0"/>
          </a:p>
        </p:txBody>
      </p:sp>
      <p:sp>
        <p:nvSpPr>
          <p:cNvPr id="10" name="TextBox 9"/>
          <p:cNvSpPr txBox="1"/>
          <p:nvPr/>
        </p:nvSpPr>
        <p:spPr>
          <a:xfrm>
            <a:off x="9534647" y="1430718"/>
            <a:ext cx="1869142" cy="1754326"/>
          </a:xfrm>
          <a:prstGeom prst="rect">
            <a:avLst/>
          </a:prstGeom>
          <a:solidFill>
            <a:srgbClr val="00B0F0"/>
          </a:solidFill>
        </p:spPr>
        <p:txBody>
          <a:bodyPr wrap="square" rtlCol="0">
            <a:spAutoFit/>
          </a:bodyPr>
          <a:lstStyle/>
          <a:p>
            <a:pPr algn="just"/>
            <a:r>
              <a:rPr lang="en-US" sz="3600" dirty="0" err="1">
                <a:latin typeface="Times New Roman" panose="02020603050405020304" pitchFamily="18" charset="0"/>
                <a:cs typeface="Times New Roman" panose="02020603050405020304" pitchFamily="18" charset="0"/>
              </a:rPr>
              <a:t>Em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hãy</a:t>
            </a:r>
            <a:r>
              <a:rPr lang="en-US" sz="3600" dirty="0">
                <a:latin typeface="Times New Roman" panose="02020603050405020304" pitchFamily="18" charset="0"/>
                <a:cs typeface="Times New Roman" panose="02020603050405020304" pitchFamily="18" charset="0"/>
              </a:rPr>
              <a:t> chia </a:t>
            </a:r>
            <a:r>
              <a:rPr lang="en-US" sz="3600" dirty="0" err="1">
                <a:latin typeface="Times New Roman" panose="02020603050405020304" pitchFamily="18" charset="0"/>
                <a:cs typeface="Times New Roman" panose="02020603050405020304" pitchFamily="18" charset="0"/>
              </a:rPr>
              <a:t>giai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đoạn</a:t>
            </a:r>
            <a:endParaRPr lang="en-US" sz="3600" dirty="0">
              <a:latin typeface="Times New Roman" panose="02020603050405020304" pitchFamily="18" charset="0"/>
              <a:cs typeface="Times New Roman" panose="02020603050405020304" pitchFamily="18" charset="0"/>
            </a:endParaRPr>
          </a:p>
        </p:txBody>
      </p:sp>
      <p:cxnSp>
        <p:nvCxnSpPr>
          <p:cNvPr id="3" name="Straight Connector 2"/>
          <p:cNvCxnSpPr>
            <a:endCxn id="12" idx="2"/>
          </p:cNvCxnSpPr>
          <p:nvPr/>
        </p:nvCxnSpPr>
        <p:spPr>
          <a:xfrm flipH="1">
            <a:off x="6333805" y="3495413"/>
            <a:ext cx="144960" cy="12563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8026193" y="3521378"/>
            <a:ext cx="144960" cy="12563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409850" y="3321424"/>
            <a:ext cx="684201"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Y1</a:t>
            </a:r>
          </a:p>
        </p:txBody>
      </p:sp>
      <p:sp>
        <p:nvSpPr>
          <p:cNvPr id="19" name="TextBox 18"/>
          <p:cNvSpPr txBox="1"/>
          <p:nvPr/>
        </p:nvSpPr>
        <p:spPr>
          <a:xfrm>
            <a:off x="6778245" y="3300296"/>
            <a:ext cx="684201"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Y2</a:t>
            </a:r>
          </a:p>
        </p:txBody>
      </p:sp>
      <p:sp>
        <p:nvSpPr>
          <p:cNvPr id="20" name="TextBox 19"/>
          <p:cNvSpPr txBox="1"/>
          <p:nvPr/>
        </p:nvSpPr>
        <p:spPr>
          <a:xfrm>
            <a:off x="8302289" y="3300296"/>
            <a:ext cx="684201"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Y3</a:t>
            </a:r>
          </a:p>
        </p:txBody>
      </p:sp>
      <p:cxnSp>
        <p:nvCxnSpPr>
          <p:cNvPr id="21" name="Straight Connector 20"/>
          <p:cNvCxnSpPr/>
          <p:nvPr/>
        </p:nvCxnSpPr>
        <p:spPr>
          <a:xfrm flipH="1">
            <a:off x="9103802" y="3540170"/>
            <a:ext cx="144960" cy="12563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3948503" y="3844644"/>
            <a:ext cx="7565746" cy="2088162"/>
            <a:chOff x="826438" y="4019166"/>
            <a:chExt cx="5066936" cy="1708728"/>
          </a:xfrm>
        </p:grpSpPr>
        <mc:AlternateContent xmlns:mc="http://schemas.openxmlformats.org/markup-compatibility/2006" xmlns:a14="http://schemas.microsoft.com/office/drawing/2010/main">
          <mc:Choice Requires="a14">
            <p:sp>
              <p:nvSpPr>
                <p:cNvPr id="23" name="Rectangle 22"/>
                <p:cNvSpPr/>
                <p:nvPr/>
              </p:nvSpPr>
              <p:spPr>
                <a:xfrm>
                  <a:off x="826438" y="4019166"/>
                  <a:ext cx="5066936" cy="923928"/>
                </a:xfrm>
                <a:prstGeom prst="rect">
                  <a:avLst/>
                </a:prstGeom>
              </p:spPr>
              <p:txBody>
                <a:bodyPr wrap="square">
                  <a:spAutoFit/>
                </a:bodyPr>
                <a:lstStyle/>
                <a:p>
                  <a:r>
                    <a:rPr lang="nb-NO" sz="4000" dirty="0">
                      <a:latin typeface="Times New Roman" panose="02020603050405020304" pitchFamily="18" charset="0"/>
                      <a:ea typeface="Times New Roman" panose="02020603050405020304" pitchFamily="18" charset="0"/>
                    </a:rPr>
                    <a:t>Start  A</a:t>
                  </a:r>
                  <a:r>
                    <a:rPr lang="nb-NO" sz="4000">
                      <a:latin typeface="Times New Roman" panose="02020603050405020304" pitchFamily="18" charset="0"/>
                      <a:ea typeface="Times New Roman" panose="02020603050405020304" pitchFamily="18" charset="0"/>
                    </a:rPr>
                    <a:t>+ B+ </a:t>
                  </a:r>
                  <a14:m>
                    <m:oMath xmlns:m="http://schemas.openxmlformats.org/officeDocument/2006/math">
                      <m:d>
                        <m:dPr>
                          <m:begChr m:val="{"/>
                          <m:endChr m:val="}"/>
                          <m:ctrlPr>
                            <a:rPr lang="nb-NO" sz="4000" i="1" smtClean="0">
                              <a:latin typeface="Cambria Math" panose="02040503050406030204" pitchFamily="18" charset="0"/>
                            </a:rPr>
                          </m:ctrlPr>
                        </m:dPr>
                        <m:e>
                          <m:m>
                            <m:mPr>
                              <m:mcs>
                                <m:mc>
                                  <m:mcPr>
                                    <m:count m:val="1"/>
                                    <m:mcJc m:val="center"/>
                                  </m:mcPr>
                                </m:mc>
                              </m:mcs>
                              <m:ctrlPr>
                                <a:rPr lang="nb-NO" sz="4000" i="1" smtClean="0">
                                  <a:latin typeface="Cambria Math" panose="02040503050406030204" pitchFamily="18" charset="0"/>
                                </a:rPr>
                              </m:ctrlPr>
                            </m:mPr>
                            <m:mr>
                              <m:e>
                                <m:r>
                                  <m:rPr>
                                    <m:brk m:alnAt="7"/>
                                  </m:rPr>
                                  <a:rPr lang="en-US" sz="4000" b="0" i="1" smtClean="0">
                                    <a:latin typeface="Cambria Math" panose="02040503050406030204" pitchFamily="18" charset="0"/>
                                  </a:rPr>
                                  <m:t>𝐴</m:t>
                                </m:r>
                                <m:r>
                                  <a:rPr lang="en-US" sz="4000" b="0" i="1" smtClean="0">
                                    <a:latin typeface="Cambria Math" panose="02040503050406030204" pitchFamily="18" charset="0"/>
                                  </a:rPr>
                                  <m:t>−</m:t>
                                </m:r>
                              </m:e>
                            </m:mr>
                            <m:mr>
                              <m:e>
                                <m:r>
                                  <a:rPr lang="en-US" sz="4000" b="0" i="1" smtClean="0">
                                    <a:latin typeface="Cambria Math" panose="02040503050406030204" pitchFamily="18" charset="0"/>
                                  </a:rPr>
                                  <m:t>𝐶</m:t>
                                </m:r>
                                <m:r>
                                  <a:rPr lang="en-US" sz="4000" b="0" i="1" smtClean="0">
                                    <a:latin typeface="Cambria Math" panose="02040503050406030204" pitchFamily="18" charset="0"/>
                                  </a:rPr>
                                  <m:t>+</m:t>
                                </m:r>
                              </m:e>
                            </m:mr>
                          </m:m>
                        </m:e>
                      </m:d>
                    </m:oMath>
                  </a14:m>
                  <a:r>
                    <a:rPr lang="en-US" sz="4000" dirty="0"/>
                    <a:t>  C- B-</a:t>
                  </a:r>
                </a:p>
              </p:txBody>
            </p:sp>
          </mc:Choice>
          <mc:Fallback xmlns="">
            <p:sp>
              <p:nvSpPr>
                <p:cNvPr id="23" name="Rectangle 22"/>
                <p:cNvSpPr>
                  <a:spLocks noRot="1" noChangeAspect="1" noMove="1" noResize="1" noEditPoints="1" noAdjustHandles="1" noChangeArrowheads="1" noChangeShapeType="1" noTextEdit="1"/>
                </p:cNvSpPr>
                <p:nvPr/>
              </p:nvSpPr>
              <p:spPr>
                <a:xfrm>
                  <a:off x="826438" y="4019166"/>
                  <a:ext cx="5066936" cy="923928"/>
                </a:xfrm>
                <a:prstGeom prst="rect">
                  <a:avLst/>
                </a:prstGeom>
                <a:blipFill rotWithShape="0">
                  <a:blip r:embed="rId4"/>
                  <a:stretch>
                    <a:fillRect l="-2901" b="-4865"/>
                  </a:stretch>
                </a:blipFill>
              </p:spPr>
              <p:txBody>
                <a:bodyPr/>
                <a:lstStyle/>
                <a:p>
                  <a:r>
                    <a:rPr lang="en-US">
                      <a:noFill/>
                    </a:rPr>
                    <a:t> </a:t>
                  </a:r>
                </a:p>
              </p:txBody>
            </p:sp>
          </mc:Fallback>
        </mc:AlternateContent>
        <p:sp>
          <p:nvSpPr>
            <p:cNvPr id="24" name="Curved Left Arrow 23"/>
            <p:cNvSpPr/>
            <p:nvPr/>
          </p:nvSpPr>
          <p:spPr>
            <a:xfrm rot="5400000">
              <a:off x="2419660" y="3947072"/>
              <a:ext cx="923926" cy="263771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mc:AlternateContent xmlns:mc="http://schemas.openxmlformats.org/markup-compatibility/2006" xmlns:a14="http://schemas.microsoft.com/office/drawing/2010/main">
          <mc:Choice Requires="a14">
            <p:sp>
              <p:nvSpPr>
                <p:cNvPr id="25" name="TextBox 24"/>
                <p:cNvSpPr txBox="1"/>
                <p:nvPr/>
              </p:nvSpPr>
              <p:spPr>
                <a:xfrm>
                  <a:off x="2020689" y="5061950"/>
                  <a:ext cx="1430086" cy="42814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2800" i="1" smtClean="0">
                            <a:latin typeface="Cambria Math" panose="02040503050406030204" pitchFamily="18" charset="0"/>
                          </a:rPr>
                          <m:t>3</m:t>
                        </m:r>
                        <m:r>
                          <a:rPr lang="en-US" sz="2800" b="0" i="1" smtClean="0">
                            <a:latin typeface="Cambria Math" panose="02040503050406030204" pitchFamily="18" charset="0"/>
                          </a:rPr>
                          <m:t> </m:t>
                        </m:r>
                        <m:r>
                          <a:rPr lang="en-US" sz="2800" b="0" i="1" smtClean="0">
                            <a:latin typeface="Cambria Math" panose="02040503050406030204" pitchFamily="18" charset="0"/>
                          </a:rPr>
                          <m:t>𝐿</m:t>
                        </m:r>
                        <m:r>
                          <a:rPr lang="en-US" sz="2800" b="0" i="1" smtClean="0">
                            <a:latin typeface="Cambria Math" panose="02040503050406030204" pitchFamily="18" charset="0"/>
                          </a:rPr>
                          <m:t>ầ</m:t>
                        </m:r>
                        <m:r>
                          <a:rPr lang="en-US" sz="2800" b="0" i="1" smtClean="0">
                            <a:latin typeface="Cambria Math" panose="02040503050406030204" pitchFamily="18" charset="0"/>
                          </a:rPr>
                          <m:t>𝑛</m:t>
                        </m:r>
                      </m:oMath>
                    </m:oMathPara>
                  </a14:m>
                  <a:endParaRPr lang="en-US" sz="2800" dirty="0">
                    <a:latin typeface="Times New Roman" panose="02020603050405020304" pitchFamily="18" charset="0"/>
                    <a:cs typeface="Times New Roman" panose="02020603050405020304" pitchFamily="18" charset="0"/>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2020689" y="5061950"/>
                  <a:ext cx="1430086" cy="428147"/>
                </a:xfrm>
                <a:prstGeom prst="rect">
                  <a:avLst/>
                </a:prstGeom>
                <a:blipFill rotWithShape="0">
                  <a:blip r:embed="rId5"/>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340163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395"/>
                                        </p:tgtEl>
                                        <p:attrNameLst>
                                          <p:attrName>style.visibility</p:attrName>
                                        </p:attrNameLst>
                                      </p:cBhvr>
                                      <p:to>
                                        <p:strVal val="visible"/>
                                      </p:to>
                                    </p:set>
                                    <p:animEffect transition="in" filter="fade">
                                      <p:cBhvr>
                                        <p:cTn id="12" dur="500"/>
                                        <p:tgtEl>
                                          <p:spTgt spid="1639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par>
                          <p:cTn id="43" fill="hold">
                            <p:stCondLst>
                              <p:cond delay="1000"/>
                            </p:stCondLst>
                            <p:childTnLst>
                              <p:par>
                                <p:cTn id="44" presetID="10"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6" grpId="0"/>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118" y="239121"/>
            <a:ext cx="2779928"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Mạch động lực:</a:t>
            </a:r>
            <a:endParaRPr lang="en-US" sz="3200" dirty="0"/>
          </a:p>
        </p:txBody>
      </p:sp>
      <p:pic>
        <p:nvPicPr>
          <p:cNvPr id="5" name="Picture 4"/>
          <p:cNvPicPr>
            <a:picLocks noChangeAspect="1"/>
          </p:cNvPicPr>
          <p:nvPr/>
        </p:nvPicPr>
        <p:blipFill>
          <a:blip r:embed="rId2"/>
          <a:stretch>
            <a:fillRect/>
          </a:stretch>
        </p:blipFill>
        <p:spPr>
          <a:xfrm>
            <a:off x="1895082" y="1020196"/>
            <a:ext cx="8780695" cy="5014844"/>
          </a:xfrm>
          <a:prstGeom prst="rect">
            <a:avLst/>
          </a:prstGeom>
        </p:spPr>
      </p:pic>
    </p:spTree>
    <p:extLst>
      <p:ext uri="{BB962C8B-B14F-4D97-AF65-F5344CB8AC3E}">
        <p14:creationId xmlns:p14="http://schemas.microsoft.com/office/powerpoint/2010/main" val="609538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517" y="1438910"/>
            <a:ext cx="4955972"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 Lập trình cho giai đoạn Y1:</a:t>
            </a:r>
            <a:endParaRPr lang="en-US" sz="3200" dirty="0"/>
          </a:p>
        </p:txBody>
      </p:sp>
      <p:pic>
        <p:nvPicPr>
          <p:cNvPr id="2" name="Picture 1"/>
          <p:cNvPicPr>
            <a:picLocks noChangeAspect="1"/>
          </p:cNvPicPr>
          <p:nvPr/>
        </p:nvPicPr>
        <p:blipFill>
          <a:blip r:embed="rId2"/>
          <a:stretch>
            <a:fillRect/>
          </a:stretch>
        </p:blipFill>
        <p:spPr>
          <a:xfrm>
            <a:off x="7547506" y="35996"/>
            <a:ext cx="4474992" cy="2271114"/>
          </a:xfrm>
          <a:prstGeom prst="rect">
            <a:avLst/>
          </a:prstGeom>
        </p:spPr>
      </p:pic>
      <p:pic>
        <p:nvPicPr>
          <p:cNvPr id="3" name="Picture 2"/>
          <p:cNvPicPr>
            <a:picLocks noChangeAspect="1"/>
          </p:cNvPicPr>
          <p:nvPr/>
        </p:nvPicPr>
        <p:blipFill rotWithShape="1">
          <a:blip r:embed="rId3"/>
          <a:srcRect l="2648" r="2038" b="40878"/>
          <a:stretch/>
        </p:blipFill>
        <p:spPr>
          <a:xfrm>
            <a:off x="873230" y="2307110"/>
            <a:ext cx="9560860" cy="2708643"/>
          </a:xfrm>
          <a:prstGeom prst="rect">
            <a:avLst/>
          </a:prstGeom>
        </p:spPr>
      </p:pic>
      <p:sp>
        <p:nvSpPr>
          <p:cNvPr id="5" name="Rectangle 4"/>
          <p:cNvSpPr/>
          <p:nvPr/>
        </p:nvSpPr>
        <p:spPr>
          <a:xfrm>
            <a:off x="0" y="257842"/>
            <a:ext cx="3759362"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b. Các bước lập trình:</a:t>
            </a:r>
            <a:endParaRPr lang="en-US" sz="3200" dirty="0"/>
          </a:p>
        </p:txBody>
      </p:sp>
      <p:pic>
        <p:nvPicPr>
          <p:cNvPr id="7" name="Picture 6"/>
          <p:cNvPicPr>
            <a:picLocks noChangeAspect="1"/>
          </p:cNvPicPr>
          <p:nvPr/>
        </p:nvPicPr>
        <p:blipFill rotWithShape="1">
          <a:blip r:embed="rId3"/>
          <a:srcRect l="2648" t="59122" r="6989" b="17397"/>
          <a:stretch/>
        </p:blipFill>
        <p:spPr>
          <a:xfrm>
            <a:off x="873230" y="5015753"/>
            <a:ext cx="9064146" cy="1075766"/>
          </a:xfrm>
          <a:prstGeom prst="rect">
            <a:avLst/>
          </a:prstGeom>
        </p:spPr>
      </p:pic>
      <p:sp>
        <p:nvSpPr>
          <p:cNvPr id="8" name="Rectangle 7"/>
          <p:cNvSpPr/>
          <p:nvPr/>
        </p:nvSpPr>
        <p:spPr>
          <a:xfrm>
            <a:off x="3759362" y="2514897"/>
            <a:ext cx="5391219" cy="584775"/>
          </a:xfrm>
          <a:prstGeom prst="rect">
            <a:avLst/>
          </a:prstGeom>
          <a:solidFill>
            <a:schemeClr val="accent2">
              <a:lumMod val="60000"/>
              <a:lumOff val="40000"/>
            </a:schemeClr>
          </a:solidFill>
          <a:ln>
            <a:solidFill>
              <a:schemeClr val="accent1"/>
            </a:solidFill>
          </a:ln>
        </p:spPr>
        <p:txBody>
          <a:bodyPr wrap="none">
            <a:spAutoFit/>
          </a:bodyPr>
          <a:lstStyle/>
          <a:p>
            <a:r>
              <a:rPr lang="nb-NO" sz="3200" dirty="0">
                <a:latin typeface="Times New Roman" panose="02020603050405020304" pitchFamily="18" charset="0"/>
                <a:ea typeface="Times New Roman" panose="02020603050405020304" pitchFamily="18" charset="0"/>
              </a:rPr>
              <a:t>- </a:t>
            </a:r>
            <a:r>
              <a:rPr lang="nb-NO" sz="3200" b="1" dirty="0">
                <a:latin typeface="Times New Roman" panose="02020603050405020304" pitchFamily="18" charset="0"/>
                <a:ea typeface="Times New Roman" panose="02020603050405020304" pitchFamily="18" charset="0"/>
              </a:rPr>
              <a:t>Lập trình cho vòng lặp 3 lần</a:t>
            </a:r>
            <a:endParaRPr lang="en-US" sz="3200" b="1" dirty="0"/>
          </a:p>
        </p:txBody>
      </p:sp>
    </p:spTree>
    <p:extLst>
      <p:ext uri="{BB962C8B-B14F-4D97-AF65-F5344CB8AC3E}">
        <p14:creationId xmlns:p14="http://schemas.microsoft.com/office/powerpoint/2010/main" val="101276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286" y="1564833"/>
            <a:ext cx="4717125"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giai đoạn Y2:</a:t>
            </a:r>
            <a:endParaRPr lang="en-US" sz="3200" dirty="0"/>
          </a:p>
        </p:txBody>
      </p:sp>
      <p:pic>
        <p:nvPicPr>
          <p:cNvPr id="2" name="Picture 1"/>
          <p:cNvPicPr>
            <a:picLocks noChangeAspect="1"/>
          </p:cNvPicPr>
          <p:nvPr/>
        </p:nvPicPr>
        <p:blipFill>
          <a:blip r:embed="rId2"/>
          <a:stretch>
            <a:fillRect/>
          </a:stretch>
        </p:blipFill>
        <p:spPr>
          <a:xfrm>
            <a:off x="7547506" y="35996"/>
            <a:ext cx="4474992" cy="2271114"/>
          </a:xfrm>
          <a:prstGeom prst="rect">
            <a:avLst/>
          </a:prstGeom>
        </p:spPr>
      </p:pic>
      <p:pic>
        <p:nvPicPr>
          <p:cNvPr id="5" name="Picture 4"/>
          <p:cNvPicPr>
            <a:picLocks noChangeAspect="1"/>
          </p:cNvPicPr>
          <p:nvPr/>
        </p:nvPicPr>
        <p:blipFill rotWithShape="1">
          <a:blip r:embed="rId3"/>
          <a:srcRect l="1726" r="5302" b="16192"/>
          <a:stretch/>
        </p:blipFill>
        <p:spPr>
          <a:xfrm>
            <a:off x="154744" y="2419651"/>
            <a:ext cx="11383567" cy="3671659"/>
          </a:xfrm>
          <a:prstGeom prst="rect">
            <a:avLst/>
          </a:prstGeom>
        </p:spPr>
      </p:pic>
    </p:spTree>
    <p:extLst>
      <p:ext uri="{BB962C8B-B14F-4D97-AF65-F5344CB8AC3E}">
        <p14:creationId xmlns:p14="http://schemas.microsoft.com/office/powerpoint/2010/main" val="230491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286" y="1564833"/>
            <a:ext cx="4717125"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giai đoạn Y3:</a:t>
            </a:r>
            <a:endParaRPr lang="en-US" sz="3200" dirty="0"/>
          </a:p>
        </p:txBody>
      </p:sp>
      <p:pic>
        <p:nvPicPr>
          <p:cNvPr id="2" name="Picture 1"/>
          <p:cNvPicPr>
            <a:picLocks noChangeAspect="1"/>
          </p:cNvPicPr>
          <p:nvPr/>
        </p:nvPicPr>
        <p:blipFill>
          <a:blip r:embed="rId2"/>
          <a:stretch>
            <a:fillRect/>
          </a:stretch>
        </p:blipFill>
        <p:spPr>
          <a:xfrm>
            <a:off x="7547506" y="35996"/>
            <a:ext cx="4474992" cy="2271114"/>
          </a:xfrm>
          <a:prstGeom prst="rect">
            <a:avLst/>
          </a:prstGeom>
        </p:spPr>
      </p:pic>
      <p:pic>
        <p:nvPicPr>
          <p:cNvPr id="7" name="Picture 6"/>
          <p:cNvPicPr>
            <a:picLocks noChangeAspect="1"/>
          </p:cNvPicPr>
          <p:nvPr/>
        </p:nvPicPr>
        <p:blipFill rotWithShape="1">
          <a:blip r:embed="rId3"/>
          <a:srcRect l="1751" t="7013" r="5249" b="24165"/>
          <a:stretch/>
        </p:blipFill>
        <p:spPr>
          <a:xfrm>
            <a:off x="0" y="2518126"/>
            <a:ext cx="11528908" cy="3052681"/>
          </a:xfrm>
          <a:prstGeom prst="rect">
            <a:avLst/>
          </a:prstGeom>
        </p:spPr>
      </p:pic>
    </p:spTree>
    <p:extLst>
      <p:ext uri="{BB962C8B-B14F-4D97-AF65-F5344CB8AC3E}">
        <p14:creationId xmlns:p14="http://schemas.microsoft.com/office/powerpoint/2010/main" val="81784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8332" y="337668"/>
            <a:ext cx="4225644"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phần tử A:</a:t>
            </a:r>
            <a:endParaRPr lang="en-US" sz="3200" dirty="0"/>
          </a:p>
        </p:txBody>
      </p:sp>
      <p:pic>
        <p:nvPicPr>
          <p:cNvPr id="2" name="Picture 1"/>
          <p:cNvPicPr>
            <a:picLocks noChangeAspect="1"/>
          </p:cNvPicPr>
          <p:nvPr/>
        </p:nvPicPr>
        <p:blipFill>
          <a:blip r:embed="rId2"/>
          <a:stretch>
            <a:fillRect/>
          </a:stretch>
        </p:blipFill>
        <p:spPr>
          <a:xfrm>
            <a:off x="7547506" y="35996"/>
            <a:ext cx="4474992" cy="2271114"/>
          </a:xfrm>
          <a:prstGeom prst="rect">
            <a:avLst/>
          </a:prstGeom>
        </p:spPr>
      </p:pic>
      <p:pic>
        <p:nvPicPr>
          <p:cNvPr id="4" name="Picture 3"/>
          <p:cNvPicPr>
            <a:picLocks noChangeAspect="1"/>
          </p:cNvPicPr>
          <p:nvPr/>
        </p:nvPicPr>
        <p:blipFill>
          <a:blip r:embed="rId3"/>
          <a:stretch>
            <a:fillRect/>
          </a:stretch>
        </p:blipFill>
        <p:spPr>
          <a:xfrm>
            <a:off x="-168813" y="1625690"/>
            <a:ext cx="9481625" cy="1362840"/>
          </a:xfrm>
          <a:prstGeom prst="rect">
            <a:avLst/>
          </a:prstGeom>
        </p:spPr>
      </p:pic>
      <p:sp>
        <p:nvSpPr>
          <p:cNvPr id="7" name="Rectangle 6"/>
          <p:cNvSpPr/>
          <p:nvPr/>
        </p:nvSpPr>
        <p:spPr>
          <a:xfrm>
            <a:off x="138139" y="2823919"/>
            <a:ext cx="4225837"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phần tử B:</a:t>
            </a:r>
            <a:endParaRPr lang="en-US" sz="3200" dirty="0"/>
          </a:p>
        </p:txBody>
      </p:sp>
      <p:pic>
        <p:nvPicPr>
          <p:cNvPr id="8" name="Picture 7"/>
          <p:cNvPicPr>
            <a:picLocks noChangeAspect="1"/>
          </p:cNvPicPr>
          <p:nvPr/>
        </p:nvPicPr>
        <p:blipFill rotWithShape="1">
          <a:blip r:embed="rId4"/>
          <a:srcRect l="3573" t="13921" r="5438" b="17910"/>
          <a:stretch/>
        </p:blipFill>
        <p:spPr>
          <a:xfrm>
            <a:off x="473398" y="3505338"/>
            <a:ext cx="10513469" cy="3107407"/>
          </a:xfrm>
          <a:prstGeom prst="rect">
            <a:avLst/>
          </a:prstGeom>
        </p:spPr>
      </p:pic>
    </p:spTree>
    <p:extLst>
      <p:ext uri="{BB962C8B-B14F-4D97-AF65-F5344CB8AC3E}">
        <p14:creationId xmlns:p14="http://schemas.microsoft.com/office/powerpoint/2010/main" val="79996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47506" y="35996"/>
            <a:ext cx="4474992" cy="2271114"/>
          </a:xfrm>
          <a:prstGeom prst="rect">
            <a:avLst/>
          </a:prstGeom>
        </p:spPr>
      </p:pic>
      <p:sp>
        <p:nvSpPr>
          <p:cNvPr id="7" name="Rectangle 6"/>
          <p:cNvSpPr/>
          <p:nvPr/>
        </p:nvSpPr>
        <p:spPr>
          <a:xfrm>
            <a:off x="173237" y="484132"/>
            <a:ext cx="4225837"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phần tử C:</a:t>
            </a:r>
            <a:endParaRPr lang="en-US" sz="3200" dirty="0"/>
          </a:p>
        </p:txBody>
      </p:sp>
      <p:pic>
        <p:nvPicPr>
          <p:cNvPr id="3" name="Picture 2"/>
          <p:cNvPicPr>
            <a:picLocks noChangeAspect="1"/>
          </p:cNvPicPr>
          <p:nvPr/>
        </p:nvPicPr>
        <p:blipFill rotWithShape="1">
          <a:blip r:embed="rId3"/>
          <a:srcRect l="3568" r="3408"/>
          <a:stretch/>
        </p:blipFill>
        <p:spPr>
          <a:xfrm>
            <a:off x="228599" y="1580970"/>
            <a:ext cx="8807825" cy="955542"/>
          </a:xfrm>
          <a:prstGeom prst="rect">
            <a:avLst/>
          </a:prstGeom>
        </p:spPr>
      </p:pic>
      <p:sp>
        <p:nvSpPr>
          <p:cNvPr id="9" name="Rectangle 8"/>
          <p:cNvSpPr/>
          <p:nvPr/>
        </p:nvSpPr>
        <p:spPr>
          <a:xfrm>
            <a:off x="173237" y="2590073"/>
            <a:ext cx="5274201" cy="584775"/>
          </a:xfrm>
          <a:prstGeom prst="rect">
            <a:avLst/>
          </a:prstGeom>
        </p:spPr>
        <p:txBody>
          <a:bodyPr wrap="none">
            <a:spAutoFit/>
          </a:bodyPr>
          <a:lstStyle/>
          <a:p>
            <a:r>
              <a:rPr lang="nb-NO" sz="3200" dirty="0">
                <a:latin typeface="Times New Roman" panose="02020603050405020304" pitchFamily="18" charset="0"/>
                <a:ea typeface="Times New Roman" panose="02020603050405020304" pitchFamily="18" charset="0"/>
              </a:rPr>
              <a:t>Lập trình cho phần tử Counter:</a:t>
            </a:r>
            <a:endParaRPr lang="en-US" sz="3200" dirty="0"/>
          </a:p>
        </p:txBody>
      </p:sp>
      <p:pic>
        <p:nvPicPr>
          <p:cNvPr id="12" name="Picture 11"/>
          <p:cNvPicPr>
            <a:picLocks noChangeAspect="1"/>
          </p:cNvPicPr>
          <p:nvPr/>
        </p:nvPicPr>
        <p:blipFill rotWithShape="1">
          <a:blip r:embed="rId4"/>
          <a:srcRect l="2996" t="12375" r="4713" b="27023"/>
          <a:stretch/>
        </p:blipFill>
        <p:spPr>
          <a:xfrm>
            <a:off x="519977" y="3362179"/>
            <a:ext cx="9777574" cy="3220050"/>
          </a:xfrm>
          <a:prstGeom prst="rect">
            <a:avLst/>
          </a:prstGeom>
        </p:spPr>
      </p:pic>
    </p:spTree>
    <p:extLst>
      <p:ext uri="{BB962C8B-B14F-4D97-AF65-F5344CB8AC3E}">
        <p14:creationId xmlns:p14="http://schemas.microsoft.com/office/powerpoint/2010/main" val="395307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AF522-FD51-4392-9819-04EDB5244CB1}"/>
              </a:ext>
            </a:extLst>
          </p:cNvPr>
          <p:cNvSpPr>
            <a:spLocks noGrp="1"/>
          </p:cNvSpPr>
          <p:nvPr>
            <p:ph type="title"/>
          </p:nvPr>
        </p:nvSpPr>
        <p:spPr>
          <a:xfrm>
            <a:off x="334888" y="196312"/>
            <a:ext cx="6688015" cy="523112"/>
          </a:xfrm>
        </p:spPr>
        <p:txBody>
          <a:bodyPr>
            <a:normAutofit fontScale="90000"/>
          </a:bodyPr>
          <a:lstStyle/>
          <a:p>
            <a:r>
              <a:rPr lang="en-US" sz="3200">
                <a:latin typeface="Times New Roman" panose="02020603050405020304" pitchFamily="18" charset="0"/>
                <a:cs typeface="Times New Roman" panose="02020603050405020304" pitchFamily="18" charset="0"/>
              </a:rPr>
              <a:t>b. Lập trình theo yêu cầu sau:</a:t>
            </a:r>
          </a:p>
        </p:txBody>
      </p:sp>
      <p:sp>
        <p:nvSpPr>
          <p:cNvPr id="4" name="Rectangle 3">
            <a:extLst>
              <a:ext uri="{FF2B5EF4-FFF2-40B4-BE49-F238E27FC236}">
                <a16:creationId xmlns:a16="http://schemas.microsoft.com/office/drawing/2014/main" id="{F423C4EB-D295-4415-8DF4-54E1B0942C5F}"/>
              </a:ext>
            </a:extLst>
          </p:cNvPr>
          <p:cNvSpPr/>
          <p:nvPr/>
        </p:nvSpPr>
        <p:spPr>
          <a:xfrm>
            <a:off x="416169" y="813932"/>
            <a:ext cx="6096000" cy="6494085"/>
          </a:xfrm>
          <a:prstGeom prst="rect">
            <a:avLst/>
          </a:prstGeom>
        </p:spPr>
        <p:txBody>
          <a:bodyPr>
            <a:spAutoFit/>
          </a:bodyPr>
          <a:lstStyle/>
          <a:p>
            <a:r>
              <a:rPr lang="en-US" sz="3200">
                <a:latin typeface="Times New Roman" panose="02020603050405020304" pitchFamily="18" charset="0"/>
                <a:ea typeface="Times New Roman" panose="02020603050405020304" pitchFamily="18" charset="0"/>
                <a:cs typeface="Times New Roman" panose="02020603050405020304" pitchFamily="18" charset="0"/>
              </a:rPr>
              <a:t>Một hệ thống trộn 2 vật liệu làm việc như sau: Ấn Start M chạy khi đúng vị trí thì dừng. Valve V</a:t>
            </a:r>
            <a:r>
              <a:rPr lang="en-US" sz="3200" baseline="-25000">
                <a:latin typeface="Times New Roman" panose="02020603050405020304" pitchFamily="18" charset="0"/>
                <a:ea typeface="Times New Roman" panose="02020603050405020304" pitchFamily="18" charset="0"/>
                <a:cs typeface="Times New Roman" panose="02020603050405020304" pitchFamily="18" charset="0"/>
              </a:rPr>
              <a:t>1,2</a:t>
            </a:r>
            <a:r>
              <a:rPr lang="en-US" sz="3200">
                <a:latin typeface="Times New Roman" panose="02020603050405020304" pitchFamily="18" charset="0"/>
                <a:ea typeface="Times New Roman" panose="02020603050405020304" pitchFamily="18" charset="0"/>
                <a:cs typeface="Times New Roman" panose="02020603050405020304" pitchFamily="18" charset="0"/>
              </a:rPr>
              <a:t> xả cho đủ khối lượng thì đóng lại. V</a:t>
            </a:r>
            <a:r>
              <a:rPr lang="en-US" sz="3200" baseline="-25000">
                <a:latin typeface="Times New Roman" panose="02020603050405020304" pitchFamily="18" charset="0"/>
                <a:ea typeface="Times New Roman" panose="02020603050405020304" pitchFamily="18" charset="0"/>
                <a:cs typeface="Times New Roman" panose="02020603050405020304" pitchFamily="18" charset="0"/>
              </a:rPr>
              <a:t>A,B</a:t>
            </a:r>
            <a:r>
              <a:rPr lang="en-US" sz="3200">
                <a:latin typeface="Times New Roman" panose="02020603050405020304" pitchFamily="18" charset="0"/>
                <a:ea typeface="Times New Roman" panose="02020603050405020304" pitchFamily="18" charset="0"/>
                <a:cs typeface="Times New Roman" panose="02020603050405020304" pitchFamily="18" charset="0"/>
              </a:rPr>
              <a:t> xả 2 vật liệu ra trong vòng 6s thì đóng lại. Máy trộn làm việc trong vòng 30s. Khi có xe thì V xả ra cho đến khi hết thì dừng. Hệ thống lặp lại. </a:t>
            </a:r>
            <a:r>
              <a:rPr lang="en-US" sz="3200">
                <a:latin typeface="Times New Roman" panose="02020603050405020304" pitchFamily="18" charset="0"/>
                <a:cs typeface="Times New Roman" panose="02020603050405020304" pitchFamily="18" charset="0"/>
              </a:rPr>
              <a:t>Lập trình PLC điều khiển để hệ thống làm việc tiết kiệm thời gian nhất.Các Valve dùng cuộn dây Solenoid để điều khiển đóng ngắt</a:t>
            </a:r>
          </a:p>
          <a:p>
            <a:pPr algn="just"/>
            <a:endParaRPr lang="en-US" sz="320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8B358E16-F6BF-4BE4-BD7A-CB8B26F510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7631" y="1772529"/>
            <a:ext cx="2974036" cy="472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2023BA2F-5724-475D-9150-A466712914FD}"/>
              </a:ext>
            </a:extLst>
          </p:cNvPr>
          <p:cNvSpPr txBox="1">
            <a:spLocks/>
          </p:cNvSpPr>
          <p:nvPr/>
        </p:nvSpPr>
        <p:spPr>
          <a:xfrm>
            <a:off x="6512169" y="318095"/>
            <a:ext cx="5463346" cy="9381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FF0000"/>
                </a:solidFill>
                <a:latin typeface="Times New Roman" panose="02020603050405020304" pitchFamily="18" charset="0"/>
                <a:cs typeface="Times New Roman" panose="02020603050405020304" pitchFamily="18" charset="0"/>
              </a:rPr>
              <a:t>Sv làm gửi qua zalo trong thời gian 15 phút</a:t>
            </a:r>
          </a:p>
        </p:txBody>
      </p:sp>
    </p:spTree>
    <p:extLst>
      <p:ext uri="{BB962C8B-B14F-4D97-AF65-F5344CB8AC3E}">
        <p14:creationId xmlns:p14="http://schemas.microsoft.com/office/powerpoint/2010/main" val="114411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99430-1E41-48C8-B07F-4A9D4865F43B}"/>
              </a:ext>
            </a:extLst>
          </p:cNvPr>
          <p:cNvSpPr>
            <a:spLocks noGrp="1"/>
          </p:cNvSpPr>
          <p:nvPr>
            <p:ph type="title"/>
          </p:nvPr>
        </p:nvSpPr>
        <p:spPr>
          <a:xfrm>
            <a:off x="359898" y="351058"/>
            <a:ext cx="4802945" cy="718087"/>
          </a:xfrm>
        </p:spPr>
        <p:txBody>
          <a:bodyPr>
            <a:normAutofit/>
          </a:bodyPr>
          <a:lstStyle/>
          <a:p>
            <a:r>
              <a:rPr lang="en-US" sz="3200">
                <a:latin typeface="Times New Roman" panose="02020603050405020304" pitchFamily="18" charset="0"/>
                <a:cs typeface="Times New Roman" panose="02020603050405020304" pitchFamily="18" charset="0"/>
              </a:rPr>
              <a:t>Giản đồ quá trình</a:t>
            </a:r>
          </a:p>
        </p:txBody>
      </p:sp>
      <p:pic>
        <p:nvPicPr>
          <p:cNvPr id="2050" name="Picture 2">
            <a:extLst>
              <a:ext uri="{FF2B5EF4-FFF2-40B4-BE49-F238E27FC236}">
                <a16:creationId xmlns:a16="http://schemas.microsoft.com/office/drawing/2014/main" id="{2AE21CBA-1243-4D40-BAC7-46592CF25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1140" y="710101"/>
            <a:ext cx="6396038" cy="255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BE32910C-A4D2-484E-AF79-2481081574F5}"/>
              </a:ext>
            </a:extLst>
          </p:cNvPr>
          <p:cNvSpPr txBox="1">
            <a:spLocks/>
          </p:cNvSpPr>
          <p:nvPr/>
        </p:nvSpPr>
        <p:spPr>
          <a:xfrm>
            <a:off x="160606" y="3626290"/>
            <a:ext cx="4802945" cy="7180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Chia giai đoạn: </a:t>
            </a:r>
          </a:p>
        </p:txBody>
      </p:sp>
      <p:pic>
        <p:nvPicPr>
          <p:cNvPr id="6" name="Picture 2">
            <a:extLst>
              <a:ext uri="{FF2B5EF4-FFF2-40B4-BE49-F238E27FC236}">
                <a16:creationId xmlns:a16="http://schemas.microsoft.com/office/drawing/2014/main" id="{7176976E-7865-4DBB-A375-45EB3CC0CF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3885" y="3949796"/>
            <a:ext cx="6396038" cy="255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Connector 6">
            <a:extLst>
              <a:ext uri="{FF2B5EF4-FFF2-40B4-BE49-F238E27FC236}">
                <a16:creationId xmlns:a16="http://schemas.microsoft.com/office/drawing/2014/main" id="{58AB3636-519E-43FC-AB71-7CD91BA7C06F}"/>
              </a:ext>
            </a:extLst>
          </p:cNvPr>
          <p:cNvCxnSpPr/>
          <p:nvPr/>
        </p:nvCxnSpPr>
        <p:spPr>
          <a:xfrm flipH="1">
            <a:off x="5880295" y="3429000"/>
            <a:ext cx="337625" cy="112893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17985A8-17E0-43CE-A5AE-5F0A3CD3E08B}"/>
              </a:ext>
            </a:extLst>
          </p:cNvPr>
          <p:cNvCxnSpPr/>
          <p:nvPr/>
        </p:nvCxnSpPr>
        <p:spPr>
          <a:xfrm flipH="1">
            <a:off x="7144045" y="3993466"/>
            <a:ext cx="337625" cy="112893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230386E-00EA-4B99-BE11-AC38439F16F1}"/>
              </a:ext>
            </a:extLst>
          </p:cNvPr>
          <p:cNvCxnSpPr>
            <a:cxnSpLocks/>
          </p:cNvCxnSpPr>
          <p:nvPr/>
        </p:nvCxnSpPr>
        <p:spPr>
          <a:xfrm flipH="1">
            <a:off x="5880295" y="4403505"/>
            <a:ext cx="309491" cy="8369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7759D6E-0F46-4B53-A28D-622D971D7904}"/>
              </a:ext>
            </a:extLst>
          </p:cNvPr>
          <p:cNvCxnSpPr/>
          <p:nvPr/>
        </p:nvCxnSpPr>
        <p:spPr>
          <a:xfrm flipH="1">
            <a:off x="8508571" y="4407681"/>
            <a:ext cx="337625" cy="112893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E5D27C18-48E9-4687-A3B1-DFB3E6D90743}"/>
              </a:ext>
            </a:extLst>
          </p:cNvPr>
          <p:cNvSpPr txBox="1"/>
          <p:nvPr/>
        </p:nvSpPr>
        <p:spPr>
          <a:xfrm>
            <a:off x="4876800" y="3395457"/>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y1</a:t>
            </a:r>
          </a:p>
        </p:txBody>
      </p:sp>
      <p:sp>
        <p:nvSpPr>
          <p:cNvPr id="14" name="TextBox 13">
            <a:extLst>
              <a:ext uri="{FF2B5EF4-FFF2-40B4-BE49-F238E27FC236}">
                <a16:creationId xmlns:a16="http://schemas.microsoft.com/office/drawing/2014/main" id="{8AA03BAA-338D-442A-9ABF-888684F7EAE9}"/>
              </a:ext>
            </a:extLst>
          </p:cNvPr>
          <p:cNvSpPr txBox="1"/>
          <p:nvPr/>
        </p:nvSpPr>
        <p:spPr>
          <a:xfrm>
            <a:off x="6577801" y="3359921"/>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y2</a:t>
            </a:r>
          </a:p>
        </p:txBody>
      </p:sp>
      <p:sp>
        <p:nvSpPr>
          <p:cNvPr id="15" name="TextBox 14">
            <a:extLst>
              <a:ext uri="{FF2B5EF4-FFF2-40B4-BE49-F238E27FC236}">
                <a16:creationId xmlns:a16="http://schemas.microsoft.com/office/drawing/2014/main" id="{FAEF4045-217E-43D3-A85C-E4FF1358543A}"/>
              </a:ext>
            </a:extLst>
          </p:cNvPr>
          <p:cNvSpPr txBox="1"/>
          <p:nvPr/>
        </p:nvSpPr>
        <p:spPr>
          <a:xfrm>
            <a:off x="4853394" y="4377918"/>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y3</a:t>
            </a:r>
          </a:p>
        </p:txBody>
      </p:sp>
      <p:sp>
        <p:nvSpPr>
          <p:cNvPr id="16" name="TextBox 15">
            <a:extLst>
              <a:ext uri="{FF2B5EF4-FFF2-40B4-BE49-F238E27FC236}">
                <a16:creationId xmlns:a16="http://schemas.microsoft.com/office/drawing/2014/main" id="{DFEF1E4B-CD48-4279-9927-A0C12A0623AC}"/>
              </a:ext>
            </a:extLst>
          </p:cNvPr>
          <p:cNvSpPr txBox="1"/>
          <p:nvPr/>
        </p:nvSpPr>
        <p:spPr>
          <a:xfrm>
            <a:off x="6614120" y="4238736"/>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y4</a:t>
            </a:r>
          </a:p>
        </p:txBody>
      </p:sp>
      <p:sp>
        <p:nvSpPr>
          <p:cNvPr id="17" name="TextBox 16">
            <a:extLst>
              <a:ext uri="{FF2B5EF4-FFF2-40B4-BE49-F238E27FC236}">
                <a16:creationId xmlns:a16="http://schemas.microsoft.com/office/drawing/2014/main" id="{34CFD64E-E886-47B9-ADAE-42962B4A1648}"/>
              </a:ext>
            </a:extLst>
          </p:cNvPr>
          <p:cNvSpPr txBox="1"/>
          <p:nvPr/>
        </p:nvSpPr>
        <p:spPr>
          <a:xfrm>
            <a:off x="5432473" y="5907204"/>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y5</a:t>
            </a:r>
          </a:p>
        </p:txBody>
      </p:sp>
      <p:sp>
        <p:nvSpPr>
          <p:cNvPr id="18" name="TextBox 17">
            <a:extLst>
              <a:ext uri="{FF2B5EF4-FFF2-40B4-BE49-F238E27FC236}">
                <a16:creationId xmlns:a16="http://schemas.microsoft.com/office/drawing/2014/main" id="{7BFC57FE-2433-49D2-98D7-42C53E093F89}"/>
              </a:ext>
            </a:extLst>
          </p:cNvPr>
          <p:cNvSpPr txBox="1"/>
          <p:nvPr/>
        </p:nvSpPr>
        <p:spPr>
          <a:xfrm>
            <a:off x="7940079" y="3754500"/>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y6</a:t>
            </a:r>
          </a:p>
        </p:txBody>
      </p:sp>
      <p:sp>
        <p:nvSpPr>
          <p:cNvPr id="19" name="TextBox 18">
            <a:extLst>
              <a:ext uri="{FF2B5EF4-FFF2-40B4-BE49-F238E27FC236}">
                <a16:creationId xmlns:a16="http://schemas.microsoft.com/office/drawing/2014/main" id="{9DA3747C-1FE8-42EB-8E04-B5E25DFD1527}"/>
              </a:ext>
            </a:extLst>
          </p:cNvPr>
          <p:cNvSpPr txBox="1"/>
          <p:nvPr/>
        </p:nvSpPr>
        <p:spPr>
          <a:xfrm>
            <a:off x="9203885" y="3985332"/>
            <a:ext cx="602567" cy="461665"/>
          </a:xfrm>
          <a:prstGeom prst="rect">
            <a:avLst/>
          </a:prstGeom>
          <a:noFill/>
        </p:spPr>
        <p:txBody>
          <a:bodyPr wrap="square" rtlCol="0">
            <a:spAutoFit/>
          </a:bodyPr>
          <a:lstStyle/>
          <a:p>
            <a:r>
              <a:rPr lang="en-US" sz="2400">
                <a:highlight>
                  <a:srgbClr val="FFFF00"/>
                </a:highlight>
                <a:latin typeface="Times New Roman" panose="02020603050405020304" pitchFamily="18" charset="0"/>
                <a:cs typeface="Times New Roman" panose="02020603050405020304" pitchFamily="18" charset="0"/>
              </a:rPr>
              <a:t>y7</a:t>
            </a:r>
          </a:p>
        </p:txBody>
      </p:sp>
    </p:spTree>
    <p:extLst>
      <p:ext uri="{BB962C8B-B14F-4D97-AF65-F5344CB8AC3E}">
        <p14:creationId xmlns:p14="http://schemas.microsoft.com/office/powerpoint/2010/main" val="2550904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42"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1500"/>
                            </p:stCondLst>
                            <p:childTnLst>
                              <p:par>
                                <p:cTn id="44" presetID="42"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1000"/>
                                        <p:tgtEl>
                                          <p:spTgt spid="14"/>
                                        </p:tgtEl>
                                      </p:cBhvr>
                                    </p:animEffect>
                                    <p:anim calcmode="lin" valueType="num">
                                      <p:cBhvr>
                                        <p:cTn id="47" dur="1000" fill="hold"/>
                                        <p:tgtEl>
                                          <p:spTgt spid="14"/>
                                        </p:tgtEl>
                                        <p:attrNameLst>
                                          <p:attrName>ppt_x</p:attrName>
                                        </p:attrNameLst>
                                      </p:cBhvr>
                                      <p:tavLst>
                                        <p:tav tm="0">
                                          <p:val>
                                            <p:strVal val="#ppt_x"/>
                                          </p:val>
                                        </p:tav>
                                        <p:tav tm="100000">
                                          <p:val>
                                            <p:strVal val="#ppt_x"/>
                                          </p:val>
                                        </p:tav>
                                      </p:tavLst>
                                    </p:anim>
                                    <p:anim calcmode="lin" valueType="num">
                                      <p:cBhvr>
                                        <p:cTn id="48" dur="1000" fill="hold"/>
                                        <p:tgtEl>
                                          <p:spTgt spid="14"/>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par>
                          <p:cTn id="55" fill="hold">
                            <p:stCondLst>
                              <p:cond delay="3500"/>
                            </p:stCondLst>
                            <p:childTnLst>
                              <p:par>
                                <p:cTn id="56" presetID="42" presetClass="entr" presetSubtype="0"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childTnLst>
                          </p:cTn>
                        </p:par>
                        <p:par>
                          <p:cTn id="61" fill="hold">
                            <p:stCondLst>
                              <p:cond delay="4500"/>
                            </p:stCondLst>
                            <p:childTnLst>
                              <p:par>
                                <p:cTn id="62" presetID="42"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1000"/>
                                        <p:tgtEl>
                                          <p:spTgt spid="17"/>
                                        </p:tgtEl>
                                      </p:cBhvr>
                                    </p:animEffect>
                                    <p:anim calcmode="lin" valueType="num">
                                      <p:cBhvr>
                                        <p:cTn id="65" dur="1000" fill="hold"/>
                                        <p:tgtEl>
                                          <p:spTgt spid="17"/>
                                        </p:tgtEl>
                                        <p:attrNameLst>
                                          <p:attrName>ppt_x</p:attrName>
                                        </p:attrNameLst>
                                      </p:cBhvr>
                                      <p:tavLst>
                                        <p:tav tm="0">
                                          <p:val>
                                            <p:strVal val="#ppt_x"/>
                                          </p:val>
                                        </p:tav>
                                        <p:tav tm="100000">
                                          <p:val>
                                            <p:strVal val="#ppt_x"/>
                                          </p:val>
                                        </p:tav>
                                      </p:tavLst>
                                    </p:anim>
                                    <p:anim calcmode="lin" valueType="num">
                                      <p:cBhvr>
                                        <p:cTn id="66" dur="1000" fill="hold"/>
                                        <p:tgtEl>
                                          <p:spTgt spid="17"/>
                                        </p:tgtEl>
                                        <p:attrNameLst>
                                          <p:attrName>ppt_y</p:attrName>
                                        </p:attrNameLst>
                                      </p:cBhvr>
                                      <p:tavLst>
                                        <p:tav tm="0">
                                          <p:val>
                                            <p:strVal val="#ppt_y+.1"/>
                                          </p:val>
                                        </p:tav>
                                        <p:tav tm="100000">
                                          <p:val>
                                            <p:strVal val="#ppt_y"/>
                                          </p:val>
                                        </p:tav>
                                      </p:tavLst>
                                    </p:anim>
                                  </p:childTnLst>
                                </p:cTn>
                              </p:par>
                            </p:childTnLst>
                          </p:cTn>
                        </p:par>
                        <p:par>
                          <p:cTn id="67" fill="hold">
                            <p:stCondLst>
                              <p:cond delay="5500"/>
                            </p:stCondLst>
                            <p:childTnLst>
                              <p:par>
                                <p:cTn id="68" presetID="42" presetClass="entr" presetSubtype="0"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1000"/>
                                        <p:tgtEl>
                                          <p:spTgt spid="18"/>
                                        </p:tgtEl>
                                      </p:cBhvr>
                                    </p:animEffect>
                                    <p:anim calcmode="lin" valueType="num">
                                      <p:cBhvr>
                                        <p:cTn id="71" dur="1000" fill="hold"/>
                                        <p:tgtEl>
                                          <p:spTgt spid="18"/>
                                        </p:tgtEl>
                                        <p:attrNameLst>
                                          <p:attrName>ppt_x</p:attrName>
                                        </p:attrNameLst>
                                      </p:cBhvr>
                                      <p:tavLst>
                                        <p:tav tm="0">
                                          <p:val>
                                            <p:strVal val="#ppt_x"/>
                                          </p:val>
                                        </p:tav>
                                        <p:tav tm="100000">
                                          <p:val>
                                            <p:strVal val="#ppt_x"/>
                                          </p:val>
                                        </p:tav>
                                      </p:tavLst>
                                    </p:anim>
                                    <p:anim calcmode="lin" valueType="num">
                                      <p:cBhvr>
                                        <p:cTn id="72" dur="1000" fill="hold"/>
                                        <p:tgtEl>
                                          <p:spTgt spid="18"/>
                                        </p:tgtEl>
                                        <p:attrNameLst>
                                          <p:attrName>ppt_y</p:attrName>
                                        </p:attrNameLst>
                                      </p:cBhvr>
                                      <p:tavLst>
                                        <p:tav tm="0">
                                          <p:val>
                                            <p:strVal val="#ppt_y+.1"/>
                                          </p:val>
                                        </p:tav>
                                        <p:tav tm="100000">
                                          <p:val>
                                            <p:strVal val="#ppt_y"/>
                                          </p:val>
                                        </p:tav>
                                      </p:tavLst>
                                    </p:anim>
                                  </p:childTnLst>
                                </p:cTn>
                              </p:par>
                            </p:childTnLst>
                          </p:cTn>
                        </p:par>
                        <p:par>
                          <p:cTn id="73" fill="hold">
                            <p:stCondLst>
                              <p:cond delay="6500"/>
                            </p:stCondLst>
                            <p:childTnLst>
                              <p:par>
                                <p:cTn id="74" presetID="42" presetClass="entr" presetSubtype="0"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4" grpId="0"/>
      <p:bldP spid="15" grpId="0"/>
      <p:bldP spid="16" grpId="0"/>
      <p:bldP spid="17" grpId="0"/>
      <p:bldP spid="18"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3B3F39EA-4FE7-436A-8F65-E461ECBB6C0B}"/>
                  </a:ext>
                </a:extLst>
              </p:cNvPr>
              <p:cNvSpPr txBox="1">
                <a:spLocks/>
              </p:cNvSpPr>
              <p:nvPr/>
            </p:nvSpPr>
            <p:spPr>
              <a:xfrm>
                <a:off x="498231" y="379829"/>
                <a:ext cx="5410200" cy="9003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Lập trình</a:t>
                </a:r>
                <a14:m>
                  <m:oMath xmlns:m="http://schemas.openxmlformats.org/officeDocument/2006/math">
                    <m:acc>
                      <m:accPr>
                        <m:chr m:val="̅"/>
                        <m:ctrlPr>
                          <a:rPr lang="en-US" sz="3200" i="1" smtClean="0">
                            <a:latin typeface="Cambria Math" panose="02040503050406030204" pitchFamily="18" charset="0"/>
                            <a:cs typeface="Times New Roman" panose="02020603050405020304" pitchFamily="18" charset="0"/>
                          </a:rPr>
                        </m:ctrlPr>
                      </m:accPr>
                      <m:e>
                        <m:r>
                          <a:rPr lang="en-US" sz="3200" b="0" i="1" smtClean="0">
                            <a:latin typeface="Cambria Math" panose="02040503050406030204" pitchFamily="18" charset="0"/>
                            <a:cs typeface="Times New Roman" panose="02020603050405020304" pitchFamily="18" charset="0"/>
                          </a:rPr>
                          <m:t>𝑠𝑡𝑜𝑝</m:t>
                        </m:r>
                      </m:e>
                    </m:acc>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v</m:t>
                    </m:r>
                    <m:r>
                      <a:rPr lang="en-US" sz="3200" b="0" i="0" smtClean="0">
                        <a:latin typeface="Cambria Math" panose="02040503050406030204" pitchFamily="18" charset="0"/>
                        <a:cs typeface="Times New Roman" panose="02020603050405020304" pitchFamily="18" charset="0"/>
                      </a:rPr>
                      <m:t>à </m:t>
                    </m:r>
                    <m:r>
                      <m:rPr>
                        <m:sty m:val="p"/>
                      </m:rPr>
                      <a:rPr lang="en-US" sz="3200" b="0" i="0" smtClean="0">
                        <a:latin typeface="Cambria Math" panose="02040503050406030204" pitchFamily="18" charset="0"/>
                        <a:cs typeface="Times New Roman" panose="02020603050405020304" pitchFamily="18" charset="0"/>
                      </a:rPr>
                      <m:t>giai</m:t>
                    </m:r>
                    <m:r>
                      <a:rPr lang="en-US" sz="3200" b="0" i="0" smtClean="0">
                        <a:latin typeface="Cambria Math" panose="02040503050406030204" pitchFamily="18" charset="0"/>
                        <a:cs typeface="Times New Roman" panose="02020603050405020304" pitchFamily="18" charset="0"/>
                      </a:rPr>
                      <m:t> đ</m:t>
                    </m:r>
                    <m:r>
                      <m:rPr>
                        <m:sty m:val="p"/>
                      </m:rPr>
                      <a:rPr lang="en-US" sz="3200" b="0" i="0" smtClean="0">
                        <a:latin typeface="Cambria Math" panose="02040503050406030204" pitchFamily="18" charset="0"/>
                        <a:cs typeface="Times New Roman" panose="02020603050405020304" pitchFamily="18" charset="0"/>
                      </a:rPr>
                      <m:t>o</m:t>
                    </m:r>
                    <m:r>
                      <a:rPr lang="en-US" sz="3200" b="0" i="0" smtClean="0">
                        <a:latin typeface="Cambria Math" panose="02040503050406030204" pitchFamily="18" charset="0"/>
                        <a:cs typeface="Times New Roman" panose="02020603050405020304" pitchFamily="18" charset="0"/>
                      </a:rPr>
                      <m:t>ạ</m:t>
                    </m:r>
                    <m:r>
                      <m:rPr>
                        <m:sty m:val="p"/>
                      </m:rPr>
                      <a:rPr lang="en-US" sz="3200" b="0" i="0" smtClean="0">
                        <a:latin typeface="Cambria Math" panose="02040503050406030204" pitchFamily="18" charset="0"/>
                        <a:cs typeface="Times New Roman" panose="02020603050405020304" pitchFamily="18" charset="0"/>
                      </a:rPr>
                      <m:t>n</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y</m:t>
                    </m:r>
                    <m:r>
                      <a:rPr lang="en-US" sz="3200" b="0" i="0" smtClean="0">
                        <a:latin typeface="Cambria Math" panose="02040503050406030204" pitchFamily="18" charset="0"/>
                        <a:cs typeface="Times New Roman" panose="02020603050405020304" pitchFamily="18" charset="0"/>
                      </a:rPr>
                      <m:t>1: </m:t>
                    </m:r>
                  </m:oMath>
                </a14:m>
                <a:r>
                  <a:rPr lang="en-US" sz="3200">
                    <a:latin typeface="Times New Roman" panose="02020603050405020304" pitchFamily="18" charset="0"/>
                    <a:cs typeface="Times New Roman" panose="02020603050405020304" pitchFamily="18" charset="0"/>
                  </a:rPr>
                  <a:t> </a:t>
                </a:r>
              </a:p>
            </p:txBody>
          </p:sp>
        </mc:Choice>
        <mc:Fallback xmlns="">
          <p:sp>
            <p:nvSpPr>
              <p:cNvPr id="4" name="Title 1">
                <a:extLst>
                  <a:ext uri="{FF2B5EF4-FFF2-40B4-BE49-F238E27FC236}">
                    <a16:creationId xmlns:a16="http://schemas.microsoft.com/office/drawing/2014/main" id="{3B3F39EA-4FE7-436A-8F65-E461ECBB6C0B}"/>
                  </a:ext>
                </a:extLst>
              </p:cNvPr>
              <p:cNvSpPr txBox="1">
                <a:spLocks noRot="1" noChangeAspect="1" noMove="1" noResize="1" noEditPoints="1" noAdjustHandles="1" noChangeArrowheads="1" noChangeShapeType="1" noTextEdit="1"/>
              </p:cNvSpPr>
              <p:nvPr/>
            </p:nvSpPr>
            <p:spPr>
              <a:xfrm>
                <a:off x="498231" y="379829"/>
                <a:ext cx="5410200" cy="900331"/>
              </a:xfrm>
              <a:prstGeom prst="rect">
                <a:avLst/>
              </a:prstGeom>
              <a:blipFill>
                <a:blip r:embed="rId2"/>
                <a:stretch>
                  <a:fillRect l="-2931" b="-1351"/>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6784F775-9140-4909-92F0-04EAEAAA02D6}"/>
              </a:ext>
            </a:extLst>
          </p:cNvPr>
          <p:cNvPicPr>
            <a:picLocks noChangeAspect="1"/>
          </p:cNvPicPr>
          <p:nvPr/>
        </p:nvPicPr>
        <p:blipFill>
          <a:blip r:embed="rId3"/>
          <a:stretch>
            <a:fillRect/>
          </a:stretch>
        </p:blipFill>
        <p:spPr>
          <a:xfrm>
            <a:off x="365579" y="2374905"/>
            <a:ext cx="11460841" cy="2288777"/>
          </a:xfrm>
          <a:prstGeom prst="rect">
            <a:avLst/>
          </a:prstGeom>
        </p:spPr>
      </p:pic>
      <p:pic>
        <p:nvPicPr>
          <p:cNvPr id="6" name="Picture 5">
            <a:extLst>
              <a:ext uri="{FF2B5EF4-FFF2-40B4-BE49-F238E27FC236}">
                <a16:creationId xmlns:a16="http://schemas.microsoft.com/office/drawing/2014/main" id="{F5E4494D-40B5-42AA-A5E2-957D225FFAE2}"/>
              </a:ext>
            </a:extLst>
          </p:cNvPr>
          <p:cNvPicPr>
            <a:picLocks noChangeAspect="1"/>
          </p:cNvPicPr>
          <p:nvPr/>
        </p:nvPicPr>
        <p:blipFill>
          <a:blip r:embed="rId4"/>
          <a:stretch>
            <a:fillRect/>
          </a:stretch>
        </p:blipFill>
        <p:spPr>
          <a:xfrm>
            <a:off x="498231" y="4425166"/>
            <a:ext cx="10553256" cy="2390705"/>
          </a:xfrm>
          <a:prstGeom prst="rect">
            <a:avLst/>
          </a:prstGeom>
        </p:spPr>
      </p:pic>
      <p:pic>
        <p:nvPicPr>
          <p:cNvPr id="7" name="Picture 6">
            <a:extLst>
              <a:ext uri="{FF2B5EF4-FFF2-40B4-BE49-F238E27FC236}">
                <a16:creationId xmlns:a16="http://schemas.microsoft.com/office/drawing/2014/main" id="{7480545B-4ABE-4C29-87E1-B51966532E5B}"/>
              </a:ext>
            </a:extLst>
          </p:cNvPr>
          <p:cNvPicPr>
            <a:picLocks noChangeAspect="1"/>
          </p:cNvPicPr>
          <p:nvPr/>
        </p:nvPicPr>
        <p:blipFill>
          <a:blip r:embed="rId5"/>
          <a:stretch>
            <a:fillRect/>
          </a:stretch>
        </p:blipFill>
        <p:spPr>
          <a:xfrm>
            <a:off x="6283571" y="222716"/>
            <a:ext cx="5202482" cy="2534362"/>
          </a:xfrm>
          <a:prstGeom prst="rect">
            <a:avLst/>
          </a:prstGeom>
        </p:spPr>
      </p:pic>
    </p:spTree>
    <p:extLst>
      <p:ext uri="{BB962C8B-B14F-4D97-AF65-F5344CB8AC3E}">
        <p14:creationId xmlns:p14="http://schemas.microsoft.com/office/powerpoint/2010/main" val="4105348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3B3F39EA-4FE7-436A-8F65-E461ECBB6C0B}"/>
                  </a:ext>
                </a:extLst>
              </p:cNvPr>
              <p:cNvSpPr txBox="1">
                <a:spLocks/>
              </p:cNvSpPr>
              <p:nvPr/>
            </p:nvSpPr>
            <p:spPr>
              <a:xfrm>
                <a:off x="456027" y="306315"/>
                <a:ext cx="10165081" cy="71808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Lập trình</a:t>
                </a:r>
                <a14:m>
                  <m:oMath xmlns:m="http://schemas.openxmlformats.org/officeDocument/2006/math">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giai</m:t>
                    </m:r>
                    <m:r>
                      <a:rPr lang="en-US" sz="3200" b="0" i="0" smtClean="0">
                        <a:latin typeface="Cambria Math" panose="02040503050406030204" pitchFamily="18" charset="0"/>
                        <a:cs typeface="Times New Roman" panose="02020603050405020304" pitchFamily="18" charset="0"/>
                      </a:rPr>
                      <m:t> đ</m:t>
                    </m:r>
                    <m:r>
                      <m:rPr>
                        <m:sty m:val="p"/>
                      </m:rPr>
                      <a:rPr lang="en-US" sz="3200" b="0" i="0" smtClean="0">
                        <a:latin typeface="Cambria Math" panose="02040503050406030204" pitchFamily="18" charset="0"/>
                        <a:cs typeface="Times New Roman" panose="02020603050405020304" pitchFamily="18" charset="0"/>
                      </a:rPr>
                      <m:t>o</m:t>
                    </m:r>
                    <m:r>
                      <a:rPr lang="en-US" sz="3200" b="0" i="0" smtClean="0">
                        <a:latin typeface="Cambria Math" panose="02040503050406030204" pitchFamily="18" charset="0"/>
                        <a:cs typeface="Times New Roman" panose="02020603050405020304" pitchFamily="18" charset="0"/>
                      </a:rPr>
                      <m:t>ạ</m:t>
                    </m:r>
                    <m:r>
                      <m:rPr>
                        <m:sty m:val="p"/>
                      </m:rPr>
                      <a:rPr lang="en-US" sz="3200" b="0" i="0" smtClean="0">
                        <a:latin typeface="Cambria Math" panose="02040503050406030204" pitchFamily="18" charset="0"/>
                        <a:cs typeface="Times New Roman" panose="02020603050405020304" pitchFamily="18" charset="0"/>
                      </a:rPr>
                      <m:t>n</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y</m:t>
                    </m:r>
                    <m:r>
                      <a:rPr lang="en-US" sz="3200" b="0" i="0" smtClean="0">
                        <a:latin typeface="Cambria Math" panose="02040503050406030204" pitchFamily="18" charset="0"/>
                        <a:cs typeface="Times New Roman" panose="02020603050405020304" pitchFamily="18" charset="0"/>
                      </a:rPr>
                      <m:t>3:</m:t>
                    </m:r>
                  </m:oMath>
                </a14:m>
                <a:endParaRPr lang="en-US" sz="3200" b="0" i="0">
                  <a:latin typeface="Cambria Math" panose="02040503050406030204" pitchFamily="18" charset="0"/>
                  <a:cs typeface="Times New Roman" panose="02020603050405020304" pitchFamily="18" charset="0"/>
                </a:endParaRPr>
              </a:p>
              <a:p>
                <a14:m>
                  <m:oMath xmlns:m="http://schemas.openxmlformats.org/officeDocument/2006/math">
                    <m:r>
                      <a:rPr lang="en-US" sz="3200" b="0" i="0" smtClean="0">
                        <a:latin typeface="Cambria Math" panose="02040503050406030204" pitchFamily="18" charset="0"/>
                        <a:cs typeface="Times New Roman" panose="02020603050405020304" pitchFamily="18" charset="0"/>
                      </a:rPr>
                      <m:t> </m:t>
                    </m:r>
                  </m:oMath>
                </a14:m>
                <a:r>
                  <a:rPr lang="en-US" sz="3200">
                    <a:latin typeface="Times New Roman" panose="02020603050405020304" pitchFamily="18" charset="0"/>
                    <a:cs typeface="Times New Roman" panose="02020603050405020304" pitchFamily="18" charset="0"/>
                  </a:rPr>
                  <a:t> </a:t>
                </a:r>
              </a:p>
            </p:txBody>
          </p:sp>
        </mc:Choice>
        <mc:Fallback xmlns="">
          <p:sp>
            <p:nvSpPr>
              <p:cNvPr id="4" name="Title 1">
                <a:extLst>
                  <a:ext uri="{FF2B5EF4-FFF2-40B4-BE49-F238E27FC236}">
                    <a16:creationId xmlns:a16="http://schemas.microsoft.com/office/drawing/2014/main" id="{3B3F39EA-4FE7-436A-8F65-E461ECBB6C0B}"/>
                  </a:ext>
                </a:extLst>
              </p:cNvPr>
              <p:cNvSpPr txBox="1">
                <a:spLocks noRot="1" noChangeAspect="1" noMove="1" noResize="1" noEditPoints="1" noAdjustHandles="1" noChangeArrowheads="1" noChangeShapeType="1" noTextEdit="1"/>
              </p:cNvSpPr>
              <p:nvPr/>
            </p:nvSpPr>
            <p:spPr>
              <a:xfrm>
                <a:off x="456027" y="306315"/>
                <a:ext cx="10165081" cy="718087"/>
              </a:xfrm>
              <a:prstGeom prst="rect">
                <a:avLst/>
              </a:prstGeom>
              <a:blipFill>
                <a:blip r:embed="rId2"/>
                <a:stretch>
                  <a:fillRect l="-1560" t="-35593" b="-44915"/>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18FD91B1-D13C-47CB-82BE-460C1535472A}"/>
              </a:ext>
            </a:extLst>
          </p:cNvPr>
          <p:cNvPicPr>
            <a:picLocks noChangeAspect="1"/>
          </p:cNvPicPr>
          <p:nvPr/>
        </p:nvPicPr>
        <p:blipFill>
          <a:blip r:embed="rId3"/>
          <a:stretch>
            <a:fillRect/>
          </a:stretch>
        </p:blipFill>
        <p:spPr>
          <a:xfrm>
            <a:off x="5434895" y="262460"/>
            <a:ext cx="5833326" cy="2841674"/>
          </a:xfrm>
          <a:prstGeom prst="rect">
            <a:avLst/>
          </a:prstGeom>
        </p:spPr>
      </p:pic>
      <p:pic>
        <p:nvPicPr>
          <p:cNvPr id="2" name="Picture 1">
            <a:extLst>
              <a:ext uri="{FF2B5EF4-FFF2-40B4-BE49-F238E27FC236}">
                <a16:creationId xmlns:a16="http://schemas.microsoft.com/office/drawing/2014/main" id="{E8979650-E744-4223-8E0C-21F49D7B034D}"/>
              </a:ext>
            </a:extLst>
          </p:cNvPr>
          <p:cNvPicPr>
            <a:picLocks noChangeAspect="1"/>
          </p:cNvPicPr>
          <p:nvPr/>
        </p:nvPicPr>
        <p:blipFill>
          <a:blip r:embed="rId4"/>
          <a:stretch>
            <a:fillRect/>
          </a:stretch>
        </p:blipFill>
        <p:spPr>
          <a:xfrm>
            <a:off x="256160" y="3753865"/>
            <a:ext cx="11293415" cy="2692351"/>
          </a:xfrm>
          <a:prstGeom prst="rect">
            <a:avLst/>
          </a:prstGeom>
        </p:spPr>
      </p:pic>
    </p:spTree>
    <p:extLst>
      <p:ext uri="{BB962C8B-B14F-4D97-AF65-F5344CB8AC3E}">
        <p14:creationId xmlns:p14="http://schemas.microsoft.com/office/powerpoint/2010/main" val="1786287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3B3F39EA-4FE7-436A-8F65-E461ECBB6C0B}"/>
                  </a:ext>
                </a:extLst>
              </p:cNvPr>
              <p:cNvSpPr txBox="1">
                <a:spLocks/>
              </p:cNvSpPr>
              <p:nvPr/>
            </p:nvSpPr>
            <p:spPr>
              <a:xfrm>
                <a:off x="456027" y="306315"/>
                <a:ext cx="10165081" cy="71808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Lập trình</a:t>
                </a:r>
                <a14:m>
                  <m:oMath xmlns:m="http://schemas.openxmlformats.org/officeDocument/2006/math">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giai</m:t>
                    </m:r>
                    <m:r>
                      <a:rPr lang="en-US" sz="3200" b="0" i="0" smtClean="0">
                        <a:latin typeface="Cambria Math" panose="02040503050406030204" pitchFamily="18" charset="0"/>
                        <a:cs typeface="Times New Roman" panose="02020603050405020304" pitchFamily="18" charset="0"/>
                      </a:rPr>
                      <m:t> đ</m:t>
                    </m:r>
                    <m:r>
                      <m:rPr>
                        <m:sty m:val="p"/>
                      </m:rPr>
                      <a:rPr lang="en-US" sz="3200" b="0" i="0" smtClean="0">
                        <a:latin typeface="Cambria Math" panose="02040503050406030204" pitchFamily="18" charset="0"/>
                        <a:cs typeface="Times New Roman" panose="02020603050405020304" pitchFamily="18" charset="0"/>
                      </a:rPr>
                      <m:t>o</m:t>
                    </m:r>
                    <m:r>
                      <a:rPr lang="en-US" sz="3200" b="0" i="0" smtClean="0">
                        <a:latin typeface="Cambria Math" panose="02040503050406030204" pitchFamily="18" charset="0"/>
                        <a:cs typeface="Times New Roman" panose="02020603050405020304" pitchFamily="18" charset="0"/>
                      </a:rPr>
                      <m:t>ạ</m:t>
                    </m:r>
                    <m:r>
                      <m:rPr>
                        <m:sty m:val="p"/>
                      </m:rPr>
                      <a:rPr lang="en-US" sz="3200" b="0" i="0" smtClean="0">
                        <a:latin typeface="Cambria Math" panose="02040503050406030204" pitchFamily="18" charset="0"/>
                        <a:cs typeface="Times New Roman" panose="02020603050405020304" pitchFamily="18" charset="0"/>
                      </a:rPr>
                      <m:t>n</m:t>
                    </m:r>
                    <m:r>
                      <a:rPr lang="en-US" sz="3200" b="0" i="0" smtClean="0">
                        <a:latin typeface="Cambria Math" panose="02040503050406030204" pitchFamily="18" charset="0"/>
                        <a:cs typeface="Times New Roman" panose="02020603050405020304" pitchFamily="18" charset="0"/>
                      </a:rPr>
                      <m:t> </m:t>
                    </m:r>
                    <m:r>
                      <m:rPr>
                        <m:sty m:val="p"/>
                      </m:rPr>
                      <a:rPr lang="en-US" sz="3200" b="0" i="0" smtClean="0">
                        <a:latin typeface="Cambria Math" panose="02040503050406030204" pitchFamily="18" charset="0"/>
                        <a:cs typeface="Times New Roman" panose="02020603050405020304" pitchFamily="18" charset="0"/>
                      </a:rPr>
                      <m:t>y</m:t>
                    </m:r>
                    <m:r>
                      <a:rPr lang="en-US" sz="3200" b="0" i="0" smtClean="0">
                        <a:latin typeface="Cambria Math" panose="02040503050406030204" pitchFamily="18" charset="0"/>
                        <a:cs typeface="Times New Roman" panose="02020603050405020304" pitchFamily="18" charset="0"/>
                      </a:rPr>
                      <m:t>5:</m:t>
                    </m:r>
                  </m:oMath>
                </a14:m>
                <a:endParaRPr lang="en-US" sz="3200" b="0" i="0">
                  <a:latin typeface="Cambria Math" panose="02040503050406030204" pitchFamily="18" charset="0"/>
                  <a:cs typeface="Times New Roman" panose="02020603050405020304" pitchFamily="18" charset="0"/>
                </a:endParaRPr>
              </a:p>
              <a:p>
                <a14:m>
                  <m:oMath xmlns:m="http://schemas.openxmlformats.org/officeDocument/2006/math">
                    <m:r>
                      <a:rPr lang="en-US" sz="3200" b="0" i="0" smtClean="0">
                        <a:latin typeface="Cambria Math" panose="02040503050406030204" pitchFamily="18" charset="0"/>
                        <a:cs typeface="Times New Roman" panose="02020603050405020304" pitchFamily="18" charset="0"/>
                      </a:rPr>
                      <m:t> </m:t>
                    </m:r>
                  </m:oMath>
                </a14:m>
                <a:r>
                  <a:rPr lang="en-US" sz="3200">
                    <a:latin typeface="Times New Roman" panose="02020603050405020304" pitchFamily="18" charset="0"/>
                    <a:cs typeface="Times New Roman" panose="02020603050405020304" pitchFamily="18" charset="0"/>
                  </a:rPr>
                  <a:t> </a:t>
                </a:r>
              </a:p>
            </p:txBody>
          </p:sp>
        </mc:Choice>
        <mc:Fallback xmlns="">
          <p:sp>
            <p:nvSpPr>
              <p:cNvPr id="4" name="Title 1">
                <a:extLst>
                  <a:ext uri="{FF2B5EF4-FFF2-40B4-BE49-F238E27FC236}">
                    <a16:creationId xmlns:a16="http://schemas.microsoft.com/office/drawing/2014/main" id="{3B3F39EA-4FE7-436A-8F65-E461ECBB6C0B}"/>
                  </a:ext>
                </a:extLst>
              </p:cNvPr>
              <p:cNvSpPr txBox="1">
                <a:spLocks noRot="1" noChangeAspect="1" noMove="1" noResize="1" noEditPoints="1" noAdjustHandles="1" noChangeArrowheads="1" noChangeShapeType="1" noTextEdit="1"/>
              </p:cNvSpPr>
              <p:nvPr/>
            </p:nvSpPr>
            <p:spPr>
              <a:xfrm>
                <a:off x="456027" y="306315"/>
                <a:ext cx="10165081" cy="718087"/>
              </a:xfrm>
              <a:prstGeom prst="rect">
                <a:avLst/>
              </a:prstGeom>
              <a:blipFill>
                <a:blip r:embed="rId2"/>
                <a:stretch>
                  <a:fillRect l="-1560" t="-35593"/>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18FD91B1-D13C-47CB-82BE-460C1535472A}"/>
              </a:ext>
            </a:extLst>
          </p:cNvPr>
          <p:cNvPicPr>
            <a:picLocks noChangeAspect="1"/>
          </p:cNvPicPr>
          <p:nvPr/>
        </p:nvPicPr>
        <p:blipFill>
          <a:blip r:embed="rId3"/>
          <a:stretch>
            <a:fillRect/>
          </a:stretch>
        </p:blipFill>
        <p:spPr>
          <a:xfrm>
            <a:off x="5377141" y="0"/>
            <a:ext cx="5891080" cy="2869809"/>
          </a:xfrm>
          <a:prstGeom prst="rect">
            <a:avLst/>
          </a:prstGeom>
        </p:spPr>
      </p:pic>
      <p:pic>
        <p:nvPicPr>
          <p:cNvPr id="3" name="Picture 2">
            <a:extLst>
              <a:ext uri="{FF2B5EF4-FFF2-40B4-BE49-F238E27FC236}">
                <a16:creationId xmlns:a16="http://schemas.microsoft.com/office/drawing/2014/main" id="{9840B7CE-9FDB-4E5B-8498-31E2CEB0B613}"/>
              </a:ext>
            </a:extLst>
          </p:cNvPr>
          <p:cNvPicPr>
            <a:picLocks noChangeAspect="1"/>
          </p:cNvPicPr>
          <p:nvPr/>
        </p:nvPicPr>
        <p:blipFill>
          <a:blip r:embed="rId4"/>
          <a:stretch>
            <a:fillRect/>
          </a:stretch>
        </p:blipFill>
        <p:spPr>
          <a:xfrm>
            <a:off x="264067" y="3048231"/>
            <a:ext cx="11390904" cy="2588013"/>
          </a:xfrm>
          <a:prstGeom prst="rect">
            <a:avLst/>
          </a:prstGeom>
        </p:spPr>
      </p:pic>
    </p:spTree>
    <p:extLst>
      <p:ext uri="{BB962C8B-B14F-4D97-AF65-F5344CB8AC3E}">
        <p14:creationId xmlns:p14="http://schemas.microsoft.com/office/powerpoint/2010/main" val="350113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6B209-267D-4715-83F7-927D4CC23280}"/>
              </a:ext>
            </a:extLst>
          </p:cNvPr>
          <p:cNvSpPr>
            <a:spLocks noGrp="1"/>
          </p:cNvSpPr>
          <p:nvPr>
            <p:ph type="title"/>
          </p:nvPr>
        </p:nvSpPr>
        <p:spPr>
          <a:xfrm>
            <a:off x="500575" y="168177"/>
            <a:ext cx="10275277" cy="1325563"/>
          </a:xfrm>
        </p:spPr>
        <p:txBody>
          <a:bodyPr>
            <a:normAutofit/>
          </a:bodyPr>
          <a:lstStyle/>
          <a:p>
            <a:r>
              <a:rPr lang="en-US" sz="3200">
                <a:latin typeface="Times New Roman" panose="02020603050405020304" pitchFamily="18" charset="0"/>
                <a:cs typeface="Times New Roman" panose="02020603050405020304" pitchFamily="18" charset="0"/>
              </a:rPr>
              <a:t>c. Hãy nêu nguyên lý hoạt động và vẽ giản đồ quá trình của mạch điều khiển sau: </a:t>
            </a:r>
          </a:p>
        </p:txBody>
      </p:sp>
      <p:sp>
        <p:nvSpPr>
          <p:cNvPr id="4" name="Title 1">
            <a:extLst>
              <a:ext uri="{FF2B5EF4-FFF2-40B4-BE49-F238E27FC236}">
                <a16:creationId xmlns:a16="http://schemas.microsoft.com/office/drawing/2014/main" id="{39B529CD-989D-4805-B857-34065FAD4351}"/>
              </a:ext>
            </a:extLst>
          </p:cNvPr>
          <p:cNvSpPr txBox="1">
            <a:spLocks/>
          </p:cNvSpPr>
          <p:nvPr/>
        </p:nvSpPr>
        <p:spPr>
          <a:xfrm>
            <a:off x="294201" y="1782842"/>
            <a:ext cx="3328182" cy="7907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Mạch động lực:</a:t>
            </a:r>
          </a:p>
        </p:txBody>
      </p:sp>
      <p:pic>
        <p:nvPicPr>
          <p:cNvPr id="5" name="Picture 4">
            <a:extLst>
              <a:ext uri="{FF2B5EF4-FFF2-40B4-BE49-F238E27FC236}">
                <a16:creationId xmlns:a16="http://schemas.microsoft.com/office/drawing/2014/main" id="{81951D96-FE9B-4449-BC1C-3D2CAB64899E}"/>
              </a:ext>
            </a:extLst>
          </p:cNvPr>
          <p:cNvPicPr>
            <a:picLocks noChangeAspect="1"/>
          </p:cNvPicPr>
          <p:nvPr/>
        </p:nvPicPr>
        <p:blipFill>
          <a:blip r:embed="rId2"/>
          <a:stretch>
            <a:fillRect/>
          </a:stretch>
        </p:blipFill>
        <p:spPr>
          <a:xfrm>
            <a:off x="294201" y="2862715"/>
            <a:ext cx="10688023" cy="3770263"/>
          </a:xfrm>
          <a:prstGeom prst="rect">
            <a:avLst/>
          </a:prstGeom>
        </p:spPr>
      </p:pic>
    </p:spTree>
    <p:extLst>
      <p:ext uri="{BB962C8B-B14F-4D97-AF65-F5344CB8AC3E}">
        <p14:creationId xmlns:p14="http://schemas.microsoft.com/office/powerpoint/2010/main" val="306422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srcRect l="1956" t="1141" r="2837" b="9519"/>
          <a:stretch/>
        </p:blipFill>
        <p:spPr>
          <a:xfrm>
            <a:off x="5613010" y="149819"/>
            <a:ext cx="5401993" cy="6733734"/>
          </a:xfrm>
          <a:prstGeom prst="rect">
            <a:avLst/>
          </a:prstGeom>
        </p:spPr>
      </p:pic>
      <p:sp>
        <p:nvSpPr>
          <p:cNvPr id="5" name="Title 1">
            <a:extLst>
              <a:ext uri="{FF2B5EF4-FFF2-40B4-BE49-F238E27FC236}">
                <a16:creationId xmlns:a16="http://schemas.microsoft.com/office/drawing/2014/main" id="{C49B57ED-F15A-48E8-B164-1A145E6F0E88}"/>
              </a:ext>
            </a:extLst>
          </p:cNvPr>
          <p:cNvSpPr txBox="1">
            <a:spLocks/>
          </p:cNvSpPr>
          <p:nvPr/>
        </p:nvSpPr>
        <p:spPr>
          <a:xfrm>
            <a:off x="427893" y="644135"/>
            <a:ext cx="3328182" cy="7907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Mạch điều khiển:</a:t>
            </a:r>
          </a:p>
        </p:txBody>
      </p:sp>
      <p:sp>
        <p:nvSpPr>
          <p:cNvPr id="6" name="Title 1">
            <a:extLst>
              <a:ext uri="{FF2B5EF4-FFF2-40B4-BE49-F238E27FC236}">
                <a16:creationId xmlns:a16="http://schemas.microsoft.com/office/drawing/2014/main" id="{8B31EF22-15F8-4CF5-90FF-A1A4F3130A3D}"/>
              </a:ext>
            </a:extLst>
          </p:cNvPr>
          <p:cNvSpPr txBox="1">
            <a:spLocks/>
          </p:cNvSpPr>
          <p:nvPr/>
        </p:nvSpPr>
        <p:spPr>
          <a:xfrm>
            <a:off x="242669" y="2259575"/>
            <a:ext cx="3328182" cy="79077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a:solidFill>
                  <a:srgbClr val="FF0000"/>
                </a:solidFill>
                <a:latin typeface="Times New Roman" panose="02020603050405020304" pitchFamily="18" charset="0"/>
                <a:cs typeface="Times New Roman" panose="02020603050405020304" pitchFamily="18" charset="0"/>
              </a:rPr>
              <a:t>Sinh viên làm gửi zalo trong thời gian 10 phút:</a:t>
            </a:r>
          </a:p>
        </p:txBody>
      </p:sp>
    </p:spTree>
    <p:extLst>
      <p:ext uri="{BB962C8B-B14F-4D97-AF65-F5344CB8AC3E}">
        <p14:creationId xmlns:p14="http://schemas.microsoft.com/office/powerpoint/2010/main" val="398097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374BC-611E-45F5-972A-56A40C735024}"/>
              </a:ext>
            </a:extLst>
          </p:cNvPr>
          <p:cNvSpPr>
            <a:spLocks noGrp="1"/>
          </p:cNvSpPr>
          <p:nvPr>
            <p:ph type="title"/>
          </p:nvPr>
        </p:nvSpPr>
        <p:spPr>
          <a:xfrm>
            <a:off x="838200" y="365125"/>
            <a:ext cx="3550920" cy="661817"/>
          </a:xfrm>
        </p:spPr>
        <p:txBody>
          <a:bodyPr>
            <a:normAutofit/>
          </a:bodyPr>
          <a:lstStyle/>
          <a:p>
            <a:r>
              <a:rPr lang="en-US" sz="3200">
                <a:latin typeface="Times New Roman" panose="02020603050405020304" pitchFamily="18" charset="0"/>
                <a:cs typeface="Times New Roman" panose="02020603050405020304" pitchFamily="18" charset="0"/>
              </a:rPr>
              <a:t>Giản đồ quá trình:</a:t>
            </a:r>
          </a:p>
        </p:txBody>
      </p:sp>
      <p:pic>
        <p:nvPicPr>
          <p:cNvPr id="4" name="Picture 3">
            <a:extLst>
              <a:ext uri="{FF2B5EF4-FFF2-40B4-BE49-F238E27FC236}">
                <a16:creationId xmlns:a16="http://schemas.microsoft.com/office/drawing/2014/main" id="{EBE30188-6D7A-42AA-9D91-4D00DD328F37}"/>
              </a:ext>
            </a:extLst>
          </p:cNvPr>
          <p:cNvPicPr>
            <a:picLocks noChangeAspect="1"/>
          </p:cNvPicPr>
          <p:nvPr/>
        </p:nvPicPr>
        <p:blipFill>
          <a:blip r:embed="rId2"/>
          <a:stretch>
            <a:fillRect/>
          </a:stretch>
        </p:blipFill>
        <p:spPr>
          <a:xfrm>
            <a:off x="2608167" y="1148896"/>
            <a:ext cx="7203490" cy="3216531"/>
          </a:xfrm>
          <a:prstGeom prst="rect">
            <a:avLst/>
          </a:prstGeom>
        </p:spPr>
      </p:pic>
    </p:spTree>
    <p:extLst>
      <p:ext uri="{BB962C8B-B14F-4D97-AF65-F5344CB8AC3E}">
        <p14:creationId xmlns:p14="http://schemas.microsoft.com/office/powerpoint/2010/main" val="4125322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408B439-8453-44EA-90F5-AADE79FD1E9B}"/>
              </a:ext>
            </a:extLst>
          </p:cNvPr>
          <p:cNvSpPr>
            <a:spLocks noGrp="1"/>
          </p:cNvSpPr>
          <p:nvPr>
            <p:ph type="title"/>
          </p:nvPr>
        </p:nvSpPr>
        <p:spPr>
          <a:xfrm>
            <a:off x="486508" y="308855"/>
            <a:ext cx="10515600" cy="1325563"/>
          </a:xfrm>
        </p:spPr>
        <p:txBody>
          <a:bodyPr>
            <a:normAutofit/>
          </a:bodyPr>
          <a:lstStyle/>
          <a:p>
            <a:r>
              <a:rPr lang="en-US" sz="3200">
                <a:latin typeface="Times New Roman" panose="02020603050405020304" pitchFamily="18" charset="0"/>
                <a:cs typeface="Times New Roman" panose="02020603050405020304" pitchFamily="18" charset="0"/>
              </a:rPr>
              <a:t>d. Hãy nêu nguyên lý hoạt động và vẽ giản đồ quá trình của mạch điều khiển sau: </a:t>
            </a:r>
          </a:p>
        </p:txBody>
      </p:sp>
      <p:pic>
        <p:nvPicPr>
          <p:cNvPr id="5" name="Picture 4">
            <a:extLst>
              <a:ext uri="{FF2B5EF4-FFF2-40B4-BE49-F238E27FC236}">
                <a16:creationId xmlns:a16="http://schemas.microsoft.com/office/drawing/2014/main" id="{5207FFC4-B831-476F-B435-733056342B95}"/>
              </a:ext>
            </a:extLst>
          </p:cNvPr>
          <p:cNvPicPr/>
          <p:nvPr/>
        </p:nvPicPr>
        <p:blipFill>
          <a:blip r:embed="rId2"/>
          <a:stretch>
            <a:fillRect/>
          </a:stretch>
        </p:blipFill>
        <p:spPr>
          <a:xfrm>
            <a:off x="2377439" y="1634418"/>
            <a:ext cx="9328053" cy="4541299"/>
          </a:xfrm>
          <a:prstGeom prst="rect">
            <a:avLst/>
          </a:prstGeom>
        </p:spPr>
      </p:pic>
      <p:sp>
        <p:nvSpPr>
          <p:cNvPr id="6" name="Title 1">
            <a:extLst>
              <a:ext uri="{FF2B5EF4-FFF2-40B4-BE49-F238E27FC236}">
                <a16:creationId xmlns:a16="http://schemas.microsoft.com/office/drawing/2014/main" id="{A3DDBAD6-F250-40CB-8499-1280300ADA5C}"/>
              </a:ext>
            </a:extLst>
          </p:cNvPr>
          <p:cNvSpPr txBox="1">
            <a:spLocks/>
          </p:cNvSpPr>
          <p:nvPr/>
        </p:nvSpPr>
        <p:spPr>
          <a:xfrm>
            <a:off x="209794" y="1634418"/>
            <a:ext cx="3328182" cy="7907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Mạch động lực:</a:t>
            </a:r>
          </a:p>
        </p:txBody>
      </p:sp>
    </p:spTree>
    <p:extLst>
      <p:ext uri="{BB962C8B-B14F-4D97-AF65-F5344CB8AC3E}">
        <p14:creationId xmlns:p14="http://schemas.microsoft.com/office/powerpoint/2010/main" val="404274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117132"/>
            <a:ext cx="7258929" cy="6565022"/>
          </a:xfrm>
          <a:prstGeom prst="rect">
            <a:avLst/>
          </a:prstGeom>
        </p:spPr>
      </p:pic>
      <p:sp>
        <p:nvSpPr>
          <p:cNvPr id="10" name="Rectangle 9">
            <a:extLst>
              <a:ext uri="{FF2B5EF4-FFF2-40B4-BE49-F238E27FC236}">
                <a16:creationId xmlns:a16="http://schemas.microsoft.com/office/drawing/2014/main" id="{ED34A53B-ADAE-4466-9361-2286370F93F2}"/>
              </a:ext>
            </a:extLst>
          </p:cNvPr>
          <p:cNvSpPr/>
          <p:nvPr/>
        </p:nvSpPr>
        <p:spPr>
          <a:xfrm>
            <a:off x="206326" y="814978"/>
            <a:ext cx="3310597" cy="2554545"/>
          </a:xfrm>
          <a:prstGeom prst="rect">
            <a:avLst/>
          </a:prstGeom>
        </p:spPr>
        <p:txBody>
          <a:bodyPr wrap="square">
            <a:spAutoFit/>
          </a:bodyPr>
          <a:lstStyle/>
          <a:p>
            <a:pPr marL="342900" marR="0" lvl="0" indent="-342900">
              <a:buFont typeface="Times New Roman" panose="02020603050405020304" pitchFamily="18" charset="0"/>
              <a:buChar char="-"/>
              <a:tabLst>
                <a:tab pos="457200" algn="l"/>
              </a:tabLst>
            </a:pPr>
            <a:r>
              <a:rPr lang="en-US" sz="32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Nhấn nút start giai đoạn y1 và auto có điện, lúc này xilanh A đi ra</a:t>
            </a:r>
            <a:endParaRPr lang="en-US" sz="3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D0240E9-62F1-4417-B844-CA245298DD63}"/>
              </a:ext>
            </a:extLst>
          </p:cNvPr>
          <p:cNvSpPr/>
          <p:nvPr/>
        </p:nvSpPr>
        <p:spPr>
          <a:xfrm>
            <a:off x="558018" y="3666365"/>
            <a:ext cx="2958905" cy="2554545"/>
          </a:xfrm>
          <a:prstGeom prst="rect">
            <a:avLst/>
          </a:prstGeom>
        </p:spPr>
        <p:txBody>
          <a:bodyPr wrap="square">
            <a:spAutoFit/>
          </a:bodyPr>
          <a:lstStyle/>
          <a:p>
            <a:r>
              <a:rPr lang="en-US" sz="32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Xilanh A đi ra tác động công tắc hành trình (CTHT) S2 làm xilanh B đi ra.</a:t>
            </a:r>
            <a:endParaRPr lang="en-US" sz="3200"/>
          </a:p>
        </p:txBody>
      </p:sp>
      <p:sp>
        <p:nvSpPr>
          <p:cNvPr id="13" name="Arrow: Down 12">
            <a:extLst>
              <a:ext uri="{FF2B5EF4-FFF2-40B4-BE49-F238E27FC236}">
                <a16:creationId xmlns:a16="http://schemas.microsoft.com/office/drawing/2014/main" id="{624BD32C-D12E-412B-B4E2-FEC08D094021}"/>
              </a:ext>
            </a:extLst>
          </p:cNvPr>
          <p:cNvSpPr/>
          <p:nvPr/>
        </p:nvSpPr>
        <p:spPr>
          <a:xfrm>
            <a:off x="5500468" y="117132"/>
            <a:ext cx="309489" cy="544050"/>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5" name="Oval 14">
            <a:extLst>
              <a:ext uri="{FF2B5EF4-FFF2-40B4-BE49-F238E27FC236}">
                <a16:creationId xmlns:a16="http://schemas.microsoft.com/office/drawing/2014/main" id="{D85005FB-FDB6-4216-857F-DFB85FE3B126}"/>
              </a:ext>
            </a:extLst>
          </p:cNvPr>
          <p:cNvSpPr/>
          <p:nvPr/>
        </p:nvSpPr>
        <p:spPr>
          <a:xfrm>
            <a:off x="5809957" y="5711483"/>
            <a:ext cx="1026941" cy="544050"/>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629284E0-15E6-4E1B-AE86-A76FF53ED0F7}"/>
              </a:ext>
            </a:extLst>
          </p:cNvPr>
          <p:cNvSpPr/>
          <p:nvPr/>
        </p:nvSpPr>
        <p:spPr>
          <a:xfrm>
            <a:off x="9439422" y="1350498"/>
            <a:ext cx="1392701" cy="58390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rrow: Right 1">
            <a:extLst>
              <a:ext uri="{FF2B5EF4-FFF2-40B4-BE49-F238E27FC236}">
                <a16:creationId xmlns:a16="http://schemas.microsoft.com/office/drawing/2014/main" id="{28CE9E1C-9CF1-4466-8920-A054391BEE24}"/>
              </a:ext>
            </a:extLst>
          </p:cNvPr>
          <p:cNvSpPr/>
          <p:nvPr/>
        </p:nvSpPr>
        <p:spPr>
          <a:xfrm>
            <a:off x="9115865" y="4093698"/>
            <a:ext cx="759655" cy="5486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70307703-CA7F-494C-8EA5-BE3D87FF216C}"/>
              </a:ext>
            </a:extLst>
          </p:cNvPr>
          <p:cNvSpPr/>
          <p:nvPr/>
        </p:nvSpPr>
        <p:spPr>
          <a:xfrm>
            <a:off x="9115864" y="5311726"/>
            <a:ext cx="759655" cy="5486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178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par>
                          <p:cTn id="39" fill="hold">
                            <p:stCondLst>
                              <p:cond delay="100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16" presetClass="entr" presetSubtype="21"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arn(inVertic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animBg="1"/>
      <p:bldP spid="15" grpId="0" animBg="1"/>
      <p:bldP spid="7" grpId="0" animBg="1"/>
      <p:bldP spid="2"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0"/>
            <a:ext cx="7258929" cy="6565022"/>
          </a:xfrm>
          <a:prstGeom prst="rect">
            <a:avLst/>
          </a:prstGeom>
        </p:spPr>
      </p:pic>
      <p:sp>
        <p:nvSpPr>
          <p:cNvPr id="10" name="Rectangle 9">
            <a:extLst>
              <a:ext uri="{FF2B5EF4-FFF2-40B4-BE49-F238E27FC236}">
                <a16:creationId xmlns:a16="http://schemas.microsoft.com/office/drawing/2014/main" id="{ED34A53B-ADAE-4466-9361-2286370F93F2}"/>
              </a:ext>
            </a:extLst>
          </p:cNvPr>
          <p:cNvSpPr/>
          <p:nvPr/>
        </p:nvSpPr>
        <p:spPr>
          <a:xfrm>
            <a:off x="389206" y="1096332"/>
            <a:ext cx="3310597" cy="4031873"/>
          </a:xfrm>
          <a:prstGeom prst="rect">
            <a:avLst/>
          </a:prstGeom>
        </p:spPr>
        <p:txBody>
          <a:bodyPr wrap="square">
            <a:spAutoFit/>
          </a:bodyPr>
          <a:lstStyle/>
          <a:p>
            <a:pPr lvl="0"/>
            <a:r>
              <a:rPr lang="en-US" sz="3200">
                <a:latin typeface="Times New Roman" panose="02020603050405020304" pitchFamily="18" charset="0"/>
                <a:cs typeface="Times New Roman" panose="02020603050405020304" pitchFamily="18" charset="0"/>
              </a:rPr>
              <a:t>Xilanh B tác động CTHT S4 làm giai đoạn y2 có điện (ngắt giai đoạn y1), lúc này xilanh B đi về tác động CTHT S3 làm xilanh C đi ra.</a:t>
            </a:r>
          </a:p>
        </p:txBody>
      </p:sp>
      <p:sp>
        <p:nvSpPr>
          <p:cNvPr id="5" name="Oval 4">
            <a:extLst>
              <a:ext uri="{FF2B5EF4-FFF2-40B4-BE49-F238E27FC236}">
                <a16:creationId xmlns:a16="http://schemas.microsoft.com/office/drawing/2014/main" id="{7950C7DC-5380-4058-A974-8D5767CACABD}"/>
              </a:ext>
            </a:extLst>
          </p:cNvPr>
          <p:cNvSpPr/>
          <p:nvPr/>
        </p:nvSpPr>
        <p:spPr>
          <a:xfrm>
            <a:off x="5582529" y="2363372"/>
            <a:ext cx="1026941" cy="67998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rrow: Right 1">
            <a:extLst>
              <a:ext uri="{FF2B5EF4-FFF2-40B4-BE49-F238E27FC236}">
                <a16:creationId xmlns:a16="http://schemas.microsoft.com/office/drawing/2014/main" id="{B929F493-183A-417F-94DC-F07D710E69D0}"/>
              </a:ext>
            </a:extLst>
          </p:cNvPr>
          <p:cNvSpPr/>
          <p:nvPr/>
        </p:nvSpPr>
        <p:spPr>
          <a:xfrm>
            <a:off x="8975188" y="2475914"/>
            <a:ext cx="942535" cy="2954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FE081B5-EFD7-4CF5-9FB2-D0BDAD9450E9}"/>
              </a:ext>
            </a:extLst>
          </p:cNvPr>
          <p:cNvSpPr/>
          <p:nvPr/>
        </p:nvSpPr>
        <p:spPr>
          <a:xfrm>
            <a:off x="8030308" y="1384187"/>
            <a:ext cx="1026941" cy="544050"/>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085868E5-DC2A-476D-B290-4D1E3D4D80C1}"/>
              </a:ext>
            </a:extLst>
          </p:cNvPr>
          <p:cNvSpPr/>
          <p:nvPr/>
        </p:nvSpPr>
        <p:spPr>
          <a:xfrm>
            <a:off x="5582529" y="6013938"/>
            <a:ext cx="1026941" cy="726930"/>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251025C-5529-44D2-BBEB-C1D223237CBF}"/>
              </a:ext>
            </a:extLst>
          </p:cNvPr>
          <p:cNvSpPr/>
          <p:nvPr/>
        </p:nvSpPr>
        <p:spPr>
          <a:xfrm>
            <a:off x="9645748" y="5469888"/>
            <a:ext cx="1026941" cy="544050"/>
          </a:xfrm>
          <a:prstGeom prst="ellipse">
            <a:avLst/>
          </a:prstGeom>
          <a:no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Right 2">
            <a:extLst>
              <a:ext uri="{FF2B5EF4-FFF2-40B4-BE49-F238E27FC236}">
                <a16:creationId xmlns:a16="http://schemas.microsoft.com/office/drawing/2014/main" id="{FA05FB70-BB61-4680-B454-62B58CF081F5}"/>
              </a:ext>
            </a:extLst>
          </p:cNvPr>
          <p:cNvSpPr/>
          <p:nvPr/>
        </p:nvSpPr>
        <p:spPr>
          <a:xfrm>
            <a:off x="8703213" y="6049107"/>
            <a:ext cx="942535" cy="295421"/>
          </a:xfrm>
          <a:prstGeom prst="rightArrow">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806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fill="hold"/>
                                        <p:tgtEl>
                                          <p:spTgt spid="2"/>
                                        </p:tgtEl>
                                        <p:attrNameLst>
                                          <p:attrName>ppt_x</p:attrName>
                                        </p:attrNameLst>
                                      </p:cBhvr>
                                      <p:tavLst>
                                        <p:tav tm="0">
                                          <p:val>
                                            <p:strVal val="#ppt_x"/>
                                          </p:val>
                                        </p:tav>
                                        <p:tav tm="100000">
                                          <p:val>
                                            <p:strVal val="#ppt_x"/>
                                          </p:val>
                                        </p:tav>
                                      </p:tavLst>
                                    </p:anim>
                                    <p:anim calcmode="lin" valueType="num">
                                      <p:cBhvr additive="base">
                                        <p:cTn id="27" dur="500" fill="hold"/>
                                        <p:tgtEl>
                                          <p:spTgt spid="2"/>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1000"/>
                            </p:stCondLst>
                            <p:childTnLst>
                              <p:par>
                                <p:cTn id="48" presetID="42" presetClass="entr" presetSubtype="0"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animBg="1"/>
      <p:bldP spid="2" grpId="0" animBg="1"/>
      <p:bldP spid="7" grpId="0" animBg="1"/>
      <p:bldP spid="8" grpId="0" animBg="1"/>
      <p:bldP spid="12"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117132"/>
            <a:ext cx="7258929" cy="6565022"/>
          </a:xfrm>
          <a:prstGeom prst="rect">
            <a:avLst/>
          </a:prstGeom>
        </p:spPr>
      </p:pic>
      <p:sp>
        <p:nvSpPr>
          <p:cNvPr id="10" name="Rectangle 9">
            <a:extLst>
              <a:ext uri="{FF2B5EF4-FFF2-40B4-BE49-F238E27FC236}">
                <a16:creationId xmlns:a16="http://schemas.microsoft.com/office/drawing/2014/main" id="{ED34A53B-ADAE-4466-9361-2286370F93F2}"/>
              </a:ext>
            </a:extLst>
          </p:cNvPr>
          <p:cNvSpPr/>
          <p:nvPr/>
        </p:nvSpPr>
        <p:spPr>
          <a:xfrm>
            <a:off x="389206" y="1096332"/>
            <a:ext cx="3310597" cy="4524315"/>
          </a:xfrm>
          <a:prstGeom prst="rect">
            <a:avLst/>
          </a:prstGeom>
        </p:spPr>
        <p:txBody>
          <a:bodyPr wrap="square">
            <a:spAutoFit/>
          </a:bodyPr>
          <a:lstStyle/>
          <a:p>
            <a:pPr lvl="0"/>
            <a:r>
              <a:rPr lang="en-US" sz="3200">
                <a:latin typeface="Times New Roman" panose="02020603050405020304" pitchFamily="18" charset="0"/>
                <a:cs typeface="Times New Roman" panose="02020603050405020304" pitchFamily="18" charset="0"/>
              </a:rPr>
              <a:t>Xilanh C đi ra tác động CTHT S6 làm giai đoạnY3 có điện (ngắt giai đoạn y2), lúc này xilanh C đi về tác động CTHT S5 làm xilanh A quay về.</a:t>
            </a:r>
          </a:p>
        </p:txBody>
      </p:sp>
      <p:sp>
        <p:nvSpPr>
          <p:cNvPr id="4" name="Oval 3">
            <a:extLst>
              <a:ext uri="{FF2B5EF4-FFF2-40B4-BE49-F238E27FC236}">
                <a16:creationId xmlns:a16="http://schemas.microsoft.com/office/drawing/2014/main" id="{90E0DAC4-D018-4417-ABE8-6F6445A71D84}"/>
              </a:ext>
            </a:extLst>
          </p:cNvPr>
          <p:cNvSpPr/>
          <p:nvPr/>
        </p:nvSpPr>
        <p:spPr>
          <a:xfrm>
            <a:off x="5582529" y="3429000"/>
            <a:ext cx="1026941" cy="65393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Arrow: Right 1">
            <a:extLst>
              <a:ext uri="{FF2B5EF4-FFF2-40B4-BE49-F238E27FC236}">
                <a16:creationId xmlns:a16="http://schemas.microsoft.com/office/drawing/2014/main" id="{FB61FCAB-AE95-4E83-81CC-188131CFD9C7}"/>
              </a:ext>
            </a:extLst>
          </p:cNvPr>
          <p:cNvSpPr/>
          <p:nvPr/>
        </p:nvSpPr>
        <p:spPr>
          <a:xfrm>
            <a:off x="8736037" y="3207434"/>
            <a:ext cx="1012874"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FFDB7346-4BDE-46A1-A6AC-E337CD90F84B}"/>
              </a:ext>
            </a:extLst>
          </p:cNvPr>
          <p:cNvSpPr/>
          <p:nvPr/>
        </p:nvSpPr>
        <p:spPr>
          <a:xfrm>
            <a:off x="9505071" y="2467398"/>
            <a:ext cx="1026941" cy="544050"/>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Left 2">
            <a:extLst>
              <a:ext uri="{FF2B5EF4-FFF2-40B4-BE49-F238E27FC236}">
                <a16:creationId xmlns:a16="http://schemas.microsoft.com/office/drawing/2014/main" id="{D4091C14-1CE5-4871-B494-CD45703878DE}"/>
              </a:ext>
            </a:extLst>
          </p:cNvPr>
          <p:cNvSpPr/>
          <p:nvPr/>
        </p:nvSpPr>
        <p:spPr>
          <a:xfrm>
            <a:off x="10339754" y="5922498"/>
            <a:ext cx="1237957" cy="323557"/>
          </a:xfrm>
          <a:prstGeom prst="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BFDD1B17-9C16-4472-9BBA-3C0907EBCFB3}"/>
              </a:ext>
            </a:extLst>
          </p:cNvPr>
          <p:cNvSpPr/>
          <p:nvPr/>
        </p:nvSpPr>
        <p:spPr>
          <a:xfrm>
            <a:off x="5692726" y="5224666"/>
            <a:ext cx="1026941" cy="544050"/>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Left 8">
            <a:extLst>
              <a:ext uri="{FF2B5EF4-FFF2-40B4-BE49-F238E27FC236}">
                <a16:creationId xmlns:a16="http://schemas.microsoft.com/office/drawing/2014/main" id="{D57EDC9C-700C-4BC1-86A8-725BED0AC6FD}"/>
              </a:ext>
            </a:extLst>
          </p:cNvPr>
          <p:cNvSpPr/>
          <p:nvPr/>
        </p:nvSpPr>
        <p:spPr>
          <a:xfrm>
            <a:off x="10339754" y="4082938"/>
            <a:ext cx="1139483" cy="454373"/>
          </a:xfrm>
          <a:prstGeom prst="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289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42"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1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1000"/>
                                        <p:tgtEl>
                                          <p:spTgt spid="9"/>
                                        </p:tgtEl>
                                      </p:cBhvr>
                                    </p:animEffect>
                                    <p:anim calcmode="lin" valueType="num">
                                      <p:cBhvr>
                                        <p:cTn id="51" dur="1000" fill="hold"/>
                                        <p:tgtEl>
                                          <p:spTgt spid="9"/>
                                        </p:tgtEl>
                                        <p:attrNameLst>
                                          <p:attrName>ppt_x</p:attrName>
                                        </p:attrNameLst>
                                      </p:cBhvr>
                                      <p:tavLst>
                                        <p:tav tm="0">
                                          <p:val>
                                            <p:strVal val="#ppt_x"/>
                                          </p:val>
                                        </p:tav>
                                        <p:tav tm="100000">
                                          <p:val>
                                            <p:strVal val="#ppt_x"/>
                                          </p:val>
                                        </p:tav>
                                      </p:tavLst>
                                    </p:anim>
                                    <p:anim calcmode="lin" valueType="num">
                                      <p:cBhvr>
                                        <p:cTn id="5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animBg="1"/>
      <p:bldP spid="2" grpId="0" animBg="1"/>
      <p:bldP spid="7" grpId="0" animBg="1"/>
      <p:bldP spid="3"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117132"/>
            <a:ext cx="7258929" cy="6565022"/>
          </a:xfrm>
          <a:prstGeom prst="rect">
            <a:avLst/>
          </a:prstGeom>
        </p:spPr>
      </p:pic>
      <p:sp>
        <p:nvSpPr>
          <p:cNvPr id="10" name="Rectangle 9">
            <a:extLst>
              <a:ext uri="{FF2B5EF4-FFF2-40B4-BE49-F238E27FC236}">
                <a16:creationId xmlns:a16="http://schemas.microsoft.com/office/drawing/2014/main" id="{ED34A53B-ADAE-4466-9361-2286370F93F2}"/>
              </a:ext>
            </a:extLst>
          </p:cNvPr>
          <p:cNvSpPr/>
          <p:nvPr/>
        </p:nvSpPr>
        <p:spPr>
          <a:xfrm>
            <a:off x="389206" y="645043"/>
            <a:ext cx="3310597" cy="5016758"/>
          </a:xfrm>
          <a:prstGeom prst="rect">
            <a:avLst/>
          </a:prstGeom>
        </p:spPr>
        <p:txBody>
          <a:bodyPr wrap="square">
            <a:spAutoFit/>
          </a:bodyPr>
          <a:lstStyle/>
          <a:p>
            <a:pPr lvl="0"/>
            <a:r>
              <a:rPr lang="en-US" sz="3200">
                <a:latin typeface="Times New Roman" panose="02020603050405020304" pitchFamily="18" charset="0"/>
                <a:cs typeface="Times New Roman" panose="02020603050405020304" pitchFamily="18" charset="0"/>
              </a:rPr>
              <a:t>Xilanh A quay về , làm giai đoạn y1 có điện lại do giai đoạn auto được duy trì đồng thời giai đoạn y3 và CTHT S1 tác động(ngắt giai đoạn y3), quy trình cứ thế lặp lại.</a:t>
            </a:r>
          </a:p>
        </p:txBody>
      </p:sp>
      <p:sp>
        <p:nvSpPr>
          <p:cNvPr id="2" name="Arrow: Right 1">
            <a:extLst>
              <a:ext uri="{FF2B5EF4-FFF2-40B4-BE49-F238E27FC236}">
                <a16:creationId xmlns:a16="http://schemas.microsoft.com/office/drawing/2014/main" id="{7A082327-45AB-45AB-97D7-19770BC2AAAD}"/>
              </a:ext>
            </a:extLst>
          </p:cNvPr>
          <p:cNvSpPr/>
          <p:nvPr/>
        </p:nvSpPr>
        <p:spPr>
          <a:xfrm>
            <a:off x="8890782" y="1181686"/>
            <a:ext cx="886264" cy="506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125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 presetClass="entr" presetSubtype="4"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117132"/>
            <a:ext cx="7258929" cy="6565022"/>
          </a:xfrm>
          <a:prstGeom prst="rect">
            <a:avLst/>
          </a:prstGeom>
        </p:spPr>
      </p:pic>
      <p:sp>
        <p:nvSpPr>
          <p:cNvPr id="10" name="Rectangle 9">
            <a:extLst>
              <a:ext uri="{FF2B5EF4-FFF2-40B4-BE49-F238E27FC236}">
                <a16:creationId xmlns:a16="http://schemas.microsoft.com/office/drawing/2014/main" id="{ED34A53B-ADAE-4466-9361-2286370F93F2}"/>
              </a:ext>
            </a:extLst>
          </p:cNvPr>
          <p:cNvSpPr/>
          <p:nvPr/>
        </p:nvSpPr>
        <p:spPr>
          <a:xfrm>
            <a:off x="389206" y="1053006"/>
            <a:ext cx="3310597" cy="4031873"/>
          </a:xfrm>
          <a:prstGeom prst="rect">
            <a:avLst/>
          </a:prstGeom>
        </p:spPr>
        <p:txBody>
          <a:bodyPr wrap="square">
            <a:spAutoFit/>
          </a:bodyPr>
          <a:lstStyle/>
          <a:p>
            <a:r>
              <a:rPr lang="en-US" sz="3200">
                <a:latin typeface="Times New Roman" panose="02020603050405020304" pitchFamily="18" charset="0"/>
                <a:cs typeface="Times New Roman" panose="02020603050405020304" pitchFamily="18" charset="0"/>
              </a:rPr>
              <a:t>Khi nhấn Stop giai đoạn auto mất điện nên giai đoạn y1 không còn duy trì nên quy trình chạy đến cuối hành trình và đừng lại.</a:t>
            </a:r>
          </a:p>
          <a:p>
            <a:pPr lvl="0"/>
            <a:r>
              <a:rPr lang="en-US" sz="3200">
                <a:latin typeface="Times New Roman" panose="02020603050405020304" pitchFamily="18" charset="0"/>
                <a:cs typeface="Times New Roman" panose="02020603050405020304" pitchFamily="18" charset="0"/>
              </a:rPr>
              <a:t>.</a:t>
            </a:r>
          </a:p>
        </p:txBody>
      </p:sp>
      <p:sp>
        <p:nvSpPr>
          <p:cNvPr id="2" name="Arrow: Down 1">
            <a:extLst>
              <a:ext uri="{FF2B5EF4-FFF2-40B4-BE49-F238E27FC236}">
                <a16:creationId xmlns:a16="http://schemas.microsoft.com/office/drawing/2014/main" id="{B6E4191B-CE71-4145-A5FE-41E370430066}"/>
              </a:ext>
            </a:extLst>
          </p:cNvPr>
          <p:cNvSpPr/>
          <p:nvPr/>
        </p:nvSpPr>
        <p:spPr>
          <a:xfrm>
            <a:off x="8581292" y="117132"/>
            <a:ext cx="379828" cy="459643"/>
          </a:xfrm>
          <a:prstGeom prst="downArrow">
            <a:avLst/>
          </a:prstGeom>
          <a:solidFill>
            <a:srgbClr val="FF00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Right 2">
            <a:extLst>
              <a:ext uri="{FF2B5EF4-FFF2-40B4-BE49-F238E27FC236}">
                <a16:creationId xmlns:a16="http://schemas.microsoft.com/office/drawing/2014/main" id="{2A33FE7F-1B65-4273-B2B3-8FAC78BBF042}"/>
              </a:ext>
            </a:extLst>
          </p:cNvPr>
          <p:cNvSpPr/>
          <p:nvPr/>
        </p:nvSpPr>
        <p:spPr>
          <a:xfrm>
            <a:off x="9151033" y="346954"/>
            <a:ext cx="731520" cy="45964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348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E59B863-DFF8-477E-8BC6-21D26A5DC957}"/>
              </a:ext>
            </a:extLst>
          </p:cNvPr>
          <p:cNvPicPr/>
          <p:nvPr/>
        </p:nvPicPr>
        <p:blipFill>
          <a:blip r:embed="rId2"/>
          <a:stretch>
            <a:fillRect/>
          </a:stretch>
        </p:blipFill>
        <p:spPr>
          <a:xfrm>
            <a:off x="4220308" y="117132"/>
            <a:ext cx="7258929" cy="6565022"/>
          </a:xfrm>
          <a:prstGeom prst="rect">
            <a:avLst/>
          </a:prstGeom>
        </p:spPr>
      </p:pic>
      <p:pic>
        <p:nvPicPr>
          <p:cNvPr id="8" name="Picture 7">
            <a:extLst>
              <a:ext uri="{FF2B5EF4-FFF2-40B4-BE49-F238E27FC236}">
                <a16:creationId xmlns:a16="http://schemas.microsoft.com/office/drawing/2014/main" id="{72094D1D-DBA5-4668-B210-E1803AEA7DA6}"/>
              </a:ext>
            </a:extLst>
          </p:cNvPr>
          <p:cNvPicPr/>
          <p:nvPr/>
        </p:nvPicPr>
        <p:blipFill>
          <a:blip r:embed="rId3"/>
          <a:stretch>
            <a:fillRect/>
          </a:stretch>
        </p:blipFill>
        <p:spPr>
          <a:xfrm>
            <a:off x="341356" y="1846384"/>
            <a:ext cx="3841789" cy="1582616"/>
          </a:xfrm>
          <a:prstGeom prst="rect">
            <a:avLst/>
          </a:prstGeom>
        </p:spPr>
      </p:pic>
      <p:sp>
        <p:nvSpPr>
          <p:cNvPr id="9" name="Title 1">
            <a:extLst>
              <a:ext uri="{FF2B5EF4-FFF2-40B4-BE49-F238E27FC236}">
                <a16:creationId xmlns:a16="http://schemas.microsoft.com/office/drawing/2014/main" id="{FA909DCD-CF9B-49AD-9626-D68C0E04B25F}"/>
              </a:ext>
            </a:extLst>
          </p:cNvPr>
          <p:cNvSpPr txBox="1">
            <a:spLocks/>
          </p:cNvSpPr>
          <p:nvPr/>
        </p:nvSpPr>
        <p:spPr>
          <a:xfrm>
            <a:off x="363782" y="573259"/>
            <a:ext cx="3328182" cy="7907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a:latin typeface="Times New Roman" panose="02020603050405020304" pitchFamily="18" charset="0"/>
                <a:cs typeface="Times New Roman" panose="02020603050405020304" pitchFamily="18" charset="0"/>
              </a:rPr>
              <a:t>Giản đồ quá trình:</a:t>
            </a:r>
          </a:p>
        </p:txBody>
      </p:sp>
    </p:spTree>
    <p:extLst>
      <p:ext uri="{BB962C8B-B14F-4D97-AF65-F5344CB8AC3E}">
        <p14:creationId xmlns:p14="http://schemas.microsoft.com/office/powerpoint/2010/main" val="74276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41D36-3227-444E-8A75-CF352CC87117}"/>
              </a:ext>
            </a:extLst>
          </p:cNvPr>
          <p:cNvSpPr>
            <a:spLocks noGrp="1"/>
          </p:cNvSpPr>
          <p:nvPr>
            <p:ph type="title"/>
          </p:nvPr>
        </p:nvSpPr>
        <p:spPr>
          <a:xfrm>
            <a:off x="472440" y="238517"/>
            <a:ext cx="10515600" cy="746222"/>
          </a:xfrm>
        </p:spPr>
        <p:txBody>
          <a:bodyPr>
            <a:normAutofit/>
          </a:bodyPr>
          <a:lstStyle/>
          <a:p>
            <a:r>
              <a:rPr lang="en-US" sz="3200">
                <a:latin typeface="Times New Roman" panose="02020603050405020304" pitchFamily="18" charset="0"/>
                <a:cs typeface="Times New Roman" panose="02020603050405020304" pitchFamily="18" charset="0"/>
              </a:rPr>
              <a:t>e. Em hãy viết giản đồ quá trình của các mạch sau:</a:t>
            </a:r>
          </a:p>
        </p:txBody>
      </p:sp>
      <p:sp>
        <p:nvSpPr>
          <p:cNvPr id="4" name="Rectangle 3">
            <a:extLst>
              <a:ext uri="{FF2B5EF4-FFF2-40B4-BE49-F238E27FC236}">
                <a16:creationId xmlns:a16="http://schemas.microsoft.com/office/drawing/2014/main" id="{B6E04D6C-A06B-4BDC-B011-4DBED1F3E620}"/>
              </a:ext>
            </a:extLst>
          </p:cNvPr>
          <p:cNvSpPr/>
          <p:nvPr/>
        </p:nvSpPr>
        <p:spPr>
          <a:xfrm>
            <a:off x="269246" y="984739"/>
            <a:ext cx="7242901" cy="3539430"/>
          </a:xfrm>
          <a:prstGeom prst="rect">
            <a:avLst/>
          </a:prstGeom>
        </p:spPr>
        <p:txBody>
          <a:bodyPr wrap="square">
            <a:spAutoFit/>
          </a:bodyPr>
          <a:lstStyle/>
          <a:p>
            <a:pPr algn="just"/>
            <a:r>
              <a:rPr lang="en-US" sz="3200">
                <a:latin typeface="Times New Roman" panose="02020603050405020304" pitchFamily="18" charset="0"/>
                <a:ea typeface="Times New Roman" panose="02020603050405020304" pitchFamily="18" charset="0"/>
                <a:cs typeface="Times New Roman" panose="02020603050405020304" pitchFamily="18" charset="0"/>
              </a:rPr>
              <a:t>Một hệ thống trộn hóa chất làm việc như sau. Ấn start Valve 1,2 mở để cho hóa chất vào bồn trong vòng 5s, sau đó motor Q trộn hóa chất trong vòng 6s, kế tiếp V3 sẽ xả cho đến khi hết thì dừng (SS</a:t>
            </a:r>
            <a:r>
              <a:rPr lang="en-US" sz="3200" baseline="-25000">
                <a:latin typeface="Times New Roman" panose="02020603050405020304" pitchFamily="18" charset="0"/>
                <a:ea typeface="Times New Roman" panose="02020603050405020304" pitchFamily="18" charset="0"/>
                <a:cs typeface="Times New Roman" panose="02020603050405020304" pitchFamily="18" charset="0"/>
              </a:rPr>
              <a:t>0</a:t>
            </a:r>
            <a:r>
              <a:rPr lang="en-US" sz="3200">
                <a:latin typeface="Times New Roman" panose="02020603050405020304" pitchFamily="18" charset="0"/>
                <a:ea typeface="Times New Roman" panose="02020603050405020304" pitchFamily="18" charset="0"/>
                <a:cs typeface="Times New Roman" panose="02020603050405020304" pitchFamily="18" charset="0"/>
              </a:rPr>
              <a:t> báo). Sau đó hệ thống lặp lại 5 lần rồi dừng luôn. </a:t>
            </a:r>
          </a:p>
          <a:p>
            <a:pPr algn="just"/>
            <a:r>
              <a:rPr lang="en-US" sz="3200">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3074" name="Picture 2">
            <a:extLst>
              <a:ext uri="{FF2B5EF4-FFF2-40B4-BE49-F238E27FC236}">
                <a16:creationId xmlns:a16="http://schemas.microsoft.com/office/drawing/2014/main" id="{E4EB86F3-C95E-4C00-B371-5C8079A5D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1864" y="1155012"/>
            <a:ext cx="2956176" cy="3112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a:extLst>
              <a:ext uri="{FF2B5EF4-FFF2-40B4-BE49-F238E27FC236}">
                <a16:creationId xmlns:a16="http://schemas.microsoft.com/office/drawing/2014/main" id="{83328246-9F24-4D0E-8031-4FBB1F286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1188" y="4270381"/>
            <a:ext cx="5777058" cy="225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057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1000"/>
                                        <p:tgtEl>
                                          <p:spTgt spid="3075"/>
                                        </p:tgtEl>
                                      </p:cBhvr>
                                    </p:animEffect>
                                    <p:anim calcmode="lin" valueType="num">
                                      <p:cBhvr>
                                        <p:cTn id="8" dur="1000" fill="hold"/>
                                        <p:tgtEl>
                                          <p:spTgt spid="3075"/>
                                        </p:tgtEl>
                                        <p:attrNameLst>
                                          <p:attrName>ppt_x</p:attrName>
                                        </p:attrNameLst>
                                      </p:cBhvr>
                                      <p:tavLst>
                                        <p:tav tm="0">
                                          <p:val>
                                            <p:strVal val="#ppt_x"/>
                                          </p:val>
                                        </p:tav>
                                        <p:tav tm="100000">
                                          <p:val>
                                            <p:strVal val="#ppt_x"/>
                                          </p:val>
                                        </p:tav>
                                      </p:tavLst>
                                    </p:anim>
                                    <p:anim calcmode="lin" valueType="num">
                                      <p:cBhvr>
                                        <p:cTn id="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41D36-3227-444E-8A75-CF352CC87117}"/>
              </a:ext>
            </a:extLst>
          </p:cNvPr>
          <p:cNvSpPr>
            <a:spLocks noGrp="1"/>
          </p:cNvSpPr>
          <p:nvPr>
            <p:ph type="title"/>
          </p:nvPr>
        </p:nvSpPr>
        <p:spPr>
          <a:xfrm>
            <a:off x="261425" y="195526"/>
            <a:ext cx="9445283" cy="746222"/>
          </a:xfrm>
        </p:spPr>
        <p:txBody>
          <a:bodyPr>
            <a:normAutofit fontScale="90000"/>
          </a:bodyPr>
          <a:lstStyle/>
          <a:p>
            <a:r>
              <a:rPr lang="en-US" sz="3200">
                <a:latin typeface="Times New Roman" panose="02020603050405020304" pitchFamily="18" charset="0"/>
                <a:cs typeface="Times New Roman" panose="02020603050405020304" pitchFamily="18" charset="0"/>
              </a:rPr>
              <a:t>e. Em hãy lập trình điều khiển hệ thống theo yêu cầu sau:</a:t>
            </a:r>
          </a:p>
        </p:txBody>
      </p:sp>
      <p:sp>
        <p:nvSpPr>
          <p:cNvPr id="4" name="Rectangle 3">
            <a:extLst>
              <a:ext uri="{FF2B5EF4-FFF2-40B4-BE49-F238E27FC236}">
                <a16:creationId xmlns:a16="http://schemas.microsoft.com/office/drawing/2014/main" id="{B6E04D6C-A06B-4BDC-B011-4DBED1F3E620}"/>
              </a:ext>
            </a:extLst>
          </p:cNvPr>
          <p:cNvSpPr/>
          <p:nvPr/>
        </p:nvSpPr>
        <p:spPr>
          <a:xfrm>
            <a:off x="261425" y="941748"/>
            <a:ext cx="8446477" cy="3539430"/>
          </a:xfrm>
          <a:prstGeom prst="rect">
            <a:avLst/>
          </a:prstGeom>
        </p:spPr>
        <p:txBody>
          <a:bodyPr wrap="square">
            <a:spAutoFit/>
          </a:bodyPr>
          <a:lstStyle/>
          <a:p>
            <a:r>
              <a:rPr lang="en-US" sz="2800">
                <a:latin typeface="Times New Roman" panose="02020603050405020304" pitchFamily="18" charset="0"/>
                <a:cs typeface="Times New Roman" panose="02020603050405020304" pitchFamily="18" charset="0"/>
              </a:rPr>
              <a:t> Một hệ thống trộn 2 hóa chất. Khi ấn Start M chạy cho đến khi đúng vị trí thì dừng, đồng thời V</a:t>
            </a:r>
            <a:r>
              <a:rPr lang="en-US" sz="2800" baseline="-25000">
                <a:latin typeface="Times New Roman" panose="02020603050405020304" pitchFamily="18" charset="0"/>
                <a:cs typeface="Times New Roman" panose="02020603050405020304" pitchFamily="18" charset="0"/>
              </a:rPr>
              <a:t>A</a:t>
            </a:r>
            <a:r>
              <a:rPr lang="en-US" sz="2800">
                <a:latin typeface="Times New Roman" panose="02020603050405020304" pitchFamily="18" charset="0"/>
                <a:cs typeface="Times New Roman" panose="02020603050405020304" pitchFamily="18" charset="0"/>
              </a:rPr>
              <a:t>,V</a:t>
            </a:r>
            <a:r>
              <a:rPr lang="en-US" sz="2800" baseline="-25000">
                <a:latin typeface="Times New Roman" panose="02020603050405020304" pitchFamily="18" charset="0"/>
                <a:cs typeface="Times New Roman" panose="02020603050405020304" pitchFamily="18" charset="0"/>
              </a:rPr>
              <a:t>B</a:t>
            </a:r>
            <a:r>
              <a:rPr lang="en-US" sz="2800">
                <a:latin typeface="Times New Roman" panose="02020603050405020304" pitchFamily="18" charset="0"/>
                <a:cs typeface="Times New Roman" panose="02020603050405020304" pitchFamily="18" charset="0"/>
              </a:rPr>
              <a:t> mở để cho 2 hóa chất chảy vào bồn chứa. Khi đủ khối lượng (m</a:t>
            </a:r>
            <a:r>
              <a:rPr lang="en-US" sz="2800" baseline="-25000">
                <a:latin typeface="Times New Roman" panose="02020603050405020304" pitchFamily="18" charset="0"/>
                <a:cs typeface="Times New Roman" panose="02020603050405020304" pitchFamily="18" charset="0"/>
              </a:rPr>
              <a:t>AB</a:t>
            </a:r>
            <a:r>
              <a:rPr lang="en-US" sz="2800">
                <a:latin typeface="Times New Roman" panose="02020603050405020304" pitchFamily="18" charset="0"/>
                <a:cs typeface="Times New Roman" panose="02020603050405020304" pitchFamily="18" charset="0"/>
              </a:rPr>
              <a:t> báo) thì V</a:t>
            </a:r>
            <a:r>
              <a:rPr lang="en-US" sz="2800" baseline="-25000">
                <a:latin typeface="Times New Roman" panose="02020603050405020304" pitchFamily="18" charset="0"/>
                <a:cs typeface="Times New Roman" panose="02020603050405020304" pitchFamily="18" charset="0"/>
              </a:rPr>
              <a:t>A</a:t>
            </a:r>
            <a:r>
              <a:rPr lang="en-US" sz="2800">
                <a:latin typeface="Times New Roman" panose="02020603050405020304" pitchFamily="18" charset="0"/>
                <a:cs typeface="Times New Roman" panose="02020603050405020304" pitchFamily="18" charset="0"/>
              </a:rPr>
              <a:t>,V</a:t>
            </a:r>
            <a:r>
              <a:rPr lang="en-US" sz="2800" baseline="-25000">
                <a:latin typeface="Times New Roman" panose="02020603050405020304" pitchFamily="18" charset="0"/>
                <a:cs typeface="Times New Roman" panose="02020603050405020304" pitchFamily="18" charset="0"/>
              </a:rPr>
              <a:t>B</a:t>
            </a:r>
            <a:r>
              <a:rPr lang="en-US" sz="2800">
                <a:latin typeface="Times New Roman" panose="02020603050405020304" pitchFamily="18" charset="0"/>
                <a:cs typeface="Times New Roman" panose="02020603050405020304" pitchFamily="18" charset="0"/>
              </a:rPr>
              <a:t> khóa lại, lúc này động cơ Q quay  trong 8 phút để trộn. Lúc này nếu có xe M thì valve V sẽ xả hổn hợp trộn cho đến khi hết (m</a:t>
            </a:r>
            <a:r>
              <a:rPr lang="en-US" sz="2800" baseline="-25000">
                <a:latin typeface="Times New Roman" panose="02020603050405020304" pitchFamily="18" charset="0"/>
                <a:cs typeface="Times New Roman" panose="02020603050405020304" pitchFamily="18" charset="0"/>
              </a:rPr>
              <a:t>0</a:t>
            </a:r>
            <a:r>
              <a:rPr lang="en-US" sz="2800">
                <a:latin typeface="Times New Roman" panose="02020603050405020304" pitchFamily="18" charset="0"/>
                <a:cs typeface="Times New Roman" panose="02020603050405020304" pitchFamily="18" charset="0"/>
              </a:rPr>
              <a:t> báo) thì dừng. Quá trình lập lại 10 lần</a:t>
            </a:r>
          </a:p>
          <a:p>
            <a:pPr algn="just"/>
            <a:r>
              <a:rPr lang="en-US" sz="2800">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4098" name="Picture 2">
            <a:extLst>
              <a:ext uri="{FF2B5EF4-FFF2-40B4-BE49-F238E27FC236}">
                <a16:creationId xmlns:a16="http://schemas.microsoft.com/office/drawing/2014/main" id="{9202CBFD-7E2C-4C4E-A7DD-6716EEE4C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6205" y="941748"/>
            <a:ext cx="2724370" cy="4177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a:extLst>
              <a:ext uri="{FF2B5EF4-FFF2-40B4-BE49-F238E27FC236}">
                <a16:creationId xmlns:a16="http://schemas.microsoft.com/office/drawing/2014/main" id="{382920A8-B6FF-4E9F-8D57-A55EBD3E28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3236" y="4185109"/>
            <a:ext cx="5789563" cy="2446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495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500" fill="hold"/>
                                        <p:tgtEl>
                                          <p:spTgt spid="4099"/>
                                        </p:tgtEl>
                                        <p:attrNameLst>
                                          <p:attrName>ppt_x</p:attrName>
                                        </p:attrNameLst>
                                      </p:cBhvr>
                                      <p:tavLst>
                                        <p:tav tm="0">
                                          <p:val>
                                            <p:strVal val="#ppt_x"/>
                                          </p:val>
                                        </p:tav>
                                        <p:tav tm="100000">
                                          <p:val>
                                            <p:strVal val="#ppt_x"/>
                                          </p:val>
                                        </p:tav>
                                      </p:tavLst>
                                    </p:anim>
                                    <p:anim calcmode="lin" valueType="num">
                                      <p:cBhvr additive="base">
                                        <p:cTn id="8"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9A889AE20AF243AB559D00F12562FB" ma:contentTypeVersion="10" ma:contentTypeDescription="Create a new document." ma:contentTypeScope="" ma:versionID="ee7d50380cd56b91c72c1908c7031dbf">
  <xsd:schema xmlns:xsd="http://www.w3.org/2001/XMLSchema" xmlns:xs="http://www.w3.org/2001/XMLSchema" xmlns:p="http://schemas.microsoft.com/office/2006/metadata/properties" xmlns:ns3="819ce2cf-bb3f-48b5-b536-62350721c644" targetNamespace="http://schemas.microsoft.com/office/2006/metadata/properties" ma:root="true" ma:fieldsID="19d1e5fc6a25afa5b99e2e7a831a9b91" ns3:_="">
    <xsd:import namespace="819ce2cf-bb3f-48b5-b536-62350721c64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9ce2cf-bb3f-48b5-b536-62350721c6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D183C7-D7BC-4B8F-9F51-2DA595891E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9ce2cf-bb3f-48b5-b536-62350721c6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211B05-7E75-462F-80D0-B4DA51A1B57D}">
  <ds:schemaRefs>
    <ds:schemaRef ds:uri="http://schemas.microsoft.com/sharepoint/v3/contenttype/forms"/>
  </ds:schemaRefs>
</ds:datastoreItem>
</file>

<file path=customXml/itemProps3.xml><?xml version="1.0" encoding="utf-8"?>
<ds:datastoreItem xmlns:ds="http://schemas.openxmlformats.org/officeDocument/2006/customXml" ds:itemID="{6AF5618D-82BC-4AA4-838D-9960064EF86A}">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150</TotalTime>
  <Words>741</Words>
  <Application>Microsoft Office PowerPoint</Application>
  <PresentationFormat>Widescreen</PresentationFormat>
  <Paragraphs>65</Paragraphs>
  <Slides>26</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Cambria Math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 Lập trình theo yêu cầu sau:</vt:lpstr>
      <vt:lpstr>Giản đồ quá trình</vt:lpstr>
      <vt:lpstr>PowerPoint Presentation</vt:lpstr>
      <vt:lpstr>PowerPoint Presentation</vt:lpstr>
      <vt:lpstr>PowerPoint Presentation</vt:lpstr>
      <vt:lpstr>c. Hãy nêu nguyên lý hoạt động và vẽ giản đồ quá trình của mạch điều khiển sau: </vt:lpstr>
      <vt:lpstr>PowerPoint Presentation</vt:lpstr>
      <vt:lpstr>Giản đồ quá trình:</vt:lpstr>
      <vt:lpstr>d. Hãy nêu nguyên lý hoạt động và vẽ giản đồ quá trình của mạch điều khiển sau: </vt:lpstr>
      <vt:lpstr>PowerPoint Presentation</vt:lpstr>
      <vt:lpstr>PowerPoint Presentation</vt:lpstr>
      <vt:lpstr>PowerPoint Presentation</vt:lpstr>
      <vt:lpstr>PowerPoint Presentation</vt:lpstr>
      <vt:lpstr>PowerPoint Presentation</vt:lpstr>
      <vt:lpstr>PowerPoint Presentation</vt:lpstr>
      <vt:lpstr>e. Em hãy viết giản đồ quá trình của các mạch sau:</vt:lpstr>
      <vt:lpstr>e. Em hãy lập trình điều khiển hệ thống theo yêu cầu sau: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Nga Nguyễn Thị Tố</dc:creator>
  <cp:lastModifiedBy>Nga Nguyễn Thị Tố</cp:lastModifiedBy>
  <cp:revision>1</cp:revision>
  <dcterms:created xsi:type="dcterms:W3CDTF">2021-03-06T00:40:38Z</dcterms:created>
  <dcterms:modified xsi:type="dcterms:W3CDTF">2021-03-09T01:05:35Z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0x010100F49A889AE20AF243AB559D00F12562FB</vt:lpwstr>
  </property>
</Properties>
</file>